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wav"/>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4.xml" ContentType="application/vnd.openxmlformats-officedocument.theme+xml"/>
  <Override PartName="/ppt/slideLayouts/slideLayout39.xml" ContentType="application/vnd.openxmlformats-officedocument.presentationml.slideLayout+xml"/>
  <Override PartName="/ppt/theme/theme5.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theme/theme6.xml" ContentType="application/vnd.openxmlformats-officedocument.theme+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7.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theme/theme8.xml" ContentType="application/vnd.openxmlformats-officedocument.theme+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theme/theme10.xml" ContentType="application/vnd.openxmlformats-officedocument.theme+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2.xml" ContentType="application/vnd.openxmlformats-officedocument.theme+xml"/>
  <Override PartName="/ppt/slideLayouts/slideLayout127.xml" ContentType="application/vnd.openxmlformats-officedocument.presentationml.slideLayout+xml"/>
  <Override PartName="/ppt/theme/theme13.xml" ContentType="application/vnd.openxmlformats-officedocument.theme+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theme/theme14.xml" ContentType="application/vnd.openxmlformats-officedocument.theme+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5.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6.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7.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8.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9.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2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theme/theme21.xml" ContentType="application/vnd.openxmlformats-officedocument.theme+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2.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3.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theme/theme24.xml" ContentType="application/vnd.openxmlformats-officedocument.theme+xml"/>
  <Override PartName="/ppt/slideLayouts/slideLayout240.xml" ContentType="application/vnd.openxmlformats-officedocument.presentationml.slideLayout+xml"/>
  <Override PartName="/ppt/theme/theme25.xml" ContentType="application/vnd.openxmlformats-officedocument.theme+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6.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7.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theme/theme28.xml" ContentType="application/vnd.openxmlformats-officedocument.theme+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9.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30.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theme/theme31.xml" ContentType="application/vnd.openxmlformats-officedocument.theme+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theme/theme32.xml" ContentType="application/vnd.openxmlformats-officedocument.theme+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theme/theme33.xml" ContentType="application/vnd.openxmlformats-officedocument.theme+xml"/>
  <Override PartName="/ppt/slideLayouts/slideLayout317.xml" ContentType="application/vnd.openxmlformats-officedocument.presentationml.slideLayout+xml"/>
  <Override PartName="/ppt/theme/theme34.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5.xml" ContentType="application/vnd.openxmlformats-officedocument.theme+xml"/>
  <Override PartName="/ppt/slideLayouts/slideLayout329.xml" ContentType="application/vnd.openxmlformats-officedocument.presentationml.slideLayout+xml"/>
  <Override PartName="/ppt/theme/theme36.xml" ContentType="application/vnd.openxmlformats-officedocument.theme+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theme/theme37.xml" ContentType="application/vnd.openxmlformats-officedocument.theme+xml"/>
  <Override PartName="/ppt/slideLayouts/slideLayout341.xml" ContentType="application/vnd.openxmlformats-officedocument.presentationml.slideLayout+xml"/>
  <Override PartName="/ppt/theme/theme38.xml" ContentType="application/vnd.openxmlformats-officedocument.theme+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9.xml" ContentType="application/vnd.openxmlformats-officedocument.theme+xml"/>
  <Override PartName="/ppt/slideLayouts/slideLayout354.xml" ContentType="application/vnd.openxmlformats-officedocument.presentationml.slideLayout+xml"/>
  <Override PartName="/ppt/theme/theme40.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41.xml" ContentType="application/vnd.openxmlformats-officedocument.theme+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theme/theme42.xml" ContentType="application/vnd.openxmlformats-officedocument.theme+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3.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44.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45.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6.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theme/theme47.xml" ContentType="application/vnd.openxmlformats-officedocument.theme+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8.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theme/theme49.xml" ContentType="application/vnd.openxmlformats-officedocument.theme+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50.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theme/theme51.xml" ContentType="application/vnd.openxmlformats-officedocument.theme+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theme/theme52.xml" ContentType="application/vnd.openxmlformats-officedocument.theme+xml"/>
  <Override PartName="/ppt/slideLayouts/slideLayout466.xml" ContentType="application/vnd.openxmlformats-officedocument.presentationml.slideLayout+xml"/>
  <Override PartName="/ppt/theme/theme53.xml" ContentType="application/vnd.openxmlformats-officedocument.theme+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54.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55.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56.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57.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theme/theme58.xml" ContentType="application/vnd.openxmlformats-officedocument.theme+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theme/theme59.xml" ContentType="application/vnd.openxmlformats-officedocument.theme+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60.xml" ContentType="application/vnd.openxmlformats-officedocument.theme+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theme/theme61.xml" ContentType="application/vnd.openxmlformats-officedocument.theme+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theme/theme62.xml" ContentType="application/vnd.openxmlformats-officedocument.theme+xml"/>
  <Override PartName="/ppt/slideLayouts/slideLayout565.xml" ContentType="application/vnd.openxmlformats-officedocument.presentationml.slideLayout+xml"/>
  <Override PartName="/ppt/theme/theme63.xml" ContentType="application/vnd.openxmlformats-officedocument.theme+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64.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65.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66.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67.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68.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69.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70.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theme/theme71.xml" ContentType="application/vnd.openxmlformats-officedocument.theme+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theme/theme72.xml" ContentType="application/vnd.openxmlformats-officedocument.theme+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theme/theme73.xml" ContentType="application/vnd.openxmlformats-officedocument.theme+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theme/theme74.xml" ContentType="application/vnd.openxmlformats-officedocument.theme+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theme/theme75.xml" ContentType="application/vnd.openxmlformats-officedocument.theme+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theme/theme76.xml" ContentType="application/vnd.openxmlformats-officedocument.theme+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theme/theme77.xml" ContentType="application/vnd.openxmlformats-officedocument.theme+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theme/theme78.xml" ContentType="application/vnd.openxmlformats-officedocument.theme+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theme/theme79.xml" ContentType="application/vnd.openxmlformats-officedocument.theme+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80.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81.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theme/theme82.xml" ContentType="application/vnd.openxmlformats-officedocument.theme+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theme/theme83.xml" ContentType="application/vnd.openxmlformats-officedocument.theme+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theme/theme84.xml" ContentType="application/vnd.openxmlformats-officedocument.theme+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theme/theme85.xml" ContentType="application/vnd.openxmlformats-officedocument.theme+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theme/theme86.xml" ContentType="application/vnd.openxmlformats-officedocument.theme+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theme/theme87.xml" ContentType="application/vnd.openxmlformats-officedocument.theme+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theme/theme88.xml" ContentType="application/vnd.openxmlformats-officedocument.theme+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theme/theme89.xml" ContentType="application/vnd.openxmlformats-officedocument.theme+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theme/theme90.xml" ContentType="application/vnd.openxmlformats-officedocument.theme+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theme/theme91.xml" ContentType="application/vnd.openxmlformats-officedocument.theme+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theme/theme92.xml" ContentType="application/vnd.openxmlformats-officedocument.theme+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theme/theme93.xml" ContentType="application/vnd.openxmlformats-officedocument.theme+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theme/theme94.xml" ContentType="application/vnd.openxmlformats-officedocument.theme+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theme/theme95.xml" ContentType="application/vnd.openxmlformats-officedocument.theme+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theme/theme96.xml" ContentType="application/vnd.openxmlformats-officedocument.theme+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theme/theme97.xml" ContentType="application/vnd.openxmlformats-officedocument.theme+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theme/theme98.xml" ContentType="application/vnd.openxmlformats-officedocument.theme+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theme/theme99.xml" ContentType="application/vnd.openxmlformats-officedocument.theme+xml"/>
  <Override PartName="/ppt/theme/theme100.xml" ContentType="application/vnd.openxmlformats-officedocument.theme+xml"/>
  <Override PartName="/ppt/theme/theme10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heme/themeOverride1.xml" ContentType="application/vnd.openxmlformats-officedocument.themeOverride+xml"/>
  <Override PartName="/ppt/notesSlides/notesSlide4.xml" ContentType="application/vnd.openxmlformats-officedocument.presentationml.notesSlide+xml"/>
  <Override PartName="/ppt/theme/themeOverride2.xml" ContentType="application/vnd.openxmlformats-officedocument.themeOverride+xml"/>
  <Override PartName="/ppt/notesSlides/notesSlide5.xml" ContentType="application/vnd.openxmlformats-officedocument.presentationml.notesSlide+xml"/>
  <Override PartName="/ppt/theme/themeOverride3.xml" ContentType="application/vnd.openxmlformats-officedocument.themeOverride+xml"/>
  <Override PartName="/ppt/notesSlides/notesSlide6.xml" ContentType="application/vnd.openxmlformats-officedocument.presentationml.notesSlide+xml"/>
  <Override PartName="/ppt/theme/themeOverride4.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5.xml" ContentType="application/vnd.openxmlformats-officedocument.themeOverride+xml"/>
  <Override PartName="/ppt/notesSlides/notesSlide36.xml" ContentType="application/vnd.openxmlformats-officedocument.presentationml.notesSlide+xml"/>
  <Override PartName="/ppt/theme/themeOverride6.xml" ContentType="application/vnd.openxmlformats-officedocument.themeOverride+xml"/>
  <Override PartName="/ppt/notesSlides/notesSlide37.xml" ContentType="application/vnd.openxmlformats-officedocument.presentationml.notesSlide+xml"/>
  <Override PartName="/ppt/theme/themeOverride7.xml" ContentType="application/vnd.openxmlformats-officedocument.themeOverride+xml"/>
  <Override PartName="/ppt/notesSlides/notesSlide38.xml" ContentType="application/vnd.openxmlformats-officedocument.presentationml.notesSlide+xml"/>
  <Override PartName="/ppt/theme/themeOverride8.xml" ContentType="application/vnd.openxmlformats-officedocument.themeOverr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theme/themeOverride9.xml" ContentType="application/vnd.openxmlformats-officedocument.themeOverride+xml"/>
  <Override PartName="/ppt/notesSlides/notesSlide41.xml" ContentType="application/vnd.openxmlformats-officedocument.presentationml.notesSlide+xml"/>
  <Override PartName="/ppt/theme/themeOverride10.xml" ContentType="application/vnd.openxmlformats-officedocument.themeOverride+xml"/>
  <Override PartName="/ppt/notesSlides/notesSlide42.xml" ContentType="application/vnd.openxmlformats-officedocument.presentationml.notesSlide+xml"/>
  <Override PartName="/ppt/theme/themeOverride11.xml" ContentType="application/vnd.openxmlformats-officedocument.themeOverride+xml"/>
  <Override PartName="/ppt/notesSlides/notesSlide43.xml" ContentType="application/vnd.openxmlformats-officedocument.presentationml.notesSlide+xml"/>
  <Override PartName="/ppt/theme/themeOverride12.xml" ContentType="application/vnd.openxmlformats-officedocument.themeOverride+xml"/>
  <Override PartName="/ppt/notesSlides/notesSlide44.xml" ContentType="application/vnd.openxmlformats-officedocument.presentationml.notesSlide+xml"/>
  <Override PartName="/ppt/theme/themeOverride13.xml" ContentType="application/vnd.openxmlformats-officedocument.themeOverride+xml"/>
  <Override PartName="/ppt/notesSlides/notesSlide45.xml" ContentType="application/vnd.openxmlformats-officedocument.presentationml.notesSlide+xml"/>
  <Override PartName="/ppt/theme/themeOverride14.xml" ContentType="application/vnd.openxmlformats-officedocument.themeOverride+xml"/>
  <Override PartName="/ppt/notesSlides/notesSlide46.xml" ContentType="application/vnd.openxmlformats-officedocument.presentationml.notesSlide+xml"/>
  <Override PartName="/ppt/theme/themeOverride15.xml" ContentType="application/vnd.openxmlformats-officedocument.themeOverr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theme/themeOverride16.xml" ContentType="application/vnd.openxmlformats-officedocument.themeOverride+xml"/>
  <Override PartName="/ppt/notesSlides/notesSlide49.xml" ContentType="application/vnd.openxmlformats-officedocument.presentationml.notesSlide+xml"/>
  <Override PartName="/ppt/theme/themeOverride17.xml" ContentType="application/vnd.openxmlformats-officedocument.themeOverride+xml"/>
  <Override PartName="/ppt/notesSlides/notesSlide50.xml" ContentType="application/vnd.openxmlformats-officedocument.presentationml.notesSlide+xml"/>
  <Override PartName="/ppt/theme/themeOverride18.xml" ContentType="application/vnd.openxmlformats-officedocument.themeOverride+xml"/>
  <Override PartName="/ppt/notesSlides/notesSlide51.xml" ContentType="application/vnd.openxmlformats-officedocument.presentationml.notesSlide+xml"/>
  <Override PartName="/ppt/theme/themeOverride19.xml" ContentType="application/vnd.openxmlformats-officedocument.themeOverride+xml"/>
  <Override PartName="/ppt/notesSlides/notesSlide52.xml" ContentType="application/vnd.openxmlformats-officedocument.presentationml.notesSlide+xml"/>
  <Override PartName="/ppt/theme/themeOverride20.xml" ContentType="application/vnd.openxmlformats-officedocument.themeOverride+xml"/>
  <Override PartName="/ppt/notesSlides/notesSlide53.xml" ContentType="application/vnd.openxmlformats-officedocument.presentationml.notesSlide+xml"/>
  <Override PartName="/ppt/theme/themeOverride21.xml" ContentType="application/vnd.openxmlformats-officedocument.themeOverr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theme/themeOverride22.xml" ContentType="application/vnd.openxmlformats-officedocument.themeOverride+xml"/>
  <Override PartName="/ppt/notesSlides/notesSlide65.xml" ContentType="application/vnd.openxmlformats-officedocument.presentationml.notesSlide+xml"/>
  <Override PartName="/ppt/theme/themeOverride23.xml" ContentType="application/vnd.openxmlformats-officedocument.themeOverride+xml"/>
  <Override PartName="/ppt/notesSlides/notesSlide66.xml" ContentType="application/vnd.openxmlformats-officedocument.presentationml.notesSlide+xml"/>
  <Override PartName="/ppt/theme/themeOverride24.xml" ContentType="application/vnd.openxmlformats-officedocument.themeOverr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theme/themeOverride25.xml" ContentType="application/vnd.openxmlformats-officedocument.themeOverride+xml"/>
  <Override PartName="/ppt/notesSlides/notesSlide69.xml" ContentType="application/vnd.openxmlformats-officedocument.presentationml.notesSlide+xml"/>
  <Override PartName="/ppt/theme/themeOverride26.xml" ContentType="application/vnd.openxmlformats-officedocument.themeOverride+xml"/>
  <Override PartName="/ppt/notesSlides/notesSlide70.xml" ContentType="application/vnd.openxmlformats-officedocument.presentationml.notesSlide+xml"/>
  <Override PartName="/ppt/theme/themeOverride27.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theme/themeOverride28.xml" ContentType="application/vnd.openxmlformats-officedocument.themeOverride+xml"/>
  <Override PartName="/ppt/notesSlides/notesSlide73.xml" ContentType="application/vnd.openxmlformats-officedocument.presentationml.notesSlide+xml"/>
  <Override PartName="/ppt/theme/themeOverride29.xml" ContentType="application/vnd.openxmlformats-officedocument.themeOverr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theme/themeOverride30.xml" ContentType="application/vnd.openxmlformats-officedocument.themeOverride+xml"/>
  <Override PartName="/ppt/notesSlides/notesSlide76.xml" ContentType="application/vnd.openxmlformats-officedocument.presentationml.notesSlide+xml"/>
  <Override PartName="/ppt/theme/themeOverride31.xml" ContentType="application/vnd.openxmlformats-officedocument.themeOverride+xml"/>
  <Override PartName="/ppt/notesSlides/notesSlide77.xml" ContentType="application/vnd.openxmlformats-officedocument.presentationml.notesSlide+xml"/>
  <Override PartName="/ppt/theme/themeOverride32.xml" ContentType="application/vnd.openxmlformats-officedocument.themeOverride+xml"/>
  <Override PartName="/ppt/notesSlides/notesSlide78.xml" ContentType="application/vnd.openxmlformats-officedocument.presentationml.notesSlide+xml"/>
  <Override PartName="/ppt/theme/themeOverride33.xml" ContentType="application/vnd.openxmlformats-officedocument.themeOverride+xml"/>
  <Override PartName="/ppt/notesSlides/notesSlide79.xml" ContentType="application/vnd.openxmlformats-officedocument.presentationml.notesSlide+xml"/>
  <Override PartName="/ppt/theme/themeOverride34.xml" ContentType="application/vnd.openxmlformats-officedocument.themeOverride+xml"/>
  <Override PartName="/ppt/notesSlides/notesSlide80.xml" ContentType="application/vnd.openxmlformats-officedocument.presentationml.notesSlide+xml"/>
  <Override PartName="/ppt/theme/themeOverride35.xml" ContentType="application/vnd.openxmlformats-officedocument.themeOverride+xml"/>
  <Override PartName="/ppt/notesSlides/notesSlide81.xml" ContentType="application/vnd.openxmlformats-officedocument.presentationml.notesSlide+xml"/>
  <Override PartName="/ppt/theme/themeOverride36.xml" ContentType="application/vnd.openxmlformats-officedocument.themeOverride+xml"/>
  <Override PartName="/ppt/notesSlides/notesSlide82.xml" ContentType="application/vnd.openxmlformats-officedocument.presentationml.notesSlide+xml"/>
  <Override PartName="/ppt/theme/themeOverride37.xml" ContentType="application/vnd.openxmlformats-officedocument.themeOverride+xml"/>
  <Override PartName="/ppt/notesSlides/notesSlide83.xml" ContentType="application/vnd.openxmlformats-officedocument.presentationml.notesSlide+xml"/>
  <Override PartName="/ppt/theme/themeOverride38.xml" ContentType="application/vnd.openxmlformats-officedocument.themeOverride+xml"/>
  <Override PartName="/ppt/notesSlides/notesSlide84.xml" ContentType="application/vnd.openxmlformats-officedocument.presentationml.notesSlide+xml"/>
  <Override PartName="/ppt/theme/themeOverride39.xml" ContentType="application/vnd.openxmlformats-officedocument.themeOverride+xml"/>
  <Override PartName="/ppt/notesSlides/notesSlide85.xml" ContentType="application/vnd.openxmlformats-officedocument.presentationml.notesSlide+xml"/>
  <Override PartName="/ppt/theme/themeOverride40.xml" ContentType="application/vnd.openxmlformats-officedocument.themeOverride+xml"/>
  <Override PartName="/ppt/notesSlides/notesSlide86.xml" ContentType="application/vnd.openxmlformats-officedocument.presentationml.notesSlide+xml"/>
  <Override PartName="/ppt/theme/themeOverride41.xml" ContentType="application/vnd.openxmlformats-officedocument.themeOverride+xml"/>
  <Override PartName="/ppt/notesSlides/notesSlide87.xml" ContentType="application/vnd.openxmlformats-officedocument.presentationml.notesSlide+xml"/>
  <Override PartName="/ppt/theme/themeOverride42.xml" ContentType="application/vnd.openxmlformats-officedocument.themeOverride+xml"/>
  <Override PartName="/ppt/notesSlides/notesSlide88.xml" ContentType="application/vnd.openxmlformats-officedocument.presentationml.notesSlide+xml"/>
  <Override PartName="/ppt/theme/themeOverride43.xml" ContentType="application/vnd.openxmlformats-officedocument.themeOverride+xml"/>
  <Override PartName="/ppt/notesSlides/notesSlide89.xml" ContentType="application/vnd.openxmlformats-officedocument.presentationml.notesSlide+xml"/>
  <Override PartName="/ppt/theme/themeOverride44.xml" ContentType="application/vnd.openxmlformats-officedocument.themeOverride+xml"/>
  <Override PartName="/ppt/notesSlides/notesSlide90.xml" ContentType="application/vnd.openxmlformats-officedocument.presentationml.notesSlide+xml"/>
  <Override PartName="/ppt/theme/themeOverride45.xml" ContentType="application/vnd.openxmlformats-officedocument.themeOverride+xml"/>
  <Override PartName="/ppt/notesSlides/notesSlide91.xml" ContentType="application/vnd.openxmlformats-officedocument.presentationml.notesSlide+xml"/>
  <Override PartName="/ppt/theme/themeOverride46.xml" ContentType="application/vnd.openxmlformats-officedocument.themeOverride+xml"/>
  <Override PartName="/ppt/notesSlides/notesSlide92.xml" ContentType="application/vnd.openxmlformats-officedocument.presentationml.notesSlide+xml"/>
  <Override PartName="/ppt/theme/themeOverride47.xml" ContentType="application/vnd.openxmlformats-officedocument.themeOverride+xml"/>
  <Override PartName="/ppt/notesSlides/notesSlide93.xml" ContentType="application/vnd.openxmlformats-officedocument.presentationml.notesSlide+xml"/>
  <Override PartName="/ppt/theme/themeOverride48.xml" ContentType="application/vnd.openxmlformats-officedocument.themeOverride+xml"/>
  <Override PartName="/ppt/notesSlides/notesSlide94.xml" ContentType="application/vnd.openxmlformats-officedocument.presentationml.notesSlide+xml"/>
  <Override PartName="/ppt/theme/themeOverride49.xml" ContentType="application/vnd.openxmlformats-officedocument.themeOverr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tags/tag1.xml" ContentType="application/vnd.openxmlformats-officedocument.presentationml.tags+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media/audio2.bin" ContentType="audio/unknown"/>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50.xml" ContentType="application/vnd.openxmlformats-officedocument.themeOverride+xml"/>
  <Override PartName="/ppt/notesSlides/notesSlide129.xml" ContentType="application/vnd.openxmlformats-officedocument.presentationml.notesSlide+xml"/>
  <Override PartName="/ppt/theme/themeOverride51.xml" ContentType="application/vnd.openxmlformats-officedocument.themeOverride+xml"/>
  <Override PartName="/ppt/notesSlides/notesSlide130.xml" ContentType="application/vnd.openxmlformats-officedocument.presentationml.notesSlide+xml"/>
  <Override PartName="/ppt/theme/themeOverride52.xml" ContentType="application/vnd.openxmlformats-officedocument.themeOverride+xml"/>
  <Override PartName="/ppt/notesSlides/notesSlide131.xml" ContentType="application/vnd.openxmlformats-officedocument.presentationml.notesSlide+xml"/>
  <Override PartName="/ppt/theme/themeOverride53.xml" ContentType="application/vnd.openxmlformats-officedocument.themeOverr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54.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theme/themeOverride55.xml" ContentType="application/vnd.openxmlformats-officedocument.themeOverride+xml"/>
  <Override PartName="/ppt/notesSlides/notesSlide136.xml" ContentType="application/vnd.openxmlformats-officedocument.presentationml.notesSlide+xml"/>
  <Override PartName="/ppt/theme/themeOverride56.xml" ContentType="application/vnd.openxmlformats-officedocument.themeOverride+xml"/>
  <Override PartName="/ppt/notesSlides/notesSlide137.xml" ContentType="application/vnd.openxmlformats-officedocument.presentationml.notesSlide+xml"/>
  <Override PartName="/ppt/theme/themeOverride57.xml" ContentType="application/vnd.openxmlformats-officedocument.themeOverride+xml"/>
  <Override PartName="/ppt/notesSlides/notesSlide138.xml" ContentType="application/vnd.openxmlformats-officedocument.presentationml.notesSlide+xml"/>
  <Override PartName="/ppt/theme/themeOverride58.xml" ContentType="application/vnd.openxmlformats-officedocument.themeOverride+xml"/>
  <Override PartName="/ppt/notesSlides/notesSlide139.xml" ContentType="application/vnd.openxmlformats-officedocument.presentationml.notesSlide+xml"/>
  <Override PartName="/ppt/theme/themeOverride59.xml" ContentType="application/vnd.openxmlformats-officedocument.themeOverride+xml"/>
  <Override PartName="/ppt/notesSlides/notesSlide140.xml" ContentType="application/vnd.openxmlformats-officedocument.presentationml.notesSlide+xml"/>
  <Override PartName="/ppt/theme/themeOverride60.xml" ContentType="application/vnd.openxmlformats-officedocument.themeOverride+xml"/>
  <Override PartName="/ppt/notesSlides/notesSlide141.xml" ContentType="application/vnd.openxmlformats-officedocument.presentationml.notesSlide+xml"/>
  <Override PartName="/ppt/theme/themeOverride61.xml" ContentType="application/vnd.openxmlformats-officedocument.themeOverride+xml"/>
  <Override PartName="/ppt/notesSlides/notesSlide142.xml" ContentType="application/vnd.openxmlformats-officedocument.presentationml.notesSlide+xml"/>
  <Override PartName="/ppt/theme/themeOverride62.xml" ContentType="application/vnd.openxmlformats-officedocument.themeOverride+xml"/>
  <Override PartName="/ppt/notesSlides/notesSlide143.xml" ContentType="application/vnd.openxmlformats-officedocument.presentationml.notesSlide+xml"/>
  <Override PartName="/ppt/theme/themeOverride63.xml" ContentType="application/vnd.openxmlformats-officedocument.themeOverride+xml"/>
  <Override PartName="/ppt/notesSlides/notesSlide144.xml" ContentType="application/vnd.openxmlformats-officedocument.presentationml.notesSlide+xml"/>
  <Override PartName="/ppt/theme/themeOverride64.xml" ContentType="application/vnd.openxmlformats-officedocument.themeOverride+xml"/>
  <Override PartName="/ppt/notesSlides/notesSlide145.xml" ContentType="application/vnd.openxmlformats-officedocument.presentationml.notesSlide+xml"/>
  <Override PartName="/ppt/theme/themeOverride65.xml" ContentType="application/vnd.openxmlformats-officedocument.themeOverr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theme/themeOverride66.xml" ContentType="application/vnd.openxmlformats-officedocument.themeOverride+xml"/>
  <Override PartName="/ppt/notesSlides/notesSlide148.xml" ContentType="application/vnd.openxmlformats-officedocument.presentationml.notesSlide+xml"/>
  <Override PartName="/ppt/theme/themeOverride67.xml" ContentType="application/vnd.openxmlformats-officedocument.themeOverride+xml"/>
  <Override PartName="/ppt/notesSlides/notesSlide149.xml" ContentType="application/vnd.openxmlformats-officedocument.presentationml.notesSlide+xml"/>
  <Override PartName="/ppt/theme/themeOverride68.xml" ContentType="application/vnd.openxmlformats-officedocument.themeOverride+xml"/>
  <Override PartName="/ppt/theme/themeOverride69.xml" ContentType="application/vnd.openxmlformats-officedocument.themeOverride+xml"/>
  <Override PartName="/ppt/theme/themeOverride70.xml" ContentType="application/vnd.openxmlformats-officedocument.themeOverride+xml"/>
  <Override PartName="/ppt/theme/themeOverride71.xml" ContentType="application/vnd.openxmlformats-officedocument.themeOverride+xml"/>
  <Override PartName="/ppt/theme/themeOverride72.xml" ContentType="application/vnd.openxmlformats-officedocument.themeOverride+xml"/>
  <Override PartName="/ppt/theme/themeOverride73.xml" ContentType="application/vnd.openxmlformats-officedocument.themeOverride+xml"/>
  <Override PartName="/ppt/notesSlides/notesSlide150.xml" ContentType="application/vnd.openxmlformats-officedocument.presentationml.notesSlide+xml"/>
  <Override PartName="/ppt/theme/themeOverride74.xml" ContentType="application/vnd.openxmlformats-officedocument.themeOverride+xml"/>
  <Override PartName="/ppt/notesSlides/notesSlide151.xml" ContentType="application/vnd.openxmlformats-officedocument.presentationml.notesSlide+xml"/>
  <Override PartName="/ppt/theme/themeOverride75.xml" ContentType="application/vnd.openxmlformats-officedocument.themeOverride+xml"/>
  <Override PartName="/ppt/theme/themeOverride76.xml" ContentType="application/vnd.openxmlformats-officedocument.themeOverr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theme/themeOverride77.xml" ContentType="application/vnd.openxmlformats-officedocument.themeOverr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theme/themeOverride78.xml" ContentType="application/vnd.openxmlformats-officedocument.themeOverr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theme/themeOverride79.xml" ContentType="application/vnd.openxmlformats-officedocument.themeOverr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theme/themeOverride80.xml" ContentType="application/vnd.openxmlformats-officedocument.themeOverr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62" r:id="rId1"/>
    <p:sldMasterId id="2147485802" r:id="rId2"/>
    <p:sldMasterId id="2147485816" r:id="rId3"/>
    <p:sldMasterId id="2147485829" r:id="rId4"/>
    <p:sldMasterId id="2147485841" r:id="rId5"/>
    <p:sldMasterId id="2147485843" r:id="rId6"/>
    <p:sldMasterId id="2147485856" r:id="rId7"/>
    <p:sldMasterId id="2147485883" r:id="rId8"/>
    <p:sldMasterId id="2147485896" r:id="rId9"/>
    <p:sldMasterId id="2147485912" r:id="rId10"/>
    <p:sldMasterId id="2147485925" r:id="rId11"/>
    <p:sldMasterId id="2147485938" r:id="rId12"/>
    <p:sldMasterId id="2147485963" r:id="rId13"/>
    <p:sldMasterId id="2147485965" r:id="rId14"/>
    <p:sldMasterId id="2147485978" r:id="rId15"/>
    <p:sldMasterId id="2147485991" r:id="rId16"/>
    <p:sldMasterId id="2147486004" r:id="rId17"/>
    <p:sldMasterId id="2147486042" r:id="rId18"/>
    <p:sldMasterId id="2147486055" r:id="rId19"/>
    <p:sldMasterId id="2147486071" r:id="rId20"/>
    <p:sldMasterId id="2147486084" r:id="rId21"/>
    <p:sldMasterId id="2147486097" r:id="rId22"/>
    <p:sldMasterId id="2147486110" r:id="rId23"/>
    <p:sldMasterId id="2147486162" r:id="rId24"/>
    <p:sldMasterId id="2147486164" r:id="rId25"/>
    <p:sldMasterId id="2147486167" r:id="rId26"/>
    <p:sldMasterId id="2147486181" r:id="rId27"/>
    <p:sldMasterId id="2147486184" r:id="rId28"/>
    <p:sldMasterId id="2147486197" r:id="rId29"/>
    <p:sldMasterId id="2147486200" r:id="rId30"/>
    <p:sldMasterId id="2147486251" r:id="rId31"/>
    <p:sldMasterId id="2147486264" r:id="rId32"/>
    <p:sldMasterId id="2147486276" r:id="rId33"/>
    <p:sldMasterId id="2147486302" r:id="rId34"/>
    <p:sldMasterId id="2147486304" r:id="rId35"/>
    <p:sldMasterId id="2147486316" r:id="rId36"/>
    <p:sldMasterId id="2147486318" r:id="rId37"/>
    <p:sldMasterId id="2147486330" r:id="rId38"/>
    <p:sldMasterId id="2147486332" r:id="rId39"/>
    <p:sldMasterId id="2147486345" r:id="rId40"/>
    <p:sldMasterId id="2147486347" r:id="rId41"/>
    <p:sldMasterId id="2147486360" r:id="rId42"/>
    <p:sldMasterId id="2147486373" r:id="rId43"/>
    <p:sldMasterId id="2147486411" r:id="rId44"/>
    <p:sldMasterId id="2147486423" r:id="rId45"/>
    <p:sldMasterId id="2147486435" r:id="rId46"/>
    <p:sldMasterId id="2147486460" r:id="rId47"/>
    <p:sldMasterId id="2147486464" r:id="rId48"/>
    <p:sldMasterId id="2147486467" r:id="rId49"/>
    <p:sldMasterId id="2147486506" r:id="rId50"/>
    <p:sldMasterId id="2147486518" r:id="rId51"/>
    <p:sldMasterId id="2147486532" r:id="rId52"/>
    <p:sldMasterId id="2147486544" r:id="rId53"/>
    <p:sldMasterId id="2147486546" r:id="rId54"/>
    <p:sldMasterId id="2147486549" r:id="rId55"/>
    <p:sldMasterId id="2147486573" r:id="rId56"/>
    <p:sldMasterId id="2147486585" r:id="rId57"/>
    <p:sldMasterId id="2147486637" r:id="rId58"/>
    <p:sldMasterId id="2147486651" r:id="rId59"/>
    <p:sldMasterId id="2147486664" r:id="rId60"/>
    <p:sldMasterId id="2147486688" r:id="rId61"/>
    <p:sldMasterId id="2147486726" r:id="rId62"/>
    <p:sldMasterId id="2147486742" r:id="rId63"/>
    <p:sldMasterId id="2147486744" r:id="rId64"/>
    <p:sldMasterId id="2147486756" r:id="rId65"/>
    <p:sldMasterId id="2147486769" r:id="rId66"/>
    <p:sldMasterId id="2147486794" r:id="rId67"/>
    <p:sldMasterId id="2147486808" r:id="rId68"/>
    <p:sldMasterId id="2147486820" r:id="rId69"/>
    <p:sldMasterId id="2147486832" r:id="rId70"/>
    <p:sldMasterId id="2147486859" r:id="rId71"/>
    <p:sldMasterId id="2147486871" r:id="rId72"/>
    <p:sldMasterId id="2147486883" r:id="rId73"/>
    <p:sldMasterId id="2147486895" r:id="rId74"/>
    <p:sldMasterId id="2147486907" r:id="rId75"/>
    <p:sldMasterId id="2147486981" r:id="rId76"/>
    <p:sldMasterId id="2147486993" r:id="rId77"/>
    <p:sldMasterId id="2147487005" r:id="rId78"/>
    <p:sldMasterId id="2147487017" r:id="rId79"/>
    <p:sldMasterId id="2147487029" r:id="rId80"/>
    <p:sldMasterId id="2147487041" r:id="rId81"/>
    <p:sldMasterId id="2147487053" r:id="rId82"/>
    <p:sldMasterId id="2147487065" r:id="rId83"/>
    <p:sldMasterId id="2147487077" r:id="rId84"/>
    <p:sldMasterId id="2147487089" r:id="rId85"/>
    <p:sldMasterId id="2147487101" r:id="rId86"/>
    <p:sldMasterId id="2147487113" r:id="rId87"/>
    <p:sldMasterId id="2147487125" r:id="rId88"/>
    <p:sldMasterId id="2147487137" r:id="rId89"/>
    <p:sldMasterId id="2147487149" r:id="rId90"/>
    <p:sldMasterId id="2147487161" r:id="rId91"/>
    <p:sldMasterId id="2147487173" r:id="rId92"/>
    <p:sldMasterId id="2147487196" r:id="rId93"/>
    <p:sldMasterId id="2147487208" r:id="rId94"/>
    <p:sldMasterId id="2147487220" r:id="rId95"/>
    <p:sldMasterId id="2147487232" r:id="rId96"/>
    <p:sldMasterId id="2147487244" r:id="rId97"/>
    <p:sldMasterId id="2147487256" r:id="rId98"/>
    <p:sldMasterId id="2147487269" r:id="rId99"/>
  </p:sldMasterIdLst>
  <p:notesMasterIdLst>
    <p:notesMasterId r:id="rId442"/>
  </p:notesMasterIdLst>
  <p:handoutMasterIdLst>
    <p:handoutMasterId r:id="rId443"/>
  </p:handoutMasterIdLst>
  <p:sldIdLst>
    <p:sldId id="443" r:id="rId100"/>
    <p:sldId id="527" r:id="rId101"/>
    <p:sldId id="528" r:id="rId102"/>
    <p:sldId id="755" r:id="rId103"/>
    <p:sldId id="530" r:id="rId104"/>
    <p:sldId id="531" r:id="rId105"/>
    <p:sldId id="532" r:id="rId106"/>
    <p:sldId id="533" r:id="rId107"/>
    <p:sldId id="754" r:id="rId108"/>
    <p:sldId id="695" r:id="rId109"/>
    <p:sldId id="766" r:id="rId110"/>
    <p:sldId id="537" r:id="rId111"/>
    <p:sldId id="538" r:id="rId112"/>
    <p:sldId id="442" r:id="rId113"/>
    <p:sldId id="446" r:id="rId114"/>
    <p:sldId id="447" r:id="rId115"/>
    <p:sldId id="693" r:id="rId116"/>
    <p:sldId id="796" r:id="rId117"/>
    <p:sldId id="445" r:id="rId118"/>
    <p:sldId id="437" r:id="rId119"/>
    <p:sldId id="441" r:id="rId120"/>
    <p:sldId id="440" r:id="rId121"/>
    <p:sldId id="472" r:id="rId122"/>
    <p:sldId id="455" r:id="rId123"/>
    <p:sldId id="456" r:id="rId124"/>
    <p:sldId id="457" r:id="rId125"/>
    <p:sldId id="448" r:id="rId126"/>
    <p:sldId id="449" r:id="rId127"/>
    <p:sldId id="450" r:id="rId128"/>
    <p:sldId id="451" r:id="rId129"/>
    <p:sldId id="452" r:id="rId130"/>
    <p:sldId id="453" r:id="rId131"/>
    <p:sldId id="454" r:id="rId132"/>
    <p:sldId id="399" r:id="rId133"/>
    <p:sldId id="400" r:id="rId134"/>
    <p:sldId id="401" r:id="rId135"/>
    <p:sldId id="459" r:id="rId136"/>
    <p:sldId id="460" r:id="rId137"/>
    <p:sldId id="458" r:id="rId138"/>
    <p:sldId id="426" r:id="rId139"/>
    <p:sldId id="353" r:id="rId140"/>
    <p:sldId id="329" r:id="rId141"/>
    <p:sldId id="361" r:id="rId142"/>
    <p:sldId id="402" r:id="rId143"/>
    <p:sldId id="346" r:id="rId144"/>
    <p:sldId id="347" r:id="rId145"/>
    <p:sldId id="363" r:id="rId146"/>
    <p:sldId id="364" r:id="rId147"/>
    <p:sldId id="365" r:id="rId148"/>
    <p:sldId id="261" r:id="rId149"/>
    <p:sldId id="262" r:id="rId150"/>
    <p:sldId id="541" r:id="rId151"/>
    <p:sldId id="542" r:id="rId152"/>
    <p:sldId id="263" r:id="rId153"/>
    <p:sldId id="543" r:id="rId154"/>
    <p:sldId id="462" r:id="rId155"/>
    <p:sldId id="366" r:id="rId156"/>
    <p:sldId id="367" r:id="rId157"/>
    <p:sldId id="368" r:id="rId158"/>
    <p:sldId id="369" r:id="rId159"/>
    <p:sldId id="370" r:id="rId160"/>
    <p:sldId id="521" r:id="rId161"/>
    <p:sldId id="522" r:id="rId162"/>
    <p:sldId id="265" r:id="rId163"/>
    <p:sldId id="523" r:id="rId164"/>
    <p:sldId id="524" r:id="rId165"/>
    <p:sldId id="496" r:id="rId166"/>
    <p:sldId id="497" r:id="rId167"/>
    <p:sldId id="508" r:id="rId168"/>
    <p:sldId id="499" r:id="rId169"/>
    <p:sldId id="505" r:id="rId170"/>
    <p:sldId id="506" r:id="rId171"/>
    <p:sldId id="504" r:id="rId172"/>
    <p:sldId id="544" r:id="rId173"/>
    <p:sldId id="510" r:id="rId174"/>
    <p:sldId id="371" r:id="rId175"/>
    <p:sldId id="469" r:id="rId176"/>
    <p:sldId id="267" r:id="rId177"/>
    <p:sldId id="716" r:id="rId178"/>
    <p:sldId id="268" r:id="rId179"/>
    <p:sldId id="546" r:id="rId180"/>
    <p:sldId id="525" r:id="rId181"/>
    <p:sldId id="339" r:id="rId182"/>
    <p:sldId id="334" r:id="rId183"/>
    <p:sldId id="340" r:id="rId184"/>
    <p:sldId id="341" r:id="rId185"/>
    <p:sldId id="272" r:id="rId186"/>
    <p:sldId id="372" r:id="rId187"/>
    <p:sldId id="526" r:id="rId188"/>
    <p:sldId id="373" r:id="rId189"/>
    <p:sldId id="374" r:id="rId190"/>
    <p:sldId id="474" r:id="rId191"/>
    <p:sldId id="475" r:id="rId192"/>
    <p:sldId id="476" r:id="rId193"/>
    <p:sldId id="273" r:id="rId194"/>
    <p:sldId id="375" r:id="rId195"/>
    <p:sldId id="274" r:id="rId196"/>
    <p:sldId id="376" r:id="rId197"/>
    <p:sldId id="377" r:id="rId198"/>
    <p:sldId id="378" r:id="rId199"/>
    <p:sldId id="379" r:id="rId200"/>
    <p:sldId id="380" r:id="rId201"/>
    <p:sldId id="381" r:id="rId202"/>
    <p:sldId id="404" r:id="rId203"/>
    <p:sldId id="383" r:id="rId204"/>
    <p:sldId id="276" r:id="rId205"/>
    <p:sldId id="277" r:id="rId206"/>
    <p:sldId id="278" r:id="rId207"/>
    <p:sldId id="279" r:id="rId208"/>
    <p:sldId id="280" r:id="rId209"/>
    <p:sldId id="513" r:id="rId210"/>
    <p:sldId id="731" r:id="rId211"/>
    <p:sldId id="732" r:id="rId212"/>
    <p:sldId id="733" r:id="rId213"/>
    <p:sldId id="734" r:id="rId214"/>
    <p:sldId id="735" r:id="rId215"/>
    <p:sldId id="736" r:id="rId216"/>
    <p:sldId id="737" r:id="rId217"/>
    <p:sldId id="738" r:id="rId218"/>
    <p:sldId id="739" r:id="rId219"/>
    <p:sldId id="740" r:id="rId220"/>
    <p:sldId id="741" r:id="rId221"/>
    <p:sldId id="742" r:id="rId222"/>
    <p:sldId id="743" r:id="rId223"/>
    <p:sldId id="744" r:id="rId224"/>
    <p:sldId id="745" r:id="rId225"/>
    <p:sldId id="746" r:id="rId226"/>
    <p:sldId id="747" r:id="rId227"/>
    <p:sldId id="748" r:id="rId228"/>
    <p:sldId id="749" r:id="rId229"/>
    <p:sldId id="750" r:id="rId230"/>
    <p:sldId id="751" r:id="rId231"/>
    <p:sldId id="752" r:id="rId232"/>
    <p:sldId id="753" r:id="rId233"/>
    <p:sldId id="415" r:id="rId234"/>
    <p:sldId id="547" r:id="rId235"/>
    <p:sldId id="795" r:id="rId236"/>
    <p:sldId id="466" r:id="rId237"/>
    <p:sldId id="467" r:id="rId238"/>
    <p:sldId id="468" r:id="rId239"/>
    <p:sldId id="330" r:id="rId240"/>
    <p:sldId id="549" r:id="rId241"/>
    <p:sldId id="300" r:id="rId242"/>
    <p:sldId id="416" r:id="rId243"/>
    <p:sldId id="417" r:id="rId244"/>
    <p:sldId id="418" r:id="rId245"/>
    <p:sldId id="419" r:id="rId246"/>
    <p:sldId id="427" r:id="rId247"/>
    <p:sldId id="421" r:id="rId248"/>
    <p:sldId id="425" r:id="rId249"/>
    <p:sldId id="767" r:id="rId250"/>
    <p:sldId id="768" r:id="rId251"/>
    <p:sldId id="769" r:id="rId252"/>
    <p:sldId id="770" r:id="rId253"/>
    <p:sldId id="771" r:id="rId254"/>
    <p:sldId id="772" r:id="rId255"/>
    <p:sldId id="773" r:id="rId256"/>
    <p:sldId id="774" r:id="rId257"/>
    <p:sldId id="775" r:id="rId258"/>
    <p:sldId id="776" r:id="rId259"/>
    <p:sldId id="777" r:id="rId260"/>
    <p:sldId id="778" r:id="rId261"/>
    <p:sldId id="780" r:id="rId262"/>
    <p:sldId id="550" r:id="rId263"/>
    <p:sldId id="309" r:id="rId264"/>
    <p:sldId id="477" r:id="rId265"/>
    <p:sldId id="478" r:id="rId266"/>
    <p:sldId id="479" r:id="rId267"/>
    <p:sldId id="717" r:id="rId268"/>
    <p:sldId id="480" r:id="rId269"/>
    <p:sldId id="481" r:id="rId270"/>
    <p:sldId id="482" r:id="rId271"/>
    <p:sldId id="483" r:id="rId272"/>
    <p:sldId id="484" r:id="rId273"/>
    <p:sldId id="485" r:id="rId274"/>
    <p:sldId id="718" r:id="rId275"/>
    <p:sldId id="553" r:id="rId276"/>
    <p:sldId id="554" r:id="rId277"/>
    <p:sldId id="555" r:id="rId278"/>
    <p:sldId id="556" r:id="rId279"/>
    <p:sldId id="557" r:id="rId280"/>
    <p:sldId id="558" r:id="rId281"/>
    <p:sldId id="559" r:id="rId282"/>
    <p:sldId id="560" r:id="rId283"/>
    <p:sldId id="561" r:id="rId284"/>
    <p:sldId id="562" r:id="rId285"/>
    <p:sldId id="563" r:id="rId286"/>
    <p:sldId id="564" r:id="rId287"/>
    <p:sldId id="565" r:id="rId288"/>
    <p:sldId id="566" r:id="rId289"/>
    <p:sldId id="567" r:id="rId290"/>
    <p:sldId id="568" r:id="rId291"/>
    <p:sldId id="569" r:id="rId292"/>
    <p:sldId id="570" r:id="rId293"/>
    <p:sldId id="571" r:id="rId294"/>
    <p:sldId id="572" r:id="rId295"/>
    <p:sldId id="573" r:id="rId296"/>
    <p:sldId id="756" r:id="rId297"/>
    <p:sldId id="757" r:id="rId298"/>
    <p:sldId id="310" r:id="rId299"/>
    <p:sldId id="719" r:id="rId300"/>
    <p:sldId id="730" r:id="rId301"/>
    <p:sldId id="429" r:id="rId302"/>
    <p:sldId id="720" r:id="rId303"/>
    <p:sldId id="578" r:id="rId304"/>
    <p:sldId id="579" r:id="rId305"/>
    <p:sldId id="580" r:id="rId306"/>
    <p:sldId id="581" r:id="rId307"/>
    <p:sldId id="582" r:id="rId308"/>
    <p:sldId id="583" r:id="rId309"/>
    <p:sldId id="584" r:id="rId310"/>
    <p:sldId id="585" r:id="rId311"/>
    <p:sldId id="586" r:id="rId312"/>
    <p:sldId id="721" r:id="rId313"/>
    <p:sldId id="588" r:id="rId314"/>
    <p:sldId id="490" r:id="rId315"/>
    <p:sldId id="491" r:id="rId316"/>
    <p:sldId id="722" r:id="rId317"/>
    <p:sldId id="590" r:id="rId318"/>
    <p:sldId id="430" r:id="rId319"/>
    <p:sldId id="723" r:id="rId320"/>
    <p:sldId id="611" r:id="rId321"/>
    <p:sldId id="592" r:id="rId322"/>
    <p:sldId id="593" r:id="rId323"/>
    <p:sldId id="594" r:id="rId324"/>
    <p:sldId id="595" r:id="rId325"/>
    <p:sldId id="596" r:id="rId326"/>
    <p:sldId id="597" r:id="rId327"/>
    <p:sldId id="598" r:id="rId328"/>
    <p:sldId id="599" r:id="rId329"/>
    <p:sldId id="600" r:id="rId330"/>
    <p:sldId id="601" r:id="rId331"/>
    <p:sldId id="602" r:id="rId332"/>
    <p:sldId id="603" r:id="rId333"/>
    <p:sldId id="604" r:id="rId334"/>
    <p:sldId id="798" r:id="rId335"/>
    <p:sldId id="724" r:id="rId336"/>
    <p:sldId id="431" r:id="rId337"/>
    <p:sldId id="781" r:id="rId338"/>
    <p:sldId id="782" r:id="rId339"/>
    <p:sldId id="783" r:id="rId340"/>
    <p:sldId id="784" r:id="rId341"/>
    <p:sldId id="785" r:id="rId342"/>
    <p:sldId id="786" r:id="rId343"/>
    <p:sldId id="787" r:id="rId344"/>
    <p:sldId id="788" r:id="rId345"/>
    <p:sldId id="789" r:id="rId346"/>
    <p:sldId id="790" r:id="rId347"/>
    <p:sldId id="791" r:id="rId348"/>
    <p:sldId id="792" r:id="rId349"/>
    <p:sldId id="797" r:id="rId350"/>
    <p:sldId id="725" r:id="rId351"/>
    <p:sldId id="694" r:id="rId352"/>
    <p:sldId id="726" r:id="rId353"/>
    <p:sldId id="432" r:id="rId354"/>
    <p:sldId id="612" r:id="rId355"/>
    <p:sldId id="727" r:id="rId356"/>
    <p:sldId id="614" r:id="rId357"/>
    <p:sldId id="615" r:id="rId358"/>
    <p:sldId id="616" r:id="rId359"/>
    <p:sldId id="617" r:id="rId360"/>
    <p:sldId id="618" r:id="rId361"/>
    <p:sldId id="619" r:id="rId362"/>
    <p:sldId id="620" r:id="rId363"/>
    <p:sldId id="621" r:id="rId364"/>
    <p:sldId id="622" r:id="rId365"/>
    <p:sldId id="623" r:id="rId366"/>
    <p:sldId id="624" r:id="rId367"/>
    <p:sldId id="728" r:id="rId368"/>
    <p:sldId id="626" r:id="rId369"/>
    <p:sldId id="627" r:id="rId370"/>
    <p:sldId id="628" r:id="rId371"/>
    <p:sldId id="629" r:id="rId372"/>
    <p:sldId id="630" r:id="rId373"/>
    <p:sldId id="631" r:id="rId374"/>
    <p:sldId id="632" r:id="rId375"/>
    <p:sldId id="633" r:id="rId376"/>
    <p:sldId id="634" r:id="rId377"/>
    <p:sldId id="635" r:id="rId378"/>
    <p:sldId id="636" r:id="rId379"/>
    <p:sldId id="637" r:id="rId380"/>
    <p:sldId id="638" r:id="rId381"/>
    <p:sldId id="639" r:id="rId382"/>
    <p:sldId id="640" r:id="rId383"/>
    <p:sldId id="641" r:id="rId384"/>
    <p:sldId id="642" r:id="rId385"/>
    <p:sldId id="760" r:id="rId386"/>
    <p:sldId id="799" r:id="rId387"/>
    <p:sldId id="423" r:id="rId388"/>
    <p:sldId id="424" r:id="rId389"/>
    <p:sldId id="312" r:id="rId390"/>
    <p:sldId id="313" r:id="rId391"/>
    <p:sldId id="403" r:id="rId392"/>
    <p:sldId id="729" r:id="rId393"/>
    <p:sldId id="646" r:id="rId394"/>
    <p:sldId id="647" r:id="rId395"/>
    <p:sldId id="648" r:id="rId396"/>
    <p:sldId id="649" r:id="rId397"/>
    <p:sldId id="650" r:id="rId398"/>
    <p:sldId id="651" r:id="rId399"/>
    <p:sldId id="652" r:id="rId400"/>
    <p:sldId id="653" r:id="rId401"/>
    <p:sldId id="654" r:id="rId402"/>
    <p:sldId id="655" r:id="rId403"/>
    <p:sldId id="656" r:id="rId404"/>
    <p:sldId id="657" r:id="rId405"/>
    <p:sldId id="658" r:id="rId406"/>
    <p:sldId id="659" r:id="rId407"/>
    <p:sldId id="660" r:id="rId408"/>
    <p:sldId id="661" r:id="rId409"/>
    <p:sldId id="662" r:id="rId410"/>
    <p:sldId id="663" r:id="rId411"/>
    <p:sldId id="664" r:id="rId412"/>
    <p:sldId id="665" r:id="rId413"/>
    <p:sldId id="666" r:id="rId414"/>
    <p:sldId id="764" r:id="rId415"/>
    <p:sldId id="765" r:id="rId416"/>
    <p:sldId id="669" r:id="rId417"/>
    <p:sldId id="670" r:id="rId418"/>
    <p:sldId id="671" r:id="rId419"/>
    <p:sldId id="672" r:id="rId420"/>
    <p:sldId id="673" r:id="rId421"/>
    <p:sldId id="674" r:id="rId422"/>
    <p:sldId id="675" r:id="rId423"/>
    <p:sldId id="676" r:id="rId424"/>
    <p:sldId id="677" r:id="rId425"/>
    <p:sldId id="678" r:id="rId426"/>
    <p:sldId id="679" r:id="rId427"/>
    <p:sldId id="680" r:id="rId428"/>
    <p:sldId id="681" r:id="rId429"/>
    <p:sldId id="682" r:id="rId430"/>
    <p:sldId id="683" r:id="rId431"/>
    <p:sldId id="684" r:id="rId432"/>
    <p:sldId id="685" r:id="rId433"/>
    <p:sldId id="686" r:id="rId434"/>
    <p:sldId id="687" r:id="rId435"/>
    <p:sldId id="688" r:id="rId436"/>
    <p:sldId id="689" r:id="rId437"/>
    <p:sldId id="762" r:id="rId438"/>
    <p:sldId id="800" r:id="rId439"/>
    <p:sldId id="321" r:id="rId440"/>
    <p:sldId id="715" r:id="rId441"/>
  </p:sldIdLst>
  <p:sldSz cx="9144000" cy="6858000" type="screen4x3"/>
  <p:notesSz cx="6791325" cy="9921875"/>
  <p:defaultTex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4572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9144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371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18288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286000" algn="l" defTabSz="457200" rtl="0" eaLnBrk="1" latinLnBrk="0" hangingPunct="1">
      <a:defRPr sz="2400" kern="1200">
        <a:solidFill>
          <a:schemeClr val="tx1"/>
        </a:solidFill>
        <a:latin typeface="Arial" charset="0"/>
        <a:ea typeface="ＭＳ Ｐゴシック" charset="0"/>
        <a:cs typeface="ＭＳ Ｐゴシック" charset="0"/>
      </a:defRPr>
    </a:lvl6pPr>
    <a:lvl7pPr marL="2743200" algn="l" defTabSz="457200" rtl="0" eaLnBrk="1" latinLnBrk="0" hangingPunct="1">
      <a:defRPr sz="2400" kern="1200">
        <a:solidFill>
          <a:schemeClr val="tx1"/>
        </a:solidFill>
        <a:latin typeface="Arial" charset="0"/>
        <a:ea typeface="ＭＳ Ｐゴシック" charset="0"/>
        <a:cs typeface="ＭＳ Ｐゴシック" charset="0"/>
      </a:defRPr>
    </a:lvl7pPr>
    <a:lvl8pPr marL="3200400" algn="l" defTabSz="457200" rtl="0" eaLnBrk="1" latinLnBrk="0" hangingPunct="1">
      <a:defRPr sz="2400" kern="1200">
        <a:solidFill>
          <a:schemeClr val="tx1"/>
        </a:solidFill>
        <a:latin typeface="Arial" charset="0"/>
        <a:ea typeface="ＭＳ Ｐゴシック" charset="0"/>
        <a:cs typeface="ＭＳ Ｐゴシック" charset="0"/>
      </a:defRPr>
    </a:lvl8pPr>
    <a:lvl9pPr marL="3657600" algn="l" defTabSz="457200" rtl="0" eaLnBrk="1" latinLnBrk="0" hangingPunct="1">
      <a:defRPr sz="2400" kern="1200">
        <a:solidFill>
          <a:schemeClr val="tx1"/>
        </a:solidFill>
        <a:latin typeface="Arial" charset="0"/>
        <a:ea typeface="ＭＳ Ｐゴシック" charset="0"/>
        <a:cs typeface="ＭＳ Ｐゴシック" charset="0"/>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3125">
          <p15:clr>
            <a:srgbClr val="A4A3A4"/>
          </p15:clr>
        </p15:guide>
        <p15:guide id="2" pos="2139">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6E6E6"/>
    <a:srgbClr val="1B1364"/>
    <a:srgbClr val="0000FF"/>
    <a:srgbClr val="EAF5F6"/>
    <a:srgbClr val="E2AC00"/>
    <a:srgbClr val="F6BB00"/>
    <a:srgbClr val="1515FF"/>
    <a:srgbClr val="00FFFF"/>
    <a:srgbClr val="24FC29"/>
    <a:srgbClr val="FFFFFF"/>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6985" autoAdjust="0"/>
    <p:restoredTop sz="93541" autoAdjust="0"/>
  </p:normalViewPr>
  <p:slideViewPr>
    <p:cSldViewPr snapToGrid="0">
      <p:cViewPr varScale="1">
        <p:scale>
          <a:sx n="142" d="100"/>
          <a:sy n="142" d="100"/>
        </p:scale>
        <p:origin x="-1240" y="-112"/>
      </p:cViewPr>
      <p:guideLst>
        <p:guide orient="horz" pos="2160"/>
        <p:guide pos="2880"/>
      </p:guideLst>
    </p:cSldViewPr>
  </p:slideViewPr>
  <p:outlineViewPr>
    <p:cViewPr>
      <p:scale>
        <a:sx n="33" d="100"/>
        <a:sy n="33" d="100"/>
      </p:scale>
      <p:origin x="0" y="10776"/>
    </p:cViewPr>
    <p:sldLst>
      <p:sld r:id="rId1" collapse="1"/>
    </p:sldLst>
  </p:outlineViewPr>
  <p:notesTextViewPr>
    <p:cViewPr>
      <p:scale>
        <a:sx n="100" d="100"/>
        <a:sy n="100" d="100"/>
      </p:scale>
      <p:origin x="0" y="0"/>
    </p:cViewPr>
  </p:notesTextViewPr>
  <p:sorterViewPr>
    <p:cViewPr varScale="1">
      <p:scale>
        <a:sx n="1" d="1"/>
        <a:sy n="1" d="1"/>
      </p:scale>
      <p:origin x="0" y="53968"/>
    </p:cViewPr>
  </p:sorterViewPr>
  <p:notesViewPr>
    <p:cSldViewPr snapToGrid="0">
      <p:cViewPr varScale="1">
        <p:scale>
          <a:sx n="51" d="100"/>
          <a:sy n="51" d="100"/>
        </p:scale>
        <p:origin x="-774" y="-90"/>
      </p:cViewPr>
      <p:guideLst>
        <p:guide orient="horz" pos="3125"/>
        <p:guide pos="2139"/>
      </p:guideLst>
    </p:cSldViewPr>
  </p:notesViewPr>
  <p:gridSpacing cx="36004" cy="36004"/>
</p:viewPr>
</file>

<file path=ppt/_rels/presentation.xml.rels><?xml version="1.0" encoding="UTF-8" standalone="yes"?>
<Relationships xmlns="http://schemas.openxmlformats.org/package/2006/relationships"><Relationship Id="rId117" Type="http://schemas.openxmlformats.org/officeDocument/2006/relationships/slide" Target="slides/slide18.xml"/><Relationship Id="rId299" Type="http://schemas.openxmlformats.org/officeDocument/2006/relationships/slide" Target="slides/slide200.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60.xml"/><Relationship Id="rId324" Type="http://schemas.openxmlformats.org/officeDocument/2006/relationships/slide" Target="slides/slide225.xml"/><Relationship Id="rId366" Type="http://schemas.openxmlformats.org/officeDocument/2006/relationships/slide" Target="slides/slide267.xml"/><Relationship Id="rId170" Type="http://schemas.openxmlformats.org/officeDocument/2006/relationships/slide" Target="slides/slide71.xml"/><Relationship Id="rId226" Type="http://schemas.openxmlformats.org/officeDocument/2006/relationships/slide" Target="slides/slide127.xml"/><Relationship Id="rId433" Type="http://schemas.openxmlformats.org/officeDocument/2006/relationships/slide" Target="slides/slide334.xml"/><Relationship Id="rId268" Type="http://schemas.openxmlformats.org/officeDocument/2006/relationships/slide" Target="slides/slide169.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29.xml"/><Relationship Id="rId335" Type="http://schemas.openxmlformats.org/officeDocument/2006/relationships/slide" Target="slides/slide236.xml"/><Relationship Id="rId377" Type="http://schemas.openxmlformats.org/officeDocument/2006/relationships/slide" Target="slides/slide278.xml"/><Relationship Id="rId5" Type="http://schemas.openxmlformats.org/officeDocument/2006/relationships/slideMaster" Target="slideMasters/slideMaster5.xml"/><Relationship Id="rId181" Type="http://schemas.openxmlformats.org/officeDocument/2006/relationships/slide" Target="slides/slide82.xml"/><Relationship Id="rId237" Type="http://schemas.openxmlformats.org/officeDocument/2006/relationships/slide" Target="slides/slide138.xml"/><Relationship Id="rId402" Type="http://schemas.openxmlformats.org/officeDocument/2006/relationships/slide" Target="slides/slide303.xml"/><Relationship Id="rId279" Type="http://schemas.openxmlformats.org/officeDocument/2006/relationships/slide" Target="slides/slide180.xml"/><Relationship Id="rId444" Type="http://schemas.openxmlformats.org/officeDocument/2006/relationships/presProps" Target="presProps.xml"/><Relationship Id="rId43" Type="http://schemas.openxmlformats.org/officeDocument/2006/relationships/slideMaster" Target="slideMasters/slideMaster43.xml"/><Relationship Id="rId139" Type="http://schemas.openxmlformats.org/officeDocument/2006/relationships/slide" Target="slides/slide40.xml"/><Relationship Id="rId290" Type="http://schemas.openxmlformats.org/officeDocument/2006/relationships/slide" Target="slides/slide191.xml"/><Relationship Id="rId304" Type="http://schemas.openxmlformats.org/officeDocument/2006/relationships/slide" Target="slides/slide205.xml"/><Relationship Id="rId346" Type="http://schemas.openxmlformats.org/officeDocument/2006/relationships/slide" Target="slides/slide247.xml"/><Relationship Id="rId388" Type="http://schemas.openxmlformats.org/officeDocument/2006/relationships/slide" Target="slides/slide289.xml"/><Relationship Id="rId85" Type="http://schemas.openxmlformats.org/officeDocument/2006/relationships/slideMaster" Target="slideMasters/slideMaster85.xml"/><Relationship Id="rId150" Type="http://schemas.openxmlformats.org/officeDocument/2006/relationships/slide" Target="slides/slide51.xml"/><Relationship Id="rId192" Type="http://schemas.openxmlformats.org/officeDocument/2006/relationships/slide" Target="slides/slide93.xml"/><Relationship Id="rId206" Type="http://schemas.openxmlformats.org/officeDocument/2006/relationships/slide" Target="slides/slide107.xml"/><Relationship Id="rId413" Type="http://schemas.openxmlformats.org/officeDocument/2006/relationships/slide" Target="slides/slide314.xml"/><Relationship Id="rId248" Type="http://schemas.openxmlformats.org/officeDocument/2006/relationships/slide" Target="slides/slide149.xml"/><Relationship Id="rId12" Type="http://schemas.openxmlformats.org/officeDocument/2006/relationships/slideMaster" Target="slideMasters/slideMaster12.xml"/><Relationship Id="rId108" Type="http://schemas.openxmlformats.org/officeDocument/2006/relationships/slide" Target="slides/slide9.xml"/><Relationship Id="rId315" Type="http://schemas.openxmlformats.org/officeDocument/2006/relationships/slide" Target="slides/slide216.xml"/><Relationship Id="rId357" Type="http://schemas.openxmlformats.org/officeDocument/2006/relationships/slide" Target="slides/slide258.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62.xml"/><Relationship Id="rId217" Type="http://schemas.openxmlformats.org/officeDocument/2006/relationships/slide" Target="slides/slide118.xml"/><Relationship Id="rId399" Type="http://schemas.openxmlformats.org/officeDocument/2006/relationships/slide" Target="slides/slide300.xml"/><Relationship Id="rId259" Type="http://schemas.openxmlformats.org/officeDocument/2006/relationships/slide" Target="slides/slide160.xml"/><Relationship Id="rId424" Type="http://schemas.openxmlformats.org/officeDocument/2006/relationships/slide" Target="slides/slide325.xml"/><Relationship Id="rId23" Type="http://schemas.openxmlformats.org/officeDocument/2006/relationships/slideMaster" Target="slideMasters/slideMaster23.xml"/><Relationship Id="rId119" Type="http://schemas.openxmlformats.org/officeDocument/2006/relationships/slide" Target="slides/slide20.xml"/><Relationship Id="rId270" Type="http://schemas.openxmlformats.org/officeDocument/2006/relationships/slide" Target="slides/slide171.xml"/><Relationship Id="rId326" Type="http://schemas.openxmlformats.org/officeDocument/2006/relationships/slide" Target="slides/slide227.xml"/><Relationship Id="rId65" Type="http://schemas.openxmlformats.org/officeDocument/2006/relationships/slideMaster" Target="slideMasters/slideMaster65.xml"/><Relationship Id="rId130" Type="http://schemas.openxmlformats.org/officeDocument/2006/relationships/slide" Target="slides/slide31.xml"/><Relationship Id="rId368" Type="http://schemas.openxmlformats.org/officeDocument/2006/relationships/slide" Target="slides/slide269.xml"/><Relationship Id="rId172" Type="http://schemas.openxmlformats.org/officeDocument/2006/relationships/slide" Target="slides/slide73.xml"/><Relationship Id="rId228" Type="http://schemas.openxmlformats.org/officeDocument/2006/relationships/slide" Target="slides/slide129.xml"/><Relationship Id="rId435" Type="http://schemas.openxmlformats.org/officeDocument/2006/relationships/slide" Target="slides/slide336.xml"/><Relationship Id="rId281" Type="http://schemas.openxmlformats.org/officeDocument/2006/relationships/slide" Target="slides/slide182.xml"/><Relationship Id="rId337" Type="http://schemas.openxmlformats.org/officeDocument/2006/relationships/slide" Target="slides/slide238.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42.xml"/><Relationship Id="rId379" Type="http://schemas.openxmlformats.org/officeDocument/2006/relationships/slide" Target="slides/slide280.xml"/><Relationship Id="rId7" Type="http://schemas.openxmlformats.org/officeDocument/2006/relationships/slideMaster" Target="slideMasters/slideMaster7.xml"/><Relationship Id="rId183" Type="http://schemas.openxmlformats.org/officeDocument/2006/relationships/slide" Target="slides/slide84.xml"/><Relationship Id="rId239" Type="http://schemas.openxmlformats.org/officeDocument/2006/relationships/slide" Target="slides/slide140.xml"/><Relationship Id="rId390" Type="http://schemas.openxmlformats.org/officeDocument/2006/relationships/slide" Target="slides/slide291.xml"/><Relationship Id="rId404" Type="http://schemas.openxmlformats.org/officeDocument/2006/relationships/slide" Target="slides/slide305.xml"/><Relationship Id="rId446" Type="http://schemas.openxmlformats.org/officeDocument/2006/relationships/theme" Target="theme/theme1.xml"/><Relationship Id="rId250" Type="http://schemas.openxmlformats.org/officeDocument/2006/relationships/slide" Target="slides/slide151.xml"/><Relationship Id="rId292" Type="http://schemas.openxmlformats.org/officeDocument/2006/relationships/slide" Target="slides/slide193.xml"/><Relationship Id="rId306" Type="http://schemas.openxmlformats.org/officeDocument/2006/relationships/slide" Target="slides/slide207.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 Target="slides/slide11.xml"/><Relationship Id="rId348" Type="http://schemas.openxmlformats.org/officeDocument/2006/relationships/slide" Target="slides/slide249.xml"/><Relationship Id="rId152" Type="http://schemas.openxmlformats.org/officeDocument/2006/relationships/slide" Target="slides/slide53.xml"/><Relationship Id="rId194" Type="http://schemas.openxmlformats.org/officeDocument/2006/relationships/slide" Target="slides/slide95.xml"/><Relationship Id="rId208" Type="http://schemas.openxmlformats.org/officeDocument/2006/relationships/slide" Target="slides/slide109.xml"/><Relationship Id="rId415" Type="http://schemas.openxmlformats.org/officeDocument/2006/relationships/slide" Target="slides/slide316.xml"/><Relationship Id="rId261" Type="http://schemas.openxmlformats.org/officeDocument/2006/relationships/slide" Target="slides/slide16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18.xml"/><Relationship Id="rId359" Type="http://schemas.openxmlformats.org/officeDocument/2006/relationships/slide" Target="slides/slide260.xml"/><Relationship Id="rId98" Type="http://schemas.openxmlformats.org/officeDocument/2006/relationships/slideMaster" Target="slideMasters/slideMaster98.xml"/><Relationship Id="rId121" Type="http://schemas.openxmlformats.org/officeDocument/2006/relationships/slide" Target="slides/slide22.xml"/><Relationship Id="rId163" Type="http://schemas.openxmlformats.org/officeDocument/2006/relationships/slide" Target="slides/slide64.xml"/><Relationship Id="rId219" Type="http://schemas.openxmlformats.org/officeDocument/2006/relationships/slide" Target="slides/slide120.xml"/><Relationship Id="rId370" Type="http://schemas.openxmlformats.org/officeDocument/2006/relationships/slide" Target="slides/slide271.xml"/><Relationship Id="rId426" Type="http://schemas.openxmlformats.org/officeDocument/2006/relationships/slide" Target="slides/slide327.xml"/><Relationship Id="rId230" Type="http://schemas.openxmlformats.org/officeDocument/2006/relationships/slide" Target="slides/slide13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73.xml"/><Relationship Id="rId328" Type="http://schemas.openxmlformats.org/officeDocument/2006/relationships/slide" Target="slides/slide229.xml"/><Relationship Id="rId132" Type="http://schemas.openxmlformats.org/officeDocument/2006/relationships/slide" Target="slides/slide33.xml"/><Relationship Id="rId174" Type="http://schemas.openxmlformats.org/officeDocument/2006/relationships/slide" Target="slides/slide75.xml"/><Relationship Id="rId381" Type="http://schemas.openxmlformats.org/officeDocument/2006/relationships/slide" Target="slides/slide282.xml"/><Relationship Id="rId241" Type="http://schemas.openxmlformats.org/officeDocument/2006/relationships/slide" Target="slides/slide142.xml"/><Relationship Id="rId437" Type="http://schemas.openxmlformats.org/officeDocument/2006/relationships/slide" Target="slides/slide338.xml"/><Relationship Id="rId36" Type="http://schemas.openxmlformats.org/officeDocument/2006/relationships/slideMaster" Target="slideMasters/slideMaster36.xml"/><Relationship Id="rId283" Type="http://schemas.openxmlformats.org/officeDocument/2006/relationships/slide" Target="slides/slide184.xml"/><Relationship Id="rId339" Type="http://schemas.openxmlformats.org/officeDocument/2006/relationships/slide" Target="slides/slide240.xml"/><Relationship Id="rId78" Type="http://schemas.openxmlformats.org/officeDocument/2006/relationships/slideMaster" Target="slideMasters/slideMaster78.xml"/><Relationship Id="rId101" Type="http://schemas.openxmlformats.org/officeDocument/2006/relationships/slide" Target="slides/slide2.xml"/><Relationship Id="rId143" Type="http://schemas.openxmlformats.org/officeDocument/2006/relationships/slide" Target="slides/slide44.xml"/><Relationship Id="rId185" Type="http://schemas.openxmlformats.org/officeDocument/2006/relationships/slide" Target="slides/slide86.xml"/><Relationship Id="rId350" Type="http://schemas.openxmlformats.org/officeDocument/2006/relationships/slide" Target="slides/slide251.xml"/><Relationship Id="rId406" Type="http://schemas.openxmlformats.org/officeDocument/2006/relationships/slide" Target="slides/slide307.xml"/><Relationship Id="rId9" Type="http://schemas.openxmlformats.org/officeDocument/2006/relationships/slideMaster" Target="slideMasters/slideMaster9.xml"/><Relationship Id="rId210" Type="http://schemas.openxmlformats.org/officeDocument/2006/relationships/slide" Target="slides/slide111.xml"/><Relationship Id="rId392" Type="http://schemas.openxmlformats.org/officeDocument/2006/relationships/slide" Target="slides/slide293.xml"/><Relationship Id="rId252" Type="http://schemas.openxmlformats.org/officeDocument/2006/relationships/slide" Target="slides/slide153.xml"/><Relationship Id="rId294" Type="http://schemas.openxmlformats.org/officeDocument/2006/relationships/slide" Target="slides/slide195.xml"/><Relationship Id="rId308" Type="http://schemas.openxmlformats.org/officeDocument/2006/relationships/slide" Target="slides/slide209.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3.xml"/><Relationship Id="rId154" Type="http://schemas.openxmlformats.org/officeDocument/2006/relationships/slide" Target="slides/slide55.xml"/><Relationship Id="rId361" Type="http://schemas.openxmlformats.org/officeDocument/2006/relationships/slide" Target="slides/slide262.xml"/><Relationship Id="rId196" Type="http://schemas.openxmlformats.org/officeDocument/2006/relationships/slide" Target="slides/slide97.xml"/><Relationship Id="rId417" Type="http://schemas.openxmlformats.org/officeDocument/2006/relationships/slide" Target="slides/slide318.xml"/><Relationship Id="rId16" Type="http://schemas.openxmlformats.org/officeDocument/2006/relationships/slideMaster" Target="slideMasters/slideMaster16.xml"/><Relationship Id="rId221" Type="http://schemas.openxmlformats.org/officeDocument/2006/relationships/slide" Target="slides/slide122.xml"/><Relationship Id="rId263" Type="http://schemas.openxmlformats.org/officeDocument/2006/relationships/slide" Target="slides/slide164.xml"/><Relationship Id="rId319" Type="http://schemas.openxmlformats.org/officeDocument/2006/relationships/slide" Target="slides/slide220.xml"/><Relationship Id="rId58" Type="http://schemas.openxmlformats.org/officeDocument/2006/relationships/slideMaster" Target="slideMasters/slideMaster58.xml"/><Relationship Id="rId123" Type="http://schemas.openxmlformats.org/officeDocument/2006/relationships/slide" Target="slides/slide24.xml"/><Relationship Id="rId330" Type="http://schemas.openxmlformats.org/officeDocument/2006/relationships/slide" Target="slides/slide231.xml"/><Relationship Id="rId165" Type="http://schemas.openxmlformats.org/officeDocument/2006/relationships/slide" Target="slides/slide66.xml"/><Relationship Id="rId372" Type="http://schemas.openxmlformats.org/officeDocument/2006/relationships/slide" Target="slides/slide273.xml"/><Relationship Id="rId428" Type="http://schemas.openxmlformats.org/officeDocument/2006/relationships/slide" Target="slides/slide329.xml"/><Relationship Id="rId232" Type="http://schemas.openxmlformats.org/officeDocument/2006/relationships/slide" Target="slides/slide133.xml"/><Relationship Id="rId274" Type="http://schemas.openxmlformats.org/officeDocument/2006/relationships/slide" Target="slides/slide175.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5.xml"/><Relationship Id="rId80" Type="http://schemas.openxmlformats.org/officeDocument/2006/relationships/slideMaster" Target="slideMasters/slideMaster80.xml"/><Relationship Id="rId176" Type="http://schemas.openxmlformats.org/officeDocument/2006/relationships/slide" Target="slides/slide77.xml"/><Relationship Id="rId341" Type="http://schemas.openxmlformats.org/officeDocument/2006/relationships/slide" Target="slides/slide242.xml"/><Relationship Id="rId383" Type="http://schemas.openxmlformats.org/officeDocument/2006/relationships/slide" Target="slides/slide284.xml"/><Relationship Id="rId439" Type="http://schemas.openxmlformats.org/officeDocument/2006/relationships/slide" Target="slides/slide340.xml"/><Relationship Id="rId201" Type="http://schemas.openxmlformats.org/officeDocument/2006/relationships/slide" Target="slides/slide102.xml"/><Relationship Id="rId243" Type="http://schemas.openxmlformats.org/officeDocument/2006/relationships/slide" Target="slides/slide144.xml"/><Relationship Id="rId285" Type="http://schemas.openxmlformats.org/officeDocument/2006/relationships/slide" Target="slides/slide186.xml"/><Relationship Id="rId38" Type="http://schemas.openxmlformats.org/officeDocument/2006/relationships/slideMaster" Target="slideMasters/slideMaster38.xml"/><Relationship Id="rId103" Type="http://schemas.openxmlformats.org/officeDocument/2006/relationships/slide" Target="slides/slide4.xml"/><Relationship Id="rId310" Type="http://schemas.openxmlformats.org/officeDocument/2006/relationships/slide" Target="slides/slide211.xml"/><Relationship Id="rId91" Type="http://schemas.openxmlformats.org/officeDocument/2006/relationships/slideMaster" Target="slideMasters/slideMaster91.xml"/><Relationship Id="rId145" Type="http://schemas.openxmlformats.org/officeDocument/2006/relationships/slide" Target="slides/slide46.xml"/><Relationship Id="rId187" Type="http://schemas.openxmlformats.org/officeDocument/2006/relationships/slide" Target="slides/slide88.xml"/><Relationship Id="rId352" Type="http://schemas.openxmlformats.org/officeDocument/2006/relationships/slide" Target="slides/slide253.xml"/><Relationship Id="rId394" Type="http://schemas.openxmlformats.org/officeDocument/2006/relationships/slide" Target="slides/slide295.xml"/><Relationship Id="rId408" Type="http://schemas.openxmlformats.org/officeDocument/2006/relationships/slide" Target="slides/slide309.xml"/><Relationship Id="rId212" Type="http://schemas.openxmlformats.org/officeDocument/2006/relationships/slide" Target="slides/slide113.xml"/><Relationship Id="rId254" Type="http://schemas.openxmlformats.org/officeDocument/2006/relationships/slide" Target="slides/slide155.xml"/><Relationship Id="rId49" Type="http://schemas.openxmlformats.org/officeDocument/2006/relationships/slideMaster" Target="slideMasters/slideMaster49.xml"/><Relationship Id="rId114" Type="http://schemas.openxmlformats.org/officeDocument/2006/relationships/slide" Target="slides/slide15.xml"/><Relationship Id="rId296" Type="http://schemas.openxmlformats.org/officeDocument/2006/relationships/slide" Target="slides/slide197.xml"/><Relationship Id="rId60" Type="http://schemas.openxmlformats.org/officeDocument/2006/relationships/slideMaster" Target="slideMasters/slideMaster60.xml"/><Relationship Id="rId156" Type="http://schemas.openxmlformats.org/officeDocument/2006/relationships/slide" Target="slides/slide57.xml"/><Relationship Id="rId198" Type="http://schemas.openxmlformats.org/officeDocument/2006/relationships/slide" Target="slides/slide99.xml"/><Relationship Id="rId321" Type="http://schemas.openxmlformats.org/officeDocument/2006/relationships/slide" Target="slides/slide222.xml"/><Relationship Id="rId363" Type="http://schemas.openxmlformats.org/officeDocument/2006/relationships/slide" Target="slides/slide264.xml"/><Relationship Id="rId419" Type="http://schemas.openxmlformats.org/officeDocument/2006/relationships/slide" Target="slides/slide320.xml"/><Relationship Id="rId223" Type="http://schemas.openxmlformats.org/officeDocument/2006/relationships/slide" Target="slides/slide124.xml"/><Relationship Id="rId430" Type="http://schemas.openxmlformats.org/officeDocument/2006/relationships/slide" Target="slides/slide33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66.xml"/><Relationship Id="rId286" Type="http://schemas.openxmlformats.org/officeDocument/2006/relationships/slide" Target="slides/slide187.xml"/><Relationship Id="rId50" Type="http://schemas.openxmlformats.org/officeDocument/2006/relationships/slideMaster" Target="slideMasters/slideMaster50.xml"/><Relationship Id="rId104" Type="http://schemas.openxmlformats.org/officeDocument/2006/relationships/slide" Target="slides/slide5.xml"/><Relationship Id="rId125" Type="http://schemas.openxmlformats.org/officeDocument/2006/relationships/slide" Target="slides/slide26.xml"/><Relationship Id="rId146" Type="http://schemas.openxmlformats.org/officeDocument/2006/relationships/slide" Target="slides/slide47.xml"/><Relationship Id="rId167" Type="http://schemas.openxmlformats.org/officeDocument/2006/relationships/slide" Target="slides/slide68.xml"/><Relationship Id="rId188" Type="http://schemas.openxmlformats.org/officeDocument/2006/relationships/slide" Target="slides/slide89.xml"/><Relationship Id="rId311" Type="http://schemas.openxmlformats.org/officeDocument/2006/relationships/slide" Target="slides/slide212.xml"/><Relationship Id="rId332" Type="http://schemas.openxmlformats.org/officeDocument/2006/relationships/slide" Target="slides/slide233.xml"/><Relationship Id="rId353" Type="http://schemas.openxmlformats.org/officeDocument/2006/relationships/slide" Target="slides/slide254.xml"/><Relationship Id="rId374" Type="http://schemas.openxmlformats.org/officeDocument/2006/relationships/slide" Target="slides/slide275.xml"/><Relationship Id="rId395" Type="http://schemas.openxmlformats.org/officeDocument/2006/relationships/slide" Target="slides/slide296.xml"/><Relationship Id="rId409" Type="http://schemas.openxmlformats.org/officeDocument/2006/relationships/slide" Target="slides/slide310.xml"/><Relationship Id="rId71" Type="http://schemas.openxmlformats.org/officeDocument/2006/relationships/slideMaster" Target="slideMasters/slideMaster71.xml"/><Relationship Id="rId92" Type="http://schemas.openxmlformats.org/officeDocument/2006/relationships/slideMaster" Target="slideMasters/slideMaster92.xml"/><Relationship Id="rId213" Type="http://schemas.openxmlformats.org/officeDocument/2006/relationships/slide" Target="slides/slide114.xml"/><Relationship Id="rId234" Type="http://schemas.openxmlformats.org/officeDocument/2006/relationships/slide" Target="slides/slide135.xml"/><Relationship Id="rId420" Type="http://schemas.openxmlformats.org/officeDocument/2006/relationships/slide" Target="slides/slide32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56.xml"/><Relationship Id="rId276" Type="http://schemas.openxmlformats.org/officeDocument/2006/relationships/slide" Target="slides/slide177.xml"/><Relationship Id="rId297" Type="http://schemas.openxmlformats.org/officeDocument/2006/relationships/slide" Target="slides/slide198.xml"/><Relationship Id="rId441" Type="http://schemas.openxmlformats.org/officeDocument/2006/relationships/slide" Target="slides/slide342.xml"/><Relationship Id="rId40" Type="http://schemas.openxmlformats.org/officeDocument/2006/relationships/slideMaster" Target="slideMasters/slideMaster40.xml"/><Relationship Id="rId115" Type="http://schemas.openxmlformats.org/officeDocument/2006/relationships/slide" Target="slides/slide16.xml"/><Relationship Id="rId136" Type="http://schemas.openxmlformats.org/officeDocument/2006/relationships/slide" Target="slides/slide37.xml"/><Relationship Id="rId157" Type="http://schemas.openxmlformats.org/officeDocument/2006/relationships/slide" Target="slides/slide58.xml"/><Relationship Id="rId178" Type="http://schemas.openxmlformats.org/officeDocument/2006/relationships/slide" Target="slides/slide79.xml"/><Relationship Id="rId301" Type="http://schemas.openxmlformats.org/officeDocument/2006/relationships/slide" Target="slides/slide202.xml"/><Relationship Id="rId322" Type="http://schemas.openxmlformats.org/officeDocument/2006/relationships/slide" Target="slides/slide223.xml"/><Relationship Id="rId343" Type="http://schemas.openxmlformats.org/officeDocument/2006/relationships/slide" Target="slides/slide244.xml"/><Relationship Id="rId364" Type="http://schemas.openxmlformats.org/officeDocument/2006/relationships/slide" Target="slides/slide265.xml"/><Relationship Id="rId61" Type="http://schemas.openxmlformats.org/officeDocument/2006/relationships/slideMaster" Target="slideMasters/slideMaster61.xml"/><Relationship Id="rId82" Type="http://schemas.openxmlformats.org/officeDocument/2006/relationships/slideMaster" Target="slideMasters/slideMaster82.xml"/><Relationship Id="rId199" Type="http://schemas.openxmlformats.org/officeDocument/2006/relationships/slide" Target="slides/slide100.xml"/><Relationship Id="rId203" Type="http://schemas.openxmlformats.org/officeDocument/2006/relationships/slide" Target="slides/slide104.xml"/><Relationship Id="rId385" Type="http://schemas.openxmlformats.org/officeDocument/2006/relationships/slide" Target="slides/slide286.xml"/><Relationship Id="rId19" Type="http://schemas.openxmlformats.org/officeDocument/2006/relationships/slideMaster" Target="slideMasters/slideMaster19.xml"/><Relationship Id="rId224" Type="http://schemas.openxmlformats.org/officeDocument/2006/relationships/slide" Target="slides/slide125.xml"/><Relationship Id="rId245" Type="http://schemas.openxmlformats.org/officeDocument/2006/relationships/slide" Target="slides/slide146.xml"/><Relationship Id="rId266" Type="http://schemas.openxmlformats.org/officeDocument/2006/relationships/slide" Target="slides/slide167.xml"/><Relationship Id="rId287" Type="http://schemas.openxmlformats.org/officeDocument/2006/relationships/slide" Target="slides/slide188.xml"/><Relationship Id="rId410" Type="http://schemas.openxmlformats.org/officeDocument/2006/relationships/slide" Target="slides/slide311.xml"/><Relationship Id="rId431" Type="http://schemas.openxmlformats.org/officeDocument/2006/relationships/slide" Target="slides/slide332.xml"/><Relationship Id="rId30" Type="http://schemas.openxmlformats.org/officeDocument/2006/relationships/slideMaster" Target="slideMasters/slideMaster30.xml"/><Relationship Id="rId105" Type="http://schemas.openxmlformats.org/officeDocument/2006/relationships/slide" Target="slides/slide6.xml"/><Relationship Id="rId126" Type="http://schemas.openxmlformats.org/officeDocument/2006/relationships/slide" Target="slides/slide27.xml"/><Relationship Id="rId147" Type="http://schemas.openxmlformats.org/officeDocument/2006/relationships/slide" Target="slides/slide48.xml"/><Relationship Id="rId168" Type="http://schemas.openxmlformats.org/officeDocument/2006/relationships/slide" Target="slides/slide69.xml"/><Relationship Id="rId312" Type="http://schemas.openxmlformats.org/officeDocument/2006/relationships/slide" Target="slides/slide213.xml"/><Relationship Id="rId333" Type="http://schemas.openxmlformats.org/officeDocument/2006/relationships/slide" Target="slides/slide234.xml"/><Relationship Id="rId354" Type="http://schemas.openxmlformats.org/officeDocument/2006/relationships/slide" Target="slides/slide255.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Master" Target="slideMasters/slideMaster93.xml"/><Relationship Id="rId189" Type="http://schemas.openxmlformats.org/officeDocument/2006/relationships/slide" Target="slides/slide90.xml"/><Relationship Id="rId375" Type="http://schemas.openxmlformats.org/officeDocument/2006/relationships/slide" Target="slides/slide276.xml"/><Relationship Id="rId396" Type="http://schemas.openxmlformats.org/officeDocument/2006/relationships/slide" Target="slides/slide297.xml"/><Relationship Id="rId3" Type="http://schemas.openxmlformats.org/officeDocument/2006/relationships/slideMaster" Target="slideMasters/slideMaster3.xml"/><Relationship Id="rId214" Type="http://schemas.openxmlformats.org/officeDocument/2006/relationships/slide" Target="slides/slide115.xml"/><Relationship Id="rId235" Type="http://schemas.openxmlformats.org/officeDocument/2006/relationships/slide" Target="slides/slide136.xml"/><Relationship Id="rId256" Type="http://schemas.openxmlformats.org/officeDocument/2006/relationships/slide" Target="slides/slide157.xml"/><Relationship Id="rId277" Type="http://schemas.openxmlformats.org/officeDocument/2006/relationships/slide" Target="slides/slide178.xml"/><Relationship Id="rId298" Type="http://schemas.openxmlformats.org/officeDocument/2006/relationships/slide" Target="slides/slide199.xml"/><Relationship Id="rId400" Type="http://schemas.openxmlformats.org/officeDocument/2006/relationships/slide" Target="slides/slide301.xml"/><Relationship Id="rId421" Type="http://schemas.openxmlformats.org/officeDocument/2006/relationships/slide" Target="slides/slide322.xml"/><Relationship Id="rId442" Type="http://schemas.openxmlformats.org/officeDocument/2006/relationships/notesMaster" Target="notesMasters/notesMaster1.xml"/><Relationship Id="rId116" Type="http://schemas.openxmlformats.org/officeDocument/2006/relationships/slide" Target="slides/slide17.xml"/><Relationship Id="rId137" Type="http://schemas.openxmlformats.org/officeDocument/2006/relationships/slide" Target="slides/slide38.xml"/><Relationship Id="rId158" Type="http://schemas.openxmlformats.org/officeDocument/2006/relationships/slide" Target="slides/slide59.xml"/><Relationship Id="rId302" Type="http://schemas.openxmlformats.org/officeDocument/2006/relationships/slide" Target="slides/slide203.xml"/><Relationship Id="rId323" Type="http://schemas.openxmlformats.org/officeDocument/2006/relationships/slide" Target="slides/slide224.xml"/><Relationship Id="rId344" Type="http://schemas.openxmlformats.org/officeDocument/2006/relationships/slide" Target="slides/slide24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Master" Target="slideMasters/slideMaster83.xml"/><Relationship Id="rId179" Type="http://schemas.openxmlformats.org/officeDocument/2006/relationships/slide" Target="slides/slide80.xml"/><Relationship Id="rId365" Type="http://schemas.openxmlformats.org/officeDocument/2006/relationships/slide" Target="slides/slide266.xml"/><Relationship Id="rId386" Type="http://schemas.openxmlformats.org/officeDocument/2006/relationships/slide" Target="slides/slide287.xml"/><Relationship Id="rId190" Type="http://schemas.openxmlformats.org/officeDocument/2006/relationships/slide" Target="slides/slide91.xml"/><Relationship Id="rId204" Type="http://schemas.openxmlformats.org/officeDocument/2006/relationships/slide" Target="slides/slide105.xml"/><Relationship Id="rId225" Type="http://schemas.openxmlformats.org/officeDocument/2006/relationships/slide" Target="slides/slide126.xml"/><Relationship Id="rId246" Type="http://schemas.openxmlformats.org/officeDocument/2006/relationships/slide" Target="slides/slide147.xml"/><Relationship Id="rId267" Type="http://schemas.openxmlformats.org/officeDocument/2006/relationships/slide" Target="slides/slide168.xml"/><Relationship Id="rId288" Type="http://schemas.openxmlformats.org/officeDocument/2006/relationships/slide" Target="slides/slide189.xml"/><Relationship Id="rId411" Type="http://schemas.openxmlformats.org/officeDocument/2006/relationships/slide" Target="slides/slide312.xml"/><Relationship Id="rId432" Type="http://schemas.openxmlformats.org/officeDocument/2006/relationships/slide" Target="slides/slide333.xml"/><Relationship Id="rId106" Type="http://schemas.openxmlformats.org/officeDocument/2006/relationships/slide" Target="slides/slide7.xml"/><Relationship Id="rId127" Type="http://schemas.openxmlformats.org/officeDocument/2006/relationships/slide" Target="slides/slide28.xml"/><Relationship Id="rId313" Type="http://schemas.openxmlformats.org/officeDocument/2006/relationships/slide" Target="slides/slide21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Master" Target="slideMasters/slideMaster94.xml"/><Relationship Id="rId148" Type="http://schemas.openxmlformats.org/officeDocument/2006/relationships/slide" Target="slides/slide49.xml"/><Relationship Id="rId169" Type="http://schemas.openxmlformats.org/officeDocument/2006/relationships/slide" Target="slides/slide70.xml"/><Relationship Id="rId334" Type="http://schemas.openxmlformats.org/officeDocument/2006/relationships/slide" Target="slides/slide235.xml"/><Relationship Id="rId355" Type="http://schemas.openxmlformats.org/officeDocument/2006/relationships/slide" Target="slides/slide256.xml"/><Relationship Id="rId376" Type="http://schemas.openxmlformats.org/officeDocument/2006/relationships/slide" Target="slides/slide277.xml"/><Relationship Id="rId397" Type="http://schemas.openxmlformats.org/officeDocument/2006/relationships/slide" Target="slides/slide298.xml"/><Relationship Id="rId4" Type="http://schemas.openxmlformats.org/officeDocument/2006/relationships/slideMaster" Target="slideMasters/slideMaster4.xml"/><Relationship Id="rId180" Type="http://schemas.openxmlformats.org/officeDocument/2006/relationships/slide" Target="slides/slide81.xml"/><Relationship Id="rId215" Type="http://schemas.openxmlformats.org/officeDocument/2006/relationships/slide" Target="slides/slide116.xml"/><Relationship Id="rId236" Type="http://schemas.openxmlformats.org/officeDocument/2006/relationships/slide" Target="slides/slide137.xml"/><Relationship Id="rId257" Type="http://schemas.openxmlformats.org/officeDocument/2006/relationships/slide" Target="slides/slide158.xml"/><Relationship Id="rId278" Type="http://schemas.openxmlformats.org/officeDocument/2006/relationships/slide" Target="slides/slide179.xml"/><Relationship Id="rId401" Type="http://schemas.openxmlformats.org/officeDocument/2006/relationships/slide" Target="slides/slide302.xml"/><Relationship Id="rId422" Type="http://schemas.openxmlformats.org/officeDocument/2006/relationships/slide" Target="slides/slide323.xml"/><Relationship Id="rId443" Type="http://schemas.openxmlformats.org/officeDocument/2006/relationships/handoutMaster" Target="handoutMasters/handoutMaster1.xml"/><Relationship Id="rId303" Type="http://schemas.openxmlformats.org/officeDocument/2006/relationships/slide" Target="slides/slide20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9.xml"/><Relationship Id="rId345" Type="http://schemas.openxmlformats.org/officeDocument/2006/relationships/slide" Target="slides/slide246.xml"/><Relationship Id="rId387" Type="http://schemas.openxmlformats.org/officeDocument/2006/relationships/slide" Target="slides/slide288.xml"/><Relationship Id="rId191" Type="http://schemas.openxmlformats.org/officeDocument/2006/relationships/slide" Target="slides/slide92.xml"/><Relationship Id="rId205" Type="http://schemas.openxmlformats.org/officeDocument/2006/relationships/slide" Target="slides/slide106.xml"/><Relationship Id="rId247" Type="http://schemas.openxmlformats.org/officeDocument/2006/relationships/slide" Target="slides/slide148.xml"/><Relationship Id="rId412" Type="http://schemas.openxmlformats.org/officeDocument/2006/relationships/slide" Target="slides/slide313.xml"/><Relationship Id="rId107" Type="http://schemas.openxmlformats.org/officeDocument/2006/relationships/slide" Target="slides/slide8.xml"/><Relationship Id="rId289" Type="http://schemas.openxmlformats.org/officeDocument/2006/relationships/slide" Target="slides/slide190.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50.xml"/><Relationship Id="rId314" Type="http://schemas.openxmlformats.org/officeDocument/2006/relationships/slide" Target="slides/slide215.xml"/><Relationship Id="rId356" Type="http://schemas.openxmlformats.org/officeDocument/2006/relationships/slide" Target="slides/slide257.xml"/><Relationship Id="rId398" Type="http://schemas.openxmlformats.org/officeDocument/2006/relationships/slide" Target="slides/slide299.xml"/><Relationship Id="rId95" Type="http://schemas.openxmlformats.org/officeDocument/2006/relationships/slideMaster" Target="slideMasters/slideMaster95.xml"/><Relationship Id="rId160" Type="http://schemas.openxmlformats.org/officeDocument/2006/relationships/slide" Target="slides/slide61.xml"/><Relationship Id="rId216" Type="http://schemas.openxmlformats.org/officeDocument/2006/relationships/slide" Target="slides/slide117.xml"/><Relationship Id="rId423" Type="http://schemas.openxmlformats.org/officeDocument/2006/relationships/slide" Target="slides/slide324.xml"/><Relationship Id="rId258" Type="http://schemas.openxmlformats.org/officeDocument/2006/relationships/slide" Target="slides/slide159.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9.xml"/><Relationship Id="rId325" Type="http://schemas.openxmlformats.org/officeDocument/2006/relationships/slide" Target="slides/slide226.xml"/><Relationship Id="rId367" Type="http://schemas.openxmlformats.org/officeDocument/2006/relationships/slide" Target="slides/slide268.xml"/><Relationship Id="rId171" Type="http://schemas.openxmlformats.org/officeDocument/2006/relationships/slide" Target="slides/slide72.xml"/><Relationship Id="rId227" Type="http://schemas.openxmlformats.org/officeDocument/2006/relationships/slide" Target="slides/slide128.xml"/><Relationship Id="rId269" Type="http://schemas.openxmlformats.org/officeDocument/2006/relationships/slide" Target="slides/slide170.xml"/><Relationship Id="rId434" Type="http://schemas.openxmlformats.org/officeDocument/2006/relationships/slide" Target="slides/slide335.xml"/><Relationship Id="rId33" Type="http://schemas.openxmlformats.org/officeDocument/2006/relationships/slideMaster" Target="slideMasters/slideMaster33.xml"/><Relationship Id="rId129" Type="http://schemas.openxmlformats.org/officeDocument/2006/relationships/slide" Target="slides/slide30.xml"/><Relationship Id="rId280" Type="http://schemas.openxmlformats.org/officeDocument/2006/relationships/slide" Target="slides/slide181.xml"/><Relationship Id="rId336" Type="http://schemas.openxmlformats.org/officeDocument/2006/relationships/slide" Target="slides/slide237.xml"/><Relationship Id="rId75" Type="http://schemas.openxmlformats.org/officeDocument/2006/relationships/slideMaster" Target="slideMasters/slideMaster75.xml"/><Relationship Id="rId140" Type="http://schemas.openxmlformats.org/officeDocument/2006/relationships/slide" Target="slides/slide41.xml"/><Relationship Id="rId182" Type="http://schemas.openxmlformats.org/officeDocument/2006/relationships/slide" Target="slides/slide83.xml"/><Relationship Id="rId378" Type="http://schemas.openxmlformats.org/officeDocument/2006/relationships/slide" Target="slides/slide279.xml"/><Relationship Id="rId403" Type="http://schemas.openxmlformats.org/officeDocument/2006/relationships/slide" Target="slides/slide304.xml"/><Relationship Id="rId6" Type="http://schemas.openxmlformats.org/officeDocument/2006/relationships/slideMaster" Target="slideMasters/slideMaster6.xml"/><Relationship Id="rId238" Type="http://schemas.openxmlformats.org/officeDocument/2006/relationships/slide" Target="slides/slide139.xml"/><Relationship Id="rId445" Type="http://schemas.openxmlformats.org/officeDocument/2006/relationships/viewProps" Target="viewProps.xml"/><Relationship Id="rId291" Type="http://schemas.openxmlformats.org/officeDocument/2006/relationships/slide" Target="slides/slide192.xml"/><Relationship Id="rId305" Type="http://schemas.openxmlformats.org/officeDocument/2006/relationships/slide" Target="slides/slide206.xml"/><Relationship Id="rId347" Type="http://schemas.openxmlformats.org/officeDocument/2006/relationships/slide" Target="slides/slide248.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2.xml"/><Relationship Id="rId389" Type="http://schemas.openxmlformats.org/officeDocument/2006/relationships/slide" Target="slides/slide290.xml"/><Relationship Id="rId193" Type="http://schemas.openxmlformats.org/officeDocument/2006/relationships/slide" Target="slides/slide94.xml"/><Relationship Id="rId207" Type="http://schemas.openxmlformats.org/officeDocument/2006/relationships/slide" Target="slides/slide108.xml"/><Relationship Id="rId249" Type="http://schemas.openxmlformats.org/officeDocument/2006/relationships/slide" Target="slides/slide150.xml"/><Relationship Id="rId414" Type="http://schemas.openxmlformats.org/officeDocument/2006/relationships/slide" Target="slides/slide315.xml"/><Relationship Id="rId13" Type="http://schemas.openxmlformats.org/officeDocument/2006/relationships/slideMaster" Target="slideMasters/slideMaster13.xml"/><Relationship Id="rId109" Type="http://schemas.openxmlformats.org/officeDocument/2006/relationships/slide" Target="slides/slide10.xml"/><Relationship Id="rId260" Type="http://schemas.openxmlformats.org/officeDocument/2006/relationships/slide" Target="slides/slide161.xml"/><Relationship Id="rId316" Type="http://schemas.openxmlformats.org/officeDocument/2006/relationships/slide" Target="slides/slide217.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21.xml"/><Relationship Id="rId358" Type="http://schemas.openxmlformats.org/officeDocument/2006/relationships/slide" Target="slides/slide259.xml"/><Relationship Id="rId162" Type="http://schemas.openxmlformats.org/officeDocument/2006/relationships/slide" Target="slides/slide63.xml"/><Relationship Id="rId218" Type="http://schemas.openxmlformats.org/officeDocument/2006/relationships/slide" Target="slides/slide119.xml"/><Relationship Id="rId425" Type="http://schemas.openxmlformats.org/officeDocument/2006/relationships/slide" Target="slides/slide326.xml"/><Relationship Id="rId271" Type="http://schemas.openxmlformats.org/officeDocument/2006/relationships/slide" Target="slides/slide172.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2.xml"/><Relationship Id="rId327" Type="http://schemas.openxmlformats.org/officeDocument/2006/relationships/slide" Target="slides/slide228.xml"/><Relationship Id="rId369" Type="http://schemas.openxmlformats.org/officeDocument/2006/relationships/slide" Target="slides/slide270.xml"/><Relationship Id="rId173" Type="http://schemas.openxmlformats.org/officeDocument/2006/relationships/slide" Target="slides/slide74.xml"/><Relationship Id="rId229" Type="http://schemas.openxmlformats.org/officeDocument/2006/relationships/slide" Target="slides/slide130.xml"/><Relationship Id="rId380" Type="http://schemas.openxmlformats.org/officeDocument/2006/relationships/slide" Target="slides/slide281.xml"/><Relationship Id="rId436" Type="http://schemas.openxmlformats.org/officeDocument/2006/relationships/slide" Target="slides/slide337.xml"/><Relationship Id="rId240" Type="http://schemas.openxmlformats.org/officeDocument/2006/relationships/slide" Target="slides/slide14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 Target="slides/slide1.xml"/><Relationship Id="rId282" Type="http://schemas.openxmlformats.org/officeDocument/2006/relationships/slide" Target="slides/slide183.xml"/><Relationship Id="rId338" Type="http://schemas.openxmlformats.org/officeDocument/2006/relationships/slide" Target="slides/slide239.xml"/><Relationship Id="rId8" Type="http://schemas.openxmlformats.org/officeDocument/2006/relationships/slideMaster" Target="slideMasters/slideMaster8.xml"/><Relationship Id="rId142" Type="http://schemas.openxmlformats.org/officeDocument/2006/relationships/slide" Target="slides/slide43.xml"/><Relationship Id="rId184" Type="http://schemas.openxmlformats.org/officeDocument/2006/relationships/slide" Target="slides/slide85.xml"/><Relationship Id="rId391" Type="http://schemas.openxmlformats.org/officeDocument/2006/relationships/slide" Target="slides/slide292.xml"/><Relationship Id="rId405" Type="http://schemas.openxmlformats.org/officeDocument/2006/relationships/slide" Target="slides/slide306.xml"/><Relationship Id="rId447" Type="http://schemas.openxmlformats.org/officeDocument/2006/relationships/tableStyles" Target="tableStyles.xml"/><Relationship Id="rId251" Type="http://schemas.openxmlformats.org/officeDocument/2006/relationships/slide" Target="slides/slide152.xml"/><Relationship Id="rId46" Type="http://schemas.openxmlformats.org/officeDocument/2006/relationships/slideMaster" Target="slideMasters/slideMaster46.xml"/><Relationship Id="rId293" Type="http://schemas.openxmlformats.org/officeDocument/2006/relationships/slide" Target="slides/slide194.xml"/><Relationship Id="rId307" Type="http://schemas.openxmlformats.org/officeDocument/2006/relationships/slide" Target="slides/slide208.xml"/><Relationship Id="rId349" Type="http://schemas.openxmlformats.org/officeDocument/2006/relationships/slide" Target="slides/slide250.xml"/><Relationship Id="rId88" Type="http://schemas.openxmlformats.org/officeDocument/2006/relationships/slideMaster" Target="slideMasters/slideMaster88.xml"/><Relationship Id="rId111" Type="http://schemas.openxmlformats.org/officeDocument/2006/relationships/slide" Target="slides/slide12.xml"/><Relationship Id="rId153" Type="http://schemas.openxmlformats.org/officeDocument/2006/relationships/slide" Target="slides/slide54.xml"/><Relationship Id="rId195" Type="http://schemas.openxmlformats.org/officeDocument/2006/relationships/slide" Target="slides/slide96.xml"/><Relationship Id="rId209" Type="http://schemas.openxmlformats.org/officeDocument/2006/relationships/slide" Target="slides/slide110.xml"/><Relationship Id="rId360" Type="http://schemas.openxmlformats.org/officeDocument/2006/relationships/slide" Target="slides/slide261.xml"/><Relationship Id="rId416" Type="http://schemas.openxmlformats.org/officeDocument/2006/relationships/slide" Target="slides/slide317.xml"/><Relationship Id="rId220" Type="http://schemas.openxmlformats.org/officeDocument/2006/relationships/slide" Target="slides/slide12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3.xml"/><Relationship Id="rId318" Type="http://schemas.openxmlformats.org/officeDocument/2006/relationships/slide" Target="slides/slide219.xml"/><Relationship Id="rId99" Type="http://schemas.openxmlformats.org/officeDocument/2006/relationships/slideMaster" Target="slideMasters/slideMaster99.xml"/><Relationship Id="rId122" Type="http://schemas.openxmlformats.org/officeDocument/2006/relationships/slide" Target="slides/slide23.xml"/><Relationship Id="rId164" Type="http://schemas.openxmlformats.org/officeDocument/2006/relationships/slide" Target="slides/slide65.xml"/><Relationship Id="rId371" Type="http://schemas.openxmlformats.org/officeDocument/2006/relationships/slide" Target="slides/slide272.xml"/><Relationship Id="rId427" Type="http://schemas.openxmlformats.org/officeDocument/2006/relationships/slide" Target="slides/slide328.xml"/><Relationship Id="rId26" Type="http://schemas.openxmlformats.org/officeDocument/2006/relationships/slideMaster" Target="slideMasters/slideMaster26.xml"/><Relationship Id="rId231" Type="http://schemas.openxmlformats.org/officeDocument/2006/relationships/slide" Target="slides/slide132.xml"/><Relationship Id="rId273" Type="http://schemas.openxmlformats.org/officeDocument/2006/relationships/slide" Target="slides/slide174.xml"/><Relationship Id="rId329" Type="http://schemas.openxmlformats.org/officeDocument/2006/relationships/slide" Target="slides/slide230.xml"/><Relationship Id="rId68" Type="http://schemas.openxmlformats.org/officeDocument/2006/relationships/slideMaster" Target="slideMasters/slideMaster68.xml"/><Relationship Id="rId133" Type="http://schemas.openxmlformats.org/officeDocument/2006/relationships/slide" Target="slides/slide34.xml"/><Relationship Id="rId175" Type="http://schemas.openxmlformats.org/officeDocument/2006/relationships/slide" Target="slides/slide76.xml"/><Relationship Id="rId340" Type="http://schemas.openxmlformats.org/officeDocument/2006/relationships/slide" Target="slides/slide241.xml"/><Relationship Id="rId200" Type="http://schemas.openxmlformats.org/officeDocument/2006/relationships/slide" Target="slides/slide101.xml"/><Relationship Id="rId382" Type="http://schemas.openxmlformats.org/officeDocument/2006/relationships/slide" Target="slides/slide283.xml"/><Relationship Id="rId438" Type="http://schemas.openxmlformats.org/officeDocument/2006/relationships/slide" Target="slides/slide339.xml"/><Relationship Id="rId242" Type="http://schemas.openxmlformats.org/officeDocument/2006/relationships/slide" Target="slides/slide143.xml"/><Relationship Id="rId284" Type="http://schemas.openxmlformats.org/officeDocument/2006/relationships/slide" Target="slides/slide185.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3.xml"/><Relationship Id="rId144" Type="http://schemas.openxmlformats.org/officeDocument/2006/relationships/slide" Target="slides/slide45.xml"/><Relationship Id="rId90" Type="http://schemas.openxmlformats.org/officeDocument/2006/relationships/slideMaster" Target="slideMasters/slideMaster90.xml"/><Relationship Id="rId186" Type="http://schemas.openxmlformats.org/officeDocument/2006/relationships/slide" Target="slides/slide87.xml"/><Relationship Id="rId351" Type="http://schemas.openxmlformats.org/officeDocument/2006/relationships/slide" Target="slides/slide252.xml"/><Relationship Id="rId393" Type="http://schemas.openxmlformats.org/officeDocument/2006/relationships/slide" Target="slides/slide294.xml"/><Relationship Id="rId407" Type="http://schemas.openxmlformats.org/officeDocument/2006/relationships/slide" Target="slides/slide308.xml"/><Relationship Id="rId211" Type="http://schemas.openxmlformats.org/officeDocument/2006/relationships/slide" Target="slides/slide112.xml"/><Relationship Id="rId253" Type="http://schemas.openxmlformats.org/officeDocument/2006/relationships/slide" Target="slides/slide154.xml"/><Relationship Id="rId295" Type="http://schemas.openxmlformats.org/officeDocument/2006/relationships/slide" Target="slides/slide196.xml"/><Relationship Id="rId309" Type="http://schemas.openxmlformats.org/officeDocument/2006/relationships/slide" Target="slides/slide210.xml"/><Relationship Id="rId48" Type="http://schemas.openxmlformats.org/officeDocument/2006/relationships/slideMaster" Target="slideMasters/slideMaster48.xml"/><Relationship Id="rId113" Type="http://schemas.openxmlformats.org/officeDocument/2006/relationships/slide" Target="slides/slide14.xml"/><Relationship Id="rId320" Type="http://schemas.openxmlformats.org/officeDocument/2006/relationships/slide" Target="slides/slide221.xml"/><Relationship Id="rId155" Type="http://schemas.openxmlformats.org/officeDocument/2006/relationships/slide" Target="slides/slide56.xml"/><Relationship Id="rId197" Type="http://schemas.openxmlformats.org/officeDocument/2006/relationships/slide" Target="slides/slide98.xml"/><Relationship Id="rId362" Type="http://schemas.openxmlformats.org/officeDocument/2006/relationships/slide" Target="slides/slide263.xml"/><Relationship Id="rId418" Type="http://schemas.openxmlformats.org/officeDocument/2006/relationships/slide" Target="slides/slide319.xml"/><Relationship Id="rId222" Type="http://schemas.openxmlformats.org/officeDocument/2006/relationships/slide" Target="slides/slide123.xml"/><Relationship Id="rId264" Type="http://schemas.openxmlformats.org/officeDocument/2006/relationships/slide" Target="slides/slide165.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5.xml"/><Relationship Id="rId70" Type="http://schemas.openxmlformats.org/officeDocument/2006/relationships/slideMaster" Target="slideMasters/slideMaster70.xml"/><Relationship Id="rId166" Type="http://schemas.openxmlformats.org/officeDocument/2006/relationships/slide" Target="slides/slide67.xml"/><Relationship Id="rId331" Type="http://schemas.openxmlformats.org/officeDocument/2006/relationships/slide" Target="slides/slide232.xml"/><Relationship Id="rId373" Type="http://schemas.openxmlformats.org/officeDocument/2006/relationships/slide" Target="slides/slide274.xml"/><Relationship Id="rId429" Type="http://schemas.openxmlformats.org/officeDocument/2006/relationships/slide" Target="slides/slide330.xml"/><Relationship Id="rId1" Type="http://schemas.openxmlformats.org/officeDocument/2006/relationships/slideMaster" Target="slideMasters/slideMaster1.xml"/><Relationship Id="rId233" Type="http://schemas.openxmlformats.org/officeDocument/2006/relationships/slide" Target="slides/slide134.xml"/><Relationship Id="rId440" Type="http://schemas.openxmlformats.org/officeDocument/2006/relationships/slide" Target="slides/slide341.xml"/><Relationship Id="rId28" Type="http://schemas.openxmlformats.org/officeDocument/2006/relationships/slideMaster" Target="slideMasters/slideMaster28.xml"/><Relationship Id="rId275" Type="http://schemas.openxmlformats.org/officeDocument/2006/relationships/slide" Target="slides/slide176.xml"/><Relationship Id="rId300" Type="http://schemas.openxmlformats.org/officeDocument/2006/relationships/slide" Target="slides/slide201.xml"/><Relationship Id="rId81" Type="http://schemas.openxmlformats.org/officeDocument/2006/relationships/slideMaster" Target="slideMasters/slideMaster81.xml"/><Relationship Id="rId135" Type="http://schemas.openxmlformats.org/officeDocument/2006/relationships/slide" Target="slides/slide36.xml"/><Relationship Id="rId177" Type="http://schemas.openxmlformats.org/officeDocument/2006/relationships/slide" Target="slides/slide78.xml"/><Relationship Id="rId342" Type="http://schemas.openxmlformats.org/officeDocument/2006/relationships/slide" Target="slides/slide243.xml"/><Relationship Id="rId384" Type="http://schemas.openxmlformats.org/officeDocument/2006/relationships/slide" Target="slides/slide285.xml"/><Relationship Id="rId202" Type="http://schemas.openxmlformats.org/officeDocument/2006/relationships/slide" Target="slides/slide103.xml"/><Relationship Id="rId244" Type="http://schemas.openxmlformats.org/officeDocument/2006/relationships/slide" Target="slides/slide145.xml"/></Relationships>
</file>

<file path=ppt/_rels/viewProps.xml.rels><?xml version="1.0" encoding="UTF-8" standalone="yes"?>
<Relationships xmlns="http://schemas.openxmlformats.org/package/2006/relationships"><Relationship Id="rId1" Type="http://schemas.openxmlformats.org/officeDocument/2006/relationships/slide" Target="slides/slide137.xml"/></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7.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96.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0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22" name="Rectangle 2"/>
          <p:cNvSpPr>
            <a:spLocks noGrp="1" noChangeArrowheads="1"/>
          </p:cNvSpPr>
          <p:nvPr>
            <p:ph type="hdr" sz="quarter"/>
          </p:nvPr>
        </p:nvSpPr>
        <p:spPr bwMode="auto">
          <a:xfrm>
            <a:off x="0" y="0"/>
            <a:ext cx="2943225"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ltLang="zh-CN"/>
          </a:p>
        </p:txBody>
      </p:sp>
      <p:sp>
        <p:nvSpPr>
          <p:cNvPr id="235523" name="Rectangle 3"/>
          <p:cNvSpPr>
            <a:spLocks noGrp="1" noChangeArrowheads="1"/>
          </p:cNvSpPr>
          <p:nvPr>
            <p:ph type="dt" sz="quarter" idx="1"/>
          </p:nvPr>
        </p:nvSpPr>
        <p:spPr bwMode="auto">
          <a:xfrm>
            <a:off x="3846513" y="0"/>
            <a:ext cx="2943225" cy="4968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ltLang="zh-CN"/>
          </a:p>
        </p:txBody>
      </p:sp>
      <p:sp>
        <p:nvSpPr>
          <p:cNvPr id="235524" name="Rectangle 4"/>
          <p:cNvSpPr>
            <a:spLocks noGrp="1" noChangeArrowheads="1"/>
          </p:cNvSpPr>
          <p:nvPr>
            <p:ph type="ftr" sz="quarter" idx="2"/>
          </p:nvPr>
        </p:nvSpPr>
        <p:spPr bwMode="auto">
          <a:xfrm>
            <a:off x="0" y="9423400"/>
            <a:ext cx="2943225"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ltLang="zh-CN"/>
          </a:p>
        </p:txBody>
      </p:sp>
      <p:sp>
        <p:nvSpPr>
          <p:cNvPr id="235525" name="Rectangle 5"/>
          <p:cNvSpPr>
            <a:spLocks noGrp="1" noChangeArrowheads="1"/>
          </p:cNvSpPr>
          <p:nvPr>
            <p:ph type="sldNum" sz="quarter" idx="3"/>
          </p:nvPr>
        </p:nvSpPr>
        <p:spPr bwMode="auto">
          <a:xfrm>
            <a:off x="3846513" y="9423400"/>
            <a:ext cx="2943225" cy="496888"/>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vl1pPr>
          </a:lstStyle>
          <a:p>
            <a:pPr>
              <a:defRPr/>
            </a:pPr>
            <a:fld id="{E1A1F3E4-D3F9-2B40-8FE8-348A085D4097}" type="slidenum">
              <a:rPr lang="en-US" altLang="zh-CN"/>
              <a:pPr>
                <a:defRPr/>
              </a:pPr>
              <a:t>‹#›</a:t>
            </a:fld>
            <a:endParaRPr lang="en-US" altLang="zh-CN"/>
          </a:p>
        </p:txBody>
      </p:sp>
    </p:spTree>
    <p:extLst>
      <p:ext uri="{BB962C8B-B14F-4D97-AF65-F5344CB8AC3E}">
        <p14:creationId xmlns:p14="http://schemas.microsoft.com/office/powerpoint/2010/main" val="345688909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hdr" sz="quarter"/>
          </p:nvPr>
        </p:nvSpPr>
        <p:spPr bwMode="auto">
          <a:xfrm>
            <a:off x="0" y="0"/>
            <a:ext cx="2943225" cy="4968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ltLang="zh-CN"/>
          </a:p>
        </p:txBody>
      </p:sp>
      <p:sp>
        <p:nvSpPr>
          <p:cNvPr id="5123" name="Rectangle 3"/>
          <p:cNvSpPr>
            <a:spLocks noGrp="1" noChangeArrowheads="1"/>
          </p:cNvSpPr>
          <p:nvPr>
            <p:ph type="dt" idx="1"/>
          </p:nvPr>
        </p:nvSpPr>
        <p:spPr bwMode="auto">
          <a:xfrm>
            <a:off x="3848100" y="0"/>
            <a:ext cx="2943225" cy="49688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ltLang="zh-CN"/>
          </a:p>
        </p:txBody>
      </p:sp>
      <p:sp>
        <p:nvSpPr>
          <p:cNvPr id="70660" name="Rectangle 4"/>
          <p:cNvSpPr>
            <a:spLocks noGrp="1" noRot="1" noChangeAspect="1" noChangeArrowheads="1" noTextEdit="1"/>
          </p:cNvSpPr>
          <p:nvPr>
            <p:ph type="sldImg" idx="2"/>
          </p:nvPr>
        </p:nvSpPr>
        <p:spPr bwMode="auto">
          <a:xfrm>
            <a:off x="915988" y="744538"/>
            <a:ext cx="4960937" cy="3721100"/>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5125" name="Rectangle 5"/>
          <p:cNvSpPr>
            <a:spLocks noGrp="1" noChangeArrowheads="1"/>
          </p:cNvSpPr>
          <p:nvPr>
            <p:ph type="body" sz="quarter" idx="3"/>
          </p:nvPr>
        </p:nvSpPr>
        <p:spPr bwMode="auto">
          <a:xfrm>
            <a:off x="904875" y="4713288"/>
            <a:ext cx="4981575" cy="446405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zh-CN" noProof="0"/>
              <a:t>Click to edit Master text styles</a:t>
            </a:r>
          </a:p>
          <a:p>
            <a:pPr lvl="0"/>
            <a:r>
              <a:rPr lang="en-US" altLang="zh-CN" noProof="0"/>
              <a:t>Second level</a:t>
            </a:r>
          </a:p>
          <a:p>
            <a:pPr lvl="0"/>
            <a:r>
              <a:rPr lang="en-US" altLang="zh-CN" noProof="0"/>
              <a:t>Third level</a:t>
            </a:r>
          </a:p>
          <a:p>
            <a:pPr lvl="0"/>
            <a:r>
              <a:rPr lang="en-US" altLang="zh-CN" noProof="0"/>
              <a:t>Fourth level</a:t>
            </a:r>
          </a:p>
          <a:p>
            <a:pPr lvl="0"/>
            <a:r>
              <a:rPr lang="en-US" altLang="zh-CN" noProof="0"/>
              <a:t>Fifth level</a:t>
            </a:r>
          </a:p>
        </p:txBody>
      </p:sp>
      <p:sp>
        <p:nvSpPr>
          <p:cNvPr id="5126" name="Rectangle 6"/>
          <p:cNvSpPr>
            <a:spLocks noGrp="1" noChangeArrowheads="1"/>
          </p:cNvSpPr>
          <p:nvPr>
            <p:ph type="ftr" sz="quarter" idx="4"/>
          </p:nvPr>
        </p:nvSpPr>
        <p:spPr bwMode="auto">
          <a:xfrm>
            <a:off x="0" y="9426575"/>
            <a:ext cx="2943225" cy="4953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ltLang="zh-CN"/>
          </a:p>
        </p:txBody>
      </p:sp>
      <p:sp>
        <p:nvSpPr>
          <p:cNvPr id="5127" name="Rectangle 7"/>
          <p:cNvSpPr>
            <a:spLocks noGrp="1" noChangeArrowheads="1"/>
          </p:cNvSpPr>
          <p:nvPr>
            <p:ph type="sldNum" sz="quarter" idx="5"/>
          </p:nvPr>
        </p:nvSpPr>
        <p:spPr bwMode="auto">
          <a:xfrm>
            <a:off x="3848100" y="9426575"/>
            <a:ext cx="2943225" cy="4953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lvl1pPr algn="r">
              <a:defRPr sz="1200"/>
            </a:lvl1pPr>
          </a:lstStyle>
          <a:p>
            <a:pPr>
              <a:defRPr/>
            </a:pPr>
            <a:fld id="{2A60F708-7CC2-E045-82A4-649AD8136A35}" type="slidenum">
              <a:rPr lang="en-US" altLang="zh-CN"/>
              <a:pPr>
                <a:defRPr/>
              </a:pPr>
              <a:t>‹#›</a:t>
            </a:fld>
            <a:endParaRPr lang="en-US" altLang="zh-CN"/>
          </a:p>
        </p:txBody>
      </p:sp>
    </p:spTree>
    <p:extLst>
      <p:ext uri="{BB962C8B-B14F-4D97-AF65-F5344CB8AC3E}">
        <p14:creationId xmlns:p14="http://schemas.microsoft.com/office/powerpoint/2010/main" val="822850896"/>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ＭＳ Ｐゴシック" charset="-128"/>
        <a:cs typeface="ＭＳ Ｐゴシック" charset="-128"/>
      </a:defRPr>
    </a:lvl1pPr>
    <a:lvl2pPr marL="742950" indent="-28575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2pPr>
    <a:lvl3pPr marL="1143000" indent="-2286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3pPr>
    <a:lvl4pPr marL="1600200" indent="-2286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4pPr>
    <a:lvl5pPr marL="2057400" indent="-228600" algn="l" rtl="0" eaLnBrk="0" fontAlgn="base" hangingPunct="0">
      <a:spcBef>
        <a:spcPct val="30000"/>
      </a:spcBef>
      <a:spcAft>
        <a:spcPct val="0"/>
      </a:spcAft>
      <a:defRPr sz="1200" kern="1200">
        <a:solidFill>
          <a:schemeClr val="tx1"/>
        </a:solidFill>
        <a:latin typeface="Arial" charset="0"/>
        <a:ea typeface="ＭＳ Ｐゴシック"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B65D9BE-1EA6-CC4E-9619-8F7F2C0EE8EE}" type="slidenum">
              <a:rPr lang="en-US" altLang="zh-CN" sz="1200"/>
              <a:pPr/>
              <a:t>1</a:t>
            </a:fld>
            <a:endParaRPr lang="en-US" altLang="zh-CN" sz="1200"/>
          </a:p>
        </p:txBody>
      </p:sp>
      <p:sp>
        <p:nvSpPr>
          <p:cNvPr id="72706" name="Rectangle 2"/>
          <p:cNvSpPr>
            <a:spLocks noGrp="1" noRot="1" noChangeAspect="1" noChangeArrowheads="1"/>
          </p:cNvSpPr>
          <p:nvPr>
            <p:ph type="sldImg"/>
          </p:nvPr>
        </p:nvSpPr>
        <p:spPr>
          <a:solidFill>
            <a:srgbClr val="FFFFFF"/>
          </a:solidFill>
          <a:ln/>
        </p:spPr>
      </p:sp>
      <p:sp>
        <p:nvSpPr>
          <p:cNvPr id="727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8422347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3FB5DCA-B493-724F-962D-9E2BB6532A95}" type="slidenum">
              <a:rPr lang="en-US" sz="1200">
                <a:solidFill>
                  <a:srgbClr val="000000"/>
                </a:solidFill>
              </a:rPr>
              <a:pPr eaLnBrk="1" hangingPunct="1"/>
              <a:t>14</a:t>
            </a:fld>
            <a:endParaRPr lang="en-US" sz="1200">
              <a:solidFill>
                <a:srgbClr val="000000"/>
              </a:solidFill>
            </a:endParaRPr>
          </a:p>
        </p:txBody>
      </p:sp>
      <p:sp>
        <p:nvSpPr>
          <p:cNvPr id="378882" name="Rectangle 2"/>
          <p:cNvSpPr>
            <a:spLocks noGrp="1" noRot="1" noChangeAspect="1" noChangeArrowheads="1" noTextEdit="1"/>
          </p:cNvSpPr>
          <p:nvPr>
            <p:ph type="sldImg"/>
          </p:nvPr>
        </p:nvSpPr>
        <p:spPr>
          <a:ln/>
        </p:spPr>
      </p:sp>
      <p:sp>
        <p:nvSpPr>
          <p:cNvPr id="33796" name="Rectangle 3"/>
          <p:cNvSpPr>
            <a:spLocks noGrp="1" noChangeArrowheads="1"/>
          </p:cNvSpPr>
          <p:nvPr>
            <p:ph type="body" idx="1"/>
          </p:nvPr>
        </p:nvSpPr>
        <p:spPr>
          <a:ln/>
        </p:spPr>
        <p:txBody>
          <a:bodyPr/>
          <a:lstStyle/>
          <a:p>
            <a:pPr eaLnBrk="1" hangingPunct="1">
              <a:defRPr/>
            </a:pPr>
            <a:r>
              <a:rPr lang="en-US" sz="1050" dirty="0"/>
              <a:t>What overall observations on the NT can you make from this diagram?</a:t>
            </a:r>
          </a:p>
          <a:p>
            <a:pPr eaLnBrk="1" hangingPunct="1">
              <a:defRPr/>
            </a:pPr>
            <a:r>
              <a:rPr lang="en-US" sz="1050" dirty="0"/>
              <a:t>Gospels and Acts form the primary and secondary foundations of the NT. </a:t>
            </a:r>
          </a:p>
          <a:p>
            <a:pPr eaLnBrk="1" hangingPunct="1">
              <a:defRPr/>
            </a:pPr>
            <a:r>
              <a:rPr lang="en-US" sz="1050" dirty="0"/>
              <a:t>On the historical foundation are two pillars of 9 books each.</a:t>
            </a:r>
          </a:p>
          <a:p>
            <a:pPr eaLnBrk="1" hangingPunct="1">
              <a:defRPr/>
            </a:pPr>
            <a:r>
              <a:rPr lang="en-US" sz="1050" dirty="0"/>
              <a:t>Paul’s letters to churches in the left pillar all fit into Acts.</a:t>
            </a:r>
          </a:p>
          <a:p>
            <a:pPr eaLnBrk="1" hangingPunct="1">
              <a:defRPr/>
            </a:pPr>
            <a:r>
              <a:rPr lang="en-US" sz="1050" dirty="0"/>
              <a:t>Paul didn’t write any inspired letters to churches after Acts.</a:t>
            </a:r>
          </a:p>
          <a:p>
            <a:pPr eaLnBrk="1" hangingPunct="1">
              <a:defRPr/>
            </a:pPr>
            <a:r>
              <a:rPr lang="en-US" sz="1050" dirty="0"/>
              <a:t>Pauline letters are named after recipients while General after authors (except Hebrews)</a:t>
            </a:r>
          </a:p>
          <a:p>
            <a:pPr eaLnBrk="1" hangingPunct="1">
              <a:defRPr/>
            </a:pPr>
            <a:r>
              <a:rPr lang="en-US" sz="1050" dirty="0"/>
              <a:t>The four gospels are named after their authors.</a:t>
            </a:r>
          </a:p>
          <a:p>
            <a:pPr eaLnBrk="1" hangingPunct="1">
              <a:defRPr/>
            </a:pPr>
            <a:r>
              <a:rPr lang="en-US" sz="1050" dirty="0"/>
              <a:t>Every book that ends in "ns" is Pauline</a:t>
            </a:r>
          </a:p>
          <a:p>
            <a:pPr eaLnBrk="1" hangingPunct="1">
              <a:defRPr/>
            </a:pPr>
            <a:r>
              <a:rPr lang="en-US" sz="1050" dirty="0"/>
              <a:t>All Pastoral Epistles begin with "T"</a:t>
            </a:r>
          </a:p>
          <a:p>
            <a:pPr eaLnBrk="1" hangingPunct="1">
              <a:defRPr/>
            </a:pPr>
            <a:r>
              <a:rPr lang="en-US" sz="1050" dirty="0"/>
              <a:t>All General Epistles were written after Acts except James.</a:t>
            </a:r>
          </a:p>
          <a:p>
            <a:pPr eaLnBrk="1" hangingPunct="1">
              <a:defRPr/>
            </a:pPr>
            <a:r>
              <a:rPr lang="en-US" sz="1050" dirty="0"/>
              <a:t>Each of the 2 pillars also have a foundational book: Romans &amp; Hebrews (also their longest)</a:t>
            </a:r>
          </a:p>
          <a:p>
            <a:pPr eaLnBrk="1" hangingPunct="1">
              <a:defRPr/>
            </a:pPr>
            <a:r>
              <a:rPr lang="en-US" sz="1050" dirty="0"/>
              <a:t>Both pillars also end up in books that primarily deal with eschatology</a:t>
            </a:r>
          </a:p>
          <a:p>
            <a:pPr eaLnBrk="1" hangingPunct="1">
              <a:defRPr/>
            </a:pPr>
            <a:r>
              <a:rPr lang="en-US" sz="1050" dirty="0"/>
              <a:t>Instruction to the leaders comprise only 4 books </a:t>
            </a:r>
          </a:p>
          <a:p>
            <a:pPr eaLnBrk="1" hangingPunct="1">
              <a:defRPr/>
            </a:pPr>
            <a:r>
              <a:rPr lang="en-US" sz="1050" dirty="0"/>
              <a:t>Only 4 NT books are written to an individual</a:t>
            </a:r>
          </a:p>
          <a:p>
            <a:pPr eaLnBrk="1" hangingPunct="1">
              <a:defRPr/>
            </a:pPr>
            <a:r>
              <a:rPr lang="en-US" sz="1050" dirty="0"/>
              <a:t>i.e., the NT is written not to leaders primarily but to the average Christian</a:t>
            </a:r>
          </a:p>
          <a:p>
            <a:pPr eaLnBrk="1" hangingPunct="1">
              <a:defRPr/>
            </a:pPr>
            <a:r>
              <a:rPr lang="en-US" sz="1050" dirty="0"/>
              <a:t>Each 1</a:t>
            </a:r>
            <a:r>
              <a:rPr lang="en-US" sz="1050" baseline="30000" dirty="0"/>
              <a:t>st</a:t>
            </a:r>
            <a:r>
              <a:rPr lang="en-US" sz="1050" dirty="0"/>
              <a:t> book of multiple (1-2 </a:t>
            </a:r>
            <a:r>
              <a:rPr lang="en-US" sz="1050" dirty="0" err="1"/>
              <a:t>Cor</a:t>
            </a:r>
            <a:r>
              <a:rPr lang="en-US" sz="1050" dirty="0"/>
              <a:t>, 1-2 </a:t>
            </a:r>
            <a:r>
              <a:rPr lang="en-US" sz="1050" dirty="0" err="1"/>
              <a:t>Thess</a:t>
            </a:r>
            <a:r>
              <a:rPr lang="en-US" sz="1050" dirty="0"/>
              <a:t>, etc.) is longer &amp; more significant</a:t>
            </a:r>
          </a:p>
        </p:txBody>
      </p:sp>
    </p:spTree>
    <p:extLst>
      <p:ext uri="{BB962C8B-B14F-4D97-AF65-F5344CB8AC3E}">
        <p14:creationId xmlns:p14="http://schemas.microsoft.com/office/powerpoint/2010/main" val="311449509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B0823D4A-FE81-7D47-9B5C-0C8DB4136749}" type="slidenum">
              <a:rPr lang="en-US" altLang="zh-CN" sz="1200">
                <a:solidFill>
                  <a:prstClr val="black"/>
                </a:solidFill>
                <a:latin typeface="Times" charset="0"/>
              </a:rPr>
              <a:pPr/>
              <a:t>115</a:t>
            </a:fld>
            <a:endParaRPr lang="en-US" altLang="zh-CN" sz="1200">
              <a:solidFill>
                <a:prstClr val="black"/>
              </a:solidFill>
              <a:latin typeface="Times" charset="0"/>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336075449"/>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E41DDD1C-EE04-8743-BD12-E7627135CA32}" type="slidenum">
              <a:rPr lang="en-US" altLang="zh-CN" sz="1200">
                <a:solidFill>
                  <a:prstClr val="black"/>
                </a:solidFill>
                <a:latin typeface="Times" charset="0"/>
              </a:rPr>
              <a:pPr/>
              <a:t>116</a:t>
            </a:fld>
            <a:endParaRPr lang="en-US" altLang="zh-CN" sz="1200">
              <a:solidFill>
                <a:prstClr val="black"/>
              </a:solidFill>
              <a:latin typeface="Times" charset="0"/>
            </a:endParaRPr>
          </a:p>
        </p:txBody>
      </p:sp>
      <p:sp>
        <p:nvSpPr>
          <p:cNvPr id="72707" name="Rectangle 2"/>
          <p:cNvSpPr>
            <a:spLocks noGrp="1" noRot="1" noChangeAspect="1" noChangeArrowheads="1" noTextEdit="1"/>
          </p:cNvSpPr>
          <p:nvPr>
            <p:ph type="sldImg"/>
          </p:nvPr>
        </p:nvSpPr>
        <p:spPr>
          <a:ln/>
        </p:spPr>
      </p:sp>
      <p:sp>
        <p:nvSpPr>
          <p:cNvPr id="727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14323256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D706EDE2-64E7-0748-A567-B7D73E4601C8}" type="slidenum">
              <a:rPr lang="en-US" altLang="zh-CN" sz="1200">
                <a:solidFill>
                  <a:prstClr val="black"/>
                </a:solidFill>
                <a:latin typeface="Times" charset="0"/>
              </a:rPr>
              <a:pPr/>
              <a:t>117</a:t>
            </a:fld>
            <a:endParaRPr lang="en-US" altLang="zh-CN" sz="1200">
              <a:solidFill>
                <a:prstClr val="black"/>
              </a:solidFill>
              <a:latin typeface="Times" charset="0"/>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73501580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4DB22D6D-359A-9447-BBC0-A2CA37BFA4D7}" type="slidenum">
              <a:rPr lang="en-US" altLang="zh-CN" sz="1200">
                <a:solidFill>
                  <a:prstClr val="black"/>
                </a:solidFill>
                <a:latin typeface="Times" charset="0"/>
              </a:rPr>
              <a:pPr/>
              <a:t>118</a:t>
            </a:fld>
            <a:endParaRPr lang="en-US" altLang="zh-CN" sz="1200">
              <a:solidFill>
                <a:prstClr val="black"/>
              </a:solidFill>
              <a:latin typeface="Times" charset="0"/>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112378127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D7409AAE-0A65-4F40-8E8E-759254EBF947}" type="slidenum">
              <a:rPr lang="en-US" altLang="zh-CN" sz="1200">
                <a:solidFill>
                  <a:prstClr val="black"/>
                </a:solidFill>
                <a:latin typeface="Times" charset="0"/>
              </a:rPr>
              <a:pPr/>
              <a:t>119</a:t>
            </a:fld>
            <a:endParaRPr lang="en-US" altLang="zh-CN" sz="1200">
              <a:solidFill>
                <a:prstClr val="black"/>
              </a:solidFill>
              <a:latin typeface="Times" charset="0"/>
            </a:endParaRPr>
          </a:p>
        </p:txBody>
      </p:sp>
      <p:sp>
        <p:nvSpPr>
          <p:cNvPr id="78851" name="Rectangle 2"/>
          <p:cNvSpPr>
            <a:spLocks noGrp="1" noRot="1" noChangeAspect="1" noChangeArrowheads="1" noTextEdit="1"/>
          </p:cNvSpPr>
          <p:nvPr>
            <p:ph type="sldImg"/>
          </p:nvPr>
        </p:nvSpPr>
        <p:spPr>
          <a:ln/>
        </p:spPr>
      </p:sp>
      <p:sp>
        <p:nvSpPr>
          <p:cNvPr id="7885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32952484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884A94AF-E922-574F-BAC7-96BC3CD083ED}" type="slidenum">
              <a:rPr lang="en-US" altLang="zh-CN" sz="1200">
                <a:solidFill>
                  <a:prstClr val="black"/>
                </a:solidFill>
                <a:latin typeface="Times" charset="0"/>
              </a:rPr>
              <a:pPr/>
              <a:t>120</a:t>
            </a:fld>
            <a:endParaRPr lang="en-US" altLang="zh-CN" sz="1200">
              <a:solidFill>
                <a:prstClr val="black"/>
              </a:solidFill>
              <a:latin typeface="Times" charset="0"/>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42863627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0D650EEA-7ADD-0141-A5B2-47CD416A83A8}" type="slidenum">
              <a:rPr lang="en-US" altLang="zh-CN" sz="1200">
                <a:solidFill>
                  <a:prstClr val="black"/>
                </a:solidFill>
                <a:latin typeface="Times" charset="0"/>
              </a:rPr>
              <a:pPr/>
              <a:t>121</a:t>
            </a:fld>
            <a:endParaRPr lang="en-US" altLang="zh-CN" sz="1200">
              <a:solidFill>
                <a:prstClr val="black"/>
              </a:solidFill>
              <a:latin typeface="Times" charset="0"/>
            </a:endParaRPr>
          </a:p>
        </p:txBody>
      </p:sp>
      <p:sp>
        <p:nvSpPr>
          <p:cNvPr id="82947" name="Rectangle 2"/>
          <p:cNvSpPr>
            <a:spLocks noGrp="1" noRot="1" noChangeAspect="1" noChangeArrowheads="1" noTextEdit="1"/>
          </p:cNvSpPr>
          <p:nvPr>
            <p:ph type="sldImg"/>
          </p:nvPr>
        </p:nvSpPr>
        <p:spPr>
          <a:ln/>
        </p:spPr>
      </p:sp>
      <p:sp>
        <p:nvSpPr>
          <p:cNvPr id="829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1196203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54A4EB76-7DE9-B242-973A-1C782135A050}" type="slidenum">
              <a:rPr lang="en-US" altLang="zh-CN" sz="1200">
                <a:solidFill>
                  <a:prstClr val="black"/>
                </a:solidFill>
                <a:latin typeface="Times" charset="0"/>
              </a:rPr>
              <a:pPr/>
              <a:t>122</a:t>
            </a:fld>
            <a:endParaRPr lang="en-US" altLang="zh-CN" sz="1200">
              <a:solidFill>
                <a:prstClr val="black"/>
              </a:solidFill>
              <a:latin typeface="Times" charset="0"/>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422427415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8381ACAC-608A-6443-B378-A66B8D901659}" type="slidenum">
              <a:rPr lang="en-US" altLang="zh-CN" sz="1200">
                <a:solidFill>
                  <a:prstClr val="black"/>
                </a:solidFill>
                <a:latin typeface="Times" charset="0"/>
              </a:rPr>
              <a:pPr/>
              <a:t>123</a:t>
            </a:fld>
            <a:endParaRPr lang="en-US" altLang="zh-CN" sz="1200">
              <a:solidFill>
                <a:prstClr val="black"/>
              </a:solidFill>
              <a:latin typeface="Times" charset="0"/>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404399579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9463C672-3110-8E43-B61D-6D376FC82445}" type="slidenum">
              <a:rPr lang="en-US" altLang="zh-CN" sz="1200">
                <a:solidFill>
                  <a:prstClr val="black"/>
                </a:solidFill>
                <a:latin typeface="Times" charset="0"/>
              </a:rPr>
              <a:pPr/>
              <a:t>124</a:t>
            </a:fld>
            <a:endParaRPr lang="en-US" altLang="zh-CN" sz="1200">
              <a:solidFill>
                <a:prstClr val="black"/>
              </a:solidFill>
              <a:latin typeface="Times" charset="0"/>
            </a:endParaRPr>
          </a:p>
        </p:txBody>
      </p:sp>
      <p:sp>
        <p:nvSpPr>
          <p:cNvPr id="89091" name="Rectangle 2"/>
          <p:cNvSpPr>
            <a:spLocks noGrp="1" noRot="1" noChangeAspect="1" noChangeArrowheads="1" noTextEdit="1"/>
          </p:cNvSpPr>
          <p:nvPr>
            <p:ph type="sldImg"/>
          </p:nvPr>
        </p:nvSpPr>
        <p:spPr>
          <a:ln/>
        </p:spPr>
      </p:sp>
      <p:sp>
        <p:nvSpPr>
          <p:cNvPr id="890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60294130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15</a:t>
            </a:fld>
            <a:endParaRPr lang="en-US" altLang="zh-CN"/>
          </a:p>
        </p:txBody>
      </p:sp>
    </p:spTree>
    <p:extLst>
      <p:ext uri="{BB962C8B-B14F-4D97-AF65-F5344CB8AC3E}">
        <p14:creationId xmlns:p14="http://schemas.microsoft.com/office/powerpoint/2010/main" val="143486622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C3136ED6-ED2C-FD46-9579-5E096D212301}" type="slidenum">
              <a:rPr lang="en-US" altLang="zh-CN" sz="1200">
                <a:solidFill>
                  <a:prstClr val="black"/>
                </a:solidFill>
                <a:latin typeface="Times" charset="0"/>
              </a:rPr>
              <a:pPr/>
              <a:t>125</a:t>
            </a:fld>
            <a:endParaRPr lang="en-US" altLang="zh-CN" sz="1200">
              <a:solidFill>
                <a:prstClr val="black"/>
              </a:solidFill>
              <a:latin typeface="Times" charset="0"/>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1921130202"/>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CC1247E1-65B4-4D45-B6A4-DBDCC3A72491}" type="slidenum">
              <a:rPr lang="en-US" altLang="zh-CN" sz="1200">
                <a:solidFill>
                  <a:prstClr val="black"/>
                </a:solidFill>
                <a:latin typeface="Times" charset="0"/>
              </a:rPr>
              <a:pPr/>
              <a:t>126</a:t>
            </a:fld>
            <a:endParaRPr lang="en-US" altLang="zh-CN" sz="1200">
              <a:solidFill>
                <a:prstClr val="black"/>
              </a:solidFill>
              <a:latin typeface="Times" charset="0"/>
            </a:endParaRPr>
          </a:p>
        </p:txBody>
      </p:sp>
      <p:sp>
        <p:nvSpPr>
          <p:cNvPr id="93187" name="Rectangle 2"/>
          <p:cNvSpPr>
            <a:spLocks noGrp="1" noRot="1" noChangeAspect="1" noChangeArrowheads="1" noTextEdit="1"/>
          </p:cNvSpPr>
          <p:nvPr>
            <p:ph type="sldImg"/>
          </p:nvPr>
        </p:nvSpPr>
        <p:spPr>
          <a:ln/>
        </p:spPr>
      </p:sp>
      <p:sp>
        <p:nvSpPr>
          <p:cNvPr id="931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548835797"/>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0290DB3A-C914-2D41-9154-DF984B85586F}" type="slidenum">
              <a:rPr lang="en-US" altLang="zh-CN" sz="1200">
                <a:solidFill>
                  <a:prstClr val="black"/>
                </a:solidFill>
                <a:latin typeface="Times" charset="0"/>
              </a:rPr>
              <a:pPr/>
              <a:t>127</a:t>
            </a:fld>
            <a:endParaRPr lang="en-US" altLang="zh-CN" sz="1200">
              <a:solidFill>
                <a:prstClr val="black"/>
              </a:solidFill>
              <a:latin typeface="Times" charset="0"/>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195871761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26F5FDA6-3C24-1E40-BB6A-7EE9AC386A84}" type="slidenum">
              <a:rPr lang="en-US" altLang="zh-CN" sz="1200">
                <a:solidFill>
                  <a:prstClr val="black"/>
                </a:solidFill>
                <a:latin typeface="Times" charset="0"/>
              </a:rPr>
              <a:pPr/>
              <a:t>128</a:t>
            </a:fld>
            <a:endParaRPr lang="en-US" altLang="zh-CN" sz="1200">
              <a:solidFill>
                <a:prstClr val="black"/>
              </a:solidFill>
              <a:latin typeface="Times" charset="0"/>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953298331"/>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B26BD65C-16C4-9B4D-AB0D-C126A7F9AD30}" type="slidenum">
              <a:rPr lang="en-US" altLang="zh-CN" sz="1200">
                <a:solidFill>
                  <a:prstClr val="black"/>
                </a:solidFill>
                <a:latin typeface="Times" charset="0"/>
              </a:rPr>
              <a:pPr/>
              <a:t>129</a:t>
            </a:fld>
            <a:endParaRPr lang="en-US" altLang="zh-CN" sz="1200">
              <a:solidFill>
                <a:prstClr val="black"/>
              </a:solidFill>
              <a:latin typeface="Times"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1288772222"/>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55FF58F7-DA2A-C441-903A-DBAC5199FF26}" type="slidenum">
              <a:rPr lang="en-US" altLang="zh-CN" sz="1200">
                <a:solidFill>
                  <a:prstClr val="black"/>
                </a:solidFill>
                <a:latin typeface="Times" charset="0"/>
              </a:rPr>
              <a:pPr/>
              <a:t>130</a:t>
            </a:fld>
            <a:endParaRPr lang="en-US" altLang="zh-CN" sz="1200">
              <a:solidFill>
                <a:prstClr val="black"/>
              </a:solidFill>
              <a:latin typeface="Times" charset="0"/>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58437977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953A7615-F740-5742-A3D1-E0E67F427EA8}" type="slidenum">
              <a:rPr lang="en-US" altLang="zh-CN" sz="1200">
                <a:solidFill>
                  <a:prstClr val="black"/>
                </a:solidFill>
                <a:latin typeface="Times" charset="0"/>
              </a:rPr>
              <a:pPr/>
              <a:t>131</a:t>
            </a:fld>
            <a:endParaRPr lang="en-US" altLang="zh-CN" sz="1200">
              <a:solidFill>
                <a:prstClr val="black"/>
              </a:solidFill>
              <a:latin typeface="Times"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19291696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F2C2EF3A-DC75-F040-B236-69EF5952E6F9}" type="slidenum">
              <a:rPr lang="en-US" altLang="zh-CN" sz="1200">
                <a:solidFill>
                  <a:prstClr val="black"/>
                </a:solidFill>
                <a:latin typeface="Times" charset="0"/>
              </a:rPr>
              <a:pPr/>
              <a:t>132</a:t>
            </a:fld>
            <a:endParaRPr lang="en-US" altLang="zh-CN" sz="1200">
              <a:solidFill>
                <a:prstClr val="black"/>
              </a:solidFill>
              <a:latin typeface="Times"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18637672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C1E7D219-906C-FF45-A431-97E57B32B2F2}" type="slidenum">
              <a:rPr lang="en-US" altLang="zh-CN" sz="1200">
                <a:solidFill>
                  <a:prstClr val="black"/>
                </a:solidFill>
                <a:latin typeface="Times" charset="0"/>
              </a:rPr>
              <a:pPr/>
              <a:t>133</a:t>
            </a:fld>
            <a:endParaRPr lang="en-US" altLang="zh-CN" sz="1200">
              <a:solidFill>
                <a:prstClr val="black"/>
              </a:solidFill>
              <a:latin typeface="Times" charset="0"/>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2414035952"/>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CB72D478-950B-B64C-B91F-A67CAED17E9B}" type="slidenum">
              <a:rPr lang="en-US" altLang="zh-CN" sz="1200">
                <a:solidFill>
                  <a:prstClr val="black"/>
                </a:solidFill>
                <a:latin typeface="Times" charset="0"/>
              </a:rPr>
              <a:pPr/>
              <a:t>134</a:t>
            </a:fld>
            <a:endParaRPr lang="en-US" altLang="zh-CN" sz="1200">
              <a:solidFill>
                <a:prstClr val="black"/>
              </a:solidFill>
              <a:latin typeface="Times" charset="0"/>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4114730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16</a:t>
            </a:fld>
            <a:endParaRPr lang="en-US" altLang="zh-CN"/>
          </a:p>
        </p:txBody>
      </p:sp>
    </p:spTree>
    <p:extLst>
      <p:ext uri="{BB962C8B-B14F-4D97-AF65-F5344CB8AC3E}">
        <p14:creationId xmlns:p14="http://schemas.microsoft.com/office/powerpoint/2010/main" val="2462024374"/>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23FF275-307A-6F41-AC9B-5DA72E642AF9}" type="slidenum">
              <a:rPr lang="en-US" altLang="zh-CN" sz="1200">
                <a:solidFill>
                  <a:prstClr val="black"/>
                </a:solidFill>
              </a:rPr>
              <a:pPr/>
              <a:t>135</a:t>
            </a:fld>
            <a:endParaRPr lang="en-US" altLang="zh-CN" sz="1200">
              <a:solidFill>
                <a:prstClr val="black"/>
              </a:solidFill>
            </a:endParaRPr>
          </a:p>
        </p:txBody>
      </p:sp>
      <p:sp>
        <p:nvSpPr>
          <p:cNvPr id="219138" name="Rectangle 2"/>
          <p:cNvSpPr>
            <a:spLocks noGrp="1" noRot="1" noChangeAspect="1" noChangeArrowheads="1"/>
          </p:cNvSpPr>
          <p:nvPr>
            <p:ph type="sldImg"/>
          </p:nvPr>
        </p:nvSpPr>
        <p:spPr>
          <a:solidFill>
            <a:srgbClr val="FFFFFF"/>
          </a:solidFill>
          <a:ln/>
        </p:spPr>
      </p:sp>
      <p:sp>
        <p:nvSpPr>
          <p:cNvPr id="2191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394548508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49EB821-F7EB-864E-A8BB-7A3DBF3BA6EF}" type="slidenum">
              <a:rPr lang="en-US" sz="1200">
                <a:solidFill>
                  <a:srgbClr val="000000"/>
                </a:solidFill>
              </a:rPr>
              <a:pPr eaLnBrk="1" hangingPunct="1"/>
              <a:t>136</a:t>
            </a:fld>
            <a:endParaRPr lang="en-US" sz="1200">
              <a:solidFill>
                <a:srgbClr val="000000"/>
              </a:solidFill>
            </a:endParaRPr>
          </a:p>
        </p:txBody>
      </p:sp>
      <p:sp>
        <p:nvSpPr>
          <p:cNvPr id="224258" name="Rectangle 2"/>
          <p:cNvSpPr>
            <a:spLocks noGrp="1" noRot="1" noChangeAspect="1" noChangeArrowheads="1" noTextEdit="1"/>
          </p:cNvSpPr>
          <p:nvPr>
            <p:ph type="sldImg"/>
          </p:nvPr>
        </p:nvSpPr>
        <p:spPr>
          <a:ln/>
        </p:spPr>
      </p:sp>
      <p:sp>
        <p:nvSpPr>
          <p:cNvPr id="2242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8744112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eaLnBrk="1" hangingPunct="1"/>
            <a:fld id="{94535E54-23C4-0146-808E-773B83475B6D}" type="slidenum">
              <a:rPr lang="en-US" sz="1200">
                <a:solidFill>
                  <a:prstClr val="black"/>
                </a:solidFill>
              </a:rPr>
              <a:pPr eaLnBrk="1" hangingPunct="1"/>
              <a:t>137</a:t>
            </a:fld>
            <a:endParaRPr lang="en-US" sz="1200">
              <a:solidFill>
                <a:prstClr val="black"/>
              </a:solidFill>
            </a:endParaRPr>
          </a:p>
        </p:txBody>
      </p:sp>
      <p:sp>
        <p:nvSpPr>
          <p:cNvPr id="57347" name="Rectangle 2"/>
          <p:cNvSpPr>
            <a:spLocks noGrp="1" noRot="1" noChangeAspect="1" noChangeArrowheads="1" noTextEdit="1"/>
          </p:cNvSpPr>
          <p:nvPr>
            <p:ph type="sldImg"/>
          </p:nvPr>
        </p:nvSpPr>
        <p:spPr>
          <a:ln/>
        </p:spPr>
      </p:sp>
      <p:sp>
        <p:nvSpPr>
          <p:cNvPr id="573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ndParaRPr>
          </a:p>
        </p:txBody>
      </p:sp>
    </p:spTree>
    <p:extLst>
      <p:ext uri="{BB962C8B-B14F-4D97-AF65-F5344CB8AC3E}">
        <p14:creationId xmlns:p14="http://schemas.microsoft.com/office/powerpoint/2010/main" val="61862288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ln/>
        </p:spPr>
      </p:sp>
      <p:sp>
        <p:nvSpPr>
          <p:cNvPr id="6656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ndParaRPr>
          </a:p>
        </p:txBody>
      </p:sp>
    </p:spTree>
    <p:extLst>
      <p:ext uri="{BB962C8B-B14F-4D97-AF65-F5344CB8AC3E}">
        <p14:creationId xmlns:p14="http://schemas.microsoft.com/office/powerpoint/2010/main" val="217100904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fld id="{ABF2BAEF-4864-EF4C-A572-09D16737DC91}" type="slidenum">
              <a:rPr lang="en-US" altLang="zh-CN" sz="1200">
                <a:solidFill>
                  <a:prstClr val="black"/>
                </a:solidFill>
                <a:latin typeface="Arial" charset="0"/>
              </a:rPr>
              <a:pPr eaLnBrk="1" hangingPunct="1"/>
              <a:t>139</a:t>
            </a:fld>
            <a:endParaRPr lang="en-US" altLang="zh-CN" sz="1200">
              <a:solidFill>
                <a:prstClr val="black"/>
              </a:solidFill>
              <a:latin typeface="Arial" charset="0"/>
            </a:endParaRPr>
          </a:p>
        </p:txBody>
      </p:sp>
      <p:sp>
        <p:nvSpPr>
          <p:cNvPr id="68610" name="Rectangle 2"/>
          <p:cNvSpPr>
            <a:spLocks noGrp="1" noRot="1" noChangeAspect="1" noChangeArrowheads="1" noTextEdit="1"/>
          </p:cNvSpPr>
          <p:nvPr>
            <p:ph type="sldImg"/>
          </p:nvPr>
        </p:nvSpPr>
        <p:spPr>
          <a:ln/>
        </p:spPr>
      </p:sp>
      <p:sp>
        <p:nvSpPr>
          <p:cNvPr id="68611" name="Rectangle 3"/>
          <p:cNvSpPr>
            <a:spLocks noGrp="1" noChangeArrowheads="1"/>
          </p:cNvSpPr>
          <p:nvPr>
            <p:ph type="body" idx="1"/>
          </p:nvPr>
        </p:nvSpPr>
        <p:spPr>
          <a:xfrm>
            <a:off x="905510" y="4712891"/>
            <a:ext cx="4980305" cy="4464844"/>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Arial" charset="0"/>
            </a:endParaRPr>
          </a:p>
        </p:txBody>
      </p:sp>
    </p:spTree>
    <p:extLst>
      <p:ext uri="{BB962C8B-B14F-4D97-AF65-F5344CB8AC3E}">
        <p14:creationId xmlns:p14="http://schemas.microsoft.com/office/powerpoint/2010/main" val="2123186397"/>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ln/>
        </p:spPr>
      </p:sp>
      <p:sp>
        <p:nvSpPr>
          <p:cNvPr id="7065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Arial" charset="0"/>
            </a:endParaRPr>
          </a:p>
        </p:txBody>
      </p:sp>
    </p:spTree>
    <p:extLst>
      <p:ext uri="{BB962C8B-B14F-4D97-AF65-F5344CB8AC3E}">
        <p14:creationId xmlns:p14="http://schemas.microsoft.com/office/powerpoint/2010/main" val="355401610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69E3FA2-49F7-4541-BEBB-93E4AA828454}" type="slidenum">
              <a:rPr lang="en-US" altLang="zh-CN" sz="1200"/>
              <a:pPr/>
              <a:t>141</a:t>
            </a:fld>
            <a:endParaRPr lang="en-US" altLang="zh-CN" sz="1200"/>
          </a:p>
        </p:txBody>
      </p:sp>
      <p:sp>
        <p:nvSpPr>
          <p:cNvPr id="239618" name="Rectangle 2"/>
          <p:cNvSpPr>
            <a:spLocks noGrp="1" noRot="1" noChangeAspect="1" noChangeArrowheads="1" noTextEdit="1"/>
          </p:cNvSpPr>
          <p:nvPr>
            <p:ph type="sldImg"/>
          </p:nvPr>
        </p:nvSpPr>
        <p:spPr>
          <a:ln/>
        </p:spPr>
      </p:sp>
      <p:sp>
        <p:nvSpPr>
          <p:cNvPr id="2396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361904665"/>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9765AC0-6BD3-8A44-9EC1-97452A67F6B8}" type="slidenum">
              <a:rPr lang="en-GB" sz="1200">
                <a:solidFill>
                  <a:srgbClr val="FFFFFF"/>
                </a:solidFill>
                <a:latin typeface="Comic Sans MS" charset="0"/>
              </a:rPr>
              <a:pPr eaLnBrk="1" hangingPunct="1"/>
              <a:t>142</a:t>
            </a:fld>
            <a:endParaRPr lang="en-GB" sz="1200">
              <a:solidFill>
                <a:srgbClr val="FFFFFF"/>
              </a:solidFill>
              <a:latin typeface="Comic Sans MS" charset="0"/>
            </a:endParaRPr>
          </a:p>
        </p:txBody>
      </p:sp>
      <p:sp>
        <p:nvSpPr>
          <p:cNvPr id="212994" name="Rectangle 1026"/>
          <p:cNvSpPr>
            <a:spLocks noGrp="1" noRot="1" noChangeAspect="1" noChangeArrowheads="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00722767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D592327-B634-0E47-8F70-92BBF9A2A612}" type="slidenum">
              <a:rPr lang="en-US" altLang="zh-CN" sz="1200"/>
              <a:pPr/>
              <a:t>143</a:t>
            </a:fld>
            <a:endParaRPr lang="en-US" altLang="zh-CN" sz="1200"/>
          </a:p>
        </p:txBody>
      </p:sp>
      <p:sp>
        <p:nvSpPr>
          <p:cNvPr id="241666" name="Rectangle 2"/>
          <p:cNvSpPr>
            <a:spLocks noGrp="1" noRot="1" noChangeAspect="1" noChangeArrowheads="1"/>
          </p:cNvSpPr>
          <p:nvPr>
            <p:ph type="sldImg"/>
          </p:nvPr>
        </p:nvSpPr>
        <p:spPr>
          <a:solidFill>
            <a:srgbClr val="FFFFFF"/>
          </a:solidFill>
          <a:ln/>
        </p:spPr>
      </p:sp>
      <p:sp>
        <p:nvSpPr>
          <p:cNvPr id="2416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03659983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D110D0C-B682-A64B-9234-6AB9E92981CD}" type="slidenum">
              <a:rPr lang="en-US" altLang="zh-CN" sz="1200">
                <a:solidFill>
                  <a:prstClr val="black"/>
                </a:solidFill>
              </a:rPr>
              <a:pPr/>
              <a:t>144</a:t>
            </a:fld>
            <a:endParaRPr lang="en-US" altLang="zh-CN" sz="1200">
              <a:solidFill>
                <a:prstClr val="black"/>
              </a:solidFill>
            </a:endParaRPr>
          </a:p>
        </p:txBody>
      </p:sp>
      <p:sp>
        <p:nvSpPr>
          <p:cNvPr id="204802" name="Rectangle 2"/>
          <p:cNvSpPr>
            <a:spLocks noGrp="1" noRot="1" noChangeAspect="1" noChangeArrowheads="1"/>
          </p:cNvSpPr>
          <p:nvPr>
            <p:ph type="sldImg"/>
          </p:nvPr>
        </p:nvSpPr>
        <p:spPr>
          <a:solidFill>
            <a:srgbClr val="FFFFFF"/>
          </a:solidFill>
          <a:ln/>
        </p:spPr>
      </p:sp>
      <p:sp>
        <p:nvSpPr>
          <p:cNvPr id="2048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14153047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900" indent="-342900">
              <a:buFont typeface="Arial"/>
              <a:buChar char="•"/>
              <a:defRPr/>
            </a:pPr>
            <a:r>
              <a:rPr lang="en-US" altLang="zh-CN" sz="800" b="1" dirty="0">
                <a:solidFill>
                  <a:srgbClr val="FFFFFF"/>
                </a:solidFill>
                <a:effectLst>
                  <a:glow rad="114300">
                    <a:srgbClr val="000000">
                      <a:alpha val="88000"/>
                    </a:srgbClr>
                  </a:glow>
                </a:effectLst>
                <a:latin typeface="Arial"/>
                <a:cs typeface="Arial"/>
              </a:rPr>
              <a:t>Three sections all have 9 books: 9 Historical/Pastoral + 9 Pauline + 9 General.</a:t>
            </a:r>
          </a:p>
          <a:p>
            <a:pPr marL="342900" indent="-342900">
              <a:buFont typeface="Arial"/>
              <a:buChar char="•"/>
              <a:defRPr/>
            </a:pPr>
            <a:r>
              <a:rPr lang="en-US" altLang="zh-CN" sz="800" b="1" dirty="0">
                <a:solidFill>
                  <a:srgbClr val="FFFFFF"/>
                </a:solidFill>
                <a:effectLst>
                  <a:glow rad="114300">
                    <a:srgbClr val="000000">
                      <a:alpha val="88000"/>
                    </a:srgbClr>
                  </a:glow>
                </a:effectLst>
                <a:latin typeface="Arial"/>
                <a:cs typeface="Arial"/>
              </a:rPr>
              <a:t>Audiences of the Pauline column had more Jews than the Gentile readers of the General column.</a:t>
            </a:r>
          </a:p>
          <a:p>
            <a:pPr marL="342900" indent="-342900">
              <a:buFont typeface="Arial"/>
              <a:buChar char="•"/>
              <a:defRPr/>
            </a:pPr>
            <a:r>
              <a:rPr lang="en-US" altLang="zh-CN" sz="800" b="1" dirty="0">
                <a:solidFill>
                  <a:srgbClr val="FFFFFF"/>
                </a:solidFill>
                <a:effectLst>
                  <a:glow rad="114300">
                    <a:srgbClr val="000000">
                      <a:alpha val="88000"/>
                    </a:srgbClr>
                  </a:glow>
                </a:effectLst>
                <a:latin typeface="Arial"/>
                <a:cs typeface="Arial"/>
              </a:rPr>
              <a:t>Pauline letters addressed early Christians when eyewitnesses to Jesus lived but General letters mostly addressed second generation believers.</a:t>
            </a:r>
          </a:p>
          <a:p>
            <a:pPr marL="342900" indent="-342900">
              <a:buFont typeface="Arial"/>
              <a:buChar char="•"/>
              <a:defRPr/>
            </a:pPr>
            <a:r>
              <a:rPr lang="en-US" altLang="zh-CN" sz="800" b="1" dirty="0">
                <a:solidFill>
                  <a:srgbClr val="FFFFFF"/>
                </a:solidFill>
                <a:effectLst>
                  <a:glow rad="114300">
                    <a:srgbClr val="000000">
                      <a:alpha val="88000"/>
                    </a:srgbClr>
                  </a:glow>
                </a:effectLst>
                <a:latin typeface="Arial"/>
                <a:cs typeface="Arial"/>
              </a:rPr>
              <a:t>The NT foundation rests on books about the life of Christ, as Jesus is the focus of the NT.</a:t>
            </a:r>
          </a:p>
          <a:p>
            <a:pPr marL="0" marR="0" indent="0" algn="l" defTabSz="914400" rtl="0" eaLnBrk="0" fontAlgn="base" latinLnBrk="0" hangingPunct="0">
              <a:lnSpc>
                <a:spcPct val="100000"/>
              </a:lnSpc>
              <a:spcBef>
                <a:spcPct val="30000"/>
              </a:spcBef>
              <a:spcAft>
                <a:spcPct val="0"/>
              </a:spcAft>
              <a:buClrTx/>
              <a:buSzTx/>
              <a:buFontTx/>
              <a:buNone/>
              <a:tabLst/>
              <a:defRPr/>
            </a:pPr>
            <a:endParaRPr lang="en-US" altLang="zh-CN" sz="800" b="1" baseline="0" dirty="0">
              <a:solidFill>
                <a:srgbClr val="FFFFFF"/>
              </a:solidFill>
              <a:effectLst>
                <a:glow rad="114300">
                  <a:srgbClr val="000000">
                    <a:alpha val="88000"/>
                  </a:srgbClr>
                </a:glow>
              </a:effectLst>
              <a:latin typeface="Arial"/>
              <a:cs typeface="Arial"/>
            </a:endParaRPr>
          </a:p>
          <a:p>
            <a:endParaRPr lang="en-US" dirty="0"/>
          </a:p>
        </p:txBody>
      </p:sp>
      <p:sp>
        <p:nvSpPr>
          <p:cNvPr id="4" name="Slide Number Placeholder 3"/>
          <p:cNvSpPr>
            <a:spLocks noGrp="1"/>
          </p:cNvSpPr>
          <p:nvPr>
            <p:ph type="sldNum" sz="quarter" idx="10"/>
          </p:nvPr>
        </p:nvSpPr>
        <p:spPr/>
        <p:txBody>
          <a:bodyPr/>
          <a:lstStyle/>
          <a:p>
            <a:pPr>
              <a:defRPr/>
            </a:pPr>
            <a:fld id="{F438EF88-ABA3-6A43-BE94-61C1FB6BF3E3}"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1500794984"/>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98B4601-F861-454D-B97F-D83828E1A4DB}" type="slidenum">
              <a:rPr lang="en-US" altLang="zh-CN" sz="1200">
                <a:solidFill>
                  <a:prstClr val="black"/>
                </a:solidFill>
              </a:rPr>
              <a:pPr/>
              <a:t>145</a:t>
            </a:fld>
            <a:endParaRPr lang="en-US" altLang="zh-CN" sz="1200">
              <a:solidFill>
                <a:prstClr val="black"/>
              </a:solidFill>
            </a:endParaRPr>
          </a:p>
        </p:txBody>
      </p:sp>
      <p:sp>
        <p:nvSpPr>
          <p:cNvPr id="206850" name="Rectangle 2"/>
          <p:cNvSpPr>
            <a:spLocks noGrp="1" noRot="1" noChangeAspect="1" noChangeArrowheads="1"/>
          </p:cNvSpPr>
          <p:nvPr>
            <p:ph type="sldImg"/>
          </p:nvPr>
        </p:nvSpPr>
        <p:spPr>
          <a:solidFill>
            <a:srgbClr val="FFFFFF"/>
          </a:solidFill>
          <a:ln/>
        </p:spPr>
      </p:sp>
      <p:sp>
        <p:nvSpPr>
          <p:cNvPr id="2068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252443312"/>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D399ADA-437E-B64A-8B46-344895D64342}" type="slidenum">
              <a:rPr lang="en-US" altLang="zh-CN" sz="1200">
                <a:solidFill>
                  <a:prstClr val="black"/>
                </a:solidFill>
              </a:rPr>
              <a:pPr/>
              <a:t>146</a:t>
            </a:fld>
            <a:endParaRPr lang="en-US" altLang="zh-CN" sz="1200">
              <a:solidFill>
                <a:prstClr val="black"/>
              </a:solidFill>
            </a:endParaRPr>
          </a:p>
        </p:txBody>
      </p:sp>
      <p:sp>
        <p:nvSpPr>
          <p:cNvPr id="208898" name="Rectangle 2"/>
          <p:cNvSpPr>
            <a:spLocks noGrp="1" noRot="1" noChangeAspect="1" noChangeArrowheads="1"/>
          </p:cNvSpPr>
          <p:nvPr>
            <p:ph type="sldImg"/>
          </p:nvPr>
        </p:nvSpPr>
        <p:spPr>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1640472259"/>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DF05280-0C22-4B4C-92C5-BA080423891D}" type="slidenum">
              <a:rPr lang="en-US" altLang="zh-CN" sz="1200">
                <a:solidFill>
                  <a:prstClr val="black"/>
                </a:solidFill>
              </a:rPr>
              <a:pPr/>
              <a:t>147</a:t>
            </a:fld>
            <a:endParaRPr lang="en-US" altLang="zh-CN" sz="1200">
              <a:solidFill>
                <a:prstClr val="black"/>
              </a:solidFill>
            </a:endParaRPr>
          </a:p>
        </p:txBody>
      </p:sp>
      <p:sp>
        <p:nvSpPr>
          <p:cNvPr id="210946" name="Rectangle 2"/>
          <p:cNvSpPr>
            <a:spLocks noGrp="1" noRot="1" noChangeAspect="1" noChangeArrowheads="1"/>
          </p:cNvSpPr>
          <p:nvPr>
            <p:ph type="sldImg"/>
          </p:nvPr>
        </p:nvSpPr>
        <p:spPr>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266029744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015E684-DD91-9246-9C7C-52712742D921}" type="slidenum">
              <a:rPr lang="en-US" sz="1200"/>
              <a:pPr/>
              <a:t>148</a:t>
            </a:fld>
            <a:endParaRPr lang="en-US" sz="1200"/>
          </a:p>
        </p:txBody>
      </p:sp>
      <p:sp>
        <p:nvSpPr>
          <p:cNvPr id="340994" name="Rectangle 2"/>
          <p:cNvSpPr>
            <a:spLocks noGrp="1" noRot="1" noChangeAspect="1" noChangeArrowheads="1"/>
          </p:cNvSpPr>
          <p:nvPr>
            <p:ph type="sldImg"/>
          </p:nvPr>
        </p:nvSpPr>
        <p:spPr>
          <a:solidFill>
            <a:srgbClr val="FFFFFF"/>
          </a:solidFill>
          <a:ln/>
        </p:spPr>
      </p:sp>
      <p:sp>
        <p:nvSpPr>
          <p:cNvPr id="340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16902064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7B59699-0F2F-5142-A969-0470AF0C503F}" type="slidenum">
              <a:rPr lang="en-US" altLang="zh-CN" sz="1200">
                <a:solidFill>
                  <a:prstClr val="black"/>
                </a:solidFill>
              </a:rPr>
              <a:pPr/>
              <a:t>149</a:t>
            </a:fld>
            <a:endParaRPr lang="en-US" altLang="zh-CN" sz="1200">
              <a:solidFill>
                <a:prstClr val="black"/>
              </a:solidFill>
            </a:endParaRPr>
          </a:p>
        </p:txBody>
      </p:sp>
      <p:sp>
        <p:nvSpPr>
          <p:cNvPr id="215042" name="Rectangle 2"/>
          <p:cNvSpPr>
            <a:spLocks noGrp="1" noRot="1" noChangeAspect="1" noChangeArrowheads="1"/>
          </p:cNvSpPr>
          <p:nvPr>
            <p:ph type="sldImg"/>
          </p:nvPr>
        </p:nvSpPr>
        <p:spPr>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ＭＳ Ｐゴシック" charset="0"/>
              <a:cs typeface="SimSun" charset="0"/>
            </a:endParaRPr>
          </a:p>
        </p:txBody>
      </p:sp>
    </p:spTree>
    <p:extLst>
      <p:ext uri="{BB962C8B-B14F-4D97-AF65-F5344CB8AC3E}">
        <p14:creationId xmlns:p14="http://schemas.microsoft.com/office/powerpoint/2010/main" val="416856137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FA5CA4E-3FD7-E24F-B52F-FFAA58100C00}" type="slidenum">
              <a:rPr lang="en-US" sz="1200"/>
              <a:pPr/>
              <a:t>150</a:t>
            </a:fld>
            <a:endParaRPr lang="en-US" sz="1200"/>
          </a:p>
        </p:txBody>
      </p:sp>
      <p:sp>
        <p:nvSpPr>
          <p:cNvPr id="262146" name="Rectangle 2"/>
          <p:cNvSpPr>
            <a:spLocks noGrp="1" noRot="1" noChangeAspect="1" noChangeArrowheads="1"/>
          </p:cNvSpPr>
          <p:nvPr>
            <p:ph type="sldImg"/>
          </p:nvPr>
        </p:nvSpPr>
        <p:spPr>
          <a:solidFill>
            <a:srgbClr val="FFFFFF"/>
          </a:solidFill>
          <a:ln/>
        </p:spPr>
      </p:sp>
      <p:sp>
        <p:nvSpPr>
          <p:cNvPr id="2621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70435481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50184664"/>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672226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4297699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33769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686BDC0-4A20-6A45-AA03-1C0253863617}" type="slidenum">
              <a:rPr lang="en-US" sz="1200">
                <a:solidFill>
                  <a:prstClr val="black"/>
                </a:solidFill>
              </a:rPr>
              <a:pPr eaLnBrk="1" hangingPunct="1"/>
              <a:t>18</a:t>
            </a:fld>
            <a:endParaRPr lang="en-US" sz="1200">
              <a:solidFill>
                <a:prstClr val="black"/>
              </a:solidFill>
            </a:endParaRPr>
          </a:p>
        </p:txBody>
      </p:sp>
      <p:sp>
        <p:nvSpPr>
          <p:cNvPr id="147458" name="Rectangle 2"/>
          <p:cNvSpPr>
            <a:spLocks noGrp="1" noRot="1" noChangeAspect="1" noChangeArrowheads="1" noTextEdit="1"/>
          </p:cNvSpPr>
          <p:nvPr>
            <p:ph type="sldImg"/>
          </p:nvPr>
        </p:nvSpPr>
        <p:spPr>
          <a:ln/>
        </p:spPr>
      </p:sp>
      <p:sp>
        <p:nvSpPr>
          <p:cNvPr id="1474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03191445"/>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907935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3448075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37532888"/>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5281437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9932202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49451346"/>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64322177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5738156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9F713B6-D4DF-D346-ABC6-28F08DAF9C8D}" type="slidenum">
              <a:rPr lang="en-US" altLang="zh-CN" sz="1200"/>
              <a:pPr/>
              <a:t>165</a:t>
            </a:fld>
            <a:endParaRPr lang="en-US" altLang="zh-CN" sz="1200"/>
          </a:p>
        </p:txBody>
      </p:sp>
      <p:sp>
        <p:nvSpPr>
          <p:cNvPr id="258050" name="Rectangle 2"/>
          <p:cNvSpPr>
            <a:spLocks noGrp="1" noRot="1" noChangeAspect="1" noChangeArrowheads="1"/>
          </p:cNvSpPr>
          <p:nvPr>
            <p:ph type="sldImg"/>
          </p:nvPr>
        </p:nvSpPr>
        <p:spPr>
          <a:solidFill>
            <a:srgbClr val="FFFFFF"/>
          </a:solidFill>
          <a:ln/>
        </p:spPr>
      </p:sp>
      <p:sp>
        <p:nvSpPr>
          <p:cNvPr id="2580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16960603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27260524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19</a:t>
            </a:fld>
            <a:endParaRPr lang="en-US" altLang="zh-CN"/>
          </a:p>
        </p:txBody>
      </p:sp>
    </p:spTree>
    <p:extLst>
      <p:ext uri="{BB962C8B-B14F-4D97-AF65-F5344CB8AC3E}">
        <p14:creationId xmlns:p14="http://schemas.microsoft.com/office/powerpoint/2010/main" val="3463786301"/>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78070350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latin typeface="Calibri" charset="0"/>
              <a:ea typeface="ＭＳ Ｐゴシック" charset="0"/>
              <a:cs typeface="ＭＳ Ｐゴシック" charset="0"/>
            </a:endParaRPr>
          </a:p>
        </p:txBody>
      </p:sp>
    </p:spTree>
    <p:extLst>
      <p:ext uri="{BB962C8B-B14F-4D97-AF65-F5344CB8AC3E}">
        <p14:creationId xmlns:p14="http://schemas.microsoft.com/office/powerpoint/2010/main" val="669822829"/>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2"/>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115714" name="Rectangle 3"/>
          <p:cNvSpPr>
            <a:spLocks noGrp="1"/>
          </p:cNvSpPr>
          <p:nvPr>
            <p:ph type="body" idx="1"/>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a:latin typeface="Calibri" charset="0"/>
              <a:ea typeface="ＭＳ Ｐゴシック" charset="0"/>
              <a:cs typeface="ＭＳ Ｐゴシック" charset="0"/>
            </a:endParaRPr>
          </a:p>
        </p:txBody>
      </p:sp>
    </p:spTree>
    <p:extLst>
      <p:ext uri="{BB962C8B-B14F-4D97-AF65-F5344CB8AC3E}">
        <p14:creationId xmlns:p14="http://schemas.microsoft.com/office/powerpoint/2010/main" val="169634950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83870772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695201615"/>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418229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95020554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912619969"/>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240897156"/>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5413985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20</a:t>
            </a:fld>
            <a:endParaRPr lang="en-US" altLang="zh-CN"/>
          </a:p>
        </p:txBody>
      </p:sp>
    </p:spTree>
    <p:extLst>
      <p:ext uri="{BB962C8B-B14F-4D97-AF65-F5344CB8AC3E}">
        <p14:creationId xmlns:p14="http://schemas.microsoft.com/office/powerpoint/2010/main" val="761986204"/>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55529309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82546301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20980951"/>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786918988"/>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403573131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43859135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22097946"/>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61683460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02091240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8470554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21</a:t>
            </a:fld>
            <a:endParaRPr lang="en-US" altLang="zh-CN"/>
          </a:p>
        </p:txBody>
      </p:sp>
    </p:spTree>
    <p:extLst>
      <p:ext uri="{BB962C8B-B14F-4D97-AF65-F5344CB8AC3E}">
        <p14:creationId xmlns:p14="http://schemas.microsoft.com/office/powerpoint/2010/main" val="3814831771"/>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330250630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121300627"/>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915988" y="754063"/>
            <a:ext cx="4959350" cy="3721100"/>
          </a:xfr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79133" y="4712891"/>
            <a:ext cx="5433060" cy="4464844"/>
          </a:xfrm>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extLst>
      <p:ext uri="{BB962C8B-B14F-4D97-AF65-F5344CB8AC3E}">
        <p14:creationId xmlns:p14="http://schemas.microsoft.com/office/powerpoint/2010/main" val="230557537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FED267C-7621-FC4F-A903-DAA59C96D524}" type="slidenum">
              <a:rPr lang="en-US" altLang="zh-CN" sz="1200"/>
              <a:pPr/>
              <a:t>200</a:t>
            </a:fld>
            <a:endParaRPr lang="en-US" altLang="zh-CN" sz="1200"/>
          </a:p>
        </p:txBody>
      </p:sp>
      <p:sp>
        <p:nvSpPr>
          <p:cNvPr id="260098" name="Rectangle 2"/>
          <p:cNvSpPr>
            <a:spLocks noGrp="1" noRot="1" noChangeAspect="1" noChangeArrowheads="1"/>
          </p:cNvSpPr>
          <p:nvPr>
            <p:ph type="sldImg"/>
          </p:nvPr>
        </p:nvSpPr>
        <p:spPr>
          <a:solidFill>
            <a:srgbClr val="FFFFFF"/>
          </a:solidFill>
          <a:ln/>
        </p:spPr>
      </p:sp>
      <p:sp>
        <p:nvSpPr>
          <p:cNvPr id="2600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423042114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6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fld id="{D8FE8DDD-4FA3-684F-9FDE-A5217516BC79}" type="slidenum">
              <a:rPr lang="zh-CN" altLang="en-US" sz="1200">
                <a:solidFill>
                  <a:srgbClr val="000000"/>
                </a:solidFill>
              </a:rPr>
              <a:pPr eaLnBrk="1" hangingPunct="1"/>
              <a:t>202</a:t>
            </a:fld>
            <a:endParaRPr lang="en-US" altLang="zh-CN" sz="1200">
              <a:solidFill>
                <a:srgbClr val="000000"/>
              </a:solidFill>
            </a:endParaRPr>
          </a:p>
        </p:txBody>
      </p:sp>
      <p:sp>
        <p:nvSpPr>
          <p:cNvPr id="466946" name="Rectangle 2"/>
          <p:cNvSpPr>
            <a:spLocks noGrp="1" noRot="1" noChangeAspect="1" noChangeArrowheads="1" noTextEdit="1"/>
          </p:cNvSpPr>
          <p:nvPr>
            <p:ph type="sldImg"/>
          </p:nvPr>
        </p:nvSpPr>
        <p:spPr>
          <a:solidFill>
            <a:srgbClr val="FFFFFF"/>
          </a:solidFill>
          <a:ln/>
        </p:spPr>
      </p:sp>
      <p:sp>
        <p:nvSpPr>
          <p:cNvPr id="466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Times New Roman" charset="0"/>
              <a:cs typeface="Geneva" charset="0"/>
            </a:endParaRPr>
          </a:p>
        </p:txBody>
      </p:sp>
    </p:spTree>
    <p:extLst>
      <p:ext uri="{BB962C8B-B14F-4D97-AF65-F5344CB8AC3E}">
        <p14:creationId xmlns:p14="http://schemas.microsoft.com/office/powerpoint/2010/main" val="3024656106"/>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0CABC6F-86FC-5B46-9606-57D676EB351C}" type="slidenum">
              <a:rPr lang="en-US" sz="1200">
                <a:solidFill>
                  <a:prstClr val="black"/>
                </a:solidFill>
              </a:rPr>
              <a:pPr/>
              <a:t>203</a:t>
            </a:fld>
            <a:endParaRPr lang="en-US" sz="1200">
              <a:solidFill>
                <a:prstClr val="black"/>
              </a:solidFill>
            </a:endParaRPr>
          </a:p>
        </p:txBody>
      </p:sp>
      <p:sp>
        <p:nvSpPr>
          <p:cNvPr id="351234" name="Rectangle 2"/>
          <p:cNvSpPr>
            <a:spLocks noGrp="1" noRot="1" noChangeAspect="1" noChangeArrowheads="1"/>
          </p:cNvSpPr>
          <p:nvPr>
            <p:ph type="sldImg"/>
          </p:nvPr>
        </p:nvSpPr>
        <p:spPr>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155098698"/>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284305-39A5-CF4A-A560-DAB4BFBA3107}" type="slidenum">
              <a:rPr lang="en-US" sz="1200">
                <a:solidFill>
                  <a:prstClr val="black"/>
                </a:solidFill>
              </a:rPr>
              <a:pPr/>
              <a:t>206</a:t>
            </a:fld>
            <a:endParaRPr lang="en-US" sz="1200">
              <a:solidFill>
                <a:prstClr val="black"/>
              </a:solidFill>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zh-CN" altLang="en-US" sz="1200" b="0" kern="1200" dirty="0">
                <a:solidFill>
                  <a:schemeClr val="tx1"/>
                </a:solidFill>
                <a:effectLst/>
                <a:latin typeface="Arial" charset="0"/>
                <a:ea typeface="ＭＳ Ｐゴシック" charset="-128"/>
                <a:cs typeface="ＭＳ Ｐゴシック" charset="-128"/>
              </a:rPr>
              <a:t>你可能已经注意到我的系列被称为“有史以来最好的布道”。也许你以为我完全失去了谦卑的感觉 </a:t>
            </a:r>
            <a:r>
              <a:rPr lang="en-US" altLang="zh-CN" sz="1200" b="0" kern="1200" dirty="0">
                <a:solidFill>
                  <a:schemeClr val="tx1"/>
                </a:solidFill>
                <a:effectLst/>
                <a:latin typeface="Arial" charset="0"/>
                <a:ea typeface="ＭＳ Ｐゴシック" charset="-128"/>
                <a:cs typeface="ＭＳ Ｐゴシック" charset="-128"/>
              </a:rPr>
              <a:t>- </a:t>
            </a:r>
            <a:r>
              <a:rPr lang="zh-CN" altLang="en-US" sz="1200" b="0" kern="1200" dirty="0">
                <a:solidFill>
                  <a:schemeClr val="tx1"/>
                </a:solidFill>
                <a:effectLst/>
                <a:latin typeface="Arial" charset="0"/>
                <a:ea typeface="ＭＳ Ｐゴシック" charset="-128"/>
                <a:cs typeface="ＭＳ Ｐゴシック" charset="-128"/>
              </a:rPr>
              <a:t>但实际上，我在马太福音</a:t>
            </a:r>
            <a:r>
              <a:rPr lang="en-US" altLang="zh-CN" sz="1200" b="0" kern="1200" dirty="0">
                <a:solidFill>
                  <a:schemeClr val="tx1"/>
                </a:solidFill>
                <a:effectLst/>
                <a:latin typeface="Arial" charset="0"/>
                <a:ea typeface="ＭＳ Ｐゴシック" charset="-128"/>
                <a:cs typeface="ＭＳ Ｐゴシック" charset="-128"/>
              </a:rPr>
              <a:t>5-7</a:t>
            </a:r>
            <a:r>
              <a:rPr lang="zh-CN" altLang="en-US" sz="1200" b="0" kern="1200" dirty="0">
                <a:solidFill>
                  <a:schemeClr val="tx1"/>
                </a:solidFill>
                <a:effectLst/>
                <a:latin typeface="Arial" charset="0"/>
                <a:ea typeface="ＭＳ Ｐゴシック" charset="-128"/>
                <a:cs typeface="ＭＳ Ｐゴシック" charset="-128"/>
              </a:rPr>
              <a:t>中提到了基督的信息，这就是所谓的“山上的宝训”。</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78088575"/>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zh-CN" altLang="en-US" sz="1200" b="0" kern="1200" dirty="0">
                <a:solidFill>
                  <a:schemeClr val="tx1"/>
                </a:solidFill>
                <a:effectLst/>
                <a:latin typeface="Arial" charset="0"/>
                <a:ea typeface="ＭＳ Ｐゴシック" charset="-128"/>
                <a:cs typeface="ＭＳ Ｐゴシック" charset="-128"/>
              </a:rPr>
              <a:t>如果您前往以色列，您今天可以访问这个实际的位置。这是一个美丽的环境。</a:t>
            </a:r>
            <a:endParaRPr lang="en-US" dirty="0"/>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207</a:t>
            </a:fld>
            <a:endParaRPr lang="en-US">
              <a:solidFill>
                <a:prstClr val="black"/>
              </a:solidFill>
            </a:endParaRPr>
          </a:p>
        </p:txBody>
      </p:sp>
    </p:spTree>
    <p:extLst>
      <p:ext uri="{BB962C8B-B14F-4D97-AF65-F5344CB8AC3E}">
        <p14:creationId xmlns:p14="http://schemas.microsoft.com/office/powerpoint/2010/main" val="87505813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zh-CN" altLang="en-US" sz="1200" b="0" kern="1200" dirty="0">
                <a:solidFill>
                  <a:schemeClr val="tx1"/>
                </a:solidFill>
                <a:effectLst/>
                <a:latin typeface="Arial" charset="0"/>
                <a:ea typeface="ＭＳ Ｐゴシック" charset="-128"/>
                <a:cs typeface="ＭＳ Ｐゴシック" charset="-128"/>
              </a:rPr>
              <a:t>以色列称它为“八福山”，尽管这只描述了这篇布道的前</a:t>
            </a:r>
            <a:r>
              <a:rPr lang="en-US" altLang="zh-CN" sz="1200" b="0" kern="1200" dirty="0">
                <a:solidFill>
                  <a:schemeClr val="tx1"/>
                </a:solidFill>
                <a:effectLst/>
                <a:latin typeface="Arial" charset="0"/>
                <a:ea typeface="ＭＳ Ｐゴシック" charset="-128"/>
                <a:cs typeface="ＭＳ Ｐゴシック" charset="-128"/>
              </a:rPr>
              <a:t>12</a:t>
            </a:r>
            <a:r>
              <a:rPr lang="zh-CN" altLang="en-US" sz="1200" b="0" kern="1200" dirty="0">
                <a:solidFill>
                  <a:schemeClr val="tx1"/>
                </a:solidFill>
                <a:effectLst/>
                <a:latin typeface="Arial" charset="0"/>
                <a:ea typeface="ＭＳ Ｐゴシック" charset="-128"/>
                <a:cs typeface="ＭＳ Ｐゴシック" charset="-128"/>
              </a:rPr>
              <a:t>个经文。 </a:t>
            </a:r>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同样，纪念这个活动的小教堂被称为“八福圣堂”。</a:t>
            </a:r>
            <a:endParaRPr lang="en-US" dirty="0"/>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208</a:t>
            </a:fld>
            <a:endParaRPr lang="en-US">
              <a:solidFill>
                <a:prstClr val="black"/>
              </a:solidFill>
            </a:endParaRPr>
          </a:p>
        </p:txBody>
      </p:sp>
    </p:spTree>
    <p:extLst>
      <p:ext uri="{BB962C8B-B14F-4D97-AF65-F5344CB8AC3E}">
        <p14:creationId xmlns:p14="http://schemas.microsoft.com/office/powerpoint/2010/main" val="875058131"/>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zh-CN" altLang="en-US" sz="1200" b="0" kern="1200" dirty="0">
                <a:solidFill>
                  <a:schemeClr val="tx1"/>
                </a:solidFill>
                <a:effectLst/>
                <a:latin typeface="Arial" charset="0"/>
                <a:ea typeface="ＭＳ Ｐゴシック" charset="-128"/>
                <a:cs typeface="ＭＳ Ｐゴシック" charset="-128"/>
              </a:rPr>
              <a:t>但是，耶稣在这三章中实际上说了些什么？</a:t>
            </a:r>
            <a:endParaRPr lang="en-US" dirty="0"/>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209</a:t>
            </a:fld>
            <a:endParaRPr lang="en-US">
              <a:solidFill>
                <a:prstClr val="black"/>
              </a:solidFill>
            </a:endParaRPr>
          </a:p>
        </p:txBody>
      </p:sp>
    </p:spTree>
    <p:extLst>
      <p:ext uri="{BB962C8B-B14F-4D97-AF65-F5344CB8AC3E}">
        <p14:creationId xmlns:p14="http://schemas.microsoft.com/office/powerpoint/2010/main" val="8750581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22</a:t>
            </a:fld>
            <a:endParaRPr lang="en-US" altLang="zh-CN"/>
          </a:p>
        </p:txBody>
      </p:sp>
    </p:spTree>
    <p:extLst>
      <p:ext uri="{BB962C8B-B14F-4D97-AF65-F5344CB8AC3E}">
        <p14:creationId xmlns:p14="http://schemas.microsoft.com/office/powerpoint/2010/main" val="1517183893"/>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zh-CN" altLang="en-US" sz="1200" b="0" kern="1200" dirty="0">
                <a:solidFill>
                  <a:schemeClr val="tx1"/>
                </a:solidFill>
                <a:effectLst/>
                <a:latin typeface="Arial" charset="0"/>
                <a:ea typeface="ＭＳ Ｐゴシック" charset="-128"/>
                <a:cs typeface="ＭＳ Ｐゴシック" charset="-128"/>
              </a:rPr>
              <a:t>但是，耶稣在这三章中实际上说了些什么？</a:t>
            </a:r>
            <a:endParaRPr lang="en-US" dirty="0"/>
          </a:p>
        </p:txBody>
      </p:sp>
      <p:sp>
        <p:nvSpPr>
          <p:cNvPr id="4" name="Slide Number Placeholder 3"/>
          <p:cNvSpPr>
            <a:spLocks noGrp="1"/>
          </p:cNvSpPr>
          <p:nvPr>
            <p:ph type="sldNum" sz="quarter" idx="10"/>
          </p:nvPr>
        </p:nvSpPr>
        <p:spPr/>
        <p:txBody>
          <a:bodyPr/>
          <a:lstStyle/>
          <a:p>
            <a:pPr>
              <a:defRPr/>
            </a:pPr>
            <a:fld id="{F371F489-9317-2742-8EE6-9975ED4BAE9F}" type="slidenum">
              <a:rPr lang="en-US" smtClean="0">
                <a:solidFill>
                  <a:prstClr val="black"/>
                </a:solidFill>
              </a:rPr>
              <a:pPr>
                <a:defRPr/>
              </a:pPr>
              <a:t>210</a:t>
            </a:fld>
            <a:endParaRPr lang="en-US">
              <a:solidFill>
                <a:prstClr val="black"/>
              </a:solidFill>
            </a:endParaRPr>
          </a:p>
        </p:txBody>
      </p:sp>
    </p:spTree>
    <p:extLst>
      <p:ext uri="{BB962C8B-B14F-4D97-AF65-F5344CB8AC3E}">
        <p14:creationId xmlns:p14="http://schemas.microsoft.com/office/powerpoint/2010/main" val="875058131"/>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284305-39A5-CF4A-A560-DAB4BFBA3107}" type="slidenum">
              <a:rPr lang="en-US" sz="1200">
                <a:solidFill>
                  <a:prstClr val="black"/>
                </a:solidFill>
              </a:rPr>
              <a:pPr/>
              <a:t>211</a:t>
            </a:fld>
            <a:endParaRPr lang="en-US" sz="1200">
              <a:solidFill>
                <a:prstClr val="black"/>
              </a:solidFill>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zh-CN" altLang="en-US" sz="1200" b="0" kern="1200" dirty="0">
                <a:solidFill>
                  <a:schemeClr val="tx1"/>
                </a:solidFill>
                <a:effectLst/>
                <a:latin typeface="Arial" charset="0"/>
                <a:ea typeface="ＭＳ Ｐゴシック" charset="-128"/>
                <a:cs typeface="ＭＳ Ｐゴシック" charset="-128"/>
              </a:rPr>
              <a:t>所有这些东西都支持讲道的主要教导，它显示了耶稣是我们生命中的王者时的生活。</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302197112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zh-CN" altLang="en-US" sz="1200" b="0" kern="1200" dirty="0">
                <a:solidFill>
                  <a:schemeClr val="tx1"/>
                </a:solidFill>
                <a:effectLst/>
                <a:latin typeface="Arial" charset="0"/>
                <a:ea typeface="ＭＳ Ｐゴシック" charset="-128"/>
                <a:cs typeface="ＭＳ Ｐゴシック" charset="-128"/>
              </a:rPr>
              <a:t>在这里，我们看到“耶稣拒绝了法利赛人的传统（</a:t>
            </a:r>
            <a:r>
              <a:rPr lang="en-US" altLang="zh-CN" sz="1200" b="0" kern="1200" dirty="0">
                <a:solidFill>
                  <a:schemeClr val="tx1"/>
                </a:solidFill>
                <a:effectLst/>
                <a:latin typeface="Arial" charset="0"/>
                <a:ea typeface="ＭＳ Ｐゴシック" charset="-128"/>
                <a:cs typeface="ＭＳ Ｐゴシック" charset="-128"/>
              </a:rPr>
              <a:t>21-48</a:t>
            </a:r>
            <a:r>
              <a:rPr lang="zh-CN" altLang="en-US" sz="1200" b="0" kern="1200" dirty="0">
                <a:solidFill>
                  <a:schemeClr val="tx1"/>
                </a:solidFill>
                <a:effectLst/>
                <a:latin typeface="Arial" charset="0"/>
                <a:ea typeface="ＭＳ Ｐゴシック" charset="-128"/>
                <a:cs typeface="ＭＳ Ｐゴシック" charset="-128"/>
              </a:rPr>
              <a:t>节）</a:t>
            </a:r>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耶稣说了六次，”你听说有人说过。 </a:t>
            </a:r>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但我告诉你们“（</a:t>
            </a:r>
            <a:r>
              <a:rPr lang="en-US" altLang="zh-CN" sz="1200" b="0" kern="1200" dirty="0">
                <a:solidFill>
                  <a:schemeClr val="tx1"/>
                </a:solidFill>
                <a:effectLst/>
                <a:latin typeface="Arial" charset="0"/>
                <a:ea typeface="ＭＳ Ｐゴシック" charset="-128"/>
                <a:cs typeface="ＭＳ Ｐゴシック" charset="-128"/>
              </a:rPr>
              <a:t>5</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21-22,27-28,31-32,33-34,38-39,43-44</a:t>
            </a:r>
            <a:r>
              <a:rPr lang="zh-CN" altLang="en-US" sz="1200" b="0" kern="1200" dirty="0">
                <a:solidFill>
                  <a:schemeClr val="tx1"/>
                </a:solidFill>
                <a:effectLst/>
                <a:latin typeface="Arial" charset="0"/>
                <a:ea typeface="ＭＳ Ｐゴシック" charset="-128"/>
                <a:cs typeface="ＭＳ Ｐゴシック" charset="-128"/>
              </a:rPr>
              <a:t>）。这些话清楚地表明，耶稣提出了（</a:t>
            </a:r>
            <a:r>
              <a:rPr lang="en-US" altLang="zh-CN" sz="1200" b="0" kern="1200" dirty="0">
                <a:solidFill>
                  <a:schemeClr val="tx1"/>
                </a:solidFill>
                <a:effectLst/>
                <a:latin typeface="Arial" charset="0"/>
                <a:ea typeface="ＭＳ Ｐゴシック" charset="-128"/>
                <a:cs typeface="ＭＳ Ｐゴシック" charset="-128"/>
              </a:rPr>
              <a:t>a</a:t>
            </a:r>
            <a:r>
              <a:rPr lang="zh-CN" altLang="en-US" sz="1200" b="0" kern="1200" dirty="0">
                <a:solidFill>
                  <a:schemeClr val="tx1"/>
                </a:solidFill>
                <a:effectLst/>
                <a:latin typeface="Arial" charset="0"/>
                <a:ea typeface="ＭＳ Ｐゴシック" charset="-128"/>
                <a:cs typeface="ＭＳ Ｐゴシック" charset="-128"/>
              </a:rPr>
              <a:t>）守律法的法利赛人和教师正在向人们说什么话，而相反的，（</a:t>
            </a:r>
            <a:r>
              <a:rPr lang="en-US" altLang="zh-CN" sz="1200" b="0" kern="1200" dirty="0">
                <a:solidFill>
                  <a:schemeClr val="tx1"/>
                </a:solidFill>
                <a:effectLst/>
                <a:latin typeface="Arial" charset="0"/>
                <a:ea typeface="ＭＳ Ｐゴシック" charset="-128"/>
                <a:cs typeface="ＭＳ Ｐゴシック" charset="-128"/>
              </a:rPr>
              <a:t>b</a:t>
            </a:r>
            <a:r>
              <a:rPr lang="zh-CN" altLang="en-US" sz="1200" b="0" kern="1200" dirty="0">
                <a:solidFill>
                  <a:schemeClr val="tx1"/>
                </a:solidFill>
                <a:effectLst/>
                <a:latin typeface="Arial" charset="0"/>
                <a:ea typeface="ＭＳ Ｐゴシック" charset="-128"/>
                <a:cs typeface="ＭＳ Ｐゴシック" charset="-128"/>
              </a:rPr>
              <a:t>）上帝真正的律法意图是什么，这说明他的言论（第</a:t>
            </a:r>
            <a:r>
              <a:rPr lang="en-US" altLang="zh-CN" sz="1200" b="0" kern="1200" dirty="0">
                <a:solidFill>
                  <a:schemeClr val="tx1"/>
                </a:solidFill>
                <a:effectLst/>
                <a:latin typeface="Arial" charset="0"/>
                <a:ea typeface="ＭＳ Ｐゴシック" charset="-128"/>
                <a:cs typeface="ＭＳ Ｐゴシック" charset="-128"/>
              </a:rPr>
              <a:t>20</a:t>
            </a:r>
            <a:r>
              <a:rPr lang="zh-CN" altLang="en-US" sz="1200" b="0" kern="1200" dirty="0">
                <a:solidFill>
                  <a:schemeClr val="tx1"/>
                </a:solidFill>
                <a:effectLst/>
                <a:latin typeface="Arial" charset="0"/>
                <a:ea typeface="ＭＳ Ｐゴシック" charset="-128"/>
                <a:cs typeface="ＭＳ Ｐゴシック" charset="-128"/>
              </a:rPr>
              <a:t>节）法利赛义不足以进入即将来临王国“（</a:t>
            </a:r>
            <a:r>
              <a:rPr lang="en-US" sz="1200" kern="1200" dirty="0">
                <a:solidFill>
                  <a:schemeClr val="tx1"/>
                </a:solidFill>
                <a:effectLst/>
                <a:latin typeface="+mn-lt"/>
                <a:ea typeface="+mn-ea"/>
                <a:cs typeface="+mn-cs"/>
              </a:rPr>
              <a:t>(Barbieri, </a:t>
            </a:r>
            <a:r>
              <a:rPr lang="en-US" sz="1200" i="1" kern="1200" dirty="0">
                <a:solidFill>
                  <a:schemeClr val="tx1"/>
                </a:solidFill>
                <a:effectLst/>
                <a:latin typeface="+mn-lt"/>
                <a:ea typeface="+mn-ea"/>
                <a:cs typeface="+mn-cs"/>
              </a:rPr>
              <a:t>BKC</a:t>
            </a:r>
            <a:r>
              <a:rPr lang="en-US" sz="1200" kern="1200" dirty="0">
                <a:solidFill>
                  <a:schemeClr val="tx1"/>
                </a:solidFill>
                <a:effectLst/>
                <a:latin typeface="+mn-lt"/>
                <a:ea typeface="+mn-ea"/>
                <a:cs typeface="+mn-cs"/>
              </a:rPr>
              <a:t>, 2:30).</a:t>
            </a:r>
            <a:r>
              <a:rPr lang="en-SG" dirty="0">
                <a:effectLst/>
              </a:rPr>
              <a:t> </a:t>
            </a:r>
            <a:endParaRPr lang="en-US" dirty="0"/>
          </a:p>
        </p:txBody>
      </p:sp>
    </p:spTree>
    <p:extLst>
      <p:ext uri="{BB962C8B-B14F-4D97-AF65-F5344CB8AC3E}">
        <p14:creationId xmlns:p14="http://schemas.microsoft.com/office/powerpoint/2010/main" val="654130852"/>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a:p>
            <a:r>
              <a:rPr lang="en-US" sz="1200" kern="1200" dirty="0">
                <a:solidFill>
                  <a:schemeClr val="tx1"/>
                </a:solidFill>
                <a:effectLst/>
                <a:latin typeface="+mn-lt"/>
                <a:ea typeface="+mn-ea"/>
                <a:cs typeface="+mn-cs"/>
              </a:rPr>
              <a:t>This spelled out His statement (v. 20) that Pharisaic righteousness is not enough to gain entrance into the coming kingdom</a:t>
            </a:r>
            <a:r>
              <a:rPr lang="mr-IN" sz="1200" kern="1200" dirty="0">
                <a:solidFill>
                  <a:schemeClr val="tx1"/>
                </a:solidFill>
                <a:effectLst/>
                <a:latin typeface="+mn-lt"/>
                <a:ea typeface="+mn-ea"/>
                <a:cs typeface="+mn-cs"/>
              </a:rPr>
              <a:t>"</a:t>
            </a:r>
            <a:r>
              <a:rPr lang="en-US" sz="1200" kern="1200" dirty="0">
                <a:solidFill>
                  <a:schemeClr val="tx1"/>
                </a:solidFill>
                <a:effectLst/>
                <a:latin typeface="+mn-lt"/>
                <a:ea typeface="+mn-ea"/>
                <a:cs typeface="+mn-cs"/>
              </a:rPr>
              <a:t> (Barbieri, </a:t>
            </a:r>
            <a:r>
              <a:rPr lang="en-US" sz="1200" i="1" kern="1200" dirty="0">
                <a:solidFill>
                  <a:schemeClr val="tx1"/>
                </a:solidFill>
                <a:effectLst/>
                <a:latin typeface="+mn-lt"/>
                <a:ea typeface="+mn-ea"/>
                <a:cs typeface="+mn-cs"/>
              </a:rPr>
              <a:t>BKC</a:t>
            </a:r>
            <a:r>
              <a:rPr lang="en-US" sz="1200" kern="1200" dirty="0">
                <a:solidFill>
                  <a:schemeClr val="tx1"/>
                </a:solidFill>
                <a:effectLst/>
                <a:latin typeface="+mn-lt"/>
                <a:ea typeface="+mn-ea"/>
                <a:cs typeface="+mn-cs"/>
              </a:rPr>
              <a:t>, 2:30).</a:t>
            </a:r>
            <a:r>
              <a:rPr lang="en-SG" dirty="0">
                <a:effectLst/>
              </a:rPr>
              <a:t> </a:t>
            </a:r>
            <a:endParaRPr lang="en-US" dirty="0"/>
          </a:p>
        </p:txBody>
      </p:sp>
    </p:spTree>
    <p:extLst>
      <p:ext uri="{BB962C8B-B14F-4D97-AF65-F5344CB8AC3E}">
        <p14:creationId xmlns:p14="http://schemas.microsoft.com/office/powerpoint/2010/main" val="4137787692"/>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D9019220-4E07-3C4E-BFE3-EE0190D80488}" type="slidenum">
              <a:rPr lang="en-GB" sz="1200">
                <a:solidFill>
                  <a:srgbClr val="FFFFFF"/>
                </a:solidFill>
                <a:latin typeface="Comic Sans MS" charset="0"/>
              </a:rPr>
              <a:pPr/>
              <a:t>215</a:t>
            </a:fld>
            <a:endParaRPr lang="en-GB" sz="1200">
              <a:solidFill>
                <a:srgbClr val="FFFFFF"/>
              </a:solidFill>
              <a:latin typeface="Comic Sans MS" charset="0"/>
            </a:endParaRPr>
          </a:p>
        </p:txBody>
      </p:sp>
      <p:sp>
        <p:nvSpPr>
          <p:cNvPr id="190466" name="Rectangle 1026"/>
          <p:cNvSpPr>
            <a:spLocks noGrp="1" noRot="1" noChangeAspect="1" noChangeArrowheads="1"/>
          </p:cNvSpPr>
          <p:nvPr>
            <p:ph type="sldImg"/>
          </p:nvPr>
        </p:nvSpPr>
        <p:spPr>
          <a:solidFill>
            <a:srgbClr val="FFFFFF"/>
          </a:solidFill>
          <a:ln/>
        </p:spPr>
      </p:sp>
      <p:sp>
        <p:nvSpPr>
          <p:cNvPr id="190467" name="Rectangle 1027"/>
          <p:cNvSpPr>
            <a:spLocks noGrp="1" noChangeArrowheads="1"/>
          </p:cNvSpPr>
          <p:nvPr>
            <p:ph type="body" idx="1"/>
          </p:nvPr>
        </p:nvSpPr>
        <p:spPr>
          <a:solidFill>
            <a:srgbClr val="FFFFFF"/>
          </a:solidFill>
          <a:ln>
            <a:solidFill>
              <a:srgbClr val="000000"/>
            </a:solidFill>
          </a:ln>
        </p:spPr>
        <p:txBody>
          <a:bodyPr/>
          <a:lstStyle/>
          <a:p>
            <a:r>
              <a:rPr lang="zh-CN" altLang="en-US" sz="1200" b="0" kern="1200" dirty="0">
                <a:solidFill>
                  <a:schemeClr val="tx1"/>
                </a:solidFill>
                <a:effectLst/>
                <a:latin typeface="Arial" charset="0"/>
                <a:ea typeface="ＭＳ Ｐゴシック" charset="-128"/>
                <a:cs typeface="ＭＳ Ｐゴシック" charset="-128"/>
              </a:rPr>
              <a:t>“在所有三个法利赛义的例子 </a:t>
            </a:r>
            <a:r>
              <a:rPr lang="en-US" altLang="zh-CN" sz="1200" b="0" kern="1200" dirty="0">
                <a:solidFill>
                  <a:schemeClr val="tx1"/>
                </a:solidFill>
                <a:effectLst/>
                <a:latin typeface="Arial" charset="0"/>
                <a:ea typeface="ＭＳ Ｐゴシック" charset="-128"/>
                <a:cs typeface="ＭＳ Ｐゴシック" charset="-128"/>
              </a:rPr>
              <a:t>- </a:t>
            </a:r>
            <a:r>
              <a:rPr lang="zh-CN" altLang="en-US" sz="1200" b="0" kern="1200" dirty="0">
                <a:solidFill>
                  <a:schemeClr val="tx1"/>
                </a:solidFill>
                <a:effectLst/>
                <a:latin typeface="Arial" charset="0"/>
                <a:ea typeface="ＭＳ Ｐゴシック" charset="-128"/>
                <a:cs typeface="ＭＳ Ｐゴシック" charset="-128"/>
              </a:rPr>
              <a:t>施舍（</a:t>
            </a:r>
            <a:r>
              <a:rPr lang="en-US" altLang="zh-CN" sz="1200" b="0" kern="1200" dirty="0">
                <a:solidFill>
                  <a:schemeClr val="tx1"/>
                </a:solidFill>
                <a:effectLst/>
                <a:latin typeface="Arial" charset="0"/>
                <a:ea typeface="ＭＳ Ｐゴシック" charset="-128"/>
                <a:cs typeface="ＭＳ Ｐゴシック" charset="-128"/>
              </a:rPr>
              <a:t>1-4</a:t>
            </a:r>
            <a:r>
              <a:rPr lang="zh-CN" altLang="en-US" sz="1200" b="0" kern="1200" dirty="0">
                <a:solidFill>
                  <a:schemeClr val="tx1"/>
                </a:solidFill>
                <a:effectLst/>
                <a:latin typeface="Arial" charset="0"/>
                <a:ea typeface="ＭＳ Ｐゴシック" charset="-128"/>
                <a:cs typeface="ＭＳ Ｐゴシック" charset="-128"/>
              </a:rPr>
              <a:t>节），祈祷（</a:t>
            </a:r>
            <a:r>
              <a:rPr lang="en-US" altLang="zh-CN" sz="1200" b="0" kern="1200" dirty="0">
                <a:solidFill>
                  <a:schemeClr val="tx1"/>
                </a:solidFill>
                <a:effectLst/>
                <a:latin typeface="Arial" charset="0"/>
                <a:ea typeface="ＭＳ Ｐゴシック" charset="-128"/>
                <a:cs typeface="ＭＳ Ｐゴシック" charset="-128"/>
              </a:rPr>
              <a:t>5-15</a:t>
            </a:r>
            <a:r>
              <a:rPr lang="zh-CN" altLang="en-US" sz="1200" b="0" kern="1200" dirty="0">
                <a:solidFill>
                  <a:schemeClr val="tx1"/>
                </a:solidFill>
                <a:effectLst/>
                <a:latin typeface="Arial" charset="0"/>
                <a:ea typeface="ＭＳ Ｐゴシック" charset="-128"/>
                <a:cs typeface="ＭＳ Ｐゴシック" charset="-128"/>
              </a:rPr>
              <a:t>节）和禁食（</a:t>
            </a:r>
            <a:r>
              <a:rPr lang="en-US" altLang="zh-CN" sz="1200" b="0" kern="1200" dirty="0">
                <a:solidFill>
                  <a:schemeClr val="tx1"/>
                </a:solidFill>
                <a:effectLst/>
                <a:latin typeface="Arial" charset="0"/>
                <a:ea typeface="ＭＳ Ｐゴシック" charset="-128"/>
                <a:cs typeface="ＭＳ Ｐゴシック" charset="-128"/>
              </a:rPr>
              <a:t>16-18</a:t>
            </a:r>
            <a:r>
              <a:rPr lang="zh-CN" altLang="en-US" sz="1200" b="0" kern="1200" dirty="0">
                <a:solidFill>
                  <a:schemeClr val="tx1"/>
                </a:solidFill>
                <a:effectLst/>
                <a:latin typeface="Arial" charset="0"/>
                <a:ea typeface="ＭＳ Ｐゴシック" charset="-128"/>
                <a:cs typeface="ＭＳ Ｐゴシック" charset="-128"/>
              </a:rPr>
              <a:t>节） </a:t>
            </a:r>
            <a:r>
              <a:rPr lang="en-US" altLang="zh-CN" sz="1200" b="0" kern="1200" dirty="0">
                <a:solidFill>
                  <a:schemeClr val="tx1"/>
                </a:solidFill>
                <a:effectLst/>
                <a:latin typeface="Arial" charset="0"/>
                <a:ea typeface="ＭＳ Ｐゴシック" charset="-128"/>
                <a:cs typeface="ＭＳ Ｐゴシック" charset="-128"/>
              </a:rPr>
              <a:t>- </a:t>
            </a:r>
            <a:r>
              <a:rPr lang="zh-CN" altLang="en-US" sz="1200" b="0" kern="1200" dirty="0">
                <a:solidFill>
                  <a:schemeClr val="tx1"/>
                </a:solidFill>
                <a:effectLst/>
                <a:latin typeface="Arial" charset="0"/>
                <a:ea typeface="ＭＳ Ｐゴシック" charset="-128"/>
                <a:cs typeface="ＭＳ Ｐゴシック" charset="-128"/>
              </a:rPr>
              <a:t>耶稣说到伪君子（第</a:t>
            </a:r>
            <a:r>
              <a:rPr lang="en-US" altLang="zh-CN" sz="1200" b="0" kern="1200" dirty="0">
                <a:solidFill>
                  <a:schemeClr val="tx1"/>
                </a:solidFill>
                <a:effectLst/>
                <a:latin typeface="Arial" charset="0"/>
                <a:ea typeface="ＭＳ Ｐゴシック" charset="-128"/>
                <a:cs typeface="ＭＳ Ｐゴシック" charset="-128"/>
              </a:rPr>
              <a:t>2</a:t>
            </a:r>
            <a:r>
              <a:rPr lang="zh-CN" altLang="en-US" sz="1200" b="0" kern="1200" dirty="0">
                <a:solidFill>
                  <a:schemeClr val="tx1"/>
                </a:solidFill>
                <a:effectLst/>
                <a:latin typeface="Arial" charset="0"/>
                <a:ea typeface="ＭＳ Ｐゴシック" charset="-128"/>
                <a:cs typeface="ＭＳ Ｐゴシック" charset="-128"/>
              </a:rPr>
              <a:t>节， </a:t>
            </a:r>
            <a:r>
              <a:rPr lang="en-US" altLang="zh-CN" sz="1200" b="0" kern="1200" dirty="0">
                <a:solidFill>
                  <a:schemeClr val="tx1"/>
                </a:solidFill>
                <a:effectLst/>
                <a:latin typeface="Arial" charset="0"/>
                <a:ea typeface="ＭＳ Ｐゴシック" charset="-128"/>
                <a:cs typeface="ＭＳ Ｐゴシック" charset="-128"/>
              </a:rPr>
              <a:t>5,16</a:t>
            </a:r>
            <a:r>
              <a:rPr lang="zh-CN" altLang="en-US" sz="1200" b="0" kern="1200" dirty="0">
                <a:solidFill>
                  <a:schemeClr val="tx1"/>
                </a:solidFill>
                <a:effectLst/>
                <a:latin typeface="Arial" charset="0"/>
                <a:ea typeface="ＭＳ Ｐゴシック" charset="-128"/>
                <a:cs typeface="ＭＳ Ｐゴシック" charset="-128"/>
              </a:rPr>
              <a:t>），公开炫耀（</a:t>
            </a:r>
            <a:r>
              <a:rPr lang="en-US" altLang="zh-CN" sz="1200" b="0" kern="1200" dirty="0">
                <a:solidFill>
                  <a:schemeClr val="tx1"/>
                </a:solidFill>
                <a:effectLst/>
                <a:latin typeface="Arial" charset="0"/>
                <a:ea typeface="ＭＳ Ｐゴシック" charset="-128"/>
                <a:cs typeface="ＭＳ Ｐゴシック" charset="-128"/>
              </a:rPr>
              <a:t>1-2,5,16</a:t>
            </a:r>
            <a:r>
              <a:rPr lang="zh-CN" altLang="en-US" sz="1200" b="0" kern="1200" dirty="0">
                <a:solidFill>
                  <a:schemeClr val="tx1"/>
                </a:solidFill>
                <a:effectLst/>
                <a:latin typeface="Arial" charset="0"/>
                <a:ea typeface="ＭＳ Ｐゴシック" charset="-128"/>
                <a:cs typeface="ＭＳ Ｐゴシック" charset="-128"/>
              </a:rPr>
              <a:t>），当他们的行为在人类面前完成时，他们已得到应有的赏赐（第</a:t>
            </a:r>
            <a:r>
              <a:rPr lang="en-US" altLang="zh-CN" sz="1200" b="0" kern="1200" dirty="0">
                <a:solidFill>
                  <a:schemeClr val="tx1"/>
                </a:solidFill>
                <a:effectLst/>
                <a:latin typeface="Arial" charset="0"/>
                <a:ea typeface="ＭＳ Ｐゴシック" charset="-128"/>
                <a:cs typeface="ＭＳ Ｐゴシック" charset="-128"/>
              </a:rPr>
              <a:t>2,5,16</a:t>
            </a:r>
            <a:r>
              <a:rPr lang="zh-CN" altLang="en-US" sz="1200" b="0" kern="1200" dirty="0">
                <a:solidFill>
                  <a:schemeClr val="tx1"/>
                </a:solidFill>
                <a:effectLst/>
                <a:latin typeface="Arial" charset="0"/>
                <a:ea typeface="ＭＳ Ｐゴシック" charset="-128"/>
                <a:cs typeface="ＭＳ Ｐゴシック" charset="-128"/>
              </a:rPr>
              <a:t>节），秘密行的事件（第</a:t>
            </a:r>
            <a:r>
              <a:rPr lang="en-US" altLang="zh-CN" sz="1200" b="0" kern="1200" dirty="0">
                <a:solidFill>
                  <a:schemeClr val="tx1"/>
                </a:solidFill>
                <a:effectLst/>
                <a:latin typeface="Arial" charset="0"/>
                <a:ea typeface="ＭＳ Ｐゴシック" charset="-128"/>
                <a:cs typeface="ＭＳ Ｐゴシック" charset="-128"/>
              </a:rPr>
              <a:t>4</a:t>
            </a:r>
            <a:r>
              <a:rPr lang="zh-CN" altLang="en-US" sz="1200" b="0" kern="1200" dirty="0">
                <a:solidFill>
                  <a:schemeClr val="tx1"/>
                </a:solidFill>
                <a:effectLst/>
                <a:latin typeface="Arial" charset="0"/>
                <a:ea typeface="ＭＳ Ｐゴシック" charset="-128"/>
                <a:cs typeface="ＭＳ Ｐゴシック" charset="-128"/>
              </a:rPr>
              <a:t>节，第</a:t>
            </a:r>
            <a:r>
              <a:rPr lang="en-US" altLang="zh-CN" sz="1200" b="0" kern="1200" dirty="0">
                <a:solidFill>
                  <a:schemeClr val="tx1"/>
                </a:solidFill>
                <a:effectLst/>
                <a:latin typeface="Arial" charset="0"/>
                <a:ea typeface="ＭＳ Ｐゴシック" charset="-128"/>
                <a:cs typeface="ＭＳ Ｐゴシック" charset="-128"/>
              </a:rPr>
              <a:t>6</a:t>
            </a:r>
            <a:r>
              <a:rPr lang="zh-CN" altLang="en-US" sz="1200" b="0" kern="1200" dirty="0">
                <a:solidFill>
                  <a:schemeClr val="tx1"/>
                </a:solidFill>
                <a:effectLst/>
                <a:latin typeface="Arial" charset="0"/>
                <a:ea typeface="ＭＳ Ｐゴシック" charset="-128"/>
                <a:cs typeface="ＭＳ Ｐゴシック" charset="-128"/>
              </a:rPr>
              <a:t>节，</a:t>
            </a:r>
            <a:r>
              <a:rPr lang="en-US" altLang="zh-CN" sz="1200" b="0" kern="1200" dirty="0">
                <a:solidFill>
                  <a:schemeClr val="tx1"/>
                </a:solidFill>
                <a:effectLst/>
                <a:latin typeface="Arial" charset="0"/>
                <a:ea typeface="ＭＳ Ｐゴシック" charset="-128"/>
                <a:cs typeface="ＭＳ Ｐゴシック" charset="-128"/>
              </a:rPr>
              <a:t>18</a:t>
            </a:r>
            <a:r>
              <a:rPr lang="zh-CN" altLang="en-US" sz="1200" b="0" kern="1200" dirty="0">
                <a:solidFill>
                  <a:schemeClr val="tx1"/>
                </a:solidFill>
                <a:effectLst/>
                <a:latin typeface="Arial" charset="0"/>
                <a:ea typeface="ＭＳ Ｐゴシック" charset="-128"/>
                <a:cs typeface="ＭＳ Ｐゴシック" charset="-128"/>
              </a:rPr>
              <a:t>），当天父看到或</a:t>
            </a:r>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知道</a:t>
            </a:r>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他的行为是秘密完成时，他会得到赏赐（第</a:t>
            </a:r>
            <a:r>
              <a:rPr lang="en-US" altLang="zh-CN" sz="1200" b="0" kern="1200" dirty="0">
                <a:solidFill>
                  <a:schemeClr val="tx1"/>
                </a:solidFill>
                <a:effectLst/>
                <a:latin typeface="Arial" charset="0"/>
                <a:ea typeface="ＭＳ Ｐゴシック" charset="-128"/>
                <a:cs typeface="ＭＳ Ｐゴシック" charset="-128"/>
              </a:rPr>
              <a:t>4</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6</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8</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18</a:t>
            </a:r>
            <a:r>
              <a:rPr lang="zh-CN" altLang="en-US" sz="1200" b="0" kern="1200" dirty="0">
                <a:solidFill>
                  <a:schemeClr val="tx1"/>
                </a:solidFill>
                <a:effectLst/>
                <a:latin typeface="Arial" charset="0"/>
                <a:ea typeface="ＭＳ Ｐゴシック" charset="-128"/>
                <a:cs typeface="ＭＳ Ｐゴシック" charset="-128"/>
              </a:rPr>
              <a:t>节）“</a:t>
            </a:r>
          </a:p>
          <a:p>
            <a:r>
              <a:rPr lang="en-US" sz="1200" kern="1200" dirty="0">
                <a:solidFill>
                  <a:schemeClr val="tx1"/>
                </a:solidFill>
                <a:effectLst/>
                <a:latin typeface="+mn-lt"/>
                <a:ea typeface="+mn-ea"/>
                <a:cs typeface="+mn-cs"/>
              </a:rPr>
              <a:t>(Barbieri, </a:t>
            </a:r>
            <a:r>
              <a:rPr lang="en-US" sz="1200" i="1" kern="1200" dirty="0">
                <a:solidFill>
                  <a:schemeClr val="tx1"/>
                </a:solidFill>
                <a:effectLst/>
                <a:latin typeface="+mn-lt"/>
                <a:ea typeface="+mn-ea"/>
                <a:cs typeface="+mn-cs"/>
              </a:rPr>
              <a:t>BKC</a:t>
            </a:r>
            <a:r>
              <a:rPr lang="en-US" sz="1200" kern="1200" dirty="0">
                <a:solidFill>
                  <a:schemeClr val="tx1"/>
                </a:solidFill>
                <a:effectLst/>
                <a:latin typeface="+mn-lt"/>
                <a:ea typeface="+mn-ea"/>
                <a:cs typeface="+mn-cs"/>
              </a:rPr>
              <a:t>, 2:33).</a:t>
            </a:r>
            <a:r>
              <a:rPr lang="en-SG" dirty="0">
                <a:effectLst/>
              </a:rPr>
              <a:t> </a:t>
            </a:r>
          </a:p>
          <a:p>
            <a:endParaRPr lang="en-US" dirty="0">
              <a:cs typeface="ＭＳ Ｐゴシック" charset="0"/>
            </a:endParaRPr>
          </a:p>
        </p:txBody>
      </p:sp>
    </p:spTree>
    <p:extLst>
      <p:ext uri="{BB962C8B-B14F-4D97-AF65-F5344CB8AC3E}">
        <p14:creationId xmlns:p14="http://schemas.microsoft.com/office/powerpoint/2010/main" val="194454297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219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与法利赛人的虚伪教义相反</a:t>
            </a:r>
            <a:r>
              <a:rPr lang="en-US" altLang="zh-CN" sz="1200" b="0" kern="1200" dirty="0">
                <a:solidFill>
                  <a:schemeClr val="tx1"/>
                </a:solidFill>
                <a:effectLst/>
                <a:latin typeface="Arial" charset="0"/>
                <a:ea typeface="ＭＳ Ｐゴシック" charset="-128"/>
                <a:cs typeface="ＭＳ Ｐゴシック" charset="-128"/>
              </a:rPr>
              <a:t>...... </a:t>
            </a:r>
          </a:p>
          <a:p>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耶稣以自己的人生榜样作为自己谦卑的教导。 </a:t>
            </a:r>
            <a:endParaRPr lang="en-US" altLang="zh-CN" sz="1200" b="0" kern="1200" dirty="0">
              <a:solidFill>
                <a:schemeClr val="tx1"/>
              </a:solidFill>
              <a:effectLst/>
              <a:latin typeface="Arial" charset="0"/>
              <a:ea typeface="ＭＳ Ｐゴシック" charset="-128"/>
              <a:cs typeface="ＭＳ Ｐゴシック" charset="-128"/>
            </a:endParaRPr>
          </a:p>
          <a:p>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在马太福音</a:t>
            </a:r>
            <a:r>
              <a:rPr lang="en-US" altLang="zh-CN" sz="1200" b="0" kern="1200" dirty="0">
                <a:solidFill>
                  <a:schemeClr val="tx1"/>
                </a:solidFill>
                <a:effectLst/>
                <a:latin typeface="Arial" charset="0"/>
                <a:ea typeface="ＭＳ Ｐゴシック" charset="-128"/>
                <a:cs typeface="ＭＳ Ｐゴシック" charset="-128"/>
              </a:rPr>
              <a:t>7</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1-7</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6</a:t>
            </a:r>
            <a:r>
              <a:rPr lang="zh-CN" altLang="en-US" sz="1200" b="0" kern="1200" dirty="0">
                <a:solidFill>
                  <a:schemeClr val="tx1"/>
                </a:solidFill>
                <a:effectLst/>
                <a:latin typeface="Arial" charset="0"/>
                <a:ea typeface="ＭＳ Ｐゴシック" charset="-128"/>
                <a:cs typeface="ＭＳ Ｐゴシック" charset="-128"/>
              </a:rPr>
              <a:t>中，耶稣讲述了生活中的六个领域：给予，祷告，禁食，投资，信任（不担心）和谦卑（不是判断）。 </a:t>
            </a:r>
            <a:endParaRPr lang="en-US" altLang="zh-CN" sz="1200" b="0" kern="1200" dirty="0">
              <a:solidFill>
                <a:schemeClr val="tx1"/>
              </a:solidFill>
              <a:effectLst/>
              <a:latin typeface="Arial" charset="0"/>
              <a:ea typeface="ＭＳ Ｐゴシック" charset="-128"/>
              <a:cs typeface="ＭＳ Ｐゴシック" charset="-128"/>
            </a:endParaRPr>
          </a:p>
          <a:p>
            <a:r>
              <a:rPr lang="en-US" altLang="zh-CN" sz="1200" b="0" kern="1200" dirty="0">
                <a:solidFill>
                  <a:schemeClr val="tx1"/>
                </a:solidFill>
                <a:effectLst/>
                <a:latin typeface="Arial" charset="0"/>
                <a:ea typeface="ＭＳ Ｐゴシック" charset="-128"/>
                <a:cs typeface="ＭＳ Ｐゴシック" charset="-128"/>
              </a:rPr>
              <a:t>•</a:t>
            </a:r>
            <a:r>
              <a:rPr lang="zh-CN" altLang="en-US" sz="1200" b="0" kern="1200" dirty="0">
                <a:solidFill>
                  <a:schemeClr val="tx1"/>
                </a:solidFill>
                <a:effectLst/>
                <a:latin typeface="Arial" charset="0"/>
                <a:ea typeface="ＭＳ Ｐゴシック" charset="-128"/>
                <a:cs typeface="ＭＳ Ｐゴシック" charset="-128"/>
              </a:rPr>
              <a:t>这些领域中的每一个都表明，宗教领袖们仅仅以</a:t>
            </a:r>
            <a:r>
              <a:rPr lang="en-US" altLang="zh-CN" sz="1200" b="0" kern="1200" dirty="0">
                <a:solidFill>
                  <a:schemeClr val="tx1"/>
                </a:solidFill>
                <a:effectLst/>
                <a:latin typeface="Arial" charset="0"/>
                <a:ea typeface="ＭＳ Ｐゴシック" charset="-128"/>
                <a:cs typeface="ＭＳ Ｐゴシック" charset="-128"/>
              </a:rPr>
              <a:t>7</a:t>
            </a:r>
            <a:r>
              <a:rPr lang="zh-CN" altLang="en-US" sz="1200" b="0" kern="1200" dirty="0">
                <a:solidFill>
                  <a:schemeClr val="tx1"/>
                </a:solidFill>
                <a:effectLst/>
                <a:latin typeface="Arial" charset="0"/>
                <a:ea typeface="ＭＳ Ｐゴシック" charset="-128"/>
                <a:cs typeface="ＭＳ Ｐゴシック" charset="-128"/>
              </a:rPr>
              <a:t>：</a:t>
            </a:r>
            <a:r>
              <a:rPr lang="en-US" altLang="zh-CN" sz="1200" b="0" kern="1200" dirty="0">
                <a:solidFill>
                  <a:schemeClr val="tx1"/>
                </a:solidFill>
                <a:effectLst/>
                <a:latin typeface="Arial" charset="0"/>
                <a:ea typeface="ＭＳ Ｐゴシック" charset="-128"/>
                <a:cs typeface="ＭＳ Ｐゴシック" charset="-128"/>
              </a:rPr>
              <a:t>1</a:t>
            </a:r>
            <a:r>
              <a:rPr lang="zh-CN" altLang="en-US" sz="1200" b="0" kern="1200" dirty="0">
                <a:solidFill>
                  <a:schemeClr val="tx1"/>
                </a:solidFill>
                <a:effectLst/>
                <a:latin typeface="Arial" charset="0"/>
                <a:ea typeface="ＭＳ Ｐゴシック" charset="-128"/>
                <a:cs typeface="ＭＳ Ｐゴシック" charset="-128"/>
              </a:rPr>
              <a:t>的形式警告他们只为公开展示做好他们的工作。</a:t>
            </a:r>
          </a:p>
        </p:txBody>
      </p:sp>
    </p:spTree>
    <p:extLst>
      <p:ext uri="{BB962C8B-B14F-4D97-AF65-F5344CB8AC3E}">
        <p14:creationId xmlns:p14="http://schemas.microsoft.com/office/powerpoint/2010/main" val="2702703497"/>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A729823-A737-5246-A096-31A8C678914C}" type="slidenum">
              <a:rPr lang="en-US" sz="1200">
                <a:solidFill>
                  <a:prstClr val="black"/>
                </a:solidFill>
              </a:rPr>
              <a:pPr/>
              <a:t>220</a:t>
            </a:fld>
            <a:endParaRPr lang="en-US" sz="1200">
              <a:solidFill>
                <a:prstClr val="black"/>
              </a:solidFill>
            </a:endParaRPr>
          </a:p>
        </p:txBody>
      </p:sp>
      <p:sp>
        <p:nvSpPr>
          <p:cNvPr id="354306" name="Rectangle 2"/>
          <p:cNvSpPr>
            <a:spLocks noGrp="1" noRot="1" noChangeAspect="1" noChangeArrowheads="1"/>
          </p:cNvSpPr>
          <p:nvPr>
            <p:ph type="sldImg"/>
          </p:nvPr>
        </p:nvSpPr>
        <p:spPr>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06048608"/>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solidFill>
                  <a:prstClr val="black"/>
                </a:solidFill>
              </a:rPr>
              <a:pPr>
                <a:defRPr/>
              </a:pPr>
              <a:t>222</a:t>
            </a:fld>
            <a:endParaRPr lang="en-US" altLang="zh-CN">
              <a:solidFill>
                <a:prstClr val="black"/>
              </a:solidFill>
            </a:endParaRPr>
          </a:p>
        </p:txBody>
      </p:sp>
    </p:spTree>
    <p:extLst>
      <p:ext uri="{BB962C8B-B14F-4D97-AF65-F5344CB8AC3E}">
        <p14:creationId xmlns:p14="http://schemas.microsoft.com/office/powerpoint/2010/main" val="242497333"/>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07464595"/>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12163457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339B2E2-743A-714A-B156-C42A80D3AB3E}" type="slidenum">
              <a:rPr lang="en-US" sz="1200">
                <a:solidFill>
                  <a:srgbClr val="000000"/>
                </a:solidFill>
                <a:latin typeface="Times New Roman" charset="0"/>
              </a:rPr>
              <a:pPr eaLnBrk="1" hangingPunct="1"/>
              <a:t>24</a:t>
            </a:fld>
            <a:endParaRPr lang="en-US" sz="1200">
              <a:solidFill>
                <a:srgbClr val="000000"/>
              </a:solidFill>
              <a:latin typeface="Times New Roman" charset="0"/>
            </a:endParaRPr>
          </a:p>
        </p:txBody>
      </p:sp>
      <p:sp>
        <p:nvSpPr>
          <p:cNvPr id="183298" name="Rectangle 2"/>
          <p:cNvSpPr>
            <a:spLocks noGrp="1" noRot="1" noChangeAspect="1" noChangeArrowheads="1" noTextEdit="1"/>
          </p:cNvSpPr>
          <p:nvPr>
            <p:ph type="sldImg"/>
          </p:nvPr>
        </p:nvSpPr>
        <p:spPr>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57190781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130739867"/>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8115528"/>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78831858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57560993"/>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6469862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705624364"/>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18738314"/>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412977967"/>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05997727"/>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1146852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2062304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DEBB270-0A13-8B41-97B5-05D1184B2D0F}" type="slidenum">
              <a:rPr lang="en-US" sz="1200">
                <a:solidFill>
                  <a:srgbClr val="000000"/>
                </a:solidFill>
                <a:latin typeface="Times New Roman" charset="0"/>
              </a:rPr>
              <a:pPr eaLnBrk="1" hangingPunct="1"/>
              <a:t>25</a:t>
            </a:fld>
            <a:endParaRPr lang="en-US" sz="1200">
              <a:solidFill>
                <a:srgbClr val="000000"/>
              </a:solidFill>
              <a:latin typeface="Times New Roman" charset="0"/>
            </a:endParaRPr>
          </a:p>
        </p:txBody>
      </p:sp>
      <p:sp>
        <p:nvSpPr>
          <p:cNvPr id="185346" name="Rectangle 2"/>
          <p:cNvSpPr>
            <a:spLocks noGrp="1" noRot="1" noChangeAspect="1" noChangeArrowheads="1" noTextEdit="1"/>
          </p:cNvSpPr>
          <p:nvPr>
            <p:ph type="sldImg"/>
          </p:nvPr>
        </p:nvSpPr>
        <p:spPr>
          <a:ln/>
        </p:spPr>
      </p:sp>
      <p:sp>
        <p:nvSpPr>
          <p:cNvPr id="1853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989351215"/>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238</a:t>
            </a:fld>
            <a:endParaRPr lang="en-US" altLang="zh-CN"/>
          </a:p>
        </p:txBody>
      </p:sp>
    </p:spTree>
    <p:extLst>
      <p:ext uri="{BB962C8B-B14F-4D97-AF65-F5344CB8AC3E}">
        <p14:creationId xmlns:p14="http://schemas.microsoft.com/office/powerpoint/2010/main" val="24249733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65026836"/>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41023590"/>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07313664"/>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135665346"/>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047661248"/>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86440334"/>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88855953"/>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928802235"/>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0109339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63FD2DC-C10D-2C4D-A8EA-F034D8857467}" type="slidenum">
              <a:rPr lang="en-US" sz="1200">
                <a:solidFill>
                  <a:srgbClr val="000000"/>
                </a:solidFill>
                <a:latin typeface="26" charset="0"/>
              </a:rPr>
              <a:pPr/>
              <a:t>26</a:t>
            </a:fld>
            <a:endParaRPr lang="en-US" sz="1200">
              <a:solidFill>
                <a:srgbClr val="000000"/>
              </a:solidFill>
              <a:latin typeface="26" charset="0"/>
            </a:endParaRPr>
          </a:p>
        </p:txBody>
      </p:sp>
      <p:sp>
        <p:nvSpPr>
          <p:cNvPr id="187394" name="Rectangle 2"/>
          <p:cNvSpPr>
            <a:spLocks noGrp="1" noRot="1" noChangeAspect="1" noChangeArrowheads="1" noTextEdit="1"/>
          </p:cNvSpPr>
          <p:nvPr>
            <p:ph type="sldImg"/>
          </p:nvPr>
        </p:nvSpPr>
        <p:spPr>
          <a:ln/>
        </p:spPr>
      </p:sp>
      <p:sp>
        <p:nvSpPr>
          <p:cNvPr id="1873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extLst>
      <p:ext uri="{BB962C8B-B14F-4D97-AF65-F5344CB8AC3E}">
        <p14:creationId xmlns:p14="http://schemas.microsoft.com/office/powerpoint/2010/main" val="191584470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48970703"/>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56354938"/>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2"/>
          <p:cNvSpPr>
            <a:spLocks noGrp="1" noRot="1" noChangeAspect="1" noChangeArrowheads="1" noTextEdit="1"/>
          </p:cNvSpPr>
          <p:nvPr>
            <p:ph type="sldImg"/>
          </p:nvPr>
        </p:nvSpPr>
        <p:spPr>
          <a:xfrm>
            <a:off x="925513" y="750888"/>
            <a:ext cx="4940300" cy="3706812"/>
          </a:xfrm>
          <a:ln/>
        </p:spPr>
      </p:sp>
      <p:sp>
        <p:nvSpPr>
          <p:cNvPr id="1331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b="1">
                <a:solidFill>
                  <a:srgbClr val="000000"/>
                </a:solidFill>
                <a:latin typeface="Times New Roman" charset="0"/>
                <a:ea typeface="ＭＳ Ｐゴシック" charset="0"/>
                <a:cs typeface="ＭＳ Ｐゴシック" charset="0"/>
              </a:rPr>
              <a:t>What was Jesus saying to us?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fourth chapter, we are told that</a:t>
            </a:r>
            <a:r>
              <a:rPr lang="ja-JP" altLang="en-US"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Jesus began to preach and say: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Repent, for the kingdom of heaven is at hand…Jesus was going throughout all Galilee, teaching in their synagogues and proclaiming the gospel of the Kingdom…</a:t>
            </a:r>
            <a:r>
              <a:rPr lang="fr-FR" altLang="ja-JP" b="1">
                <a:solidFill>
                  <a:srgbClr val="000000"/>
                </a:solidFill>
                <a:latin typeface="Times New Roman" charset="0"/>
                <a:ea typeface="ＭＳ Ｐゴシック" charset="0"/>
                <a:cs typeface="ＭＳ Ｐゴシック" charset="0"/>
              </a:rPr>
              <a:t>'</a:t>
            </a:r>
            <a:r>
              <a:rPr lang="ja-JP" altLang="en-US" b="1">
                <a:solidFill>
                  <a:srgbClr val="000000"/>
                </a:solidFill>
                <a:latin typeface="Times New Roman" charset="0"/>
                <a:ea typeface="ＭＳ Ｐゴシック" charset="0"/>
                <a:cs typeface="ＭＳ Ｐゴシック" charset="0"/>
              </a:rPr>
              <a:t>”</a:t>
            </a:r>
            <a:endParaRPr lang="en-US" altLang="ja-JP" b="1">
              <a:solidFill>
                <a:srgbClr val="000000"/>
              </a:solidFill>
              <a:latin typeface="Times New Roman" charset="0"/>
              <a:ea typeface="ＭＳ Ｐゴシック" charset="0"/>
              <a:cs typeface="ＭＳ Ｐゴシック" charset="0"/>
            </a:endParaRPr>
          </a:p>
          <a:p>
            <a:pPr eaLnBrk="1" hangingPunct="1">
              <a:spcBef>
                <a:spcPct val="0"/>
              </a:spcBef>
            </a:pPr>
            <a:r>
              <a:rPr lang="en-US" b="1">
                <a:solidFill>
                  <a:srgbClr val="000000"/>
                </a:solidFill>
                <a:latin typeface="Times New Roman" charset="0"/>
                <a:ea typeface="ＭＳ Ｐゴシック" charset="0"/>
                <a:cs typeface="ＭＳ Ｐゴシック" charset="0"/>
              </a:rPr>
              <a:t>What is that Kingdom?  What did he mean?</a:t>
            </a:r>
          </a:p>
        </p:txBody>
      </p:sp>
    </p:spTree>
    <p:extLst>
      <p:ext uri="{BB962C8B-B14F-4D97-AF65-F5344CB8AC3E}">
        <p14:creationId xmlns:p14="http://schemas.microsoft.com/office/powerpoint/2010/main" val="610038449"/>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D6C9B63-9BCD-1745-B3F5-E74D27EB6DCA}" type="slidenum">
              <a:rPr lang="en-US" sz="1200">
                <a:solidFill>
                  <a:prstClr val="black"/>
                </a:solidFill>
              </a:rPr>
              <a:pPr/>
              <a:t>255</a:t>
            </a:fld>
            <a:endParaRPr lang="en-US" sz="1200">
              <a:solidFill>
                <a:prstClr val="black"/>
              </a:solidFill>
            </a:endParaRPr>
          </a:p>
        </p:txBody>
      </p:sp>
      <p:sp>
        <p:nvSpPr>
          <p:cNvPr id="357378" name="Rectangle 2"/>
          <p:cNvSpPr>
            <a:spLocks noGrp="1" noRot="1" noChangeAspect="1" noChangeArrowheads="1"/>
          </p:cNvSpPr>
          <p:nvPr>
            <p:ph type="sldImg"/>
          </p:nvPr>
        </p:nvSpPr>
        <p:spPr>
          <a:solidFill>
            <a:srgbClr val="FFFFFF"/>
          </a:solidFill>
          <a:ln/>
        </p:spPr>
      </p:sp>
      <p:sp>
        <p:nvSpPr>
          <p:cNvPr id="3573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2657896659"/>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C0E4AE5-5388-424E-8F0A-78D9D95AF957}" type="slidenum">
              <a:rPr lang="en-US" sz="1200">
                <a:solidFill>
                  <a:prstClr val="black"/>
                </a:solidFill>
              </a:rPr>
              <a:pPr/>
              <a:t>256</a:t>
            </a:fld>
            <a:endParaRPr lang="en-US" sz="1200">
              <a:solidFill>
                <a:prstClr val="black"/>
              </a:solidFill>
            </a:endParaRPr>
          </a:p>
        </p:txBody>
      </p:sp>
      <p:sp>
        <p:nvSpPr>
          <p:cNvPr id="270338"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95587" name="Rectangle 3"/>
          <p:cNvSpPr>
            <a:spLocks noGrp="1" noChangeArrowheads="1"/>
          </p:cNvSpPr>
          <p:nvPr>
            <p:ph type="body" idx="1"/>
          </p:nvPr>
        </p:nvSpPr>
        <p:spPr>
          <a:xfrm>
            <a:off x="679133" y="4712891"/>
            <a:ext cx="5433060" cy="4464844"/>
          </a:xfrm>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3119506392"/>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pPr>
              <a:defRPr/>
            </a:pPr>
            <a:fld id="{2A60F708-7CC2-E045-82A4-649AD8136A35}" type="slidenum">
              <a:rPr lang="en-US" altLang="zh-CN" smtClean="0"/>
              <a:pPr>
                <a:defRPr/>
              </a:pPr>
              <a:t>260</a:t>
            </a:fld>
            <a:endParaRPr lang="en-US" altLang="zh-CN"/>
          </a:p>
        </p:txBody>
      </p:sp>
    </p:spTree>
    <p:extLst>
      <p:ext uri="{BB962C8B-B14F-4D97-AF65-F5344CB8AC3E}">
        <p14:creationId xmlns:p14="http://schemas.microsoft.com/office/powerpoint/2010/main" val="940449236"/>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68589748"/>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672174257"/>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43797207"/>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9442842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2386"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72387"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Using Study Help #21, through this large picture frame…</a:t>
            </a:r>
          </a:p>
          <a:p>
            <a:r>
              <a:rPr lang="en-US" b="1">
                <a:latin typeface="Times" charset="0"/>
                <a:ea typeface="ＭＳ Ｐゴシック" charset="0"/>
                <a:cs typeface="ＭＳ Ｐゴシック" charset="0"/>
              </a:rPr>
              <a:t>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re going to create a graphic representation called</a:t>
            </a:r>
          </a:p>
          <a:p>
            <a:r>
              <a:rPr lang="en-US" b="1">
                <a:latin typeface="Times" charset="0"/>
                <a:ea typeface="ＭＳ Ｐゴシック" charset="0"/>
                <a:cs typeface="ＭＳ Ｐゴシック" charset="0"/>
              </a:rPr>
              <a:t>////	A FINISHED PORTRAIT OF THE LORD JESUS CHRIST… but…</a:t>
            </a:r>
          </a:p>
          <a:p>
            <a:r>
              <a:rPr lang="en-US" b="1">
                <a:latin typeface="Times" charset="0"/>
                <a:ea typeface="ＭＳ Ｐゴシック" charset="0"/>
                <a:cs typeface="ＭＳ Ｐゴシック" charset="0"/>
              </a:rPr>
              <a:t>////	…we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re going to compose that portrait through four different literary lenses as the completed image develops.</a:t>
            </a:r>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2769650318"/>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213647385"/>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508110861"/>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212123542"/>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93265439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94969255"/>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7524283"/>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944250446"/>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90931225"/>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497466314"/>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7710844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4434"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74435"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From each Gospel writer…</a:t>
            </a:r>
          </a:p>
          <a:p>
            <a:r>
              <a:rPr lang="en-US" b="1">
                <a:latin typeface="Times" charset="0"/>
                <a:ea typeface="ＭＳ Ｐゴシック" charset="0"/>
                <a:cs typeface="ＭＳ Ｐゴシック" charset="0"/>
              </a:rPr>
              <a:t>////	…we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ll discover the specific audience for his writings…</a:t>
            </a:r>
          </a:p>
          <a:p>
            <a:r>
              <a:rPr lang="en-US" b="1">
                <a:latin typeface="Times" charset="0"/>
                <a:ea typeface="ＭＳ Ｐゴシック" charset="0"/>
                <a:cs typeface="ＭＳ Ｐゴシック" charset="0"/>
              </a:rPr>
              <a:t>////	…with his unique presentation of the person of Jesus Christ…</a:t>
            </a:r>
          </a:p>
          <a:p>
            <a:r>
              <a:rPr lang="en-US" b="1">
                <a:latin typeface="Times" charset="0"/>
                <a:ea typeface="ＭＳ Ｐゴシック" charset="0"/>
                <a:cs typeface="ＭＳ Ｐゴシック" charset="0"/>
              </a:rPr>
              <a:t>////	…suggesting a foundational purpose communicated through the text of his Gospel…</a:t>
            </a:r>
          </a:p>
          <a:p>
            <a:r>
              <a:rPr lang="en-US">
                <a:latin typeface="Times" charset="0"/>
                <a:ea typeface="ＭＳ Ｐゴシック" charset="0"/>
                <a:cs typeface="ＭＳ Ｐゴシック" charset="0"/>
              </a:rPr>
              <a:t>////	…followed by the scholars</a:t>
            </a:r>
            <a:r>
              <a:rPr lang="fr-FR" altLang="ja-JP">
                <a:latin typeface="Times" charset="0"/>
                <a:ea typeface="ＭＳ Ｐゴシック" charset="0"/>
                <a:cs typeface="ＭＳ Ｐゴシック" charset="0"/>
              </a:rPr>
              <a:t>'</a:t>
            </a:r>
            <a:r>
              <a:rPr lang="en-US" altLang="ja-JP">
                <a:latin typeface="Times" charset="0"/>
                <a:ea typeface="ＭＳ Ｐゴシック" charset="0"/>
                <a:cs typeface="ＭＳ Ｐゴシック" charset="0"/>
              </a:rPr>
              <a:t> estimate of the date of each writing.</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4091886287"/>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772166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19023363"/>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70122DB-150A-EA43-B801-42E345DC11C7}" type="slidenum">
              <a:rPr lang="en-US" altLang="zh-CN" sz="1200">
                <a:solidFill>
                  <a:prstClr val="black"/>
                </a:solidFill>
              </a:rPr>
              <a:pPr/>
              <a:t>289</a:t>
            </a:fld>
            <a:endParaRPr lang="en-US" altLang="zh-CN" sz="1200">
              <a:solidFill>
                <a:prstClr val="black"/>
              </a:solidFill>
            </a:endParaRPr>
          </a:p>
        </p:txBody>
      </p:sp>
      <p:sp>
        <p:nvSpPr>
          <p:cNvPr id="233474" name="Rectangle 2"/>
          <p:cNvSpPr>
            <a:spLocks noGrp="1" noRot="1" noChangeAspect="1" noChangeArrowheads="1" noTextEdit="1"/>
          </p:cNvSpPr>
          <p:nvPr>
            <p:ph type="sldImg"/>
          </p:nvPr>
        </p:nvSpPr>
        <p:spPr>
          <a:ln/>
        </p:spPr>
      </p:sp>
      <p:sp>
        <p:nvSpPr>
          <p:cNvPr id="2334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938795603"/>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68F9EDA-0F4D-3940-87DC-735A163E021D}" type="slidenum">
              <a:rPr lang="en-US" altLang="zh-CN" sz="1200">
                <a:solidFill>
                  <a:prstClr val="black"/>
                </a:solidFill>
              </a:rPr>
              <a:pPr/>
              <a:t>290</a:t>
            </a:fld>
            <a:endParaRPr lang="en-US" altLang="zh-CN" sz="1200">
              <a:solidFill>
                <a:prstClr val="black"/>
              </a:solidFill>
            </a:endParaRPr>
          </a:p>
        </p:txBody>
      </p:sp>
      <p:sp>
        <p:nvSpPr>
          <p:cNvPr id="235522" name="Rectangle 2"/>
          <p:cNvSpPr>
            <a:spLocks noGrp="1" noRot="1" noChangeAspect="1" noChangeArrowheads="1" noTextEdit="1"/>
          </p:cNvSpPr>
          <p:nvPr>
            <p:ph type="sldImg"/>
          </p:nvPr>
        </p:nvSpPr>
        <p:spPr>
          <a:ln/>
        </p:spPr>
      </p:sp>
      <p:sp>
        <p:nvSpPr>
          <p:cNvPr id="23552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941495037"/>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264EB6C-93F2-644E-B654-43221D93CBCC}" type="slidenum">
              <a:rPr lang="en-US" altLang="zh-CN" sz="1200"/>
              <a:pPr/>
              <a:t>291</a:t>
            </a:fld>
            <a:endParaRPr lang="en-US" altLang="zh-CN" sz="1200"/>
          </a:p>
        </p:txBody>
      </p:sp>
      <p:sp>
        <p:nvSpPr>
          <p:cNvPr id="274434" name="Rectangle 2"/>
          <p:cNvSpPr>
            <a:spLocks noGrp="1" noRot="1" noChangeAspect="1" noChangeArrowheads="1"/>
          </p:cNvSpPr>
          <p:nvPr>
            <p:ph type="sldImg"/>
          </p:nvPr>
        </p:nvSpPr>
        <p:spPr>
          <a:solidFill>
            <a:srgbClr val="FFFFFF"/>
          </a:solidFill>
          <a:ln/>
        </p:spPr>
      </p:sp>
      <p:sp>
        <p:nvSpPr>
          <p:cNvPr id="2744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498773286"/>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40D92C0-605E-7040-9E4F-4F40EE7CCB20}" type="slidenum">
              <a:rPr lang="en-US" altLang="zh-CN" sz="1200"/>
              <a:pPr/>
              <a:t>292</a:t>
            </a:fld>
            <a:endParaRPr lang="en-US" altLang="zh-CN" sz="1200"/>
          </a:p>
        </p:txBody>
      </p:sp>
      <p:sp>
        <p:nvSpPr>
          <p:cNvPr id="276482" name="Rectangle 2"/>
          <p:cNvSpPr>
            <a:spLocks noGrp="1" noRot="1" noChangeAspect="1" noChangeArrowheads="1"/>
          </p:cNvSpPr>
          <p:nvPr>
            <p:ph type="sldImg"/>
          </p:nvPr>
        </p:nvSpPr>
        <p:spPr>
          <a:solidFill>
            <a:srgbClr val="FFFFFF"/>
          </a:solidFill>
          <a:ln/>
        </p:spPr>
      </p:sp>
      <p:sp>
        <p:nvSpPr>
          <p:cNvPr id="2764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349122234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76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5CF3692-BBD5-8947-BAA1-3A84A49F2D69}" type="slidenum">
              <a:rPr lang="en-US" sz="1200">
                <a:solidFill>
                  <a:srgbClr val="000000"/>
                </a:solidFill>
              </a:rPr>
              <a:pPr/>
              <a:t>293</a:t>
            </a:fld>
            <a:endParaRPr lang="en-US" sz="1200">
              <a:solidFill>
                <a:srgbClr val="000000"/>
              </a:solidFill>
            </a:endParaRPr>
          </a:p>
        </p:txBody>
      </p:sp>
      <p:sp>
        <p:nvSpPr>
          <p:cNvPr id="367618" name="Rectangle 2"/>
          <p:cNvSpPr>
            <a:spLocks noGrp="1" noRot="1" noChangeAspect="1" noChangeArrowheads="1"/>
          </p:cNvSpPr>
          <p:nvPr>
            <p:ph type="sldImg"/>
          </p:nvPr>
        </p:nvSpPr>
        <p:spPr>
          <a:solidFill>
            <a:srgbClr val="FFFFFF"/>
          </a:solidFill>
          <a:ln/>
        </p:spPr>
      </p:sp>
      <p:sp>
        <p:nvSpPr>
          <p:cNvPr id="302083" name="Rectangle 3"/>
          <p:cNvSpPr>
            <a:spLocks noGrp="1" noChangeArrowheads="1"/>
          </p:cNvSpPr>
          <p:nvPr>
            <p:ph type="body" idx="1"/>
          </p:nvPr>
        </p:nvSpPr>
        <p:spPr>
          <a:solidFill>
            <a:srgbClr val="FFFFFF"/>
          </a:solidFill>
          <a:ln>
            <a:solidFill>
              <a:srgbClr val="000000"/>
            </a:solidFill>
          </a:ln>
        </p:spPr>
        <p:txBody>
          <a:bodyPr/>
          <a:lstStyle/>
          <a:p>
            <a:pPr>
              <a:defRPr/>
            </a:pPr>
            <a:endParaRPr lang="en-US">
              <a:cs typeface="+mn-cs"/>
            </a:endParaRPr>
          </a:p>
        </p:txBody>
      </p:sp>
    </p:spTree>
    <p:extLst>
      <p:ext uri="{BB962C8B-B14F-4D97-AF65-F5344CB8AC3E}">
        <p14:creationId xmlns:p14="http://schemas.microsoft.com/office/powerpoint/2010/main" val="227012513"/>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166510215"/>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0581711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3717840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82"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76483"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Now, please…in your imagination…insert four smaller picture frames into the larger one. In each frame install four lines.  As we fill them in we</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ll have some specific information about the purpose and function of each of the four Gospels.  The individual</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sub-frames</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 are designated 1 through 4.</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2415792735"/>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236721616"/>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653006368"/>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13419875"/>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455756751"/>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037132349"/>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008160681"/>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315697424"/>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57931326"/>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65019872"/>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84120515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8530"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78531"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Each of the frames now gets its name... MATTHEW in the first...</a:t>
            </a:r>
          </a:p>
          <a:p>
            <a:r>
              <a:rPr lang="en-US" b="1">
                <a:latin typeface="Times" charset="0"/>
                <a:ea typeface="ＭＳ Ｐゴシック" charset="0"/>
                <a:cs typeface="ＭＳ Ｐゴシック" charset="0"/>
              </a:rPr>
              <a:t>////	MARK, second...</a:t>
            </a:r>
          </a:p>
          <a:p>
            <a:r>
              <a:rPr lang="en-US" b="1">
                <a:latin typeface="Times" charset="0"/>
                <a:ea typeface="ＭＳ Ｐゴシック" charset="0"/>
                <a:cs typeface="ＭＳ Ｐゴシック" charset="0"/>
              </a:rPr>
              <a:t>////	LUKE, third...and finally, the fourth…</a:t>
            </a:r>
          </a:p>
          <a:p>
            <a:r>
              <a:rPr lang="en-US" b="1">
                <a:latin typeface="Times" charset="0"/>
                <a:ea typeface="ＭＳ Ｐゴシック" charset="0"/>
                <a:cs typeface="ＭＳ Ｐゴシック" charset="0"/>
              </a:rPr>
              <a:t>////	JOHN, the names of the Gospels in the order of their appearance in the New Testament canon...the official collection of Biblical writings.</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2278591253"/>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148974059"/>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506609096"/>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811781440"/>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4028608586"/>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128001591"/>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349331399"/>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915988" y="754063"/>
            <a:ext cx="4959350" cy="37211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79133" y="4712891"/>
            <a:ext cx="5433060" cy="4464844"/>
          </a:xfrm>
          <a:prstGeom prst="rect">
            <a:avLst/>
          </a:prstGeo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Tree>
    <p:extLst>
      <p:ext uri="{BB962C8B-B14F-4D97-AF65-F5344CB8AC3E}">
        <p14:creationId xmlns:p14="http://schemas.microsoft.com/office/powerpoint/2010/main" val="299988872"/>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341</a:t>
            </a:fld>
            <a:endParaRPr lang="en-US" sz="120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GO</a:t>
            </a:r>
            <a:r>
              <a:rPr lang="en-US" baseline="0" dirty="0">
                <a:latin typeface="Arial" charset="0"/>
                <a:ea typeface="ＭＳ Ｐゴシック" charset="0"/>
                <a:cs typeface="ＭＳ Ｐゴシック" charset="0"/>
              </a:rPr>
              <a:t> Gospels</a:t>
            </a:r>
            <a:r>
              <a:rPr lang="en-US" dirty="0">
                <a:latin typeface="Arial" charset="0"/>
                <a:ea typeface="ＭＳ Ｐゴシック" charset="0"/>
                <a:cs typeface="ＭＳ Ｐゴシック" charset="0"/>
              </a:rPr>
              <a:t> link</a:t>
            </a:r>
          </a:p>
        </p:txBody>
      </p:sp>
    </p:spTree>
    <p:extLst>
      <p:ext uri="{BB962C8B-B14F-4D97-AF65-F5344CB8AC3E}">
        <p14:creationId xmlns:p14="http://schemas.microsoft.com/office/powerpoint/2010/main" val="225260206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0578"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80579"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Now comes an idea endorsed by Biblical scholars around the world…having to do with the audiences TO WHICH each Gospel was written.</a:t>
            </a:r>
          </a:p>
          <a:p>
            <a:r>
              <a:rPr lang="en-US" b="1">
                <a:latin typeface="Times" charset="0"/>
                <a:ea typeface="ＭＳ Ｐゴシック" charset="0"/>
                <a:cs typeface="ＭＳ Ｐゴシック" charset="0"/>
              </a:rPr>
              <a:t>For instance…</a:t>
            </a:r>
          </a:p>
          <a:p>
            <a:r>
              <a:rPr lang="en-US" b="1">
                <a:latin typeface="Times" charset="0"/>
                <a:ea typeface="ＭＳ Ｐゴシック" charset="0"/>
                <a:cs typeface="ＭＳ Ｐゴシック" charset="0"/>
              </a:rPr>
              <a:t>////	MATTHEW penned his work specifically toward his brothers and sisters in the Jewish audience.  He makes repeated references to a regnant Jesus, seeing him as the Messiah and the King of the Chosen People.</a:t>
            </a:r>
          </a:p>
          <a:p>
            <a:r>
              <a:rPr lang="en-US" b="1">
                <a:latin typeface="Times" charset="0"/>
                <a:ea typeface="ＭＳ Ｐゴシック" charset="0"/>
                <a:cs typeface="ＭＳ Ｐゴシック" charset="0"/>
              </a:rPr>
              <a:t>////	For MARK, his work is widely regarded as directed toward the Romans, then occupying his native land and into the farther parts of the ancient world.  MARK is brief, to the point.  And, in fact, repeatedly he uses such term as "straightway" in early translations…all in a get-the-job-done mentality, which characterized the Roman way of thinking and doing things.</a:t>
            </a:r>
          </a:p>
          <a:p>
            <a:r>
              <a:rPr lang="en-US" b="1">
                <a:latin typeface="Times" charset="0"/>
                <a:ea typeface="ＭＳ Ｐゴシック" charset="0"/>
                <a:cs typeface="ＭＳ Ｐゴシック" charset="0"/>
              </a:rPr>
              <a:t>////	While LUKE, the physician, is the highly intellectual Greek who accompanied Paul on his tours. For LUKE, his Gospel audience was the Greeks, and in other words, to the Gentile world in general.</a:t>
            </a:r>
          </a:p>
          <a:p>
            <a:r>
              <a:rPr lang="en-US" b="1">
                <a:latin typeface="Times" charset="0"/>
                <a:ea typeface="ＭＳ Ｐゴシック" charset="0"/>
                <a:cs typeface="ＭＳ Ｐゴシック" charset="0"/>
              </a:rPr>
              <a:t>Also as the author of The Acts, Luke set down for all time a detailed account of the development of the early church and its wide-spread missionary ministries, to which he was a witness.</a:t>
            </a:r>
          </a:p>
          <a:p>
            <a:r>
              <a:rPr lang="en-US" b="1">
                <a:latin typeface="Times" charset="0"/>
                <a:ea typeface="ＭＳ Ｐゴシック" charset="0"/>
                <a:cs typeface="ＭＳ Ｐゴシック" charset="0"/>
              </a:rPr>
              <a:t>////	Finally, we come to the gospel of JOHN, whose audience differs markedly from the first three.  John is written directly to UNBELIEVERS, AND REACHING THEM THROUGH THE COMMUNICATION CHANNEL OF THAT NEW ORGANISM, THE CHURCH. In fact, when you read John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gospel, you are struck with the fact that his work carries with it a somewhat mystical quality, certainly not the quick, even terse recounting of facts as we find in Mark</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Gospel.  John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audience –– the Church itself, the members of the new Organism, bathed in the redemptive love of Christ –– receives his brilliant articulation of the impact of the coming of the Holy Spirit, now –after the Day of Pentecost -- having taken up permanent residence in the heart of each new believer.</a:t>
            </a:r>
          </a:p>
          <a:p>
            <a:r>
              <a:rPr lang="en-US" b="1">
                <a:latin typeface="Times" charset="0"/>
                <a:ea typeface="ＭＳ Ｐゴシック" charset="0"/>
                <a:cs typeface="ＭＳ Ｐゴシック" charset="0"/>
              </a:rPr>
              <a:t>So there are four individual audiences to which the Gospels were specifically directed at the time of their writing.  That one insight, alone, gives a new way to categorize and individualize the Gospel writings.</a:t>
            </a:r>
          </a:p>
        </p:txBody>
      </p:sp>
    </p:spTree>
    <p:extLst>
      <p:ext uri="{BB962C8B-B14F-4D97-AF65-F5344CB8AC3E}">
        <p14:creationId xmlns:p14="http://schemas.microsoft.com/office/powerpoint/2010/main" val="8063738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2626"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82627"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Another question: How does each Gospel portray The Lord as a Man and as Immanuel,</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God With Us?</a:t>
            </a:r>
            <a:r>
              <a:rPr lang="ja-JP" altLang="en-US" b="1">
                <a:latin typeface="Times" charset="0"/>
                <a:ea typeface="ＭＳ Ｐゴシック" charset="0"/>
                <a:cs typeface="ＭＳ Ｐゴシック" charset="0"/>
              </a:rPr>
              <a:t>”</a:t>
            </a:r>
            <a:endParaRPr lang="en-US" altLang="ja-JP" b="1">
              <a:latin typeface="Times" charset="0"/>
              <a:ea typeface="ＭＳ Ｐゴシック" charset="0"/>
              <a:cs typeface="ＭＳ Ｐゴシック" charset="0"/>
            </a:endParaRPr>
          </a:p>
          <a:p>
            <a:r>
              <a:rPr lang="en-US" b="1">
                <a:latin typeface="Times" charset="0"/>
                <a:ea typeface="ＭＳ Ｐゴシック" charset="0"/>
                <a:cs typeface="ＭＳ Ｐゴシック" charset="0"/>
              </a:rPr>
              <a:t>////	For MATTHEW...Christ is seen as King of the Jews.  Repeatedly Matthew describes how Jesus is the fulfillment of Old Testament Scripture. Matthew makes wide use of Jewish terminology of royalty.</a:t>
            </a:r>
          </a:p>
          <a:p>
            <a:r>
              <a:rPr lang="en-US" b="1">
                <a:latin typeface="Times" charset="0"/>
                <a:ea typeface="ＭＳ Ｐゴシック" charset="0"/>
                <a:cs typeface="ＭＳ Ｐゴシック" charset="0"/>
              </a:rPr>
              <a:t>////	For MARK...He is seen as the Servant of all...some say the Suffering Servant, and traditionally associated with an audience in Rome and among the widespread Roman world.</a:t>
            </a:r>
          </a:p>
          <a:p>
            <a:r>
              <a:rPr lang="en-US" b="1">
                <a:latin typeface="Times" charset="0"/>
                <a:ea typeface="ＭＳ Ｐゴシック" charset="0"/>
                <a:cs typeface="ＭＳ Ｐゴシック" charset="0"/>
              </a:rPr>
              <a:t>////	LUKE sees Christ as the God-Man -- truly God and truly Man.  Luke shows the Gentiles that Christ is the perfect man to which they aspired.</a:t>
            </a:r>
          </a:p>
          <a:p>
            <a:r>
              <a:rPr lang="en-US" b="1">
                <a:latin typeface="Times" charset="0"/>
                <a:ea typeface="ＭＳ Ｐゴシック" charset="0"/>
                <a:cs typeface="ＭＳ Ｐゴシック" charset="0"/>
              </a:rPr>
              <a:t>////	Finally, John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274506774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4674"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84675"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Here is a last set of interesting ideas, with thanks to some anonymous believer who developed them years ago.</a:t>
            </a:r>
          </a:p>
          <a:p>
            <a:r>
              <a:rPr lang="en-US" b="1">
                <a:latin typeface="Times" charset="0"/>
                <a:ea typeface="ＭＳ Ｐゴシック" charset="0"/>
                <a:cs typeface="ＭＳ Ｐゴシック" charset="0"/>
              </a:rPr>
              <a:t>////	Call it</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the message in a nutshell.</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  Question: what is the one single word that might characterize the message of each Gospel?</a:t>
            </a:r>
          </a:p>
          <a:p>
            <a:r>
              <a:rPr lang="en-US" b="1">
                <a:latin typeface="Times" charset="0"/>
                <a:ea typeface="ＭＳ Ｐゴシック" charset="0"/>
                <a:cs typeface="ＭＳ Ｐゴシック" charset="0"/>
              </a:rPr>
              <a:t>////	For MATTHEW...that book tells us what Jesus Christ SAID.</a:t>
            </a:r>
          </a:p>
          <a:p>
            <a:r>
              <a:rPr lang="en-US" b="1">
                <a:latin typeface="Times" charset="0"/>
                <a:ea typeface="ＭＳ Ｐゴシック" charset="0"/>
                <a:cs typeface="ＭＳ Ｐゴシック" charset="0"/>
              </a:rPr>
              <a:t>////	MARK tells us what He DID.</a:t>
            </a:r>
          </a:p>
          <a:p>
            <a:r>
              <a:rPr lang="en-US" b="1">
                <a:latin typeface="Times" charset="0"/>
                <a:ea typeface="ＭＳ Ｐゴシック" charset="0"/>
                <a:cs typeface="ＭＳ Ｐゴシック" charset="0"/>
              </a:rPr>
              <a:t>////	LUKE shows us clearly what the Messiah FELT.</a:t>
            </a:r>
          </a:p>
          <a:p>
            <a:r>
              <a:rPr lang="en-US" b="1">
                <a:latin typeface="Times" charset="0"/>
                <a:ea typeface="ＭＳ Ｐゴシック" charset="0"/>
                <a:cs typeface="ＭＳ Ｐゴシック" charset="0"/>
              </a:rPr>
              <a:t>////	And JOHN, with enormous clarity, tells us what Christ MEANT!</a:t>
            </a:r>
          </a:p>
          <a:p>
            <a:r>
              <a:rPr lang="en-US" b="1">
                <a:latin typeface="Times" charset="0"/>
                <a:ea typeface="ＭＳ Ｐゴシック" charset="0"/>
                <a:cs typeface="ＭＳ Ｐゴシック" charset="0"/>
              </a:rPr>
              <a:t>What he SAID...what He DID...what He FELT...and what He MEANT!</a:t>
            </a:r>
          </a:p>
          <a:p>
            <a:r>
              <a:rPr lang="en-US" b="1">
                <a:latin typeface="Times" charset="0"/>
                <a:ea typeface="ＭＳ Ｐゴシック" charset="0"/>
                <a:cs typeface="ＭＳ Ｐゴシック" charset="0"/>
              </a:rPr>
              <a:t>These single-word ideas help us to tightly focus on the remarkable differences that exist among the Gospel writings.  For many Bible readers, such distinctives are unfamiliar territory.</a:t>
            </a:r>
          </a:p>
        </p:txBody>
      </p:sp>
    </p:spTree>
    <p:extLst>
      <p:ext uri="{BB962C8B-B14F-4D97-AF65-F5344CB8AC3E}">
        <p14:creationId xmlns:p14="http://schemas.microsoft.com/office/powerpoint/2010/main" val="168832745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4210" name="Text Box 1"/>
          <p:cNvSpPr txBox="1">
            <a:spLocks noChangeArrowheads="1"/>
          </p:cNvSpPr>
          <p:nvPr/>
        </p:nvSpPr>
        <p:spPr bwMode="auto">
          <a:xfrm>
            <a:off x="904875" y="496888"/>
            <a:ext cx="4981575" cy="42164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endParaRPr>
          </a:p>
        </p:txBody>
      </p:sp>
      <p:sp>
        <p:nvSpPr>
          <p:cNvPr id="94211" name="Text Box 2"/>
          <p:cNvSpPr>
            <a:spLocks noGrp="1" noChangeArrowheads="1"/>
          </p:cNvSpPr>
          <p:nvPr>
            <p:ph type="body"/>
          </p:nvPr>
        </p:nvSpPr>
        <p:spPr>
          <a:xfrm>
            <a:off x="904875" y="4713288"/>
            <a:ext cx="4981575" cy="4465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Now comes that word that</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a strange one to many...</a:t>
            </a:r>
          </a:p>
          <a:p>
            <a:r>
              <a:rPr lang="en-US" b="1">
                <a:latin typeface="Times" charset="0"/>
                <a:ea typeface="ＭＳ Ｐゴシック" charset="0"/>
                <a:cs typeface="ＭＳ Ｐゴシック" charset="0"/>
              </a:rPr>
              <a:t>////	SYNOPTIC…meaning…</a:t>
            </a:r>
          </a:p>
          <a:p>
            <a:r>
              <a:rPr lang="en-US" b="1">
                <a:latin typeface="Times" charset="0"/>
                <a:ea typeface="ＭＳ Ｐゴシック" charset="0"/>
                <a:cs typeface="ＭＳ Ｐゴシック" charset="0"/>
              </a:rPr>
              <a:t>////	…</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TO SEE TOGETHER</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…add these words to that triangle shape on your study help.</a:t>
            </a:r>
          </a:p>
          <a:p>
            <a:r>
              <a:rPr lang="en-US" b="1">
                <a:latin typeface="Times" charset="0"/>
                <a:ea typeface="ＭＳ Ｐゴシック" charset="0"/>
                <a:cs typeface="ＭＳ Ｐゴシック" charset="0"/>
              </a:rPr>
              <a:t>////	It is a term from Greek roots that means seeing a group of things together... from the same general perspective.  One word that, again, helps organize and categorize the enormous factual base that makes up our Bible.</a:t>
            </a:r>
          </a:p>
        </p:txBody>
      </p:sp>
    </p:spTree>
    <p:extLst>
      <p:ext uri="{BB962C8B-B14F-4D97-AF65-F5344CB8AC3E}">
        <p14:creationId xmlns:p14="http://schemas.microsoft.com/office/powerpoint/2010/main" val="2290334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0969147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6258" name="Text Box 1"/>
          <p:cNvSpPr txBox="1">
            <a:spLocks noChangeArrowheads="1"/>
          </p:cNvSpPr>
          <p:nvPr/>
        </p:nvSpPr>
        <p:spPr bwMode="auto">
          <a:xfrm>
            <a:off x="904875" y="496888"/>
            <a:ext cx="4981575" cy="42164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endParaRPr>
          </a:p>
        </p:txBody>
      </p:sp>
      <p:sp>
        <p:nvSpPr>
          <p:cNvPr id="96259" name="Text Box 2"/>
          <p:cNvSpPr>
            <a:spLocks noGrp="1" noChangeArrowheads="1"/>
          </p:cNvSpPr>
          <p:nvPr>
            <p:ph type="body"/>
          </p:nvPr>
        </p:nvSpPr>
        <p:spPr>
          <a:xfrm>
            <a:off x="904875" y="4713288"/>
            <a:ext cx="4981575" cy="4465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Follow the arrows as they link together the gospels of MATTHEW, MARK and LUKE.  Again…you</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r>
              <a:rPr lang="en-US" b="1">
                <a:latin typeface="Times" charset="0"/>
                <a:ea typeface="ＭＳ Ｐゴシック" charset="0"/>
                <a:cs typeface="ＭＳ Ｐゴシック" charset="0"/>
              </a:rPr>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319542168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8306" name="Text Box 1"/>
          <p:cNvSpPr txBox="1">
            <a:spLocks noChangeArrowheads="1"/>
          </p:cNvSpPr>
          <p:nvPr/>
        </p:nvSpPr>
        <p:spPr bwMode="auto">
          <a:xfrm>
            <a:off x="904875" y="496888"/>
            <a:ext cx="4981575" cy="42164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endParaRPr>
          </a:p>
        </p:txBody>
      </p:sp>
      <p:sp>
        <p:nvSpPr>
          <p:cNvPr id="98307" name="Text Box 2"/>
          <p:cNvSpPr>
            <a:spLocks noGrp="1" noChangeArrowheads="1"/>
          </p:cNvSpPr>
          <p:nvPr>
            <p:ph type="body"/>
          </p:nvPr>
        </p:nvSpPr>
        <p:spPr>
          <a:xfrm>
            <a:off x="904875" y="4713288"/>
            <a:ext cx="4981575" cy="4465637"/>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Each of the Gospels say things that the others don</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a:t>
            </a:r>
          </a:p>
          <a:p>
            <a:r>
              <a:rPr lang="en-US" b="1">
                <a:latin typeface="Times" charset="0"/>
                <a:ea typeface="ＭＳ Ｐゴシック" charset="0"/>
                <a:cs typeface="ＭＳ Ｐゴシック" charset="0"/>
              </a:rPr>
              <a:t>////    MATTHEW was believed by the early church to have written first...</a:t>
            </a:r>
          </a:p>
          <a:p>
            <a:r>
              <a:rPr lang="en-US" b="1">
                <a:latin typeface="Times" charset="0"/>
                <a:ea typeface="ＭＳ Ｐゴシック" charset="0"/>
                <a:cs typeface="ＭＳ Ｐゴシック" charset="0"/>
              </a:rPr>
              <a:t>////    MARK shares a lot of material with Matthew, such as Christ</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a:t>
            </a:r>
          </a:p>
          <a:p>
            <a:r>
              <a:rPr lang="en-US" b="1">
                <a:latin typeface="Times" charset="0"/>
                <a:ea typeface="ＭＳ Ｐゴシック" charset="0"/>
                <a:cs typeface="ＭＳ Ｐゴシック" charset="0"/>
              </a:rPr>
              <a:t>////    LUKE also has much overlap with Matthew and Mark, such as Christ</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supper—but only Matthew and Luke record Christ</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birth and genealogy.  However, the fourth…</a:t>
            </a:r>
          </a:p>
          <a:p>
            <a:r>
              <a:rPr lang="en-US" b="1">
                <a:latin typeface="Times" charset="0"/>
                <a:ea typeface="ＭＳ Ｐゴシック" charset="0"/>
                <a:cs typeface="ＭＳ Ｐゴシック" charset="0"/>
              </a:rPr>
              <a:t>////   JOHN, stands alone in terms of its material.  Only 8% of it repeats stories from the others—such as the feeding of the 5000, and, of course, His death and resurrection.</a:t>
            </a:r>
          </a:p>
          <a:p>
            <a:r>
              <a:rPr lang="en-US" b="1">
                <a:latin typeface="Times" charset="0"/>
                <a:ea typeface="ＭＳ Ｐゴシック" charset="0"/>
                <a:cs typeface="ＭＳ Ｐゴシック" charset="0"/>
              </a:rPr>
              <a:t>////  But the remaining 91% of JOHN you will find only in JOHN.</a:t>
            </a:r>
          </a:p>
          <a:p>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130346367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2866"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prstClr val="black"/>
              </a:solidFill>
            </a:endParaRPr>
          </a:p>
        </p:txBody>
      </p:sp>
      <p:sp>
        <p:nvSpPr>
          <p:cNvPr id="292867"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So, in summation, then…John wrote to UNBELIEVERS THROUGH THAT NEW ORGANISM, THE CHURCH, envisioning Christ as God Himself…</a:t>
            </a:r>
          </a:p>
          <a:p>
            <a:r>
              <a:rPr lang="en-US" b="1">
                <a:latin typeface="Times" charset="0"/>
                <a:ea typeface="ＭＳ Ｐゴシック" charset="0"/>
                <a:cs typeface="ＭＳ Ｐゴシック" charset="0"/>
              </a:rPr>
              <a:t>But what did John SAY that Jesus meant in his preaching?</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8457120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F492EC5-3557-6D4E-B29C-16C7A40F8BB3}" type="slidenum">
              <a:rPr lang="en-US" sz="1200">
                <a:solidFill>
                  <a:srgbClr val="000000"/>
                </a:solidFill>
                <a:latin typeface="Times New Roman" charset="0"/>
              </a:rPr>
              <a:pPr eaLnBrk="1" hangingPunct="1"/>
              <a:t>38</a:t>
            </a:fld>
            <a:endParaRPr lang="en-US" sz="1200">
              <a:solidFill>
                <a:srgbClr val="000000"/>
              </a:solidFill>
              <a:latin typeface="Times New Roman" charset="0"/>
            </a:endParaRPr>
          </a:p>
        </p:txBody>
      </p:sp>
      <p:sp>
        <p:nvSpPr>
          <p:cNvPr id="197634" name="Rectangle 2"/>
          <p:cNvSpPr>
            <a:spLocks noGrp="1" noRot="1" noChangeAspect="1" noChangeArrowheads="1" noTextEdit="1"/>
          </p:cNvSpPr>
          <p:nvPr>
            <p:ph type="sldImg"/>
          </p:nvPr>
        </p:nvSpPr>
        <p:spPr>
          <a:ln/>
        </p:spPr>
      </p:sp>
      <p:sp>
        <p:nvSpPr>
          <p:cNvPr id="197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434958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1FD4F54-9DB4-2545-9BF5-C5C32885B38C}" type="slidenum">
              <a:rPr lang="en-US" sz="1200">
                <a:solidFill>
                  <a:srgbClr val="000000"/>
                </a:solidFill>
                <a:latin typeface="Times New Roman" charset="0"/>
              </a:rPr>
              <a:pPr eaLnBrk="1" hangingPunct="1"/>
              <a:t>39</a:t>
            </a:fld>
            <a:endParaRPr lang="en-US" sz="1200">
              <a:solidFill>
                <a:srgbClr val="000000"/>
              </a:solidFill>
              <a:latin typeface="Times New Roman" charset="0"/>
            </a:endParaRPr>
          </a:p>
        </p:txBody>
      </p:sp>
      <p:sp>
        <p:nvSpPr>
          <p:cNvPr id="189442" name="Rectangle 2"/>
          <p:cNvSpPr>
            <a:spLocks noGrp="1" noRot="1" noChangeAspect="1" noChangeArrowheads="1" noTextEdit="1"/>
          </p:cNvSpPr>
          <p:nvPr>
            <p:ph type="sldImg"/>
          </p:nvPr>
        </p:nvSpPr>
        <p:spPr>
          <a:ln/>
        </p:spPr>
      </p:sp>
      <p:sp>
        <p:nvSpPr>
          <p:cNvPr id="1894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3253787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A811168-1778-8D42-8DCB-30BD366BF412}" type="slidenum">
              <a:rPr lang="en-US" sz="1200">
                <a:solidFill>
                  <a:srgbClr val="000000"/>
                </a:solidFill>
                <a:latin typeface="Times New Roman" charset="0"/>
              </a:rPr>
              <a:pPr eaLnBrk="1" hangingPunct="1"/>
              <a:t>40</a:t>
            </a:fld>
            <a:endParaRPr lang="en-US" sz="1200">
              <a:solidFill>
                <a:srgbClr val="000000"/>
              </a:solidFill>
              <a:latin typeface="Times New Roman" charset="0"/>
            </a:endParaRPr>
          </a:p>
        </p:txBody>
      </p:sp>
      <p:sp>
        <p:nvSpPr>
          <p:cNvPr id="199682" name="Rectangle 2"/>
          <p:cNvSpPr>
            <a:spLocks noGrp="1" noRot="1" noChangeAspect="1" noChangeArrowheads="1" noTextEdit="1"/>
          </p:cNvSpPr>
          <p:nvPr>
            <p:ph type="sldImg"/>
          </p:nvPr>
        </p:nvSpPr>
        <p:spPr>
          <a:ln/>
        </p:spPr>
      </p:sp>
      <p:sp>
        <p:nvSpPr>
          <p:cNvPr id="199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76968431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CA53B2E-4138-8C4F-B871-7EEC2ABB1B52}" type="slidenum">
              <a:rPr lang="en-US" altLang="zh-CN" sz="1200">
                <a:ea typeface="宋体" charset="0"/>
                <a:cs typeface="宋体" charset="0"/>
              </a:rPr>
              <a:pPr/>
              <a:t>41</a:t>
            </a:fld>
            <a:endParaRPr lang="en-US" altLang="zh-CN" sz="1200">
              <a:ea typeface="宋体" charset="0"/>
              <a:cs typeface="宋体" charset="0"/>
            </a:endParaRPr>
          </a:p>
        </p:txBody>
      </p:sp>
      <p:sp>
        <p:nvSpPr>
          <p:cNvPr id="104450" name="Rectangle 2"/>
          <p:cNvSpPr>
            <a:spLocks noGrp="1" noRot="1" noChangeAspect="1" noChangeArrowheads="1"/>
          </p:cNvSpPr>
          <p:nvPr>
            <p:ph type="sldImg"/>
          </p:nvPr>
        </p:nvSpPr>
        <p:spPr>
          <a:solidFill>
            <a:srgbClr val="FFFFFF"/>
          </a:solidFill>
          <a:ln/>
        </p:spPr>
      </p:sp>
      <p:sp>
        <p:nvSpPr>
          <p:cNvPr id="1044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53670141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46D9A480-F281-E242-A9B0-6DAC598925C4}" type="slidenum">
              <a:rPr lang="en-US" altLang="zh-CN" sz="1200"/>
              <a:pPr/>
              <a:t>42</a:t>
            </a:fld>
            <a:endParaRPr lang="en-US" altLang="zh-CN" sz="1200"/>
          </a:p>
        </p:txBody>
      </p:sp>
      <p:sp>
        <p:nvSpPr>
          <p:cNvPr id="106498" name="Rectangle 2"/>
          <p:cNvSpPr>
            <a:spLocks noGrp="1" noRot="1" noChangeAspect="1" noChangeArrowheads="1"/>
          </p:cNvSpPr>
          <p:nvPr>
            <p:ph type="sldImg"/>
          </p:nvPr>
        </p:nvSpPr>
        <p:spPr>
          <a:solidFill>
            <a:srgbClr val="FFFFFF"/>
          </a:solidFill>
          <a:ln/>
        </p:spPr>
      </p:sp>
      <p:sp>
        <p:nvSpPr>
          <p:cNvPr id="1064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dirty="0">
              <a:ea typeface="SimSun" charset="0"/>
              <a:cs typeface="SimSun" charset="0"/>
            </a:endParaRPr>
          </a:p>
        </p:txBody>
      </p:sp>
    </p:spTree>
    <p:extLst>
      <p:ext uri="{BB962C8B-B14F-4D97-AF65-F5344CB8AC3E}">
        <p14:creationId xmlns:p14="http://schemas.microsoft.com/office/powerpoint/2010/main" val="84982803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C7DF8D8-13AF-F945-A587-D56D32EFAFDA}" type="slidenum">
              <a:rPr lang="en-US" sz="1200">
                <a:solidFill>
                  <a:srgbClr val="000000"/>
                </a:solidFill>
                <a:latin typeface="Times New Roman" charset="0"/>
              </a:rPr>
              <a:pPr eaLnBrk="1" hangingPunct="1"/>
              <a:t>43</a:t>
            </a:fld>
            <a:endParaRPr lang="en-US" sz="1200">
              <a:solidFill>
                <a:srgbClr val="000000"/>
              </a:solidFill>
              <a:latin typeface="Times New Roman" charset="0"/>
            </a:endParaRPr>
          </a:p>
        </p:txBody>
      </p:sp>
      <p:sp>
        <p:nvSpPr>
          <p:cNvPr id="108546" name="Rectangle 2"/>
          <p:cNvSpPr>
            <a:spLocks noGrp="1" noRot="1" noChangeAspect="1" noChangeArrowheads="1" noTextEdit="1"/>
          </p:cNvSpPr>
          <p:nvPr>
            <p:ph type="sldImg"/>
          </p:nvPr>
        </p:nvSpPr>
        <p:spPr>
          <a:ln/>
        </p:spPr>
      </p:sp>
      <p:sp>
        <p:nvSpPr>
          <p:cNvPr id="1085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spcBef>
                <a:spcPct val="0"/>
              </a:spcBef>
            </a:pPr>
            <a:endParaRPr lang="en-US">
              <a:ea typeface="ＭＳ Ｐゴシック" charset="0"/>
              <a:cs typeface="ＭＳ Ｐゴシック" charset="0"/>
            </a:endParaRPr>
          </a:p>
        </p:txBody>
      </p:sp>
    </p:spTree>
    <p:extLst>
      <p:ext uri="{BB962C8B-B14F-4D97-AF65-F5344CB8AC3E}">
        <p14:creationId xmlns:p14="http://schemas.microsoft.com/office/powerpoint/2010/main" val="127413358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2818" name="Text Box 1"/>
          <p:cNvSpPr txBox="1">
            <a:spLocks noChangeArrowheads="1"/>
          </p:cNvSpPr>
          <p:nvPr/>
        </p:nvSpPr>
        <p:spPr bwMode="auto">
          <a:xfrm>
            <a:off x="905510" y="496094"/>
            <a:ext cx="4980305" cy="4216797"/>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162819" name="Text Box 2"/>
          <p:cNvSpPr>
            <a:spLocks noGrp="1" noChangeArrowheads="1"/>
          </p:cNvSpPr>
          <p:nvPr>
            <p:ph type="body"/>
          </p:nvPr>
        </p:nvSpPr>
        <p:spPr>
          <a:xfrm>
            <a:off x="905510" y="4712891"/>
            <a:ext cx="4980305" cy="4466567"/>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nchor="ctr"/>
          <a:lstStyle/>
          <a:p>
            <a:r>
              <a:rPr lang="en-US" b="1">
                <a:latin typeface="Times" charset="0"/>
                <a:ea typeface="ＭＳ Ｐゴシック" charset="0"/>
                <a:cs typeface="ＭＳ Ｐゴシック" charset="0"/>
              </a:rPr>
              <a:t>Now…what about the dates of the writing of these crucial documents?  And here we are left to our best scholarly guesses.  There will ALWAYS be argument here.  But some of the best guesses, based on decades of academic research and study are these – in suggested order…</a:t>
            </a:r>
          </a:p>
          <a:p>
            <a:r>
              <a:rPr lang="en-US" b="1">
                <a:latin typeface="Times" charset="0"/>
                <a:ea typeface="ＭＳ Ｐゴシック" charset="0"/>
                <a:cs typeface="ＭＳ Ｐゴシック" charset="0"/>
              </a:rPr>
              <a:t>////	MATTHEW…composed sometime during the A.D. 40s…</a:t>
            </a:r>
          </a:p>
          <a:p>
            <a:r>
              <a:rPr lang="en-US" b="1">
                <a:latin typeface="Times" charset="0"/>
                <a:ea typeface="ＭＳ Ｐゴシック" charset="0"/>
                <a:cs typeface="ＭＳ Ｐゴシック" charset="0"/>
              </a:rPr>
              <a:t>////	LUKE is suggested as next, between the years A.D. 57 and 59 A.D…</a:t>
            </a:r>
          </a:p>
          <a:p>
            <a:r>
              <a:rPr lang="en-US" b="1">
                <a:latin typeface="Times" charset="0"/>
                <a:ea typeface="ＭＳ Ｐゴシック" charset="0"/>
                <a:cs typeface="ＭＳ Ｐゴシック" charset="0"/>
              </a:rPr>
              <a:t>////	Mark…in the next decade…between 64 and 68…</a:t>
            </a:r>
          </a:p>
          <a:p>
            <a:r>
              <a:rPr lang="en-US" b="1">
                <a:latin typeface="Times" charset="0"/>
                <a:ea typeface="ＭＳ Ｐゴシック" charset="0"/>
                <a:cs typeface="ＭＳ Ｐゴシック" charset="0"/>
              </a:rPr>
              <a:t>////	and finally…John</a:t>
            </a:r>
            <a:r>
              <a:rPr lang="ja-JP" altLang="en-US"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Gospel…around A.D. 69….but certainly after the Synoptics were set down.  Again, you will always find disagreement on these dates.  However, these dates are from the research of well-known Christian scholars and teachers.</a:t>
            </a:r>
            <a:endParaRPr lang="en-US" b="1">
              <a:latin typeface="Times" charset="0"/>
              <a:ea typeface="ＭＳ Ｐゴシック" charset="0"/>
              <a:cs typeface="ＭＳ Ｐゴシック" charset="0"/>
            </a:endParaRPr>
          </a:p>
        </p:txBody>
      </p:sp>
    </p:spTree>
    <p:extLst>
      <p:ext uri="{BB962C8B-B14F-4D97-AF65-F5344CB8AC3E}">
        <p14:creationId xmlns:p14="http://schemas.microsoft.com/office/powerpoint/2010/main" val="14993450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D4EBAD3-3892-284F-9AE7-647828E0482F}" type="slidenum">
              <a:rPr lang="en-US" altLang="zh-CN" sz="1200">
                <a:solidFill>
                  <a:prstClr val="black"/>
                </a:solidFill>
              </a:rPr>
              <a:pPr/>
              <a:t>4</a:t>
            </a:fld>
            <a:endParaRPr lang="en-US" altLang="zh-CN" sz="1200">
              <a:solidFill>
                <a:prstClr val="black"/>
              </a:solidFill>
            </a:endParaRPr>
          </a:p>
        </p:txBody>
      </p:sp>
      <p:sp>
        <p:nvSpPr>
          <p:cNvPr id="164866" name="Rectangle 2"/>
          <p:cNvSpPr>
            <a:spLocks noGrp="1" noRot="1" noChangeAspect="1" noChangeArrowheads="1"/>
          </p:cNvSpPr>
          <p:nvPr>
            <p:ph type="sldImg"/>
          </p:nvPr>
        </p:nvSpPr>
        <p:spPr>
          <a:solidFill>
            <a:srgbClr val="FFFFFF"/>
          </a:solidFill>
          <a:ln/>
        </p:spPr>
      </p:sp>
      <p:sp>
        <p:nvSpPr>
          <p:cNvPr id="164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210518620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45</a:t>
            </a:fld>
            <a:endParaRPr lang="en-US" altLang="zh-CN"/>
          </a:p>
        </p:txBody>
      </p:sp>
    </p:spTree>
    <p:extLst>
      <p:ext uri="{BB962C8B-B14F-4D97-AF65-F5344CB8AC3E}">
        <p14:creationId xmlns:p14="http://schemas.microsoft.com/office/powerpoint/2010/main" val="82588611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C317FA3-054F-7940-8384-6C61F79F151E}" type="slidenum">
              <a:rPr lang="en-US" sz="1200"/>
              <a:pPr/>
              <a:t>46</a:t>
            </a:fld>
            <a:endParaRPr lang="en-US" sz="1200"/>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866271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47</a:t>
            </a:fld>
            <a:endParaRPr lang="en-US" altLang="zh-CN"/>
          </a:p>
        </p:txBody>
      </p:sp>
    </p:spTree>
    <p:extLst>
      <p:ext uri="{BB962C8B-B14F-4D97-AF65-F5344CB8AC3E}">
        <p14:creationId xmlns:p14="http://schemas.microsoft.com/office/powerpoint/2010/main" val="39827071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48</a:t>
            </a:fld>
            <a:endParaRPr lang="en-US" altLang="zh-CN"/>
          </a:p>
        </p:txBody>
      </p:sp>
    </p:spTree>
    <p:extLst>
      <p:ext uri="{BB962C8B-B14F-4D97-AF65-F5344CB8AC3E}">
        <p14:creationId xmlns:p14="http://schemas.microsoft.com/office/powerpoint/2010/main" val="985096645"/>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dirty="0"/>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49</a:t>
            </a:fld>
            <a:endParaRPr lang="en-US" altLang="zh-CN"/>
          </a:p>
        </p:txBody>
      </p:sp>
    </p:spTree>
    <p:extLst>
      <p:ext uri="{BB962C8B-B14F-4D97-AF65-F5344CB8AC3E}">
        <p14:creationId xmlns:p14="http://schemas.microsoft.com/office/powerpoint/2010/main" val="131480265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32627D4-B2A3-9A4B-9B5B-41BF54077A9F}" type="slidenum">
              <a:rPr lang="en-US" altLang="zh-CN" sz="1200"/>
              <a:pPr/>
              <a:t>50</a:t>
            </a:fld>
            <a:endParaRPr lang="en-US" altLang="zh-CN" sz="1200"/>
          </a:p>
        </p:txBody>
      </p:sp>
      <p:sp>
        <p:nvSpPr>
          <p:cNvPr id="83970" name="Rectangle 2"/>
          <p:cNvSpPr>
            <a:spLocks noGrp="1" noRot="1" noChangeAspect="1" noChangeArrowheads="1"/>
          </p:cNvSpPr>
          <p:nvPr>
            <p:ph type="sldImg"/>
          </p:nvPr>
        </p:nvSpPr>
        <p:spPr>
          <a:solidFill>
            <a:srgbClr val="FFFFFF"/>
          </a:solidFill>
          <a:ln/>
        </p:spPr>
      </p:sp>
      <p:sp>
        <p:nvSpPr>
          <p:cNvPr id="839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334840353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9A23FF8-A4D0-EA41-9D65-C00C4DE3B284}" type="slidenum">
              <a:rPr lang="en-US" altLang="zh-CN" sz="1200"/>
              <a:pPr/>
              <a:t>51</a:t>
            </a:fld>
            <a:endParaRPr lang="en-US" altLang="zh-CN" sz="1200"/>
          </a:p>
        </p:txBody>
      </p:sp>
      <p:sp>
        <p:nvSpPr>
          <p:cNvPr id="120834" name="Rectangle 2"/>
          <p:cNvSpPr>
            <a:spLocks noGrp="1" noRot="1" noChangeAspect="1" noChangeArrowheads="1"/>
          </p:cNvSpPr>
          <p:nvPr>
            <p:ph type="sldImg"/>
          </p:nvPr>
        </p:nvSpPr>
        <p:spPr>
          <a:solidFill>
            <a:srgbClr val="FFFFFF"/>
          </a:solidFill>
          <a:ln/>
        </p:spPr>
      </p:sp>
      <p:sp>
        <p:nvSpPr>
          <p:cNvPr id="12083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6080739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E662D43-200E-3941-836C-48C13AE32881}" type="slidenum">
              <a:rPr lang="en-US" altLang="zh-CN" sz="1200"/>
              <a:pPr/>
              <a:t>54</a:t>
            </a:fld>
            <a:endParaRPr lang="en-US" altLang="zh-CN" sz="1200"/>
          </a:p>
        </p:txBody>
      </p:sp>
      <p:sp>
        <p:nvSpPr>
          <p:cNvPr id="122882" name="Rectangle 2"/>
          <p:cNvSpPr>
            <a:spLocks noGrp="1" noRot="1" noChangeAspect="1" noChangeArrowheads="1"/>
          </p:cNvSpPr>
          <p:nvPr>
            <p:ph type="sldImg"/>
          </p:nvPr>
        </p:nvSpPr>
        <p:spPr>
          <a:solidFill>
            <a:srgbClr val="FFFFFF"/>
          </a:solidFill>
          <a:ln/>
        </p:spPr>
      </p:sp>
      <p:sp>
        <p:nvSpPr>
          <p:cNvPr id="12288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242704360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284305-39A5-CF4A-A560-DAB4BFBA3107}" type="slidenum">
              <a:rPr lang="en-US" sz="1200">
                <a:solidFill>
                  <a:prstClr val="black"/>
                </a:solidFill>
              </a:rPr>
              <a:pPr/>
              <a:t>56</a:t>
            </a:fld>
            <a:endParaRPr lang="en-US" sz="1200">
              <a:solidFill>
                <a:prstClr val="black"/>
              </a:solidFill>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32551146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2"/>
          <p:cNvSpPr>
            <a:spLocks noGrp="1" noRot="1" noChangeAspect="1" noChangeArrowheads="1" noTextEdit="1"/>
          </p:cNvSpPr>
          <p:nvPr>
            <p:ph type="sldImg"/>
          </p:nvPr>
        </p:nvSpPr>
        <p:spPr>
          <a:xfrm>
            <a:off x="925513" y="750888"/>
            <a:ext cx="4940300" cy="3706812"/>
          </a:xfrm>
          <a:ln/>
        </p:spPr>
      </p:sp>
      <p:sp>
        <p:nvSpPr>
          <p:cNvPr id="12697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b="1">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231221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774ADF7-D763-344F-AC56-6D980D4AAF34}" type="slidenum">
              <a:rPr lang="en-US" altLang="zh-CN" sz="1200">
                <a:solidFill>
                  <a:prstClr val="black"/>
                </a:solidFill>
              </a:rPr>
              <a:pPr/>
              <a:t>9</a:t>
            </a:fld>
            <a:endParaRPr lang="en-US" altLang="zh-CN" sz="1200">
              <a:solidFill>
                <a:prstClr val="black"/>
              </a:solidFill>
            </a:endParaRPr>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1138002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2"/>
          <p:cNvSpPr>
            <a:spLocks noGrp="1" noRot="1" noChangeAspect="1" noChangeArrowheads="1" noTextEdit="1"/>
          </p:cNvSpPr>
          <p:nvPr>
            <p:ph type="sldImg"/>
          </p:nvPr>
        </p:nvSpPr>
        <p:spPr>
          <a:xfrm>
            <a:off x="925513" y="750888"/>
            <a:ext cx="4940300" cy="3706812"/>
          </a:xfrm>
          <a:ln/>
        </p:spPr>
      </p:sp>
      <p:sp>
        <p:nvSpPr>
          <p:cNvPr id="12902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spcBef>
                <a:spcPct val="0"/>
              </a:spcBef>
            </a:pPr>
            <a:endParaRPr lang="en-US" b="1">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314804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2"/>
          <p:cNvSpPr>
            <a:spLocks noGrp="1" noRot="1" noChangeAspect="1" noChangeArrowheads="1" noTextEdit="1"/>
          </p:cNvSpPr>
          <p:nvPr>
            <p:ph type="sldImg"/>
          </p:nvPr>
        </p:nvSpPr>
        <p:spPr>
          <a:xfrm>
            <a:off x="925513" y="750888"/>
            <a:ext cx="4940300" cy="3706812"/>
          </a:xfrm>
          <a:ln/>
        </p:spPr>
      </p:sp>
      <p:sp>
        <p:nvSpPr>
          <p:cNvPr id="13107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b="1">
                <a:solidFill>
                  <a:srgbClr val="000000"/>
                </a:solidFill>
                <a:latin typeface="Times New Roman" charset="0"/>
                <a:ea typeface="ＭＳ Ｐゴシック" charset="0"/>
                <a:cs typeface="ＭＳ Ｐゴシック" charset="0"/>
              </a:rPr>
              <a:t>What was Jesus saying to us?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fourth chapter, we are told that</a:t>
            </a:r>
            <a:r>
              <a:rPr lang="ja-JP" altLang="en-US"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Jesus began to preach and say: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Repent, for the kingdom of heaven is at hand…Jesus was going throughout all Galilee, teaching in their synagogues and proclaiming the gospel of the Kingdom…</a:t>
            </a:r>
            <a:r>
              <a:rPr lang="fr-FR" altLang="ja-JP" b="1">
                <a:solidFill>
                  <a:srgbClr val="000000"/>
                </a:solidFill>
                <a:latin typeface="Times New Roman" charset="0"/>
                <a:ea typeface="ＭＳ Ｐゴシック" charset="0"/>
                <a:cs typeface="ＭＳ Ｐゴシック" charset="0"/>
              </a:rPr>
              <a:t>'</a:t>
            </a:r>
            <a:r>
              <a:rPr lang="ja-JP" altLang="en-US" b="1">
                <a:solidFill>
                  <a:srgbClr val="000000"/>
                </a:solidFill>
                <a:latin typeface="Times New Roman" charset="0"/>
                <a:ea typeface="ＭＳ Ｐゴシック" charset="0"/>
                <a:cs typeface="ＭＳ Ｐゴシック" charset="0"/>
              </a:rPr>
              <a:t>”</a:t>
            </a:r>
            <a:endParaRPr lang="en-US" altLang="ja-JP" b="1">
              <a:solidFill>
                <a:srgbClr val="000000"/>
              </a:solidFill>
              <a:latin typeface="Times New Roman" charset="0"/>
              <a:ea typeface="ＭＳ Ｐゴシック" charset="0"/>
              <a:cs typeface="ＭＳ Ｐゴシック" charset="0"/>
            </a:endParaRPr>
          </a:p>
          <a:p>
            <a:pPr eaLnBrk="1" hangingPunct="1">
              <a:spcBef>
                <a:spcPct val="0"/>
              </a:spcBef>
            </a:pPr>
            <a:r>
              <a:rPr lang="en-US" b="1">
                <a:solidFill>
                  <a:srgbClr val="000000"/>
                </a:solidFill>
                <a:latin typeface="Times New Roman" charset="0"/>
                <a:ea typeface="ＭＳ Ｐゴシック" charset="0"/>
                <a:cs typeface="ＭＳ Ｐゴシック" charset="0"/>
              </a:rPr>
              <a:t>What is that Kingdom?  What did he mean?</a:t>
            </a:r>
          </a:p>
        </p:txBody>
      </p:sp>
    </p:spTree>
    <p:extLst>
      <p:ext uri="{BB962C8B-B14F-4D97-AF65-F5344CB8AC3E}">
        <p14:creationId xmlns:p14="http://schemas.microsoft.com/office/powerpoint/2010/main" val="425641126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2"/>
          <p:cNvSpPr>
            <a:spLocks noGrp="1" noRot="1" noChangeAspect="1" noChangeArrowheads="1" noTextEdit="1"/>
          </p:cNvSpPr>
          <p:nvPr>
            <p:ph type="sldImg"/>
          </p:nvPr>
        </p:nvSpPr>
        <p:spPr>
          <a:xfrm>
            <a:off x="925513" y="750888"/>
            <a:ext cx="4940300" cy="3706812"/>
          </a:xfrm>
          <a:ln/>
        </p:spPr>
      </p:sp>
      <p:sp>
        <p:nvSpPr>
          <p:cNvPr id="13312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b="1">
                <a:solidFill>
                  <a:srgbClr val="000000"/>
                </a:solidFill>
                <a:latin typeface="Times New Roman" charset="0"/>
                <a:ea typeface="ＭＳ Ｐゴシック" charset="0"/>
                <a:cs typeface="ＭＳ Ｐゴシック" charset="0"/>
              </a:rPr>
              <a:t>What was Jesus saying to us?  In Matthew</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s fourth chapter, we are told that</a:t>
            </a:r>
            <a:r>
              <a:rPr lang="ja-JP" altLang="en-US"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Jesus began to preach and say:</a:t>
            </a:r>
            <a:r>
              <a:rPr lang="fr-FR" altLang="ja-JP"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Repent, for the kingdom of heaven is at hand…Jesus was going throughout all Galilee, teaching in their synagogues and proclaiming the gospel of the Kingdom…</a:t>
            </a:r>
            <a:r>
              <a:rPr lang="fr-FR" altLang="ja-JP" b="1">
                <a:solidFill>
                  <a:srgbClr val="000000"/>
                </a:solidFill>
                <a:latin typeface="Times New Roman" charset="0"/>
                <a:ea typeface="ＭＳ Ｐゴシック" charset="0"/>
                <a:cs typeface="ＭＳ Ｐゴシック" charset="0"/>
              </a:rPr>
              <a:t>'</a:t>
            </a:r>
            <a:r>
              <a:rPr lang="ja-JP" altLang="en-US" b="1">
                <a:solidFill>
                  <a:srgbClr val="000000"/>
                </a:solidFill>
                <a:latin typeface="Times New Roman" charset="0"/>
                <a:ea typeface="ＭＳ Ｐゴシック" charset="0"/>
                <a:cs typeface="ＭＳ Ｐゴシック" charset="0"/>
              </a:rPr>
              <a:t>”</a:t>
            </a:r>
            <a:endParaRPr lang="en-US" altLang="ja-JP" b="1">
              <a:solidFill>
                <a:srgbClr val="000000"/>
              </a:solidFill>
              <a:latin typeface="Times New Roman" charset="0"/>
              <a:ea typeface="ＭＳ Ｐゴシック" charset="0"/>
              <a:cs typeface="ＭＳ Ｐゴシック" charset="0"/>
            </a:endParaRPr>
          </a:p>
          <a:p>
            <a:pPr eaLnBrk="1" hangingPunct="1">
              <a:spcBef>
                <a:spcPct val="0"/>
              </a:spcBef>
            </a:pPr>
            <a:r>
              <a:rPr lang="en-US" b="1">
                <a:solidFill>
                  <a:srgbClr val="000000"/>
                </a:solidFill>
                <a:latin typeface="Times New Roman" charset="0"/>
                <a:ea typeface="ＭＳ Ｐゴシック" charset="0"/>
                <a:cs typeface="ＭＳ Ｐゴシック" charset="0"/>
              </a:rPr>
              <a:t>What is that Kingdom?  What did he mean?</a:t>
            </a:r>
          </a:p>
        </p:txBody>
      </p:sp>
    </p:spTree>
    <p:extLst>
      <p:ext uri="{BB962C8B-B14F-4D97-AF65-F5344CB8AC3E}">
        <p14:creationId xmlns:p14="http://schemas.microsoft.com/office/powerpoint/2010/main" val="61003844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2"/>
          <p:cNvSpPr>
            <a:spLocks noGrp="1" noRot="1" noChangeAspect="1" noChangeArrowheads="1" noTextEdit="1"/>
          </p:cNvSpPr>
          <p:nvPr>
            <p:ph type="sldImg"/>
          </p:nvPr>
        </p:nvSpPr>
        <p:spPr>
          <a:xfrm>
            <a:off x="925513" y="750888"/>
            <a:ext cx="4940300" cy="3706812"/>
          </a:xfrm>
          <a:ln/>
        </p:spPr>
      </p:sp>
      <p:sp>
        <p:nvSpPr>
          <p:cNvPr id="13517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spcBef>
                <a:spcPct val="0"/>
              </a:spcBef>
            </a:pPr>
            <a:r>
              <a:rPr lang="en-US" b="1">
                <a:solidFill>
                  <a:srgbClr val="000000"/>
                </a:solidFill>
                <a:latin typeface="Times New Roman" charset="0"/>
                <a:ea typeface="ＭＳ Ｐゴシック" charset="0"/>
                <a:cs typeface="ＭＳ Ｐゴシック" charset="0"/>
              </a:rPr>
              <a:t>Two chapters later, Matthew reports Jesus saying,</a:t>
            </a:r>
            <a:r>
              <a:rPr lang="ja-JP" altLang="en-US" b="1">
                <a:solidFill>
                  <a:srgbClr val="000000"/>
                </a:solidFill>
                <a:latin typeface="Times New Roman" charset="0"/>
                <a:ea typeface="ＭＳ Ｐゴシック" charset="0"/>
                <a:cs typeface="ＭＳ Ｐゴシック" charset="0"/>
              </a:rPr>
              <a:t>“</a:t>
            </a:r>
            <a:r>
              <a:rPr lang="en-US" altLang="ja-JP" b="1">
                <a:solidFill>
                  <a:srgbClr val="000000"/>
                </a:solidFill>
                <a:latin typeface="Times New Roman" charset="0"/>
                <a:ea typeface="ＭＳ Ｐゴシック" charset="0"/>
                <a:cs typeface="ＭＳ Ｐゴシック" charset="0"/>
              </a:rPr>
              <a:t>But seek first His Kingdom and His righteousness, and all these things will be added to you.</a:t>
            </a:r>
            <a:r>
              <a:rPr lang="ja-JP" altLang="en-US" b="1">
                <a:solidFill>
                  <a:srgbClr val="000000"/>
                </a:solidFill>
                <a:latin typeface="Times New Roman" charset="0"/>
                <a:ea typeface="ＭＳ Ｐゴシック" charset="0"/>
                <a:cs typeface="ＭＳ Ｐゴシック" charset="0"/>
              </a:rPr>
              <a:t>”</a:t>
            </a:r>
            <a:endParaRPr lang="en-US" b="1">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65028336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A30C906-A869-CF4A-9685-3E8A2B9117F4}" type="slidenum">
              <a:rPr lang="en-US" altLang="zh-CN" sz="1200"/>
              <a:pPr/>
              <a:t>64</a:t>
            </a:fld>
            <a:endParaRPr lang="en-US" altLang="zh-CN" sz="1200"/>
          </a:p>
        </p:txBody>
      </p:sp>
      <p:sp>
        <p:nvSpPr>
          <p:cNvPr id="137218" name="Rectangle 2"/>
          <p:cNvSpPr>
            <a:spLocks noGrp="1" noRot="1" noChangeAspect="1" noChangeArrowheads="1"/>
          </p:cNvSpPr>
          <p:nvPr>
            <p:ph type="sldImg"/>
          </p:nvPr>
        </p:nvSpPr>
        <p:spPr>
          <a:solidFill>
            <a:srgbClr val="FFFFFF"/>
          </a:solidFill>
          <a:ln/>
        </p:spPr>
      </p:sp>
      <p:sp>
        <p:nvSpPr>
          <p:cNvPr id="137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333660622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5A967FE5-9DFD-0F4B-98F8-52D9E59C2C6D}" type="slidenum">
              <a:rPr lang="en-GB" sz="1200">
                <a:solidFill>
                  <a:prstClr val="white"/>
                </a:solidFill>
              </a:rPr>
              <a:pPr/>
              <a:t>65</a:t>
            </a:fld>
            <a:endParaRPr lang="en-GB" sz="1200">
              <a:solidFill>
                <a:prstClr val="white"/>
              </a:solidFill>
            </a:endParaRPr>
          </a:p>
        </p:txBody>
      </p:sp>
      <p:sp>
        <p:nvSpPr>
          <p:cNvPr id="830466" name="Rectangle 2"/>
          <p:cNvSpPr>
            <a:spLocks noGrp="1" noRot="1" noChangeAspect="1" noChangeArrowheads="1" noTextEdit="1"/>
          </p:cNvSpPr>
          <p:nvPr>
            <p:ph type="sldImg"/>
          </p:nvPr>
        </p:nvSpPr>
        <p:spPr>
          <a:ln/>
        </p:spPr>
      </p:sp>
      <p:sp>
        <p:nvSpPr>
          <p:cNvPr id="8304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66316086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2306" name="Rectangle 3"/>
          <p:cNvSpPr>
            <a:spLocks noGrp="1" noChangeArrowheads="1"/>
          </p:cNvSpPr>
          <p:nvPr>
            <p:ph type="dt" sz="quarter" idx="1"/>
          </p:nvPr>
        </p:nvSpPr>
        <p:spPr/>
        <p:txBody>
          <a:bodyPr/>
          <a:lstStyle/>
          <a:p>
            <a:pPr>
              <a:defRPr/>
            </a:pPr>
            <a:r>
              <a:rPr lang="en-GB">
                <a:solidFill>
                  <a:prstClr val="white"/>
                </a:solidFill>
                <a:latin typeface="Calibri"/>
              </a:rPr>
              <a:t>10/06/10</a:t>
            </a:r>
          </a:p>
        </p:txBody>
      </p:sp>
      <p:sp>
        <p:nvSpPr>
          <p:cNvPr id="122573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ED540B7-7692-ED45-8545-11A214A1AFF6}" type="slidenum">
              <a:rPr lang="en-GB" sz="1200">
                <a:solidFill>
                  <a:srgbClr val="FFFFFF"/>
                </a:solidFill>
              </a:rPr>
              <a:pPr/>
              <a:t>67</a:t>
            </a:fld>
            <a:endParaRPr lang="en-GB" sz="1200">
              <a:solidFill>
                <a:srgbClr val="FFFFFF"/>
              </a:solidFill>
            </a:endParaRPr>
          </a:p>
        </p:txBody>
      </p:sp>
      <p:sp>
        <p:nvSpPr>
          <p:cNvPr id="1225732" name="Text Box 1"/>
          <p:cNvSpPr txBox="1">
            <a:spLocks noChangeArrowheads="1"/>
          </p:cNvSpPr>
          <p:nvPr/>
        </p:nvSpPr>
        <p:spPr bwMode="auto">
          <a:xfrm>
            <a:off x="3846846" y="9424059"/>
            <a:ext cx="2942908" cy="496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5336576B-7543-8F4F-A2CB-AFF3F058019C}" type="slidenum">
              <a:rPr lang="en-GB" sz="1200">
                <a:solidFill>
                  <a:srgbClr val="000000"/>
                </a:solidFill>
                <a:latin typeface="Calibri" charset="0"/>
              </a:rPr>
              <a:pPr algn="r" eaLnBrk="1" hangingPunct="1">
                <a:buClr>
                  <a:srgbClr val="000000"/>
                </a:buClr>
                <a:buSzPct val="100000"/>
                <a:buFont typeface="Calibri" charset="0"/>
                <a:buNone/>
              </a:pPr>
              <a:t>67</a:t>
            </a:fld>
            <a:endParaRPr lang="en-GB" sz="1200">
              <a:solidFill>
                <a:srgbClr val="000000"/>
              </a:solidFill>
              <a:latin typeface="Calibri" charset="0"/>
            </a:endParaRPr>
          </a:p>
        </p:txBody>
      </p:sp>
      <p:sp>
        <p:nvSpPr>
          <p:cNvPr id="1225733" name="Text Box 2"/>
          <p:cNvSpPr txBox="1">
            <a:spLocks noChangeArrowheads="1"/>
          </p:cNvSpPr>
          <p:nvPr/>
        </p:nvSpPr>
        <p:spPr bwMode="auto">
          <a:xfrm>
            <a:off x="1131888" y="744141"/>
            <a:ext cx="4527550" cy="3720703"/>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5734" name="Rectangle 3"/>
          <p:cNvSpPr>
            <a:spLocks noGrp="1" noChangeArrowheads="1"/>
          </p:cNvSpPr>
          <p:nvPr>
            <p:ph type="body"/>
          </p:nvPr>
        </p:nvSpPr>
        <p:spPr>
          <a:xfrm>
            <a:off x="679133" y="4712891"/>
            <a:ext cx="5433060" cy="4475179"/>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5260716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2306" name="Rectangle 3"/>
          <p:cNvSpPr>
            <a:spLocks noGrp="1" noChangeArrowheads="1"/>
          </p:cNvSpPr>
          <p:nvPr>
            <p:ph type="dt" sz="quarter" idx="1"/>
          </p:nvPr>
        </p:nvSpPr>
        <p:spPr/>
        <p:txBody>
          <a:bodyPr/>
          <a:lstStyle/>
          <a:p>
            <a:pPr>
              <a:defRPr/>
            </a:pPr>
            <a:r>
              <a:rPr lang="en-GB">
                <a:solidFill>
                  <a:prstClr val="white"/>
                </a:solidFill>
                <a:latin typeface="Calibri"/>
              </a:rPr>
              <a:t>10/06/10</a:t>
            </a:r>
          </a:p>
        </p:txBody>
      </p:sp>
      <p:sp>
        <p:nvSpPr>
          <p:cNvPr id="122573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ED540B7-7692-ED45-8545-11A214A1AFF6}" type="slidenum">
              <a:rPr lang="en-GB" sz="1200">
                <a:solidFill>
                  <a:srgbClr val="FFFFFF"/>
                </a:solidFill>
              </a:rPr>
              <a:pPr/>
              <a:t>68</a:t>
            </a:fld>
            <a:endParaRPr lang="en-GB" sz="1200">
              <a:solidFill>
                <a:srgbClr val="FFFFFF"/>
              </a:solidFill>
            </a:endParaRPr>
          </a:p>
        </p:txBody>
      </p:sp>
      <p:sp>
        <p:nvSpPr>
          <p:cNvPr id="1225732" name="Text Box 1"/>
          <p:cNvSpPr txBox="1">
            <a:spLocks noChangeArrowheads="1"/>
          </p:cNvSpPr>
          <p:nvPr/>
        </p:nvSpPr>
        <p:spPr bwMode="auto">
          <a:xfrm>
            <a:off x="3846846" y="9424059"/>
            <a:ext cx="2942908" cy="496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5336576B-7543-8F4F-A2CB-AFF3F058019C}" type="slidenum">
              <a:rPr lang="en-GB" sz="1200">
                <a:solidFill>
                  <a:srgbClr val="000000"/>
                </a:solidFill>
                <a:latin typeface="Calibri" charset="0"/>
              </a:rPr>
              <a:pPr algn="r" eaLnBrk="1" hangingPunct="1">
                <a:buClr>
                  <a:srgbClr val="000000"/>
                </a:buClr>
                <a:buSzPct val="100000"/>
                <a:buFont typeface="Calibri" charset="0"/>
                <a:buNone/>
              </a:pPr>
              <a:t>68</a:t>
            </a:fld>
            <a:endParaRPr lang="en-GB" sz="1200">
              <a:solidFill>
                <a:srgbClr val="000000"/>
              </a:solidFill>
              <a:latin typeface="Calibri" charset="0"/>
            </a:endParaRPr>
          </a:p>
        </p:txBody>
      </p:sp>
      <p:sp>
        <p:nvSpPr>
          <p:cNvPr id="1225733" name="Text Box 2"/>
          <p:cNvSpPr txBox="1">
            <a:spLocks noChangeArrowheads="1"/>
          </p:cNvSpPr>
          <p:nvPr/>
        </p:nvSpPr>
        <p:spPr bwMode="auto">
          <a:xfrm>
            <a:off x="1131888" y="744141"/>
            <a:ext cx="4527550" cy="3720703"/>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5734" name="Rectangle 3"/>
          <p:cNvSpPr>
            <a:spLocks noGrp="1" noChangeArrowheads="1"/>
          </p:cNvSpPr>
          <p:nvPr>
            <p:ph type="body"/>
          </p:nvPr>
        </p:nvSpPr>
        <p:spPr>
          <a:xfrm>
            <a:off x="679133" y="4712891"/>
            <a:ext cx="5433060" cy="4475179"/>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3792652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DF29929-A5A9-DB42-9B04-0E4D8F382B3A}" type="slidenum">
              <a:rPr lang="en-US" sz="1200">
                <a:solidFill>
                  <a:prstClr val="black"/>
                </a:solidFill>
              </a:rPr>
              <a:pPr/>
              <a:t>69</a:t>
            </a:fld>
            <a:endParaRPr lang="en-US" sz="1200">
              <a:solidFill>
                <a:prstClr val="black"/>
              </a:solidFill>
            </a:endParaRPr>
          </a:p>
        </p:txBody>
      </p:sp>
      <p:sp>
        <p:nvSpPr>
          <p:cNvPr id="156674" name="Rectangle 2"/>
          <p:cNvSpPr>
            <a:spLocks noGrp="1" noRot="1" noChangeAspect="1" noChangeArrowheads="1" noTextEdit="1"/>
          </p:cNvSpPr>
          <p:nvPr>
            <p:ph type="sldImg"/>
          </p:nvPr>
        </p:nvSpPr>
        <p:spPr>
          <a:solidFill>
            <a:srgbClr val="FFFFFF"/>
          </a:solidFill>
          <a:ln/>
        </p:spPr>
      </p:sp>
      <p:sp>
        <p:nvSpPr>
          <p:cNvPr id="15667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294286103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2306" name="Rectangle 3"/>
          <p:cNvSpPr>
            <a:spLocks noGrp="1" noChangeArrowheads="1"/>
          </p:cNvSpPr>
          <p:nvPr>
            <p:ph type="dt" sz="quarter" idx="1"/>
          </p:nvPr>
        </p:nvSpPr>
        <p:spPr/>
        <p:txBody>
          <a:bodyPr/>
          <a:lstStyle/>
          <a:p>
            <a:pPr>
              <a:defRPr/>
            </a:pPr>
            <a:r>
              <a:rPr lang="en-GB">
                <a:solidFill>
                  <a:prstClr val="white"/>
                </a:solidFill>
                <a:latin typeface="Calibri"/>
              </a:rPr>
              <a:t>10/06/10</a:t>
            </a:r>
          </a:p>
        </p:txBody>
      </p:sp>
      <p:sp>
        <p:nvSpPr>
          <p:cNvPr id="122573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FED540B7-7692-ED45-8545-11A214A1AFF6}" type="slidenum">
              <a:rPr lang="en-GB" sz="1200">
                <a:solidFill>
                  <a:srgbClr val="FFFFFF"/>
                </a:solidFill>
              </a:rPr>
              <a:pPr/>
              <a:t>70</a:t>
            </a:fld>
            <a:endParaRPr lang="en-GB" sz="1200">
              <a:solidFill>
                <a:srgbClr val="FFFFFF"/>
              </a:solidFill>
            </a:endParaRPr>
          </a:p>
        </p:txBody>
      </p:sp>
      <p:sp>
        <p:nvSpPr>
          <p:cNvPr id="1225732" name="Text Box 1"/>
          <p:cNvSpPr txBox="1">
            <a:spLocks noChangeArrowheads="1"/>
          </p:cNvSpPr>
          <p:nvPr/>
        </p:nvSpPr>
        <p:spPr bwMode="auto">
          <a:xfrm>
            <a:off x="3846846" y="9424059"/>
            <a:ext cx="2942908" cy="496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5336576B-7543-8F4F-A2CB-AFF3F058019C}" type="slidenum">
              <a:rPr lang="en-GB" sz="1200">
                <a:solidFill>
                  <a:srgbClr val="000000"/>
                </a:solidFill>
                <a:latin typeface="Calibri" charset="0"/>
              </a:rPr>
              <a:pPr algn="r" eaLnBrk="1" hangingPunct="1">
                <a:buClr>
                  <a:srgbClr val="000000"/>
                </a:buClr>
                <a:buSzPct val="100000"/>
                <a:buFont typeface="Calibri" charset="0"/>
                <a:buNone/>
              </a:pPr>
              <a:t>70</a:t>
            </a:fld>
            <a:endParaRPr lang="en-GB" sz="1200">
              <a:solidFill>
                <a:srgbClr val="000000"/>
              </a:solidFill>
              <a:latin typeface="Calibri" charset="0"/>
            </a:endParaRPr>
          </a:p>
        </p:txBody>
      </p:sp>
      <p:sp>
        <p:nvSpPr>
          <p:cNvPr id="1225733" name="Text Box 2"/>
          <p:cNvSpPr txBox="1">
            <a:spLocks noChangeArrowheads="1"/>
          </p:cNvSpPr>
          <p:nvPr/>
        </p:nvSpPr>
        <p:spPr bwMode="auto">
          <a:xfrm>
            <a:off x="1131888" y="744141"/>
            <a:ext cx="4527550" cy="3720703"/>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25734" name="Rectangle 3"/>
          <p:cNvSpPr>
            <a:spLocks noGrp="1" noChangeArrowheads="1"/>
          </p:cNvSpPr>
          <p:nvPr>
            <p:ph type="body"/>
          </p:nvPr>
        </p:nvSpPr>
        <p:spPr>
          <a:xfrm>
            <a:off x="679133" y="4712891"/>
            <a:ext cx="5433060" cy="4475179"/>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http://</a:t>
            </a:r>
            <a:r>
              <a:rPr lang="en-US" dirty="0" err="1">
                <a:effectLst/>
              </a:rPr>
              <a:t>dailybuzzlive.com</a:t>
            </a:r>
            <a:r>
              <a:rPr lang="en-US" dirty="0">
                <a:effectLst/>
              </a:rPr>
              <a:t>/archives/5613</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effectLst/>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Snake Tries to Eat Baby. Watch Video Before Reading! Now you may be outraged by this video and think that the parents need to have their child taken away for child abuse, but before you jump to any conclusions take a second to read about a culture that most of us know nothing about. - See more at: http://</a:t>
            </a:r>
            <a:r>
              <a:rPr lang="en-US" dirty="0" err="1">
                <a:effectLst/>
              </a:rPr>
              <a:t>dailybuzzlive.com</a:t>
            </a:r>
            <a:r>
              <a:rPr lang="en-US" dirty="0">
                <a:effectLst/>
              </a:rPr>
              <a:t>/archives/5613#sthash.m31WN86t.dpuf</a:t>
            </a:r>
          </a:p>
          <a:p>
            <a:endParaRPr lang="en-US" dirty="0">
              <a:latin typeface="Times New Roman" charset="0"/>
              <a:ea typeface="ＭＳ Ｐゴシック" charset="0"/>
              <a:cs typeface="ＭＳ Ｐゴシック"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dirty="0">
                <a:effectLst/>
              </a:rPr>
              <a:t>You may think that this baby is some type of super human, being able to withstand sharp poisonous snake bites, it would pretty awesome if this were true. The snake in the video is actually defanged and has no poison whatsoever. In India, as well as Nepal, some Hindus actually worship snakes. This is called Nag </a:t>
            </a:r>
            <a:r>
              <a:rPr lang="en-US" dirty="0" err="1">
                <a:effectLst/>
              </a:rPr>
              <a:t>Panchami</a:t>
            </a:r>
            <a:r>
              <a:rPr lang="en-US" dirty="0">
                <a:effectLst/>
              </a:rPr>
              <a:t> and many children from this culture grow up with and around snakes. Some people even keep and feed them as though they were their children. - See more at: http://</a:t>
            </a:r>
            <a:r>
              <a:rPr lang="en-US" dirty="0" err="1">
                <a:effectLst/>
              </a:rPr>
              <a:t>dailybuzzlive.com</a:t>
            </a:r>
            <a:r>
              <a:rPr lang="en-US" dirty="0">
                <a:effectLst/>
              </a:rPr>
              <a:t>/archives/5613#sthash.m31WN86t.dpuf</a:t>
            </a:r>
          </a:p>
          <a:p>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89635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3358A78-FEA6-F44A-A178-319A063F5832}" type="slidenum">
              <a:rPr lang="en-US" altLang="zh-CN" sz="1200">
                <a:solidFill>
                  <a:prstClr val="black"/>
                </a:solidFill>
              </a:rPr>
              <a:pPr/>
              <a:t>10</a:t>
            </a:fld>
            <a:endParaRPr lang="en-US" altLang="zh-CN" sz="1200">
              <a:solidFill>
                <a:prstClr val="black"/>
              </a:solidFill>
            </a:endParaRPr>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415219843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92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DFBF103E-7F9B-134D-B34C-1C3D29E3DD50}" type="slidenum">
              <a:rPr lang="zh-CN" altLang="en-US" sz="1200">
                <a:solidFill>
                  <a:srgbClr val="000000"/>
                </a:solidFill>
                <a:ea typeface="ＭＳ Ｐゴシック" charset="0"/>
                <a:cs typeface="ＭＳ Ｐゴシック" charset="0"/>
              </a:rPr>
              <a:pPr eaLnBrk="1" hangingPunct="1"/>
              <a:t>71</a:t>
            </a:fld>
            <a:endParaRPr lang="en-US" altLang="zh-CN" sz="1200">
              <a:solidFill>
                <a:srgbClr val="000000"/>
              </a:solidFill>
              <a:ea typeface="ＭＳ Ｐゴシック" charset="0"/>
              <a:cs typeface="ＭＳ Ｐゴシック" charset="0"/>
            </a:endParaRPr>
          </a:p>
        </p:txBody>
      </p:sp>
      <p:sp>
        <p:nvSpPr>
          <p:cNvPr id="649218" name="Rectangle 2"/>
          <p:cNvSpPr>
            <a:spLocks noGrp="1" noRot="1" noChangeAspect="1" noChangeArrowheads="1" noTextEdit="1"/>
          </p:cNvSpPr>
          <p:nvPr>
            <p:ph type="sldImg"/>
          </p:nvPr>
        </p:nvSpPr>
        <p:spPr>
          <a:solidFill>
            <a:srgbClr val="FFFFFF"/>
          </a:solidFill>
          <a:ln/>
        </p:spPr>
      </p:sp>
      <p:sp>
        <p:nvSpPr>
          <p:cNvPr id="6492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2988818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12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EDC6D9A1-D9C2-5441-8457-99ABDEBE44B7}" type="slidenum">
              <a:rPr lang="zh-CN" altLang="en-US" sz="1200">
                <a:solidFill>
                  <a:srgbClr val="000000"/>
                </a:solidFill>
                <a:ea typeface="ＭＳ Ｐゴシック" charset="0"/>
                <a:cs typeface="ＭＳ Ｐゴシック" charset="0"/>
              </a:rPr>
              <a:pPr eaLnBrk="1" hangingPunct="1"/>
              <a:t>72</a:t>
            </a:fld>
            <a:endParaRPr lang="en-US" altLang="zh-CN" sz="1200">
              <a:solidFill>
                <a:srgbClr val="000000"/>
              </a:solidFill>
              <a:ea typeface="ＭＳ Ｐゴシック" charset="0"/>
              <a:cs typeface="ＭＳ Ｐゴシック" charset="0"/>
            </a:endParaRPr>
          </a:p>
        </p:txBody>
      </p:sp>
      <p:sp>
        <p:nvSpPr>
          <p:cNvPr id="651266" name="Rectangle 2"/>
          <p:cNvSpPr>
            <a:spLocks noGrp="1" noRot="1" noChangeAspect="1" noChangeArrowheads="1" noTextEdit="1"/>
          </p:cNvSpPr>
          <p:nvPr>
            <p:ph type="sldImg"/>
          </p:nvPr>
        </p:nvSpPr>
        <p:spPr>
          <a:solidFill>
            <a:srgbClr val="FFFFFF"/>
          </a:solidFill>
          <a:ln/>
        </p:spPr>
      </p:sp>
      <p:sp>
        <p:nvSpPr>
          <p:cNvPr id="6512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43062632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6455EE34-68A7-B74B-8F5D-80CFB87240B0}" type="slidenum">
              <a:rPr lang="zh-CN" altLang="en-US" sz="1200">
                <a:solidFill>
                  <a:srgbClr val="000000"/>
                </a:solidFill>
                <a:ea typeface="ＭＳ Ｐゴシック" charset="0"/>
                <a:cs typeface="ＭＳ Ｐゴシック" charset="0"/>
              </a:rPr>
              <a:pPr eaLnBrk="1" hangingPunct="1"/>
              <a:t>73</a:t>
            </a:fld>
            <a:endParaRPr lang="en-US" altLang="zh-CN" sz="1200">
              <a:solidFill>
                <a:srgbClr val="000000"/>
              </a:solidFill>
              <a:ea typeface="ＭＳ Ｐゴシック" charset="0"/>
              <a:cs typeface="ＭＳ Ｐゴシック" charset="0"/>
            </a:endParaRPr>
          </a:p>
        </p:txBody>
      </p:sp>
      <p:sp>
        <p:nvSpPr>
          <p:cNvPr id="647170" name="Rectangle 2"/>
          <p:cNvSpPr>
            <a:spLocks noGrp="1" noRot="1" noChangeAspect="1" noChangeArrowheads="1" noTextEdit="1"/>
          </p:cNvSpPr>
          <p:nvPr>
            <p:ph type="sldImg"/>
          </p:nvPr>
        </p:nvSpPr>
        <p:spPr>
          <a:solidFill>
            <a:srgbClr val="FFFFFF"/>
          </a:solidFill>
          <a:ln/>
        </p:spPr>
      </p:sp>
      <p:sp>
        <p:nvSpPr>
          <p:cNvPr id="64717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62425697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35970"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r>
              <a:rPr lang="en-GB" sz="1200">
                <a:solidFill>
                  <a:srgbClr val="FFFFFF"/>
                </a:solidFill>
              </a:rPr>
              <a:t>10/06/10</a:t>
            </a:r>
          </a:p>
        </p:txBody>
      </p:sp>
      <p:sp>
        <p:nvSpPr>
          <p:cNvPr id="123597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fld id="{1C6A508A-B902-1D45-9C9F-508992B53FFD}" type="slidenum">
              <a:rPr lang="en-GB" sz="1200">
                <a:solidFill>
                  <a:srgbClr val="FFFFFF"/>
                </a:solidFill>
              </a:rPr>
              <a:pPr/>
              <a:t>74</a:t>
            </a:fld>
            <a:endParaRPr lang="en-GB" sz="1200">
              <a:solidFill>
                <a:srgbClr val="FFFFFF"/>
              </a:solidFill>
            </a:endParaRPr>
          </a:p>
        </p:txBody>
      </p:sp>
      <p:sp>
        <p:nvSpPr>
          <p:cNvPr id="1235972" name="Text Box 1"/>
          <p:cNvSpPr txBox="1">
            <a:spLocks noChangeArrowheads="1"/>
          </p:cNvSpPr>
          <p:nvPr/>
        </p:nvSpPr>
        <p:spPr bwMode="auto">
          <a:xfrm>
            <a:off x="3846846" y="9424059"/>
            <a:ext cx="2942908" cy="4960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Comic Sans MS" charset="0"/>
                <a:ea typeface="ＭＳ Ｐゴシック" charset="0"/>
              </a:defRPr>
            </a:lvl9pPr>
          </a:lstStyle>
          <a:p>
            <a:pPr algn="r" eaLnBrk="1" hangingPunct="1">
              <a:buClr>
                <a:srgbClr val="000000"/>
              </a:buClr>
              <a:buSzPct val="100000"/>
              <a:buFont typeface="Calibri" charset="0"/>
              <a:buNone/>
            </a:pPr>
            <a:fld id="{A2180093-925A-214C-9295-3D6580870EFF}" type="slidenum">
              <a:rPr lang="en-GB" sz="1200">
                <a:solidFill>
                  <a:srgbClr val="000000"/>
                </a:solidFill>
                <a:latin typeface="Calibri" charset="0"/>
              </a:rPr>
              <a:pPr algn="r" eaLnBrk="1" hangingPunct="1">
                <a:buClr>
                  <a:srgbClr val="000000"/>
                </a:buClr>
                <a:buSzPct val="100000"/>
                <a:buFont typeface="Calibri" charset="0"/>
                <a:buNone/>
              </a:pPr>
              <a:t>74</a:t>
            </a:fld>
            <a:endParaRPr lang="en-GB" sz="1200">
              <a:solidFill>
                <a:srgbClr val="000000"/>
              </a:solidFill>
              <a:latin typeface="Calibri" charset="0"/>
            </a:endParaRPr>
          </a:p>
        </p:txBody>
      </p:sp>
      <p:sp>
        <p:nvSpPr>
          <p:cNvPr id="1235973" name="Text Box 2"/>
          <p:cNvSpPr txBox="1">
            <a:spLocks noChangeArrowheads="1"/>
          </p:cNvSpPr>
          <p:nvPr/>
        </p:nvSpPr>
        <p:spPr bwMode="auto">
          <a:xfrm>
            <a:off x="1131888" y="744141"/>
            <a:ext cx="4527550" cy="3720703"/>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latin typeface="Arial" charset="0"/>
            </a:endParaRPr>
          </a:p>
        </p:txBody>
      </p:sp>
      <p:sp>
        <p:nvSpPr>
          <p:cNvPr id="1235974" name="Rectangle 3"/>
          <p:cNvSpPr>
            <a:spLocks noGrp="1" noChangeArrowheads="1"/>
          </p:cNvSpPr>
          <p:nvPr>
            <p:ph type="body"/>
          </p:nvPr>
        </p:nvSpPr>
        <p:spPr>
          <a:xfrm>
            <a:off x="679133" y="4712891"/>
            <a:ext cx="5433060" cy="4475179"/>
          </a:xfrm>
          <a:solidFill>
            <a:srgbClr val="FFFFFF"/>
          </a:solidFill>
          <a:ln w="9360">
            <a:solidFill>
              <a:srgbClr val="000000"/>
            </a:solidFill>
          </a:ln>
          <a:extLs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32795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EDB2C21-0A65-E647-8048-339E3CB8A200}" type="slidenum">
              <a:rPr lang="en-US" sz="1200">
                <a:solidFill>
                  <a:prstClr val="black"/>
                </a:solidFill>
              </a:rPr>
              <a:pPr/>
              <a:t>75</a:t>
            </a:fld>
            <a:endParaRPr lang="en-US" sz="1200">
              <a:solidFill>
                <a:prstClr val="black"/>
              </a:solidFill>
            </a:endParaRPr>
          </a:p>
        </p:txBody>
      </p:sp>
      <p:sp>
        <p:nvSpPr>
          <p:cNvPr id="168962" name="Rectangle 2"/>
          <p:cNvSpPr>
            <a:spLocks noGrp="1" noRot="1" noChangeAspect="1" noChangeArrowheads="1" noTextEdit="1"/>
          </p:cNvSpPr>
          <p:nvPr>
            <p:ph type="sldImg"/>
          </p:nvPr>
        </p:nvSpPr>
        <p:spPr>
          <a:solidFill>
            <a:srgbClr val="FFFFFF"/>
          </a:solidFill>
          <a:ln/>
        </p:spPr>
      </p:sp>
      <p:sp>
        <p:nvSpPr>
          <p:cNvPr id="168963" name="Rectangle 3"/>
          <p:cNvSpPr>
            <a:spLocks noGrp="1" noChangeArrowheads="1"/>
          </p:cNvSpPr>
          <p:nvPr>
            <p:ph type="body" idx="1"/>
          </p:nvPr>
        </p:nvSpPr>
        <p:spPr>
          <a:xfrm>
            <a:off x="679133" y="4712891"/>
            <a:ext cx="5433060" cy="4464844"/>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atin typeface="Times New Roman" charset="0"/>
            </a:endParaRPr>
          </a:p>
        </p:txBody>
      </p:sp>
    </p:spTree>
    <p:extLst>
      <p:ext uri="{BB962C8B-B14F-4D97-AF65-F5344CB8AC3E}">
        <p14:creationId xmlns:p14="http://schemas.microsoft.com/office/powerpoint/2010/main" val="144490531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1314" name="Rectangle 3"/>
          <p:cNvSpPr>
            <a:spLocks noGrp="1" noChangeArrowheads="1"/>
          </p:cNvSpPr>
          <p:nvPr>
            <p:ph type="dt" sz="quarter"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r>
              <a:rPr lang="en-GB" sz="1200">
                <a:solidFill>
                  <a:srgbClr val="000000"/>
                </a:solidFill>
                <a:latin typeface="Calibri" charset="0"/>
              </a:rPr>
              <a:t>10/06/10</a:t>
            </a:r>
          </a:p>
        </p:txBody>
      </p:sp>
      <p:sp>
        <p:nvSpPr>
          <p:cNvPr id="14131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a:tabLst>
                <a:tab pos="723900" algn="l"/>
                <a:tab pos="1447800" algn="l"/>
                <a:tab pos="2171700" algn="l"/>
                <a:tab pos="2895600" algn="l"/>
              </a:tabLst>
              <a:defRPr sz="2400">
                <a:solidFill>
                  <a:schemeClr val="tx1"/>
                </a:solidFill>
                <a:latin typeface="Arial" charset="0"/>
                <a:ea typeface="ＭＳ Ｐゴシック" charset="0"/>
                <a:cs typeface="ＭＳ Ｐゴシック" charset="0"/>
              </a:defRPr>
            </a:lvl1pPr>
            <a:lvl2pPr marL="742950" indent="-285750">
              <a:tabLst>
                <a:tab pos="723900" algn="l"/>
                <a:tab pos="1447800" algn="l"/>
                <a:tab pos="2171700" algn="l"/>
                <a:tab pos="2895600" algn="l"/>
              </a:tabLst>
              <a:defRPr sz="2400">
                <a:solidFill>
                  <a:schemeClr val="tx1"/>
                </a:solidFill>
                <a:latin typeface="Arial" charset="0"/>
                <a:ea typeface="ＭＳ Ｐゴシック" charset="0"/>
              </a:defRPr>
            </a:lvl2pPr>
            <a:lvl3pPr marL="1143000" indent="-228600">
              <a:tabLst>
                <a:tab pos="723900" algn="l"/>
                <a:tab pos="1447800" algn="l"/>
                <a:tab pos="2171700" algn="l"/>
                <a:tab pos="2895600" algn="l"/>
              </a:tabLst>
              <a:defRPr sz="2400">
                <a:solidFill>
                  <a:schemeClr val="tx1"/>
                </a:solidFill>
                <a:latin typeface="Arial" charset="0"/>
                <a:ea typeface="ＭＳ Ｐゴシック" charset="0"/>
              </a:defRPr>
            </a:lvl3pPr>
            <a:lvl4pPr marL="1600200" indent="-228600">
              <a:tabLst>
                <a:tab pos="723900" algn="l"/>
                <a:tab pos="1447800" algn="l"/>
                <a:tab pos="2171700" algn="l"/>
                <a:tab pos="2895600" algn="l"/>
              </a:tabLst>
              <a:defRPr sz="2400">
                <a:solidFill>
                  <a:schemeClr val="tx1"/>
                </a:solidFill>
                <a:latin typeface="Arial" charset="0"/>
                <a:ea typeface="ＭＳ Ｐゴシック" charset="0"/>
              </a:defRPr>
            </a:lvl4pPr>
            <a:lvl5pPr marL="2057400" indent="-228600">
              <a:tabLst>
                <a:tab pos="723900" algn="l"/>
                <a:tab pos="1447800" algn="l"/>
                <a:tab pos="2171700" algn="l"/>
                <a:tab pos="2895600"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723900" algn="l"/>
                <a:tab pos="1447800" algn="l"/>
                <a:tab pos="2171700" algn="l"/>
                <a:tab pos="2895600" algn="l"/>
              </a:tabLst>
              <a:defRPr sz="2400">
                <a:solidFill>
                  <a:schemeClr val="tx1"/>
                </a:solidFill>
                <a:latin typeface="Arial" charset="0"/>
                <a:ea typeface="ＭＳ Ｐゴシック" charset="0"/>
              </a:defRPr>
            </a:lvl9pPr>
          </a:lstStyle>
          <a:p>
            <a:pPr eaLnBrk="1" hangingPunct="1"/>
            <a:fld id="{6BD78FE4-539C-5D4A-9192-D5417F7F241F}" type="slidenum">
              <a:rPr lang="en-GB" sz="1200">
                <a:solidFill>
                  <a:srgbClr val="000000"/>
                </a:solidFill>
                <a:latin typeface="Calibri" charset="0"/>
              </a:rPr>
              <a:pPr eaLnBrk="1" hangingPunct="1"/>
              <a:t>76</a:t>
            </a:fld>
            <a:endParaRPr lang="en-GB" sz="1200">
              <a:solidFill>
                <a:srgbClr val="000000"/>
              </a:solidFill>
              <a:latin typeface="Calibri" charset="0"/>
            </a:endParaRPr>
          </a:p>
        </p:txBody>
      </p:sp>
      <p:sp>
        <p:nvSpPr>
          <p:cNvPr id="141316" name="Text Box 1"/>
          <p:cNvSpPr txBox="1">
            <a:spLocks noChangeArrowheads="1"/>
          </p:cNvSpPr>
          <p:nvPr/>
        </p:nvSpPr>
        <p:spPr bwMode="auto">
          <a:xfrm>
            <a:off x="3846513" y="9423400"/>
            <a:ext cx="2943225" cy="496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algn="r" eaLnBrk="1" hangingPunct="1">
              <a:buClr>
                <a:srgbClr val="000000"/>
              </a:buClr>
              <a:buSzPct val="100000"/>
              <a:buFont typeface="Calibri" charset="0"/>
              <a:buNone/>
            </a:pPr>
            <a:fld id="{5E89F40C-E460-6447-BB67-90EB502F3A4D}" type="slidenum">
              <a:rPr lang="en-GB" sz="1200">
                <a:solidFill>
                  <a:srgbClr val="000000"/>
                </a:solidFill>
                <a:latin typeface="Calibri" charset="0"/>
              </a:rPr>
              <a:pPr algn="r" eaLnBrk="1" hangingPunct="1">
                <a:buClr>
                  <a:srgbClr val="000000"/>
                </a:buClr>
                <a:buSzPct val="100000"/>
                <a:buFont typeface="Calibri" charset="0"/>
                <a:buNone/>
              </a:pPr>
              <a:t>76</a:t>
            </a:fld>
            <a:endParaRPr lang="en-GB" sz="1200">
              <a:solidFill>
                <a:srgbClr val="000000"/>
              </a:solidFill>
              <a:latin typeface="Calibri" charset="0"/>
            </a:endParaRPr>
          </a:p>
        </p:txBody>
      </p:sp>
      <p:sp>
        <p:nvSpPr>
          <p:cNvPr id="141317" name="Text Box 2"/>
          <p:cNvSpPr txBox="1">
            <a:spLocks noChangeArrowheads="1"/>
          </p:cNvSpPr>
          <p:nvPr/>
        </p:nvSpPr>
        <p:spPr bwMode="auto">
          <a:xfrm>
            <a:off x="1131888" y="744538"/>
            <a:ext cx="4527550" cy="3721100"/>
          </a:xfrm>
          <a:prstGeom prst="rect">
            <a:avLst/>
          </a:prstGeom>
          <a:solidFill>
            <a:srgbClr val="FFFFFF"/>
          </a:solidFill>
          <a:ln w="9525">
            <a:solidFill>
              <a:srgbClr val="000000"/>
            </a:solidFill>
            <a:miter lim="800000"/>
            <a:headEnd/>
            <a:tailEnd/>
          </a:ln>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pPr>
            <a:endParaRPr lang="en-US">
              <a:solidFill>
                <a:srgbClr val="FFFFFF"/>
              </a:solidFill>
            </a:endParaRPr>
          </a:p>
        </p:txBody>
      </p:sp>
      <p:sp>
        <p:nvSpPr>
          <p:cNvPr id="141318" name="Rectangle 3"/>
          <p:cNvSpPr>
            <a:spLocks noGrp="1" noChangeArrowheads="1"/>
          </p:cNvSpPr>
          <p:nvPr>
            <p:ph type="body"/>
          </p:nvPr>
        </p:nvSpPr>
        <p:spPr>
          <a:xfrm>
            <a:off x="679450" y="4713288"/>
            <a:ext cx="5432425" cy="446405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2794481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D3358A78-FEA6-F44A-A178-319A063F5832}" type="slidenum">
              <a:rPr lang="en-US" altLang="zh-CN" sz="1200"/>
              <a:pPr/>
              <a:t>78</a:t>
            </a:fld>
            <a:endParaRPr lang="en-US" altLang="zh-CN" sz="1200"/>
          </a:p>
        </p:txBody>
      </p:sp>
      <p:sp>
        <p:nvSpPr>
          <p:cNvPr id="143362" name="Rectangle 2"/>
          <p:cNvSpPr>
            <a:spLocks noGrp="1" noRot="1" noChangeAspect="1" noChangeArrowheads="1"/>
          </p:cNvSpPr>
          <p:nvPr>
            <p:ph type="sldImg"/>
          </p:nvPr>
        </p:nvSpPr>
        <p:spPr>
          <a:solidFill>
            <a:srgbClr val="FFFFFF"/>
          </a:solidFill>
          <a:ln/>
        </p:spPr>
      </p:sp>
      <p:sp>
        <p:nvSpPr>
          <p:cNvPr id="1433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415219843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53F329D6-896B-1D40-BEB6-28585ABC2DBB}" type="slidenum">
              <a:rPr lang="en-US" altLang="zh-CN" sz="1200"/>
              <a:pPr/>
              <a:t>80</a:t>
            </a:fld>
            <a:endParaRPr lang="en-US" altLang="zh-CN" sz="1200"/>
          </a:p>
        </p:txBody>
      </p:sp>
      <p:sp>
        <p:nvSpPr>
          <p:cNvPr id="145410" name="Rectangle 2"/>
          <p:cNvSpPr>
            <a:spLocks noGrp="1" noRot="1" noChangeAspect="1" noChangeArrowheads="1"/>
          </p:cNvSpPr>
          <p:nvPr>
            <p:ph type="sldImg"/>
          </p:nvPr>
        </p:nvSpPr>
        <p:spPr>
          <a:solidFill>
            <a:srgbClr val="FFFFFF"/>
          </a:solidFill>
          <a:ln/>
        </p:spPr>
      </p:sp>
      <p:sp>
        <p:nvSpPr>
          <p:cNvPr id="1454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dirty="0">
              <a:ea typeface="SimSun" charset="0"/>
              <a:cs typeface="SimSun" charset="0"/>
            </a:endParaRPr>
          </a:p>
        </p:txBody>
      </p:sp>
    </p:spTree>
    <p:extLst>
      <p:ext uri="{BB962C8B-B14F-4D97-AF65-F5344CB8AC3E}">
        <p14:creationId xmlns:p14="http://schemas.microsoft.com/office/powerpoint/2010/main" val="26184543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E284305-39A5-CF4A-A560-DAB4BFBA3107}" type="slidenum">
              <a:rPr lang="en-US" sz="1200">
                <a:solidFill>
                  <a:prstClr val="black"/>
                </a:solidFill>
              </a:rPr>
              <a:pPr/>
              <a:t>81</a:t>
            </a:fld>
            <a:endParaRPr lang="en-US" sz="1200">
              <a:solidFill>
                <a:prstClr val="black"/>
              </a:solidFill>
            </a:endParaRPr>
          </a:p>
        </p:txBody>
      </p:sp>
      <p:sp>
        <p:nvSpPr>
          <p:cNvPr id="216066" name="Rectangle 2"/>
          <p:cNvSpPr>
            <a:spLocks noGrp="1" noRot="1" noChangeAspect="1" noChangeArrowheads="1"/>
          </p:cNvSpPr>
          <p:nvPr>
            <p:ph type="sldImg"/>
          </p:nvPr>
        </p:nvSpPr>
        <p:spPr>
          <a:solidFill>
            <a:srgbClr val="FFFFFF"/>
          </a:solidFill>
          <a:ln/>
        </p:spPr>
      </p:sp>
      <p:sp>
        <p:nvSpPr>
          <p:cNvPr id="2160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zh-CN" altLang="en-US" sz="1200" b="0" kern="1200" dirty="0">
                <a:solidFill>
                  <a:schemeClr val="tx1"/>
                </a:solidFill>
                <a:effectLst/>
                <a:latin typeface="KaiTi" panose="02010609060101010101" pitchFamily="49" charset="-122"/>
                <a:ea typeface="KaiTi" panose="02010609060101010101" pitchFamily="49" charset="-122"/>
                <a:cs typeface="ＭＳ Ｐゴシック" charset="-128"/>
              </a:rPr>
              <a:t>“乘飞机旅行到另一个国家的人必须证明自己的身份，通常需要像驾驶执照和护照这样的照片标识。这些标识符会被仔细检查以确保所有乘客安全免受伤害。弥赛亚也需要正确的认同，例如，他必须是大卫的后裔，出生在正确的城市，出生在正确的时间，并能够表现出惊人的能力“</a:t>
            </a:r>
            <a:r>
              <a:rPr lang="en-US" dirty="0"/>
              <a:t>(Rick Griffith, </a:t>
            </a:r>
            <a:r>
              <a:rPr lang="mr-IN" dirty="0"/>
              <a:t>"</a:t>
            </a:r>
            <a:r>
              <a:rPr lang="en-US" dirty="0"/>
              <a:t>Advanced</a:t>
            </a:r>
            <a:r>
              <a:rPr lang="en-US" baseline="0" dirty="0"/>
              <a:t> Studies in the NT,</a:t>
            </a:r>
            <a:r>
              <a:rPr lang="mr-IN" baseline="0" dirty="0"/>
              <a:t>"</a:t>
            </a:r>
            <a:r>
              <a:rPr lang="en-US" baseline="0" dirty="0"/>
              <a:t> Lesson 1, Topic 3, </a:t>
            </a:r>
            <a:r>
              <a:rPr lang="en-US" baseline="0" dirty="0" err="1"/>
              <a:t>internetseminary.org</a:t>
            </a:r>
            <a:r>
              <a:rPr lang="en-US" baseline="0" dirty="0"/>
              <a:t> accessed 17 Jan 2016).</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13427309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B3781EF-6599-BE44-9B1D-3AD60AFD6F0B}" type="slidenum">
              <a:rPr lang="en-US" altLang="zh-CN" sz="1200"/>
              <a:pPr/>
              <a:t>83</a:t>
            </a:fld>
            <a:endParaRPr lang="en-US" altLang="zh-CN" sz="1200"/>
          </a:p>
        </p:txBody>
      </p:sp>
      <p:sp>
        <p:nvSpPr>
          <p:cNvPr id="147458" name="Rectangle 2"/>
          <p:cNvSpPr>
            <a:spLocks noGrp="1" noRot="1" noChangeAspect="1" noChangeArrowheads="1"/>
          </p:cNvSpPr>
          <p:nvPr>
            <p:ph type="sldImg"/>
          </p:nvPr>
        </p:nvSpPr>
        <p:spPr>
          <a:solidFill>
            <a:srgbClr val="FFFFFF"/>
          </a:solidFill>
          <a:ln/>
        </p:spPr>
      </p:sp>
      <p:sp>
        <p:nvSpPr>
          <p:cNvPr id="1474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8340039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14BD485-1E86-0E4F-AF3D-3E4777DFB352}" type="slidenum">
              <a:rPr lang="en-US" sz="1200">
                <a:solidFill>
                  <a:srgbClr val="000000"/>
                </a:solidFill>
                <a:latin typeface="Times New Roman" charset="0"/>
              </a:rPr>
              <a:pPr eaLnBrk="1" hangingPunct="1"/>
              <a:t>11</a:t>
            </a:fld>
            <a:endParaRPr lang="en-US" sz="1200">
              <a:solidFill>
                <a:srgbClr val="000000"/>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369713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84</a:t>
            </a:fld>
            <a:endParaRPr lang="en-US" altLang="zh-CN"/>
          </a:p>
        </p:txBody>
      </p:sp>
    </p:spTree>
    <p:extLst>
      <p:ext uri="{BB962C8B-B14F-4D97-AF65-F5344CB8AC3E}">
        <p14:creationId xmlns:p14="http://schemas.microsoft.com/office/powerpoint/2010/main" val="226110051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2774ADF7-D763-344F-AC56-6D980D4AAF34}" type="slidenum">
              <a:rPr lang="en-US" altLang="zh-CN" sz="1200"/>
              <a:pPr/>
              <a:t>85</a:t>
            </a:fld>
            <a:endParaRPr lang="en-US" altLang="zh-CN" sz="1200"/>
          </a:p>
        </p:txBody>
      </p:sp>
      <p:sp>
        <p:nvSpPr>
          <p:cNvPr id="15053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251138002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EB2CC08-C583-FE4B-91D7-7CFE20466843}" type="slidenum">
              <a:rPr lang="en-US" altLang="zh-CN" sz="1200"/>
              <a:pPr/>
              <a:t>86</a:t>
            </a:fld>
            <a:endParaRPr lang="en-US" altLang="zh-CN" sz="1200"/>
          </a:p>
        </p:txBody>
      </p:sp>
      <p:sp>
        <p:nvSpPr>
          <p:cNvPr id="152578" name="Rectangle 2"/>
          <p:cNvSpPr>
            <a:spLocks noGrp="1" noRot="1" noChangeAspect="1" noChangeArrowheads="1" noTextEdit="1"/>
          </p:cNvSpPr>
          <p:nvPr>
            <p:ph type="sldImg"/>
          </p:nvPr>
        </p:nvSpPr>
        <p:spPr>
          <a:ln/>
        </p:spPr>
      </p:sp>
      <p:sp>
        <p:nvSpPr>
          <p:cNvPr id="1525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22689279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CAA622B-87D3-334E-B14F-90CF1E581E7E}" type="slidenum">
              <a:rPr lang="en-US" altLang="zh-CN" sz="1200"/>
              <a:pPr/>
              <a:t>87</a:t>
            </a:fld>
            <a:endParaRPr lang="en-US" altLang="zh-CN" sz="1200"/>
          </a:p>
        </p:txBody>
      </p:sp>
      <p:sp>
        <p:nvSpPr>
          <p:cNvPr id="154626" name="Rectangle 2"/>
          <p:cNvSpPr>
            <a:spLocks noGrp="1" noRot="1" noChangeAspect="1" noChangeArrowheads="1"/>
          </p:cNvSpPr>
          <p:nvPr>
            <p:ph type="sldImg"/>
          </p:nvPr>
        </p:nvSpPr>
        <p:spPr>
          <a:solidFill>
            <a:srgbClr val="FFFFFF"/>
          </a:solidFill>
          <a:ln/>
        </p:spPr>
      </p:sp>
      <p:sp>
        <p:nvSpPr>
          <p:cNvPr id="15462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72079527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0E6D78A4-D270-CD41-BAB7-1FE04154CE2F}" type="slidenum">
              <a:rPr lang="en-US" sz="1200"/>
              <a:pPr/>
              <a:t>88</a:t>
            </a:fld>
            <a:endParaRPr lang="en-US" sz="1200"/>
          </a:p>
        </p:txBody>
      </p:sp>
      <p:sp>
        <p:nvSpPr>
          <p:cNvPr id="156674" name="Rectangle 2"/>
          <p:cNvSpPr>
            <a:spLocks noGrp="1" noRot="1" noChangeAspect="1" noChangeArrowheads="1" noTextEdit="1"/>
          </p:cNvSpPr>
          <p:nvPr>
            <p:ph type="sldImg"/>
          </p:nvPr>
        </p:nvSpPr>
        <p:spPr>
          <a:ln/>
        </p:spPr>
      </p:sp>
      <p:sp>
        <p:nvSpPr>
          <p:cNvPr id="15667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Christ has all authority but he extends some of it to us as people under his authority.  It may appear that there are four commands here, but</a:t>
            </a:r>
            <a:r>
              <a:rPr lang="ja-JP" altLang="en-US">
                <a:ea typeface="ＭＳ Ｐゴシック" charset="0"/>
                <a:cs typeface="ＭＳ Ｐゴシック" charset="0"/>
              </a:rPr>
              <a:t>“</a:t>
            </a:r>
            <a:r>
              <a:rPr lang="en-US" altLang="ja-JP">
                <a:ea typeface="ＭＳ Ｐゴシック" charset="0"/>
                <a:cs typeface="ＭＳ Ｐゴシック" charset="0"/>
              </a:rPr>
              <a:t>make disciples</a:t>
            </a:r>
            <a:r>
              <a:rPr lang="ja-JP" altLang="en-US">
                <a:ea typeface="ＭＳ Ｐゴシック" charset="0"/>
                <a:cs typeface="ＭＳ Ｐゴシック" charset="0"/>
              </a:rPr>
              <a:t>”</a:t>
            </a:r>
            <a:r>
              <a:rPr lang="en-US" altLang="ja-JP">
                <a:ea typeface="ＭＳ Ｐゴシック" charset="0"/>
                <a:cs typeface="ＭＳ Ｐゴシック" charset="0"/>
              </a:rPr>
              <a:t> is the only command here.  This happens by us also obeying the three participles: going, baptizing, and teaching.</a:t>
            </a:r>
            <a:endParaRPr lang="en-US">
              <a:ea typeface="ＭＳ Ｐゴシック" charset="0"/>
              <a:cs typeface="ＭＳ Ｐゴシック" charset="0"/>
            </a:endParaRPr>
          </a:p>
        </p:txBody>
      </p:sp>
    </p:spTree>
    <p:extLst>
      <p:ext uri="{BB962C8B-B14F-4D97-AF65-F5344CB8AC3E}">
        <p14:creationId xmlns:p14="http://schemas.microsoft.com/office/powerpoint/2010/main" val="255829812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80122D81-8356-2A40-9BDA-336746041A7F}" type="slidenum">
              <a:rPr lang="en-US" sz="1200">
                <a:solidFill>
                  <a:prstClr val="black"/>
                </a:solidFill>
              </a:rPr>
              <a:pPr/>
              <a:t>89</a:t>
            </a:fld>
            <a:endParaRPr lang="en-US" sz="1200">
              <a:solidFill>
                <a:prstClr val="black"/>
              </a:solidFill>
            </a:endParaRPr>
          </a:p>
        </p:txBody>
      </p:sp>
      <p:sp>
        <p:nvSpPr>
          <p:cNvPr id="249858" name="Rectangle 2"/>
          <p:cNvSpPr>
            <a:spLocks noGrp="1" noRot="1" noChangeAspect="1" noChangeArrowheads="1" noTextEdit="1"/>
          </p:cNvSpPr>
          <p:nvPr>
            <p:ph type="sldImg"/>
          </p:nvPr>
        </p:nvSpPr>
        <p:spPr>
          <a:ln/>
        </p:spPr>
      </p:sp>
      <p:sp>
        <p:nvSpPr>
          <p:cNvPr id="24985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dirty="0">
                <a:latin typeface="Arial" charset="0"/>
                <a:ea typeface="ＭＳ Ｐゴシック" charset="0"/>
                <a:cs typeface="ＭＳ Ｐゴシック" charset="0"/>
              </a:rPr>
              <a:t>Most churches emphasize the third column and</a:t>
            </a:r>
            <a:r>
              <a:rPr lang="en-US" baseline="0" dirty="0">
                <a:latin typeface="Arial" charset="0"/>
                <a:ea typeface="ＭＳ Ｐゴシック" charset="0"/>
                <a:cs typeface="ＭＳ Ｐゴシック" charset="0"/>
              </a:rPr>
              <a:t> think only of teaching as discipleship; However, it includes</a:t>
            </a:r>
            <a:r>
              <a:rPr lang="en-US" altLang="ja-JP" dirty="0">
                <a:latin typeface="Arial" charset="0"/>
                <a:ea typeface="ＭＳ Ｐゴシック" charset="0"/>
                <a:cs typeface="ＭＳ Ｐゴシック" charset="0"/>
              </a:rPr>
              <a:t> going, baptizing, and teaching.</a:t>
            </a:r>
          </a:p>
          <a:p>
            <a:pPr eaLnBrk="1" hangingPunct="1"/>
            <a:r>
              <a:rPr lang="en-US" altLang="ja-JP" dirty="0">
                <a:latin typeface="Arial" charset="0"/>
                <a:ea typeface="ＭＳ Ｐゴシック" charset="0"/>
                <a:cs typeface="ＭＳ Ｐゴシック" charset="0"/>
              </a:rPr>
              <a:t>List the ministries in your church under their</a:t>
            </a:r>
            <a:r>
              <a:rPr lang="en-US" altLang="ja-JP" baseline="0" dirty="0">
                <a:latin typeface="Arial" charset="0"/>
                <a:ea typeface="ＭＳ Ｐゴシック" charset="0"/>
                <a:cs typeface="ＭＳ Ｐゴシック" charset="0"/>
              </a:rPr>
              <a:t> appropriate column.  If it can’t be listed under one of these, then eliminate that ministry.</a:t>
            </a:r>
            <a:endParaRPr lang="en-US" altLang="ja-JP"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Which of</a:t>
            </a:r>
            <a:r>
              <a:rPr lang="en-US" baseline="0" dirty="0">
                <a:latin typeface="Arial" charset="0"/>
                <a:ea typeface="ＭＳ Ｐゴシック" charset="0"/>
                <a:cs typeface="ＭＳ Ｐゴシック" charset="0"/>
              </a:rPr>
              <a:t> the three columns is weakest in your church?  What can you do to strengthen this weak area?</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2166007919"/>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A66FEDB-2FE9-854D-A5BD-4A977BA0704C}" type="slidenum">
              <a:rPr lang="en-US" sz="1200">
                <a:solidFill>
                  <a:srgbClr val="000000"/>
                </a:solidFill>
                <a:latin typeface="Times New Roman" charset="0"/>
              </a:rPr>
              <a:pPr eaLnBrk="1" hangingPunct="1"/>
              <a:t>90</a:t>
            </a:fld>
            <a:endParaRPr lang="en-US" sz="1200">
              <a:solidFill>
                <a:srgbClr val="000000"/>
              </a:solidFill>
              <a:latin typeface="Times New Roman" charset="0"/>
            </a:endParaRPr>
          </a:p>
        </p:txBody>
      </p:sp>
      <p:sp>
        <p:nvSpPr>
          <p:cNvPr id="160770" name="Rectangle 2"/>
          <p:cNvSpPr>
            <a:spLocks noGrp="1" noRot="1" noChangeAspect="1" noChangeArrowheads="1" noTextEdit="1"/>
          </p:cNvSpPr>
          <p:nvPr>
            <p:ph type="sldImg"/>
          </p:nvPr>
        </p:nvSpPr>
        <p:spPr>
          <a:ln/>
        </p:spPr>
      </p:sp>
      <p:sp>
        <p:nvSpPr>
          <p:cNvPr id="1607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9735694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14BD485-1E86-0E4F-AF3D-3E4777DFB352}" type="slidenum">
              <a:rPr lang="en-US" sz="1200">
                <a:solidFill>
                  <a:srgbClr val="000000"/>
                </a:solidFill>
                <a:latin typeface="Times New Roman" charset="0"/>
              </a:rPr>
              <a:pPr eaLnBrk="1" hangingPunct="1"/>
              <a:t>91</a:t>
            </a:fld>
            <a:endParaRPr lang="en-US" sz="1200">
              <a:solidFill>
                <a:srgbClr val="000000"/>
              </a:solidFill>
              <a:latin typeface="Times New Roman" charset="0"/>
            </a:endParaRPr>
          </a:p>
        </p:txBody>
      </p:sp>
      <p:sp>
        <p:nvSpPr>
          <p:cNvPr id="162818" name="Rectangle 2"/>
          <p:cNvSpPr>
            <a:spLocks noGrp="1" noRot="1" noChangeAspect="1" noChangeArrowheads="1" noTextEdit="1"/>
          </p:cNvSpPr>
          <p:nvPr>
            <p:ph type="sldImg"/>
          </p:nvPr>
        </p:nvSpPr>
        <p:spPr>
          <a:ln/>
        </p:spPr>
      </p:sp>
      <p:sp>
        <p:nvSpPr>
          <p:cNvPr id="16281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112369713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SG" dirty="0"/>
              <a:t>A</a:t>
            </a:r>
            <a:r>
              <a:rPr lang="en-SG" baseline="0" dirty="0"/>
              <a:t> – </a:t>
            </a:r>
            <a:r>
              <a:rPr lang="zh-CN" altLang="en-US" baseline="0" dirty="0"/>
              <a:t>同意 </a:t>
            </a:r>
            <a:r>
              <a:rPr lang="en-SG" baseline="0" dirty="0"/>
              <a:t>Agree</a:t>
            </a:r>
          </a:p>
          <a:p>
            <a:r>
              <a:rPr lang="en-SG" baseline="0" dirty="0"/>
              <a:t>D – </a:t>
            </a:r>
            <a:r>
              <a:rPr lang="zh-CN" altLang="en-US" baseline="0" dirty="0"/>
              <a:t>不同意 </a:t>
            </a:r>
            <a:r>
              <a:rPr lang="en-SG" baseline="0" dirty="0"/>
              <a:t>Disagree</a:t>
            </a:r>
          </a:p>
          <a:p>
            <a:r>
              <a:rPr lang="en-SG" baseline="0" dirty="0"/>
              <a:t>U –</a:t>
            </a:r>
            <a:r>
              <a:rPr lang="zh-CN" altLang="en-US" sz="1200" kern="1200" dirty="0">
                <a:solidFill>
                  <a:schemeClr val="tx1"/>
                </a:solidFill>
                <a:latin typeface="Arial" charset="0"/>
                <a:ea typeface="ＭＳ Ｐゴシック" charset="-128"/>
                <a:cs typeface="ＭＳ Ｐゴシック" charset="-128"/>
              </a:rPr>
              <a:t>不确定 </a:t>
            </a:r>
            <a:r>
              <a:rPr lang="en-SG" baseline="0" dirty="0"/>
              <a:t>Unsure</a:t>
            </a:r>
          </a:p>
        </p:txBody>
      </p:sp>
      <p:sp>
        <p:nvSpPr>
          <p:cNvPr id="4" name="Slide Number Placeholder 3"/>
          <p:cNvSpPr>
            <a:spLocks noGrp="1"/>
          </p:cNvSpPr>
          <p:nvPr>
            <p:ph type="sldNum" sz="quarter" idx="10"/>
          </p:nvPr>
        </p:nvSpPr>
        <p:spPr/>
        <p:txBody>
          <a:bodyPr/>
          <a:lstStyle/>
          <a:p>
            <a:pPr>
              <a:defRPr/>
            </a:pPr>
            <a:fld id="{2A60F708-7CC2-E045-82A4-649AD8136A35}" type="slidenum">
              <a:rPr lang="en-US" altLang="zh-CN" smtClean="0">
                <a:solidFill>
                  <a:prstClr val="black"/>
                </a:solidFill>
              </a:rPr>
              <a:pPr>
                <a:defRPr/>
              </a:pPr>
              <a:t>92</a:t>
            </a:fld>
            <a:endParaRPr lang="en-US" altLang="zh-CN">
              <a:solidFill>
                <a:prstClr val="black"/>
              </a:solidFill>
            </a:endParaRPr>
          </a:p>
        </p:txBody>
      </p:sp>
    </p:spTree>
    <p:extLst>
      <p:ext uri="{BB962C8B-B14F-4D97-AF65-F5344CB8AC3E}">
        <p14:creationId xmlns:p14="http://schemas.microsoft.com/office/powerpoint/2010/main" val="386464095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E5A2EEF-952F-9C4D-B550-DA30E19D1F23}" type="slidenum">
              <a:rPr lang="en-US" sz="1200">
                <a:solidFill>
                  <a:prstClr val="black"/>
                </a:solidFill>
              </a:rPr>
              <a:pPr/>
              <a:t>93</a:t>
            </a:fld>
            <a:endParaRPr lang="en-US" sz="1200">
              <a:solidFill>
                <a:prstClr val="black"/>
              </a:solidFill>
            </a:endParaRPr>
          </a:p>
        </p:txBody>
      </p:sp>
      <p:sp>
        <p:nvSpPr>
          <p:cNvPr id="33794"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125955" name="Rectangle 3"/>
          <p:cNvSpPr>
            <a:spLocks noGrp="1" noChangeArrowheads="1"/>
          </p:cNvSpPr>
          <p:nvPr>
            <p:ph type="body" idx="1"/>
          </p:nvPr>
        </p:nvSpPr>
        <p:spPr>
          <a:noFill/>
        </p:spPr>
        <p:txBody>
          <a:bodyPr/>
          <a:lstStyle/>
          <a:p>
            <a:pPr eaLnBrk="1" hangingPunct="1"/>
            <a:endParaRPr lang="en-US"/>
          </a:p>
        </p:txBody>
      </p:sp>
    </p:spTree>
    <p:extLst>
      <p:ext uri="{BB962C8B-B14F-4D97-AF65-F5344CB8AC3E}">
        <p14:creationId xmlns:p14="http://schemas.microsoft.com/office/powerpoint/2010/main" val="311966591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A8D51BF-E2E4-654C-8E23-81CB1FD40771}" type="slidenum">
              <a:rPr lang="en-US" sz="1200">
                <a:solidFill>
                  <a:prstClr val="black"/>
                </a:solidFill>
              </a:rPr>
              <a:pPr/>
              <a:t>12</a:t>
            </a:fld>
            <a:endParaRPr lang="en-US" sz="1200">
              <a:solidFill>
                <a:prstClr val="black"/>
              </a:solidFill>
            </a:endParaRPr>
          </a:p>
        </p:txBody>
      </p:sp>
      <p:sp>
        <p:nvSpPr>
          <p:cNvPr id="236546" name="Rectangle 2"/>
          <p:cNvSpPr>
            <a:spLocks noGrp="1" noRot="1" noChangeAspect="1" noChangeArrowheads="1"/>
          </p:cNvSpPr>
          <p:nvPr>
            <p:ph type="sldImg"/>
          </p:nvPr>
        </p:nvSpPr>
        <p:spPr>
          <a:solidFill>
            <a:srgbClr val="FFFFFF"/>
          </a:solidFill>
          <a:ln/>
        </p:spPr>
      </p:sp>
      <p:sp>
        <p:nvSpPr>
          <p:cNvPr id="2365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401518389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1630F1C-D7BC-544B-A0A9-08E98DDB499B}" type="slidenum">
              <a:rPr lang="en-US" sz="1200">
                <a:solidFill>
                  <a:prstClr val="black"/>
                </a:solidFill>
              </a:rPr>
              <a:pPr/>
              <a:t>94</a:t>
            </a:fld>
            <a:endParaRPr lang="en-US" sz="1200">
              <a:solidFill>
                <a:prstClr val="black"/>
              </a:solidFill>
            </a:endParaRPr>
          </a:p>
        </p:txBody>
      </p:sp>
      <p:sp>
        <p:nvSpPr>
          <p:cNvPr id="391170" name="Rectangle 2"/>
          <p:cNvSpPr>
            <a:spLocks noGrp="1" noRot="1" noChangeAspect="1" noChangeArrowheads="1"/>
          </p:cNvSpPr>
          <p:nvPr>
            <p:ph type="sldImg"/>
          </p:nvPr>
        </p:nvSpPr>
        <p:spPr>
          <a:solidFill>
            <a:srgbClr val="FFFFFF"/>
          </a:solidFill>
          <a:ln/>
          <a:extLst>
            <a:ext uri="{FAA26D3D-D897-4be2-8F04-BA451C77F1D7}">
              <ma14:placeholderFlag xmlns:ma14="http://schemas.microsoft.com/office/mac/drawingml/2011/main" xmlns="" val="1"/>
            </a:ext>
          </a:extLst>
        </p:spPr>
      </p:sp>
      <p:sp>
        <p:nvSpPr>
          <p:cNvPr id="15053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p>
        </p:txBody>
      </p:sp>
    </p:spTree>
    <p:extLst>
      <p:ext uri="{BB962C8B-B14F-4D97-AF65-F5344CB8AC3E}">
        <p14:creationId xmlns:p14="http://schemas.microsoft.com/office/powerpoint/2010/main" val="11540456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6D4EBAD3-3892-284F-9AE7-647828E0482F}" type="slidenum">
              <a:rPr lang="en-US" altLang="zh-CN" sz="1200"/>
              <a:pPr/>
              <a:t>95</a:t>
            </a:fld>
            <a:endParaRPr lang="en-US" altLang="zh-CN" sz="1200"/>
          </a:p>
        </p:txBody>
      </p:sp>
      <p:sp>
        <p:nvSpPr>
          <p:cNvPr id="164866" name="Rectangle 2"/>
          <p:cNvSpPr>
            <a:spLocks noGrp="1" noRot="1" noChangeAspect="1" noChangeArrowheads="1"/>
          </p:cNvSpPr>
          <p:nvPr>
            <p:ph type="sldImg"/>
          </p:nvPr>
        </p:nvSpPr>
        <p:spPr>
          <a:solidFill>
            <a:srgbClr val="FFFFFF"/>
          </a:solidFill>
          <a:ln/>
        </p:spPr>
      </p:sp>
      <p:sp>
        <p:nvSpPr>
          <p:cNvPr id="1648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210518620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4F155C-AC2A-E549-A0F5-AEC7902A7CC3}" type="slidenum">
              <a:rPr lang="en-US" sz="1200">
                <a:solidFill>
                  <a:srgbClr val="000000"/>
                </a:solidFill>
                <a:latin typeface="Times New Roman" charset="0"/>
              </a:rPr>
              <a:pPr eaLnBrk="1" hangingPunct="1"/>
              <a:t>96</a:t>
            </a:fld>
            <a:endParaRPr lang="en-US" sz="1200">
              <a:solidFill>
                <a:srgbClr val="000000"/>
              </a:solidFill>
              <a:latin typeface="Times New Roman" charset="0"/>
            </a:endParaRPr>
          </a:p>
        </p:txBody>
      </p:sp>
      <p:sp>
        <p:nvSpPr>
          <p:cNvPr id="166914" name="Rectangle 1026"/>
          <p:cNvSpPr>
            <a:spLocks noGrp="1" noRot="1" noChangeAspect="1" noChangeArrowheads="1" noTextEdit="1"/>
          </p:cNvSpPr>
          <p:nvPr>
            <p:ph type="sldImg"/>
          </p:nvPr>
        </p:nvSpPr>
        <p:spPr>
          <a:ln/>
        </p:spPr>
      </p:sp>
      <p:sp>
        <p:nvSpPr>
          <p:cNvPr id="166915"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2717048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326D82B-E7D6-5946-97D0-9AE17874D24A}" type="slidenum">
              <a:rPr lang="en-US" altLang="zh-CN" sz="1200"/>
              <a:pPr/>
              <a:t>97</a:t>
            </a:fld>
            <a:endParaRPr lang="en-US" altLang="zh-CN" sz="1200"/>
          </a:p>
        </p:txBody>
      </p:sp>
      <p:sp>
        <p:nvSpPr>
          <p:cNvPr id="168962" name="Rectangle 2"/>
          <p:cNvSpPr>
            <a:spLocks noGrp="1" noRot="1" noChangeAspect="1" noChangeArrowheads="1"/>
          </p:cNvSpPr>
          <p:nvPr>
            <p:ph type="sldImg"/>
          </p:nvPr>
        </p:nvSpPr>
        <p:spPr>
          <a:solidFill>
            <a:srgbClr val="FFFFFF"/>
          </a:solidFill>
          <a:ln/>
        </p:spPr>
      </p:sp>
      <p:sp>
        <p:nvSpPr>
          <p:cNvPr id="1689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45270082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F148F0E-B310-DD46-9EED-F8F48D907BD3}" type="slidenum">
              <a:rPr lang="en-US" sz="1200"/>
              <a:pPr/>
              <a:t>98</a:t>
            </a:fld>
            <a:endParaRPr lang="en-US" sz="1200"/>
          </a:p>
        </p:txBody>
      </p:sp>
      <p:sp>
        <p:nvSpPr>
          <p:cNvPr id="171010" name="Rectangle 2"/>
          <p:cNvSpPr>
            <a:spLocks noGrp="1" noRot="1" noChangeAspect="1" noChangeArrowheads="1"/>
          </p:cNvSpPr>
          <p:nvPr>
            <p:ph type="sldImg"/>
          </p:nvPr>
        </p:nvSpPr>
        <p:spPr>
          <a:solidFill>
            <a:srgbClr val="FFFFFF"/>
          </a:solidFill>
          <a:ln/>
        </p:spPr>
      </p:sp>
      <p:sp>
        <p:nvSpPr>
          <p:cNvPr id="1710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31919838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DBAF95-C760-7C4D-BD0A-D406459B7AB7}" type="slidenum">
              <a:rPr lang="en-US" sz="1200"/>
              <a:pPr/>
              <a:t>99</a:t>
            </a:fld>
            <a:endParaRPr lang="en-US" sz="1200"/>
          </a:p>
        </p:txBody>
      </p:sp>
      <p:sp>
        <p:nvSpPr>
          <p:cNvPr id="173058" name="Rectangle 2"/>
          <p:cNvSpPr>
            <a:spLocks noGrp="1" noRot="1" noChangeAspect="1" noChangeArrowheads="1"/>
          </p:cNvSpPr>
          <p:nvPr>
            <p:ph type="sldImg"/>
          </p:nvPr>
        </p:nvSpPr>
        <p:spPr>
          <a:solidFill>
            <a:srgbClr val="FFFFFF"/>
          </a:solidFill>
          <a:ln/>
        </p:spPr>
      </p:sp>
      <p:sp>
        <p:nvSpPr>
          <p:cNvPr id="17305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829594218"/>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DE338F7-A59F-104F-9E34-569538210C31}" type="slidenum">
              <a:rPr lang="en-US" sz="1200"/>
              <a:pPr/>
              <a:t>100</a:t>
            </a:fld>
            <a:endParaRPr lang="en-US" sz="1200"/>
          </a:p>
        </p:txBody>
      </p:sp>
      <p:sp>
        <p:nvSpPr>
          <p:cNvPr id="175106" name="Rectangle 2"/>
          <p:cNvSpPr>
            <a:spLocks noGrp="1" noRot="1" noChangeAspect="1" noChangeArrowheads="1"/>
          </p:cNvSpPr>
          <p:nvPr>
            <p:ph type="sldImg"/>
          </p:nvPr>
        </p:nvSpPr>
        <p:spPr>
          <a:solidFill>
            <a:srgbClr val="FFFFFF"/>
          </a:solidFill>
          <a:ln/>
        </p:spPr>
      </p:sp>
      <p:sp>
        <p:nvSpPr>
          <p:cNvPr id="1751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1568431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E33EFDEB-E794-924E-A769-BC92E5AC1E31}" type="slidenum">
              <a:rPr lang="en-US" sz="1200"/>
              <a:pPr/>
              <a:t>101</a:t>
            </a:fld>
            <a:endParaRPr lang="en-US" sz="1200"/>
          </a:p>
        </p:txBody>
      </p:sp>
      <p:sp>
        <p:nvSpPr>
          <p:cNvPr id="177154" name="Rectangle 2"/>
          <p:cNvSpPr>
            <a:spLocks noGrp="1" noRot="1" noChangeAspect="1" noChangeArrowheads="1"/>
          </p:cNvSpPr>
          <p:nvPr>
            <p:ph type="sldImg"/>
          </p:nvPr>
        </p:nvSpPr>
        <p:spPr>
          <a:solidFill>
            <a:srgbClr val="FFFFFF"/>
          </a:solidFill>
          <a:ln/>
        </p:spPr>
      </p:sp>
      <p:sp>
        <p:nvSpPr>
          <p:cNvPr id="177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en-US">
              <a:ea typeface="ＭＳ Ｐゴシック" charset="0"/>
              <a:cs typeface="ＭＳ Ｐゴシック" charset="0"/>
            </a:endParaRPr>
          </a:p>
        </p:txBody>
      </p:sp>
    </p:spTree>
    <p:extLst>
      <p:ext uri="{BB962C8B-B14F-4D97-AF65-F5344CB8AC3E}">
        <p14:creationId xmlns:p14="http://schemas.microsoft.com/office/powerpoint/2010/main" val="358520094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D31EAAD-E062-6949-A86C-F4193D5EB3CC}" type="slidenum">
              <a:rPr lang="en-US" sz="1200">
                <a:latin typeface="Times New Roman" charset="0"/>
              </a:rPr>
              <a:pPr eaLnBrk="1" hangingPunct="1"/>
              <a:t>102</a:t>
            </a:fld>
            <a:endParaRPr lang="en-US" sz="1200">
              <a:latin typeface="Times New Roman" charset="0"/>
            </a:endParaRPr>
          </a:p>
        </p:txBody>
      </p:sp>
      <p:sp>
        <p:nvSpPr>
          <p:cNvPr id="181250" name="Rectangle 2"/>
          <p:cNvSpPr>
            <a:spLocks noGrp="1" noRot="1" noChangeAspect="1" noChangeArrowheads="1" noTextEdit="1"/>
          </p:cNvSpPr>
          <p:nvPr>
            <p:ph type="sldImg"/>
          </p:nvPr>
        </p:nvSpPr>
        <p:spPr>
          <a:ln/>
        </p:spPr>
      </p:sp>
      <p:sp>
        <p:nvSpPr>
          <p:cNvPr id="18125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sz="3200">
                <a:ea typeface="ＭＳ Ｐゴシック" charset="0"/>
                <a:cs typeface="ＭＳ Ｐゴシック" charset="0"/>
              </a:rPr>
              <a:t>What overall observations can you make in your small group for the NT?</a:t>
            </a:r>
          </a:p>
          <a:p>
            <a:pPr eaLnBrk="1" hangingPunct="1"/>
            <a:r>
              <a:rPr lang="en-US" sz="3200">
                <a:ea typeface="ＭＳ Ｐゴシック" charset="0"/>
                <a:cs typeface="ＭＳ Ｐゴシック" charset="0"/>
              </a:rPr>
              <a:t>• There are 5 parts to the NT (grouped by category)</a:t>
            </a:r>
          </a:p>
          <a:p>
            <a:pPr eaLnBrk="1" hangingPunct="1"/>
            <a:r>
              <a:rPr lang="en-US" sz="3200">
                <a:ea typeface="ＭＳ Ｐゴシック" charset="0"/>
                <a:cs typeface="ＭＳ Ｐゴシック" charset="0"/>
              </a:rPr>
              <a:t>• 4 versions of Christ</a:t>
            </a:r>
            <a:r>
              <a:rPr lang="fr-FR" altLang="ja-JP" sz="3200">
                <a:ea typeface="ＭＳ Ｐゴシック" charset="0"/>
                <a:cs typeface="ＭＳ Ｐゴシック" charset="0"/>
              </a:rPr>
              <a:t>'</a:t>
            </a:r>
            <a:r>
              <a:rPr lang="en-US" altLang="ja-JP" sz="3200">
                <a:ea typeface="ＭＳ Ｐゴシック" charset="0"/>
                <a:cs typeface="ＭＳ Ｐゴシック" charset="0"/>
              </a:rPr>
              <a:t>s life but only one of the church</a:t>
            </a:r>
          </a:p>
          <a:p>
            <a:pPr eaLnBrk="1" hangingPunct="1"/>
            <a:r>
              <a:rPr lang="en-US" sz="3200">
                <a:ea typeface="ＭＳ Ｐゴシック" charset="0"/>
                <a:cs typeface="ＭＳ Ｐゴシック" charset="0"/>
              </a:rPr>
              <a:t>• Most the NT are letters (especially by Paul)</a:t>
            </a:r>
          </a:p>
          <a:p>
            <a:pPr eaLnBrk="1" hangingPunct="1"/>
            <a:r>
              <a:rPr lang="en-US" sz="3200">
                <a:ea typeface="ＭＳ Ｐゴシック" charset="0"/>
                <a:cs typeface="ＭＳ Ｐゴシック" charset="0"/>
              </a:rPr>
              <a:t>• 6 of Paul</a:t>
            </a:r>
            <a:r>
              <a:rPr lang="fr-FR" altLang="ja-JP" sz="3200">
                <a:ea typeface="ＭＳ Ｐゴシック" charset="0"/>
                <a:cs typeface="ＭＳ Ｐゴシック" charset="0"/>
              </a:rPr>
              <a:t>'</a:t>
            </a:r>
            <a:r>
              <a:rPr lang="en-US" altLang="ja-JP" sz="3200">
                <a:ea typeface="ＭＳ Ｐゴシック" charset="0"/>
                <a:cs typeface="ＭＳ Ｐゴシック" charset="0"/>
              </a:rPr>
              <a:t>s 13 letters are to people he wrote twice (all follow-up except Rom &amp; Col)</a:t>
            </a:r>
          </a:p>
          <a:p>
            <a:pPr eaLnBrk="1" hangingPunct="1"/>
            <a:r>
              <a:rPr lang="en-US" sz="3200">
                <a:ea typeface="ＭＳ Ｐゴシック" charset="0"/>
                <a:cs typeface="ＭＳ Ｐゴシック" charset="0"/>
              </a:rPr>
              <a:t>• 2 groupings (general epistles &amp; gospels) named after their authors while Paul</a:t>
            </a:r>
            <a:r>
              <a:rPr lang="fr-FR" altLang="ja-JP" sz="3200">
                <a:ea typeface="ＭＳ Ｐゴシック" charset="0"/>
                <a:cs typeface="ＭＳ Ｐゴシック" charset="0"/>
              </a:rPr>
              <a:t>'</a:t>
            </a:r>
            <a:r>
              <a:rPr lang="en-US" altLang="ja-JP" sz="3200">
                <a:ea typeface="ＭＳ Ｐゴシック" charset="0"/>
                <a:cs typeface="ＭＳ Ｐゴシック" charset="0"/>
              </a:rPr>
              <a:t>s after their recipients</a:t>
            </a:r>
            <a:endParaRPr lang="en-US" sz="3200">
              <a:ea typeface="ＭＳ Ｐゴシック" charset="0"/>
              <a:cs typeface="ＭＳ Ｐゴシック" charset="0"/>
            </a:endParaRPr>
          </a:p>
        </p:txBody>
      </p:sp>
    </p:spTree>
    <p:extLst>
      <p:ext uri="{BB962C8B-B14F-4D97-AF65-F5344CB8AC3E}">
        <p14:creationId xmlns:p14="http://schemas.microsoft.com/office/powerpoint/2010/main" val="3874944900"/>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EF00C31-A2B7-4A42-8E47-540A81542DCA}" type="slidenum">
              <a:rPr lang="en-US" sz="1200">
                <a:solidFill>
                  <a:srgbClr val="000000"/>
                </a:solidFill>
                <a:latin typeface="26" charset="0"/>
              </a:rPr>
              <a:pPr/>
              <a:t>103</a:t>
            </a:fld>
            <a:endParaRPr lang="en-US" sz="1200">
              <a:solidFill>
                <a:srgbClr val="000000"/>
              </a:solidFill>
              <a:latin typeface="26" charset="0"/>
            </a:endParaRPr>
          </a:p>
        </p:txBody>
      </p:sp>
      <p:sp>
        <p:nvSpPr>
          <p:cNvPr id="183298" name="Rectangle 2"/>
          <p:cNvSpPr>
            <a:spLocks noGrp="1" noRot="1" noChangeAspect="1" noChangeArrowheads="1" noTextEdit="1"/>
          </p:cNvSpPr>
          <p:nvPr>
            <p:ph type="sldImg"/>
          </p:nvPr>
        </p:nvSpPr>
        <p:spPr>
          <a:ln/>
        </p:spPr>
      </p:sp>
      <p:sp>
        <p:nvSpPr>
          <p:cNvPr id="1832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ea typeface="ＭＳ Ｐゴシック" charset="0"/>
                <a:cs typeface="ＭＳ Ｐゴシック" charset="0"/>
              </a:rPr>
              <a:t>http://www.ccel.org/fathers2/ANF-01/anf01-60.htm#P7477_2003920</a:t>
            </a:r>
          </a:p>
        </p:txBody>
      </p:sp>
    </p:spTree>
    <p:extLst>
      <p:ext uri="{BB962C8B-B14F-4D97-AF65-F5344CB8AC3E}">
        <p14:creationId xmlns:p14="http://schemas.microsoft.com/office/powerpoint/2010/main" val="16397207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8" name="Rectangle 7"/>
          <p:cNvSpPr>
            <a:spLocks noGrp="1" noChangeArrowheads="1"/>
          </p:cNvSpPr>
          <p:nvPr>
            <p:ph type="sldNum" sz="quarter" idx="5"/>
          </p:nvPr>
        </p:nvSpPr>
        <p:spPr>
          <a:extLst/>
        </p:spPr>
        <p:txBody>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eaLnBrk="1" hangingPunct="1">
              <a:defRPr/>
            </a:pPr>
            <a:fld id="{A5007DF3-68B0-104C-A2F8-1D04BFF94CFB}" type="slidenum">
              <a:rPr lang="en-US" sz="1200" smtClean="0">
                <a:solidFill>
                  <a:srgbClr val="000000"/>
                </a:solidFill>
                <a:latin typeface="26" charset="0"/>
              </a:rPr>
              <a:pPr eaLnBrk="1" hangingPunct="1">
                <a:defRPr/>
              </a:pPr>
              <a:t>13</a:t>
            </a:fld>
            <a:endParaRPr lang="en-US" sz="1200">
              <a:solidFill>
                <a:srgbClr val="000000"/>
              </a:solidFill>
              <a:latin typeface="26" charset="0"/>
            </a:endParaRPr>
          </a:p>
        </p:txBody>
      </p:sp>
      <p:sp>
        <p:nvSpPr>
          <p:cNvPr id="387074" name="Rectangle 2"/>
          <p:cNvSpPr>
            <a:spLocks noGrp="1" noRot="1" noChangeAspect="1" noChangeArrowheads="1"/>
          </p:cNvSpPr>
          <p:nvPr>
            <p:ph type="sldImg"/>
          </p:nvPr>
        </p:nvSpPr>
        <p:spPr>
          <a:xfrm>
            <a:off x="585788" y="496888"/>
            <a:ext cx="5619750" cy="4216400"/>
          </a:xfrm>
          <a:solidFill>
            <a:srgbClr val="FFFFFF"/>
          </a:solidFill>
          <a:ln/>
        </p:spPr>
      </p:sp>
      <p:sp>
        <p:nvSpPr>
          <p:cNvPr id="38707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202067578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BB6895-700C-644D-A31D-C5854CF45927}" type="slidenum">
              <a:rPr lang="en-US" altLang="zh-TW"/>
              <a:pPr/>
              <a:t>104</a:t>
            </a:fld>
            <a:endParaRPr lang="en-US" altLang="zh-TW"/>
          </a:p>
        </p:txBody>
      </p:sp>
      <p:sp>
        <p:nvSpPr>
          <p:cNvPr id="273410" name="Rectangle 2"/>
          <p:cNvSpPr>
            <a:spLocks noGrp="1" noRot="1" noChangeAspect="1" noChangeArrowheads="1" noTextEdit="1"/>
          </p:cNvSpPr>
          <p:nvPr>
            <p:ph type="sldImg"/>
          </p:nvPr>
        </p:nvSpPr>
        <p:spPr>
          <a:ln/>
          <a:extLst>
            <a:ext uri="{FAA26D3D-D897-4be2-8F04-BA451C77F1D7}">
              <ma14:placeholderFlag xmlns:ma14="http://schemas.microsoft.com/office/mac/drawingml/2011/main" xmlns="" val="1"/>
            </a:ext>
          </a:extLst>
        </p:spPr>
      </p:sp>
      <p:sp>
        <p:nvSpPr>
          <p:cNvPr id="273411" name="Rectangle 3"/>
          <p:cNvSpPr>
            <a:spLocks noGrp="1" noChangeArrowheads="1"/>
          </p:cNvSpPr>
          <p:nvPr>
            <p:ph type="body" idx="1"/>
          </p:nvPr>
        </p:nvSpPr>
        <p:spPr>
          <a:xfrm>
            <a:off x="905510" y="4712891"/>
            <a:ext cx="4980305" cy="4464844"/>
          </a:xfrm>
        </p:spPr>
        <p:txBody>
          <a:bodyPr/>
          <a:lstStyle/>
          <a:p>
            <a:endParaRPr lang="zh-TW" altLang="en-US"/>
          </a:p>
        </p:txBody>
      </p:sp>
    </p:spTree>
    <p:extLst>
      <p:ext uri="{BB962C8B-B14F-4D97-AF65-F5344CB8AC3E}">
        <p14:creationId xmlns:p14="http://schemas.microsoft.com/office/powerpoint/2010/main" val="33599181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normAutofit/>
          </a:bodyPr>
          <a:lstStyle/>
          <a:p>
            <a:endParaRPr lang="zh-TW" altLang="en-US"/>
          </a:p>
        </p:txBody>
      </p:sp>
      <p:sp>
        <p:nvSpPr>
          <p:cNvPr id="4" name="投影片編號版面配置區 3"/>
          <p:cNvSpPr>
            <a:spLocks noGrp="1"/>
          </p:cNvSpPr>
          <p:nvPr>
            <p:ph type="sldNum" sz="quarter" idx="10"/>
          </p:nvPr>
        </p:nvSpPr>
        <p:spPr/>
        <p:txBody>
          <a:bodyPr/>
          <a:lstStyle/>
          <a:p>
            <a:pPr>
              <a:defRPr/>
            </a:pPr>
            <a:fld id="{2A60F708-7CC2-E045-82A4-649AD8136A35}" type="slidenum">
              <a:rPr lang="en-US" altLang="zh-CN" smtClean="0"/>
              <a:pPr>
                <a:defRPr/>
              </a:pPr>
              <a:t>105</a:t>
            </a:fld>
            <a:endParaRPr lang="en-US" altLang="zh-CN"/>
          </a:p>
        </p:txBody>
      </p:sp>
    </p:spTree>
    <p:extLst>
      <p:ext uri="{BB962C8B-B14F-4D97-AF65-F5344CB8AC3E}">
        <p14:creationId xmlns:p14="http://schemas.microsoft.com/office/powerpoint/2010/main" val="367398857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FCFDA95D-EB32-954B-BE53-B0226EF90C03}" type="slidenum">
              <a:rPr lang="en-US" altLang="zh-CN" sz="1200"/>
              <a:pPr/>
              <a:t>106</a:t>
            </a:fld>
            <a:endParaRPr lang="en-US" altLang="zh-CN" sz="1200"/>
          </a:p>
        </p:txBody>
      </p:sp>
      <p:sp>
        <p:nvSpPr>
          <p:cNvPr id="188418" name="Rectangle 2"/>
          <p:cNvSpPr>
            <a:spLocks noGrp="1" noRot="1" noChangeAspect="1" noChangeArrowheads="1"/>
          </p:cNvSpPr>
          <p:nvPr>
            <p:ph type="sldImg"/>
          </p:nvPr>
        </p:nvSpPr>
        <p:spPr>
          <a:solidFill>
            <a:srgbClr val="FFFFFF"/>
          </a:solidFill>
          <a:ln/>
        </p:spPr>
      </p:sp>
      <p:sp>
        <p:nvSpPr>
          <p:cNvPr id="18841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402510903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7CFF32A4-117A-5F46-9859-833C126381A2}" type="slidenum">
              <a:rPr lang="en-US" altLang="zh-CN" sz="1200"/>
              <a:pPr/>
              <a:t>107</a:t>
            </a:fld>
            <a:endParaRPr lang="en-US" altLang="zh-CN" sz="1200"/>
          </a:p>
        </p:txBody>
      </p:sp>
      <p:sp>
        <p:nvSpPr>
          <p:cNvPr id="190466" name="Rectangle 2"/>
          <p:cNvSpPr>
            <a:spLocks noGrp="1" noRot="1" noChangeAspect="1" noChangeArrowheads="1"/>
          </p:cNvSpPr>
          <p:nvPr>
            <p:ph type="sldImg"/>
          </p:nvPr>
        </p:nvSpPr>
        <p:spPr>
          <a:solidFill>
            <a:srgbClr val="FFFFFF"/>
          </a:solidFill>
          <a:ln/>
        </p:spPr>
      </p:sp>
      <p:sp>
        <p:nvSpPr>
          <p:cNvPr id="19046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16704541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A9478E41-6831-6B42-8257-55DD20D6FB0F}" type="slidenum">
              <a:rPr lang="en-US" altLang="zh-CN" sz="1200"/>
              <a:pPr/>
              <a:t>108</a:t>
            </a:fld>
            <a:endParaRPr lang="en-US" altLang="zh-CN" sz="1200"/>
          </a:p>
        </p:txBody>
      </p:sp>
      <p:sp>
        <p:nvSpPr>
          <p:cNvPr id="192514" name="Rectangle 2"/>
          <p:cNvSpPr>
            <a:spLocks noGrp="1" noRot="1" noChangeAspect="1" noChangeArrowheads="1"/>
          </p:cNvSpPr>
          <p:nvPr>
            <p:ph type="sldImg"/>
          </p:nvPr>
        </p:nvSpPr>
        <p:spPr>
          <a:solidFill>
            <a:srgbClr val="FFFFFF"/>
          </a:solidFill>
          <a:ln/>
        </p:spPr>
      </p:sp>
      <p:sp>
        <p:nvSpPr>
          <p:cNvPr id="19251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1696681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3DFC8D8-62DC-ED40-8EFE-0C76EF9EBD04}" type="slidenum">
              <a:rPr lang="en-US" altLang="zh-CN" sz="1200"/>
              <a:pPr/>
              <a:t>109</a:t>
            </a:fld>
            <a:endParaRPr lang="en-US" altLang="zh-CN" sz="1200"/>
          </a:p>
        </p:txBody>
      </p:sp>
      <p:sp>
        <p:nvSpPr>
          <p:cNvPr id="194562" name="Rectangle 2"/>
          <p:cNvSpPr>
            <a:spLocks noGrp="1" noRot="1" noChangeAspect="1" noChangeArrowheads="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02161525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C18F8ABA-D261-B345-9285-7F9622321C2C}" type="slidenum">
              <a:rPr lang="en-US" altLang="zh-CN" sz="1200"/>
              <a:pPr/>
              <a:t>110</a:t>
            </a:fld>
            <a:endParaRPr lang="en-US" altLang="zh-CN" sz="1200"/>
          </a:p>
        </p:txBody>
      </p:sp>
      <p:sp>
        <p:nvSpPr>
          <p:cNvPr id="196610" name="Rectangle 2"/>
          <p:cNvSpPr>
            <a:spLocks noGrp="1" noRot="1" noChangeAspect="1" noChangeArrowheads="1"/>
          </p:cNvSpPr>
          <p:nvPr>
            <p:ph type="sldImg"/>
          </p:nvPr>
        </p:nvSpPr>
        <p:spPr>
          <a:solidFill>
            <a:srgbClr val="FFFFFF"/>
          </a:solidFill>
          <a:ln/>
        </p:spPr>
      </p:sp>
      <p:sp>
        <p:nvSpPr>
          <p:cNvPr id="19661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endParaRPr lang="zh-CN" altLang="en-US">
              <a:ea typeface="SimSun" charset="0"/>
              <a:cs typeface="SimSun" charset="0"/>
            </a:endParaRPr>
          </a:p>
        </p:txBody>
      </p:sp>
    </p:spTree>
    <p:extLst>
      <p:ext uri="{BB962C8B-B14F-4D97-AF65-F5344CB8AC3E}">
        <p14:creationId xmlns:p14="http://schemas.microsoft.com/office/powerpoint/2010/main" val="109014489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53A967FC-BDA0-0249-9477-1B32B008A53B}" type="slidenum">
              <a:rPr lang="en-US" altLang="zh-CN" sz="1200">
                <a:solidFill>
                  <a:prstClr val="black"/>
                </a:solidFill>
                <a:latin typeface="Times" charset="0"/>
              </a:rPr>
              <a:pPr/>
              <a:t>112</a:t>
            </a:fld>
            <a:endParaRPr lang="en-US" altLang="zh-CN" sz="1200">
              <a:solidFill>
                <a:prstClr val="black"/>
              </a:solidFill>
              <a:latin typeface="Times" charset="0"/>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4105658449"/>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D62F6E25-CD56-3543-8F47-B6B73D4E29FE}" type="slidenum">
              <a:rPr lang="en-US" altLang="zh-CN" sz="1200">
                <a:solidFill>
                  <a:prstClr val="black"/>
                </a:solidFill>
                <a:latin typeface="Times" charset="0"/>
              </a:rPr>
              <a:pPr/>
              <a:t>113</a:t>
            </a:fld>
            <a:endParaRPr lang="en-US" altLang="zh-CN" sz="1200">
              <a:solidFill>
                <a:prstClr val="black"/>
              </a:solidFill>
              <a:latin typeface="Times" charset="0"/>
            </a:endParaRPr>
          </a:p>
        </p:txBody>
      </p:sp>
      <p:sp>
        <p:nvSpPr>
          <p:cNvPr id="66563" name="Rectangle 2"/>
          <p:cNvSpPr>
            <a:spLocks noGrp="1" noRot="1" noChangeAspect="1" noChangeArrowheads="1" noTextEdit="1"/>
          </p:cNvSpPr>
          <p:nvPr>
            <p:ph type="sldImg"/>
          </p:nvPr>
        </p:nvSpPr>
        <p:spPr>
          <a:ln/>
        </p:spPr>
      </p:sp>
      <p:sp>
        <p:nvSpPr>
          <p:cNvPr id="665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885131753"/>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fld id="{425A3C1A-214F-C04E-BFB5-56A3E65159DE}" type="slidenum">
              <a:rPr lang="en-US" altLang="zh-CN" sz="1200">
                <a:solidFill>
                  <a:prstClr val="black"/>
                </a:solidFill>
                <a:latin typeface="Times" charset="0"/>
              </a:rPr>
              <a:pPr/>
              <a:t>114</a:t>
            </a:fld>
            <a:endParaRPr lang="en-US" altLang="zh-CN" sz="1200">
              <a:solidFill>
                <a:prstClr val="black"/>
              </a:solidFill>
              <a:latin typeface="Times" charset="0"/>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zh-CN" altLang="en-US">
              <a:ea typeface="宋体" charset="0"/>
              <a:cs typeface="宋体" charset="0"/>
            </a:endParaRPr>
          </a:p>
        </p:txBody>
      </p:sp>
    </p:spTree>
    <p:extLst>
      <p:ext uri="{BB962C8B-B14F-4D97-AF65-F5344CB8AC3E}">
        <p14:creationId xmlns:p14="http://schemas.microsoft.com/office/powerpoint/2010/main" val="365341710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7.png"/><Relationship Id="rId1" Type="http://schemas.openxmlformats.org/officeDocument/2006/relationships/slideMaster" Target="../slideMasters/slideMaster98.xml"/><Relationship Id="rId4" Type="http://schemas.openxmlformats.org/officeDocument/2006/relationships/image" Target="../media/image8.png"/></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1094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a:lvl1pPr>
          </a:lstStyle>
          <a:p>
            <a:r>
              <a:rPr lang="en-US" altLang="zh-CN"/>
              <a:t>Click to edit Master title style</a:t>
            </a:r>
          </a:p>
        </p:txBody>
      </p:sp>
      <p:sp>
        <p:nvSpPr>
          <p:cNvPr id="21094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charset="2"/>
              <a:buNone/>
              <a:defRPr/>
            </a:lvl1pPr>
          </a:lstStyle>
          <a:p>
            <a:r>
              <a:rPr lang="en-US" altLang="zh-CN"/>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8FDA42D5-CE9A-044F-AF3E-C0A463D32D9E}" type="slidenum">
              <a:rPr lang="en-US" altLang="zh-CN"/>
              <a:pPr>
                <a:defRPr/>
              </a:pPr>
              <a:t>‹#›</a:t>
            </a:fld>
            <a:endParaRPr lang="en-US" altLang="zh-CN"/>
          </a:p>
        </p:txBody>
      </p:sp>
    </p:spTree>
    <p:extLst>
      <p:ext uri="{BB962C8B-B14F-4D97-AF65-F5344CB8AC3E}">
        <p14:creationId xmlns:p14="http://schemas.microsoft.com/office/powerpoint/2010/main" val="278059431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33AD140B-7830-1243-B2FE-AD23213D7853}" type="slidenum">
              <a:rPr lang="en-US" altLang="zh-CN"/>
              <a:pPr>
                <a:defRPr/>
              </a:pPr>
              <a:t>‹#›</a:t>
            </a:fld>
            <a:endParaRPr lang="en-US" altLang="zh-CN"/>
          </a:p>
        </p:txBody>
      </p:sp>
    </p:spTree>
    <p:extLst>
      <p:ext uri="{BB962C8B-B14F-4D97-AF65-F5344CB8AC3E}">
        <p14:creationId xmlns:p14="http://schemas.microsoft.com/office/powerpoint/2010/main" val="142230573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982963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8988361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0857893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165712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931223"/>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7371959"/>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92207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775770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007411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689951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61B1B422-B573-E149-AD5C-BD536712F724}" type="slidenum">
              <a:rPr lang="en-US" altLang="zh-CN"/>
              <a:pPr>
                <a:defRPr/>
              </a:pPr>
              <a:t>‹#›</a:t>
            </a:fld>
            <a:endParaRPr lang="en-US" altLang="zh-CN"/>
          </a:p>
        </p:txBody>
      </p:sp>
    </p:spTree>
    <p:extLst>
      <p:ext uri="{BB962C8B-B14F-4D97-AF65-F5344CB8AC3E}">
        <p14:creationId xmlns:p14="http://schemas.microsoft.com/office/powerpoint/2010/main" val="29600683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1685387"/>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1891269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3613732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75272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27332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11A4A46-A747-2D47-88A7-710926EA8E9D}" type="slidenum">
              <a:rPr lang="en-US"/>
              <a:pPr>
                <a:defRPr/>
              </a:pPr>
              <a:t>‹#›</a:t>
            </a:fld>
            <a:endParaRPr lang="en-US"/>
          </a:p>
        </p:txBody>
      </p:sp>
    </p:spTree>
    <p:extLst>
      <p:ext uri="{BB962C8B-B14F-4D97-AF65-F5344CB8AC3E}">
        <p14:creationId xmlns:p14="http://schemas.microsoft.com/office/powerpoint/2010/main" val="132971568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9AC2FCA-61B4-B744-A8D3-ED21F4FC76BE}" type="slidenum">
              <a:rPr lang="en-US"/>
              <a:pPr>
                <a:defRPr/>
              </a:pPr>
              <a:t>‹#›</a:t>
            </a:fld>
            <a:endParaRPr lang="en-US"/>
          </a:p>
        </p:txBody>
      </p:sp>
    </p:spTree>
    <p:extLst>
      <p:ext uri="{BB962C8B-B14F-4D97-AF65-F5344CB8AC3E}">
        <p14:creationId xmlns:p14="http://schemas.microsoft.com/office/powerpoint/2010/main" val="103504575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92CF386-2100-A34C-9D15-DF074A76E4FE}" type="slidenum">
              <a:rPr lang="en-US"/>
              <a:pPr>
                <a:defRPr/>
              </a:pPr>
              <a:t>‹#›</a:t>
            </a:fld>
            <a:endParaRPr lang="en-US"/>
          </a:p>
        </p:txBody>
      </p:sp>
    </p:spTree>
    <p:extLst>
      <p:ext uri="{BB962C8B-B14F-4D97-AF65-F5344CB8AC3E}">
        <p14:creationId xmlns:p14="http://schemas.microsoft.com/office/powerpoint/2010/main" val="191779518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3A0E65-9EEE-F743-BFC5-FC97FD8A2649}" type="slidenum">
              <a:rPr lang="en-US"/>
              <a:pPr>
                <a:defRPr/>
              </a:pPr>
              <a:t>‹#›</a:t>
            </a:fld>
            <a:endParaRPr lang="en-US"/>
          </a:p>
        </p:txBody>
      </p:sp>
    </p:spTree>
    <p:extLst>
      <p:ext uri="{BB962C8B-B14F-4D97-AF65-F5344CB8AC3E}">
        <p14:creationId xmlns:p14="http://schemas.microsoft.com/office/powerpoint/2010/main" val="338152037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CDC84EDB-AE75-E24B-9761-3DE2803CDA62}" type="slidenum">
              <a:rPr lang="en-US"/>
              <a:pPr>
                <a:defRPr/>
              </a:pPr>
              <a:t>‹#›</a:t>
            </a:fld>
            <a:endParaRPr lang="en-US"/>
          </a:p>
        </p:txBody>
      </p:sp>
    </p:spTree>
    <p:extLst>
      <p:ext uri="{BB962C8B-B14F-4D97-AF65-F5344CB8AC3E}">
        <p14:creationId xmlns:p14="http://schemas.microsoft.com/office/powerpoint/2010/main" val="6603758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676164168"/>
      </p:ext>
    </p:extLst>
  </p:cSld>
  <p:clrMapOvr>
    <a:masterClrMapping/>
  </p:clrMapOvr>
  <p:transition>
    <p:fade/>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A937F5EE-231D-5E45-9EDA-C1087D637963}" type="slidenum">
              <a:rPr lang="en-US"/>
              <a:pPr>
                <a:defRPr/>
              </a:pPr>
              <a:t>‹#›</a:t>
            </a:fld>
            <a:endParaRPr lang="en-US"/>
          </a:p>
        </p:txBody>
      </p:sp>
    </p:spTree>
    <p:extLst>
      <p:ext uri="{BB962C8B-B14F-4D97-AF65-F5344CB8AC3E}">
        <p14:creationId xmlns:p14="http://schemas.microsoft.com/office/powerpoint/2010/main" val="410157277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EF72F30F-AAC5-0C40-B814-8C46068F44C9}" type="slidenum">
              <a:rPr lang="en-US"/>
              <a:pPr>
                <a:defRPr/>
              </a:pPr>
              <a:t>‹#›</a:t>
            </a:fld>
            <a:endParaRPr lang="en-US"/>
          </a:p>
        </p:txBody>
      </p:sp>
    </p:spTree>
    <p:extLst>
      <p:ext uri="{BB962C8B-B14F-4D97-AF65-F5344CB8AC3E}">
        <p14:creationId xmlns:p14="http://schemas.microsoft.com/office/powerpoint/2010/main" val="383294733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282F15-C814-D841-822A-7BCA9D80475A}" type="slidenum">
              <a:rPr lang="en-US"/>
              <a:pPr>
                <a:defRPr/>
              </a:pPr>
              <a:t>‹#›</a:t>
            </a:fld>
            <a:endParaRPr lang="en-US"/>
          </a:p>
        </p:txBody>
      </p:sp>
    </p:spTree>
    <p:extLst>
      <p:ext uri="{BB962C8B-B14F-4D97-AF65-F5344CB8AC3E}">
        <p14:creationId xmlns:p14="http://schemas.microsoft.com/office/powerpoint/2010/main" val="111184562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853AACC-1EBE-284A-B7CB-B015741ECDE3}" type="slidenum">
              <a:rPr lang="en-US"/>
              <a:pPr>
                <a:defRPr/>
              </a:pPr>
              <a:t>‹#›</a:t>
            </a:fld>
            <a:endParaRPr lang="en-US"/>
          </a:p>
        </p:txBody>
      </p:sp>
    </p:spTree>
    <p:extLst>
      <p:ext uri="{BB962C8B-B14F-4D97-AF65-F5344CB8AC3E}">
        <p14:creationId xmlns:p14="http://schemas.microsoft.com/office/powerpoint/2010/main" val="72547088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2AD1385-915E-AE44-A8C6-423DDA5BC704}" type="slidenum">
              <a:rPr lang="en-US"/>
              <a:pPr>
                <a:defRPr/>
              </a:pPr>
              <a:t>‹#›</a:t>
            </a:fld>
            <a:endParaRPr lang="en-US"/>
          </a:p>
        </p:txBody>
      </p:sp>
    </p:spTree>
    <p:extLst>
      <p:ext uri="{BB962C8B-B14F-4D97-AF65-F5344CB8AC3E}">
        <p14:creationId xmlns:p14="http://schemas.microsoft.com/office/powerpoint/2010/main" val="4238659083"/>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35AD835-A591-204A-B47E-6171573F7C3D}" type="slidenum">
              <a:rPr lang="en-US"/>
              <a:pPr>
                <a:defRPr/>
              </a:pPr>
              <a:t>‹#›</a:t>
            </a:fld>
            <a:endParaRPr lang="en-US"/>
          </a:p>
        </p:txBody>
      </p:sp>
    </p:spTree>
    <p:extLst>
      <p:ext uri="{BB962C8B-B14F-4D97-AF65-F5344CB8AC3E}">
        <p14:creationId xmlns:p14="http://schemas.microsoft.com/office/powerpoint/2010/main" val="929909383"/>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815988B7-D023-2E43-9767-73B4C6EF9A93}" type="slidenum">
              <a:rPr lang="en-US"/>
              <a:pPr>
                <a:defRPr/>
              </a:pPr>
              <a:t>‹#›</a:t>
            </a:fld>
            <a:endParaRPr lang="en-US"/>
          </a:p>
        </p:txBody>
      </p:sp>
    </p:spTree>
    <p:extLst>
      <p:ext uri="{BB962C8B-B14F-4D97-AF65-F5344CB8AC3E}">
        <p14:creationId xmlns:p14="http://schemas.microsoft.com/office/powerpoint/2010/main" val="406330912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595721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D145A27-4707-984E-810C-E438869E36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2677365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58B76E7-02AA-5D4F-9619-E1BAE86A999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01899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xfrm>
            <a:off x="6553200" y="6248400"/>
            <a:ext cx="1903413" cy="455613"/>
          </a:xfrm>
          <a:prstGeom prst="rect">
            <a:avLst/>
          </a:prstGeom>
        </p:spPr>
        <p:txBody>
          <a:bodyPr/>
          <a:lstStyle>
            <a:lvl1pPr defTabSz="914400" eaLnBrk="0" hangingPunct="0">
              <a:defRPr/>
            </a:lvl1pPr>
          </a:lstStyle>
          <a:p>
            <a:pPr>
              <a:defRPr/>
            </a:pPr>
            <a:fld id="{9F509352-FE87-3E4C-9E6A-82BF3D892262}" type="slidenum">
              <a:rPr lang="en-GB"/>
              <a:pPr>
                <a:defRPr/>
              </a:pPr>
              <a:t>‹#›</a:t>
            </a:fld>
            <a:endParaRPr lang="en-GB"/>
          </a:p>
        </p:txBody>
      </p:sp>
    </p:spTree>
    <p:extLst>
      <p:ext uri="{BB962C8B-B14F-4D97-AF65-F5344CB8AC3E}">
        <p14:creationId xmlns:p14="http://schemas.microsoft.com/office/powerpoint/2010/main" val="337611679"/>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3D6355-1FD9-3240-96AC-9FCA9443B70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0024488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A05CE05-F094-314E-BF3B-6FF5FCCA54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744801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79309E4-43B4-9243-A438-D38F11FE9D3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7334149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DEA5A9C-BA07-AE4B-B7F0-E751F990E5F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1241499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DEA7721-D496-4542-9505-2FDD17D7EE4A}"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60423315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3B07FC-1047-6C44-955C-319D7175A8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0283851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2ABCC37-679B-7F45-B110-C7BA244B42A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89089263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6C8C416-3DD8-7048-870D-5E78E760FB8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423901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E7DD34D-3C5B-F347-AE05-22FE0FB05743}"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53165201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6CD5584-7CD6-A04E-8FA9-77FC3038158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50191311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a:prstGeom prst="rect">
            <a:avLst/>
          </a:prstGeom>
        </p:spPr>
        <p:txBody>
          <a:bodyPr/>
          <a:lstStyle/>
          <a:p>
            <a:pPr lvl="0"/>
            <a:endParaRPr lang="en-US" noProof="0"/>
          </a:p>
        </p:txBody>
      </p:sp>
      <p:sp>
        <p:nvSpPr>
          <p:cNvPr id="4" name="Rectangle 9"/>
          <p:cNvSpPr>
            <a:spLocks noGrp="1" noChangeArrowheads="1"/>
          </p:cNvSpPr>
          <p:nvPr>
            <p:ph type="dt" sz="half" idx="10"/>
          </p:nvPr>
        </p:nvSpPr>
        <p:spPr>
          <a:xfrm>
            <a:off x="685800" y="6248400"/>
            <a:ext cx="1905000" cy="457200"/>
          </a:xfrm>
          <a:prstGeom prst="rect">
            <a:avLst/>
          </a:prstGeom>
          <a:ln/>
        </p:spPr>
        <p:txBody>
          <a:bodyPr/>
          <a:lstStyle>
            <a:lvl1pPr>
              <a:defRPr/>
            </a:lvl1pPr>
          </a:lstStyle>
          <a:p>
            <a:pPr>
              <a:defRPr/>
            </a:pPr>
            <a:endParaRPr lang="en-US" altLang="zh-CN"/>
          </a:p>
        </p:txBody>
      </p:sp>
      <p:sp>
        <p:nvSpPr>
          <p:cNvPr id="5" name="Rectangle 10"/>
          <p:cNvSpPr>
            <a:spLocks noGrp="1" noChangeArrowheads="1"/>
          </p:cNvSpPr>
          <p:nvPr>
            <p:ph type="ftr" sz="quarter" idx="11"/>
          </p:nvPr>
        </p:nvSpPr>
        <p:spPr>
          <a:xfrm>
            <a:off x="3124200" y="6248400"/>
            <a:ext cx="2895600" cy="457200"/>
          </a:xfrm>
          <a:prstGeom prst="rect">
            <a:avLst/>
          </a:prstGeom>
          <a:ln/>
        </p:spPr>
        <p:txBody>
          <a:bodyPr/>
          <a:lstStyle>
            <a:lvl1pPr>
              <a:defRPr/>
            </a:lvl1pPr>
          </a:lstStyle>
          <a:p>
            <a:pPr>
              <a:defRPr/>
            </a:pPr>
            <a:endParaRPr lang="en-US" altLang="zh-CN"/>
          </a:p>
        </p:txBody>
      </p:sp>
      <p:sp>
        <p:nvSpPr>
          <p:cNvPr id="6" name="Rectangle 11"/>
          <p:cNvSpPr>
            <a:spLocks noGrp="1" noChangeArrowheads="1"/>
          </p:cNvSpPr>
          <p:nvPr>
            <p:ph type="sldNum" sz="quarter" idx="12"/>
          </p:nvPr>
        </p:nvSpPr>
        <p:spPr>
          <a:xfrm>
            <a:off x="6553200" y="6248400"/>
            <a:ext cx="1905000" cy="457200"/>
          </a:xfrm>
          <a:prstGeom prst="rect">
            <a:avLst/>
          </a:prstGeom>
          <a:ln/>
        </p:spPr>
        <p:txBody>
          <a:bodyPr/>
          <a:lstStyle>
            <a:lvl1pPr>
              <a:defRPr/>
            </a:lvl1pPr>
          </a:lstStyle>
          <a:p>
            <a:pPr>
              <a:defRPr/>
            </a:pPr>
            <a:fld id="{898C7DE7-E4B7-4F49-A621-E6F1A18D617F}" type="slidenum">
              <a:rPr lang="en-US" altLang="zh-CN"/>
              <a:pPr>
                <a:defRPr/>
              </a:pPr>
              <a:t>‹#›</a:t>
            </a:fld>
            <a:endParaRPr lang="en-US" altLang="zh-CN"/>
          </a:p>
        </p:txBody>
      </p:sp>
    </p:spTree>
    <p:extLst>
      <p:ext uri="{BB962C8B-B14F-4D97-AF65-F5344CB8AC3E}">
        <p14:creationId xmlns:p14="http://schemas.microsoft.com/office/powerpoint/2010/main" val="64806381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D145A27-4707-984E-810C-E438869E36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8274732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58B76E7-02AA-5D4F-9619-E1BAE86A999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8570006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3D6355-1FD9-3240-96AC-9FCA9443B70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989072601"/>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A05CE05-F094-314E-BF3B-6FF5FCCA54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5456174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79309E4-43B4-9243-A438-D38F11FE9D3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7320538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DEA5A9C-BA07-AE4B-B7F0-E751F990E5F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3676903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DEA7721-D496-4542-9505-2FDD17D7EE4A}"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113314208"/>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3B07FC-1047-6C44-955C-319D7175A8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6047653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2ABCC37-679B-7F45-B110-C7BA244B42A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8508173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6C8C416-3DD8-7048-870D-5E78E760FB8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416025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457200" y="6245225"/>
            <a:ext cx="2133600" cy="476250"/>
          </a:xfrm>
          <a:prstGeom prst="rect">
            <a:avLst/>
          </a:prstGeom>
          <a:ln/>
        </p:spPr>
        <p:txBody>
          <a:bodyPr/>
          <a:lstStyle>
            <a:lvl1pPr>
              <a:defRPr/>
            </a:lvl1pPr>
          </a:lstStyle>
          <a:p>
            <a:pPr>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5225"/>
            <a:ext cx="2895600" cy="476250"/>
          </a:xfrm>
          <a:prstGeom prst="rect">
            <a:avLst/>
          </a:prstGeom>
          <a:ln/>
        </p:spPr>
        <p:txBody>
          <a:bodyPr/>
          <a:lstStyle>
            <a:lvl1pPr>
              <a:defRPr/>
            </a:lvl1pPr>
          </a:lstStyle>
          <a:p>
            <a:pPr>
              <a:defRPr/>
            </a:pPr>
            <a:endParaRPr lang="en-US">
              <a:solidFill>
                <a:srgbClr val="000000"/>
              </a:solidFill>
            </a:endParaRPr>
          </a:p>
        </p:txBody>
      </p:sp>
      <p:sp>
        <p:nvSpPr>
          <p:cNvPr id="7" name="Slide Number Placeholder 6"/>
          <p:cNvSpPr>
            <a:spLocks noGrp="1" noChangeArrowheads="1"/>
          </p:cNvSpPr>
          <p:nvPr>
            <p:ph type="sldNum" sz="quarter" idx="12"/>
          </p:nvPr>
        </p:nvSpPr>
        <p:spPr>
          <a:xfrm>
            <a:off x="6553200" y="6245225"/>
            <a:ext cx="2133600" cy="476250"/>
          </a:xfrm>
          <a:prstGeom prst="rect">
            <a:avLst/>
          </a:prstGeom>
          <a:ln/>
        </p:spPr>
        <p:txBody>
          <a:bodyPr/>
          <a:lstStyle>
            <a:lvl1pPr>
              <a:defRPr/>
            </a:lvl1pPr>
          </a:lstStyle>
          <a:p>
            <a:pPr>
              <a:defRPr/>
            </a:pPr>
            <a:fld id="{3C90EBF2-CAB3-B540-A4F4-2884CBFD461B}" type="slidenum">
              <a:rPr lang="en-US">
                <a:solidFill>
                  <a:srgbClr val="000000"/>
                </a:solidFill>
                <a:latin typeface="Arial"/>
              </a:rPr>
              <a:pPr>
                <a:defRPr/>
              </a:pPr>
              <a:t>‹#›</a:t>
            </a:fld>
            <a:endParaRPr lang="en-US">
              <a:solidFill>
                <a:srgbClr val="000000"/>
              </a:solidFill>
              <a:latin typeface="Arial"/>
            </a:endParaRPr>
          </a:p>
        </p:txBody>
      </p:sp>
    </p:spTree>
    <p:extLst>
      <p:ext uri="{BB962C8B-B14F-4D97-AF65-F5344CB8AC3E}">
        <p14:creationId xmlns:p14="http://schemas.microsoft.com/office/powerpoint/2010/main" val="270015761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E7DD34D-3C5B-F347-AE05-22FE0FB05743}"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7625358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6CD5584-7CD6-A04E-8FA9-77FC3038158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63407849"/>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D145A27-4707-984E-810C-E438869E36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791812836"/>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58B76E7-02AA-5D4F-9619-E1BAE86A999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14311765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203D6355-1FD9-3240-96AC-9FCA9443B70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6619319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A05CE05-F094-314E-BF3B-6FF5FCCA5425}"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0037880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079309E4-43B4-9243-A438-D38F11FE9D31}"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8179654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DEA5A9C-BA07-AE4B-B7F0-E751F990E5F2}"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02051173"/>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BDEA7721-D496-4542-9505-2FDD17D7EE4A}"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376288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3E3B07FC-1047-6C44-955C-319D7175A879}"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164121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039694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2ABCC37-679B-7F45-B110-C7BA244B42AD}"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54397368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6C8C416-3DD8-7048-870D-5E78E760FB8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67858716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E7DD34D-3C5B-F347-AE05-22FE0FB05743}"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707573703"/>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6CD5584-7CD6-A04E-8FA9-77FC3038158C}"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61153923"/>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304130" name="Rectangle 2"/>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304131"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4C73E4B-1ACD-234A-AD4C-7B74456046D7}" type="slidenum">
              <a:rPr lang="en-US"/>
              <a:pPr>
                <a:defRPr/>
              </a:pPr>
              <a:t>‹#›</a:t>
            </a:fld>
            <a:endParaRPr lang="en-US"/>
          </a:p>
        </p:txBody>
      </p:sp>
    </p:spTree>
    <p:extLst>
      <p:ext uri="{BB962C8B-B14F-4D97-AF65-F5344CB8AC3E}">
        <p14:creationId xmlns:p14="http://schemas.microsoft.com/office/powerpoint/2010/main" val="220038275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5C7344DC-577C-7844-BC69-8DC9B0102E87}" type="slidenum">
              <a:rPr lang="en-US"/>
              <a:pPr>
                <a:defRPr/>
              </a:pPr>
              <a:t>‹#›</a:t>
            </a:fld>
            <a:endParaRPr lang="en-US"/>
          </a:p>
        </p:txBody>
      </p:sp>
    </p:spTree>
    <p:extLst>
      <p:ext uri="{BB962C8B-B14F-4D97-AF65-F5344CB8AC3E}">
        <p14:creationId xmlns:p14="http://schemas.microsoft.com/office/powerpoint/2010/main" val="4247817576"/>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34B8D8F-52C3-0040-B950-BD22288C9792}" type="slidenum">
              <a:rPr lang="en-US"/>
              <a:pPr>
                <a:defRPr/>
              </a:pPr>
              <a:t>‹#›</a:t>
            </a:fld>
            <a:endParaRPr lang="en-US"/>
          </a:p>
        </p:txBody>
      </p:sp>
    </p:spTree>
    <p:extLst>
      <p:ext uri="{BB962C8B-B14F-4D97-AF65-F5344CB8AC3E}">
        <p14:creationId xmlns:p14="http://schemas.microsoft.com/office/powerpoint/2010/main" val="24048915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41C3852D-1998-8B40-A2BD-955628D1930C}" type="slidenum">
              <a:rPr lang="en-US"/>
              <a:pPr>
                <a:defRPr/>
              </a:pPr>
              <a:t>‹#›</a:t>
            </a:fld>
            <a:endParaRPr lang="en-US"/>
          </a:p>
        </p:txBody>
      </p:sp>
    </p:spTree>
    <p:extLst>
      <p:ext uri="{BB962C8B-B14F-4D97-AF65-F5344CB8AC3E}">
        <p14:creationId xmlns:p14="http://schemas.microsoft.com/office/powerpoint/2010/main" val="160081667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lgn="l">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1E1B0B88-19DC-2243-80C5-B7F8EF1A789E}" type="slidenum">
              <a:rPr lang="en-US"/>
              <a:pPr>
                <a:defRPr/>
              </a:pPr>
              <a:t>‹#›</a:t>
            </a:fld>
            <a:endParaRPr lang="en-US"/>
          </a:p>
        </p:txBody>
      </p:sp>
    </p:spTree>
    <p:extLst>
      <p:ext uri="{BB962C8B-B14F-4D97-AF65-F5344CB8AC3E}">
        <p14:creationId xmlns:p14="http://schemas.microsoft.com/office/powerpoint/2010/main" val="332461569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B8A2CA74-2D56-E347-8C7B-6CC76B9C4C79}" type="slidenum">
              <a:rPr lang="en-US"/>
              <a:pPr>
                <a:defRPr/>
              </a:pPr>
              <a:t>‹#›</a:t>
            </a:fld>
            <a:endParaRPr lang="en-US"/>
          </a:p>
        </p:txBody>
      </p:sp>
    </p:spTree>
    <p:extLst>
      <p:ext uri="{BB962C8B-B14F-4D97-AF65-F5344CB8AC3E}">
        <p14:creationId xmlns:p14="http://schemas.microsoft.com/office/powerpoint/2010/main" val="9970994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99532323"/>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8668848-4270-2341-8EDD-AE8D63EFC4E9}" type="slidenum">
              <a:rPr lang="en-US"/>
              <a:pPr>
                <a:defRPr/>
              </a:pPr>
              <a:t>‹#›</a:t>
            </a:fld>
            <a:endParaRPr lang="en-US"/>
          </a:p>
        </p:txBody>
      </p:sp>
    </p:spTree>
    <p:extLst>
      <p:ext uri="{BB962C8B-B14F-4D97-AF65-F5344CB8AC3E}">
        <p14:creationId xmlns:p14="http://schemas.microsoft.com/office/powerpoint/2010/main" val="182776506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DBA97EF-99DE-3846-A689-FC5088781706}" type="slidenum">
              <a:rPr lang="en-US"/>
              <a:pPr>
                <a:defRPr/>
              </a:pPr>
              <a:t>‹#›</a:t>
            </a:fld>
            <a:endParaRPr lang="en-US"/>
          </a:p>
        </p:txBody>
      </p:sp>
    </p:spTree>
    <p:extLst>
      <p:ext uri="{BB962C8B-B14F-4D97-AF65-F5344CB8AC3E}">
        <p14:creationId xmlns:p14="http://schemas.microsoft.com/office/powerpoint/2010/main" val="15880430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lgn="l">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C176E843-66AC-8147-9D51-1BD6661F1087}" type="slidenum">
              <a:rPr lang="en-US"/>
              <a:pPr>
                <a:defRPr/>
              </a:pPr>
              <a:t>‹#›</a:t>
            </a:fld>
            <a:endParaRPr lang="en-US"/>
          </a:p>
        </p:txBody>
      </p:sp>
    </p:spTree>
    <p:extLst>
      <p:ext uri="{BB962C8B-B14F-4D97-AF65-F5344CB8AC3E}">
        <p14:creationId xmlns:p14="http://schemas.microsoft.com/office/powerpoint/2010/main" val="100931281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013E2B1-831B-5043-B905-1077BC026A17}" type="slidenum">
              <a:rPr lang="en-US"/>
              <a:pPr>
                <a:defRPr/>
              </a:pPr>
              <a:t>‹#›</a:t>
            </a:fld>
            <a:endParaRPr lang="en-US"/>
          </a:p>
        </p:txBody>
      </p:sp>
    </p:spTree>
    <p:extLst>
      <p:ext uri="{BB962C8B-B14F-4D97-AF65-F5344CB8AC3E}">
        <p14:creationId xmlns:p14="http://schemas.microsoft.com/office/powerpoint/2010/main" val="1136351139"/>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A4B1083-06D8-3F4F-BB03-6E79001487EA}" type="slidenum">
              <a:rPr lang="en-US"/>
              <a:pPr>
                <a:defRPr/>
              </a:pPr>
              <a:t>‹#›</a:t>
            </a:fld>
            <a:endParaRPr lang="en-US"/>
          </a:p>
        </p:txBody>
      </p:sp>
    </p:spTree>
    <p:extLst>
      <p:ext uri="{BB962C8B-B14F-4D97-AF65-F5344CB8AC3E}">
        <p14:creationId xmlns:p14="http://schemas.microsoft.com/office/powerpoint/2010/main" val="368723005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323638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12277531"/>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0211182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371878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38906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397498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2312580"/>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379402"/>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3131565"/>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025467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3361726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2835044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8659929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38"/>
          <p:cNvSpPr>
            <a:spLocks noGrp="1" noChangeArrowheads="1"/>
          </p:cNvSpPr>
          <p:nvPr>
            <p:ph type="sldNum" sz="quarter" idx="12"/>
          </p:nvPr>
        </p:nvSpPr>
        <p:spPr/>
        <p:txBody>
          <a:bodyPr/>
          <a:lstStyle>
            <a:lvl1pPr eaLnBrk="0" hangingPunct="0">
              <a:defRPr/>
            </a:lvl1pPr>
          </a:lstStyle>
          <a:p>
            <a:pPr>
              <a:defRPr/>
            </a:pPr>
            <a:fld id="{95217E66-C0C4-9D40-8A3E-43D1D0D6B173}" type="slidenum">
              <a:rPr lang="en-US"/>
              <a:pPr>
                <a:defRPr/>
              </a:pPr>
              <a:t>‹#›</a:t>
            </a:fld>
            <a:endParaRPr lang="en-US"/>
          </a:p>
        </p:txBody>
      </p:sp>
    </p:spTree>
    <p:extLst>
      <p:ext uri="{BB962C8B-B14F-4D97-AF65-F5344CB8AC3E}">
        <p14:creationId xmlns:p14="http://schemas.microsoft.com/office/powerpoint/2010/main" val="1321977187"/>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lvl1pPr>
          </a:lstStyle>
          <a:p>
            <a:pPr>
              <a:defRPr/>
            </a:pPr>
            <a:fld id="{CB3B021D-AFCD-4249-94E0-91C5D0DE3130}" type="slidenum">
              <a:rPr lang="en-US"/>
              <a:pPr>
                <a:defRPr/>
              </a:pPr>
              <a:t>‹#›</a:t>
            </a:fld>
            <a:endParaRPr lang="en-US"/>
          </a:p>
        </p:txBody>
      </p:sp>
    </p:spTree>
    <p:extLst>
      <p:ext uri="{BB962C8B-B14F-4D97-AF65-F5344CB8AC3E}">
        <p14:creationId xmlns:p14="http://schemas.microsoft.com/office/powerpoint/2010/main" val="167265866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1038"/>
          <p:cNvSpPr>
            <a:spLocks noGrp="1" noChangeArrowheads="1"/>
          </p:cNvSpPr>
          <p:nvPr>
            <p:ph type="sldNum" sz="quarter" idx="12"/>
          </p:nvPr>
        </p:nvSpPr>
        <p:spPr/>
        <p:txBody>
          <a:bodyPr/>
          <a:lstStyle>
            <a:lvl1pPr eaLnBrk="0" hangingPunct="0">
              <a:defRPr/>
            </a:lvl1pPr>
          </a:lstStyle>
          <a:p>
            <a:pPr>
              <a:defRPr/>
            </a:pPr>
            <a:fld id="{5DCFCBAE-4BC9-754E-AAD1-C11B3C8598C7}" type="slidenum">
              <a:rPr lang="en-US"/>
              <a:pPr>
                <a:defRPr/>
              </a:pPr>
              <a:t>‹#›</a:t>
            </a:fld>
            <a:endParaRPr lang="en-US"/>
          </a:p>
        </p:txBody>
      </p:sp>
    </p:spTree>
    <p:extLst>
      <p:ext uri="{BB962C8B-B14F-4D97-AF65-F5344CB8AC3E}">
        <p14:creationId xmlns:p14="http://schemas.microsoft.com/office/powerpoint/2010/main" val="41418494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657225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53791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346602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689672"/>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67781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21410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902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67999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91058"/>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26327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65226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8215C78A-4073-DC43-BD08-16A607250C58}" type="slidenum">
              <a:rPr lang="en-US" altLang="zh-CN"/>
              <a:pPr>
                <a:defRPr/>
              </a:pPr>
              <a:t>‹#›</a:t>
            </a:fld>
            <a:endParaRPr lang="en-US" altLang="zh-CN"/>
          </a:p>
        </p:txBody>
      </p:sp>
    </p:spTree>
    <p:extLst>
      <p:ext uri="{BB962C8B-B14F-4D97-AF65-F5344CB8AC3E}">
        <p14:creationId xmlns:p14="http://schemas.microsoft.com/office/powerpoint/2010/main" val="115191359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064922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7226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360188"/>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537913"/>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346602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68967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677810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21410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902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6799967"/>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9105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943265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26327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652268"/>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7226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36018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53791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346602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689672"/>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6778100"/>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214109"/>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902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135010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679996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91058"/>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263270"/>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652268"/>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7226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360188"/>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537913"/>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346602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689672"/>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67781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525126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2141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902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6799967"/>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91058"/>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263270"/>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652268"/>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72260"/>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360188"/>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Arial" charset="0"/>
                <a:ea typeface="ＭＳ Ｐゴシック" charset="-128"/>
                <a:cs typeface="ＭＳ Ｐゴシック" charset="-128"/>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Arial" charset="0"/>
                <a:ea typeface="ＭＳ Ｐゴシック" charset="-128"/>
                <a:cs typeface="ＭＳ Ｐゴシック" charset="-128"/>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defRPr>
            </a:lvl1pPr>
          </a:lstStyle>
          <a:p>
            <a:pPr>
              <a:defRPr/>
            </a:pPr>
            <a:fld id="{2AFD9782-421F-104D-8C4B-A82C4BA1A01E}" type="slidenum">
              <a:rPr lang="en-US"/>
              <a:pPr>
                <a:defRPr/>
              </a:pPr>
              <a:t>‹#›</a:t>
            </a:fld>
            <a:endParaRPr lang="en-US"/>
          </a:p>
        </p:txBody>
      </p:sp>
    </p:spTree>
    <p:extLst>
      <p:ext uri="{BB962C8B-B14F-4D97-AF65-F5344CB8AC3E}">
        <p14:creationId xmlns:p14="http://schemas.microsoft.com/office/powerpoint/2010/main" val="53045144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a:xfrm>
            <a:off x="6553200" y="6248400"/>
            <a:ext cx="1903413" cy="455613"/>
          </a:xfrm>
          <a:prstGeom prst="rect">
            <a:avLst/>
          </a:prstGeom>
        </p:spPr>
        <p:txBody>
          <a:bodyPr/>
          <a:lstStyle>
            <a:lvl1pPr defTabSz="914400" eaLnBrk="0" hangingPunct="0">
              <a:defRPr/>
            </a:lvl1pPr>
          </a:lstStyle>
          <a:p>
            <a:pPr>
              <a:defRPr/>
            </a:pPr>
            <a:fld id="{9F509352-FE87-3E4C-9E6A-82BF3D892262}" type="slidenum">
              <a:rPr lang="en-GB"/>
              <a:pPr>
                <a:defRPr/>
              </a:pPr>
              <a:t>‹#›</a:t>
            </a:fld>
            <a:endParaRPr lang="en-GB"/>
          </a:p>
        </p:txBody>
      </p:sp>
    </p:spTree>
    <p:extLst>
      <p:ext uri="{BB962C8B-B14F-4D97-AF65-F5344CB8AC3E}">
        <p14:creationId xmlns:p14="http://schemas.microsoft.com/office/powerpoint/2010/main" val="33761167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2779576"/>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A47D3C5-F180-3142-ACCA-98DB1E2A9CA8}" type="slidenum">
              <a:rPr lang="en-US"/>
              <a:pPr>
                <a:defRPr/>
              </a:pPr>
              <a:t>‹#›</a:t>
            </a:fld>
            <a:endParaRPr lang="en-US"/>
          </a:p>
        </p:txBody>
      </p:sp>
    </p:spTree>
    <p:extLst>
      <p:ext uri="{BB962C8B-B14F-4D97-AF65-F5344CB8AC3E}">
        <p14:creationId xmlns:p14="http://schemas.microsoft.com/office/powerpoint/2010/main" val="5279695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grpSp>
      <p:sp>
        <p:nvSpPr>
          <p:cNvPr id="1843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1844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8"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solidFill>
                  <a:srgbClr val="FFFFFF"/>
                </a:solidFill>
              </a:defRPr>
            </a:lvl1pPr>
          </a:lstStyle>
          <a:p>
            <a:pPr>
              <a:defRPr/>
            </a:pPr>
            <a:fld id="{47C8FBF1-D768-1D4A-AA36-217E82BC6999}" type="slidenum">
              <a:rPr lang="en-US"/>
              <a:pPr>
                <a:defRPr/>
              </a:pPr>
              <a:t>‹#›</a:t>
            </a:fld>
            <a:endParaRPr lang="en-US"/>
          </a:p>
        </p:txBody>
      </p:sp>
    </p:spTree>
    <p:extLst>
      <p:ext uri="{BB962C8B-B14F-4D97-AF65-F5344CB8AC3E}">
        <p14:creationId xmlns:p14="http://schemas.microsoft.com/office/powerpoint/2010/main" val="340775075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1D56BCD8-8AFD-7F43-A3BE-B97B29B7EE3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541714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EC89A212-2FEC-8B4C-871D-5A4A62847C2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92997848"/>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11CEAEC-6AC3-6F42-87B7-7E2B12E200D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516253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BCFDDAF0-4BC1-C642-B8C3-3A5C9267F57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2414787"/>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918137E2-422B-7546-87E5-ED64502376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5750022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E56A23B1-B35D-C44A-B404-5A3A424AA3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22981604"/>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E540C98-DA7C-3E4F-8127-1AFE58E0AB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5018995"/>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6861DFB4-A733-5D43-85AA-352DFDD30E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4582324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8871536"/>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0AE2D259-8542-BC41-99EB-F81F99ECFAA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430009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228600"/>
            <a:ext cx="56769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DA52EEBC-3F0E-4142-B9AD-3D1A706DEB5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2775060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219200"/>
          </a:xfrm>
        </p:spPr>
        <p:txBody>
          <a:bodyPr/>
          <a:lstStyle/>
          <a:p>
            <a:r>
              <a:rPr lang="en-US"/>
              <a:t>Click to edit Master title style</a:t>
            </a:r>
          </a:p>
        </p:txBody>
      </p:sp>
      <p:sp>
        <p:nvSpPr>
          <p:cNvPr id="3" name="Text Placeholder 2"/>
          <p:cNvSpPr>
            <a:spLocks noGrp="1"/>
          </p:cNvSpPr>
          <p:nvPr>
            <p:ph type="body" sz="half" idx="1"/>
          </p:nvPr>
        </p:nvSpPr>
        <p:spPr>
          <a:xfrm>
            <a:off x="6858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5FEF740-853D-0145-9981-0AE6B878231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200826"/>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219200"/>
          </a:xfrm>
        </p:spPr>
        <p:txBody>
          <a:bodyPr/>
          <a:lstStyle/>
          <a:p>
            <a:r>
              <a:rPr lang="en-US"/>
              <a:t>Click to edit Master title style</a:t>
            </a:r>
          </a:p>
        </p:txBody>
      </p:sp>
      <p:sp>
        <p:nvSpPr>
          <p:cNvPr id="3" name="Text Placeholder 2"/>
          <p:cNvSpPr>
            <a:spLocks noGrp="1"/>
          </p:cNvSpPr>
          <p:nvPr>
            <p:ph type="body" sz="half" idx="1"/>
          </p:nvPr>
        </p:nvSpPr>
        <p:spPr>
          <a:xfrm>
            <a:off x="6858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41475"/>
            <a:ext cx="3810000" cy="21510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4938"/>
            <a:ext cx="3810000" cy="21510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10"/>
          <p:cNvSpPr>
            <a:spLocks noGrp="1" noChangeArrowheads="1"/>
          </p:cNvSpPr>
          <p:nvPr>
            <p:ph type="sldNum" sz="quarter" idx="12"/>
          </p:nvPr>
        </p:nvSpPr>
        <p:spPr>
          <a:ln/>
        </p:spPr>
        <p:txBody>
          <a:bodyPr/>
          <a:lstStyle>
            <a:lvl1pPr>
              <a:defRPr/>
            </a:lvl1pPr>
          </a:lstStyle>
          <a:p>
            <a:pPr>
              <a:defRPr/>
            </a:pPr>
            <a:fld id="{8CC0C5DF-6527-F04A-9684-C6A53BA813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14176073"/>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lvl1pPr>
          </a:lstStyle>
          <a:p>
            <a:pPr>
              <a:defRPr/>
            </a:pPr>
            <a:fld id="{3C8ED650-DC63-1C4A-A63F-0376D754A48D}" type="slidenum">
              <a:rPr lang="en-US"/>
              <a:pPr>
                <a:defRPr/>
              </a:pPr>
              <a:t>‹#›</a:t>
            </a:fld>
            <a:endParaRPr lang="en-US"/>
          </a:p>
        </p:txBody>
      </p:sp>
    </p:spTree>
    <p:extLst>
      <p:ext uri="{BB962C8B-B14F-4D97-AF65-F5344CB8AC3E}">
        <p14:creationId xmlns:p14="http://schemas.microsoft.com/office/powerpoint/2010/main" val="13867759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1038"/>
          <p:cNvSpPr>
            <a:spLocks noGrp="1" noChangeArrowheads="1"/>
          </p:cNvSpPr>
          <p:nvPr>
            <p:ph type="sldNum" sz="quarter" idx="12"/>
          </p:nvPr>
        </p:nvSpPr>
        <p:spPr/>
        <p:txBody>
          <a:bodyPr/>
          <a:lstStyle>
            <a:lvl1pPr eaLnBrk="0" hangingPunct="0">
              <a:defRPr/>
            </a:lvl1pPr>
          </a:lstStyle>
          <a:p>
            <a:pPr>
              <a:defRPr/>
            </a:pPr>
            <a:fld id="{CF727AEA-AED6-6948-9E6A-A64D47956A8B}" type="slidenum">
              <a:rPr lang="en-US"/>
              <a:pPr>
                <a:defRPr/>
              </a:pPr>
              <a:t>‹#›</a:t>
            </a:fld>
            <a:endParaRPr lang="en-US"/>
          </a:p>
        </p:txBody>
      </p:sp>
    </p:spTree>
    <p:extLst>
      <p:ext uri="{BB962C8B-B14F-4D97-AF65-F5344CB8AC3E}">
        <p14:creationId xmlns:p14="http://schemas.microsoft.com/office/powerpoint/2010/main" val="34806345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B070F928-4069-304E-B17C-8E211E357B9D}" type="slidenum">
              <a:rPr lang="en-US"/>
              <a:pPr>
                <a:defRPr/>
              </a:pPr>
              <a:t>‹#›</a:t>
            </a:fld>
            <a:endParaRPr lang="en-US"/>
          </a:p>
        </p:txBody>
      </p:sp>
    </p:spTree>
    <p:extLst>
      <p:ext uri="{BB962C8B-B14F-4D97-AF65-F5344CB8AC3E}">
        <p14:creationId xmlns:p14="http://schemas.microsoft.com/office/powerpoint/2010/main" val="1858243048"/>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2872613-69EE-A943-8D39-EA29EAF2AB44}" type="slidenum">
              <a:rPr lang="en-US"/>
              <a:pPr>
                <a:defRPr/>
              </a:pPr>
              <a:t>‹#›</a:t>
            </a:fld>
            <a:endParaRPr lang="en-US"/>
          </a:p>
        </p:txBody>
      </p:sp>
    </p:spTree>
    <p:extLst>
      <p:ext uri="{BB962C8B-B14F-4D97-AF65-F5344CB8AC3E}">
        <p14:creationId xmlns:p14="http://schemas.microsoft.com/office/powerpoint/2010/main" val="402514817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8E16A76-9393-104C-AD02-146D08512A38}" type="slidenum">
              <a:rPr lang="en-US"/>
              <a:pPr>
                <a:defRPr/>
              </a:pPr>
              <a:t>‹#›</a:t>
            </a:fld>
            <a:endParaRPr lang="en-US"/>
          </a:p>
        </p:txBody>
      </p:sp>
    </p:spTree>
    <p:extLst>
      <p:ext uri="{BB962C8B-B14F-4D97-AF65-F5344CB8AC3E}">
        <p14:creationId xmlns:p14="http://schemas.microsoft.com/office/powerpoint/2010/main" val="171054969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E621526-1663-0B42-BB24-D838280797F3}" type="slidenum">
              <a:rPr lang="en-US"/>
              <a:pPr>
                <a:defRPr/>
              </a:pPr>
              <a:t>‹#›</a:t>
            </a:fld>
            <a:endParaRPr lang="en-US"/>
          </a:p>
        </p:txBody>
      </p:sp>
    </p:spTree>
    <p:extLst>
      <p:ext uri="{BB962C8B-B14F-4D97-AF65-F5344CB8AC3E}">
        <p14:creationId xmlns:p14="http://schemas.microsoft.com/office/powerpoint/2010/main" val="254023494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1822114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2E0B4C67-BCB2-CF4A-96E9-9A2EBB870B4A}" type="slidenum">
              <a:rPr lang="en-US"/>
              <a:pPr>
                <a:defRPr/>
              </a:pPr>
              <a:t>‹#›</a:t>
            </a:fld>
            <a:endParaRPr lang="en-US"/>
          </a:p>
        </p:txBody>
      </p:sp>
    </p:spTree>
    <p:extLst>
      <p:ext uri="{BB962C8B-B14F-4D97-AF65-F5344CB8AC3E}">
        <p14:creationId xmlns:p14="http://schemas.microsoft.com/office/powerpoint/2010/main" val="199943406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BED746CD-8E19-EE4F-B7D1-A926C74F0E8F}" type="slidenum">
              <a:rPr lang="en-US"/>
              <a:pPr>
                <a:defRPr/>
              </a:pPr>
              <a:t>‹#›</a:t>
            </a:fld>
            <a:endParaRPr lang="en-US"/>
          </a:p>
        </p:txBody>
      </p:sp>
    </p:spTree>
    <p:extLst>
      <p:ext uri="{BB962C8B-B14F-4D97-AF65-F5344CB8AC3E}">
        <p14:creationId xmlns:p14="http://schemas.microsoft.com/office/powerpoint/2010/main" val="713012473"/>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36120C6-8B08-7D43-B34B-90F224A6E68B}" type="slidenum">
              <a:rPr lang="en-US"/>
              <a:pPr>
                <a:defRPr/>
              </a:pPr>
              <a:t>‹#›</a:t>
            </a:fld>
            <a:endParaRPr lang="en-US"/>
          </a:p>
        </p:txBody>
      </p:sp>
    </p:spTree>
    <p:extLst>
      <p:ext uri="{BB962C8B-B14F-4D97-AF65-F5344CB8AC3E}">
        <p14:creationId xmlns:p14="http://schemas.microsoft.com/office/powerpoint/2010/main" val="46452890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31B1622-E29B-8B4E-9EE8-5036E5F3712F}" type="slidenum">
              <a:rPr lang="en-US"/>
              <a:pPr>
                <a:defRPr/>
              </a:pPr>
              <a:t>‹#›</a:t>
            </a:fld>
            <a:endParaRPr lang="en-US"/>
          </a:p>
        </p:txBody>
      </p:sp>
    </p:spTree>
    <p:extLst>
      <p:ext uri="{BB962C8B-B14F-4D97-AF65-F5344CB8AC3E}">
        <p14:creationId xmlns:p14="http://schemas.microsoft.com/office/powerpoint/2010/main" val="986285143"/>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AD11105-AAD1-F54E-8DE0-C18EB50BBA1B}" type="slidenum">
              <a:rPr lang="en-US"/>
              <a:pPr>
                <a:defRPr/>
              </a:pPr>
              <a:t>‹#›</a:t>
            </a:fld>
            <a:endParaRPr lang="en-US"/>
          </a:p>
        </p:txBody>
      </p:sp>
    </p:spTree>
    <p:extLst>
      <p:ext uri="{BB962C8B-B14F-4D97-AF65-F5344CB8AC3E}">
        <p14:creationId xmlns:p14="http://schemas.microsoft.com/office/powerpoint/2010/main" val="211873306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6409B2-655E-FD49-8A7C-E7ED1596896B}" type="slidenum">
              <a:rPr lang="en-US"/>
              <a:pPr>
                <a:defRPr/>
              </a:pPr>
              <a:t>‹#›</a:t>
            </a:fld>
            <a:endParaRPr lang="en-US"/>
          </a:p>
        </p:txBody>
      </p:sp>
    </p:spTree>
    <p:extLst>
      <p:ext uri="{BB962C8B-B14F-4D97-AF65-F5344CB8AC3E}">
        <p14:creationId xmlns:p14="http://schemas.microsoft.com/office/powerpoint/2010/main" val="9012508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79332A9-5BCA-3E4E-A79D-91DA622AB63A}" type="slidenum">
              <a:rPr lang="en-US"/>
              <a:pPr>
                <a:defRPr/>
              </a:pPr>
              <a:t>‹#›</a:t>
            </a:fld>
            <a:endParaRPr lang="en-US"/>
          </a:p>
        </p:txBody>
      </p:sp>
    </p:spTree>
    <p:extLst>
      <p:ext uri="{BB962C8B-B14F-4D97-AF65-F5344CB8AC3E}">
        <p14:creationId xmlns:p14="http://schemas.microsoft.com/office/powerpoint/2010/main" val="33938770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40AD8310-EEA4-6641-9202-5F6C21CFD061}" type="slidenum">
              <a:rPr lang="en-US"/>
              <a:pPr>
                <a:defRPr/>
              </a:pPr>
              <a:t>‹#›</a:t>
            </a:fld>
            <a:endParaRPr lang="en-US"/>
          </a:p>
        </p:txBody>
      </p:sp>
    </p:spTree>
    <p:extLst>
      <p:ext uri="{BB962C8B-B14F-4D97-AF65-F5344CB8AC3E}">
        <p14:creationId xmlns:p14="http://schemas.microsoft.com/office/powerpoint/2010/main" val="2689890116"/>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8"/>
          <p:cNvSpPr>
            <a:spLocks noGrp="1" noChangeArrowheads="1"/>
          </p:cNvSpPr>
          <p:nvPr>
            <p:ph type="sldNum" sz="quarter" idx="12"/>
          </p:nvPr>
        </p:nvSpPr>
        <p:spPr/>
        <p:txBody>
          <a:bodyPr/>
          <a:lstStyle>
            <a:lvl1pPr eaLnBrk="0" hangingPunct="0">
              <a:defRPr/>
            </a:lvl1pPr>
          </a:lstStyle>
          <a:p>
            <a:pPr>
              <a:defRPr/>
            </a:pPr>
            <a:fld id="{3C8ED650-DC63-1C4A-A63F-0376D754A48D}" type="slidenum">
              <a:rPr lang="en-US"/>
              <a:pPr>
                <a:defRPr/>
              </a:pPr>
              <a:t>‹#›</a:t>
            </a:fld>
            <a:endParaRPr lang="en-US"/>
          </a:p>
        </p:txBody>
      </p:sp>
    </p:spTree>
    <p:extLst>
      <p:ext uri="{BB962C8B-B14F-4D97-AF65-F5344CB8AC3E}">
        <p14:creationId xmlns:p14="http://schemas.microsoft.com/office/powerpoint/2010/main" val="13867759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7"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8" name="Rectangle 1038"/>
          <p:cNvSpPr>
            <a:spLocks noGrp="1" noChangeArrowheads="1"/>
          </p:cNvSpPr>
          <p:nvPr>
            <p:ph type="sldNum" sz="quarter" idx="12"/>
          </p:nvPr>
        </p:nvSpPr>
        <p:spPr/>
        <p:txBody>
          <a:bodyPr/>
          <a:lstStyle>
            <a:lvl1pPr eaLnBrk="0" hangingPunct="0">
              <a:defRPr/>
            </a:lvl1pPr>
          </a:lstStyle>
          <a:p>
            <a:pPr>
              <a:defRPr/>
            </a:pPr>
            <a:fld id="{CF727AEA-AED6-6948-9E6A-A64D47956A8B}" type="slidenum">
              <a:rPr lang="en-US"/>
              <a:pPr>
                <a:defRPr/>
              </a:pPr>
              <a:t>‹#›</a:t>
            </a:fld>
            <a:endParaRPr lang="en-US"/>
          </a:p>
        </p:txBody>
      </p:sp>
    </p:spTree>
    <p:extLst>
      <p:ext uri="{BB962C8B-B14F-4D97-AF65-F5344CB8AC3E}">
        <p14:creationId xmlns:p14="http://schemas.microsoft.com/office/powerpoint/2010/main" val="348063454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29135094"/>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537913"/>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3346602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3868967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46778100"/>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214109"/>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839029"/>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6799967"/>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3391058"/>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263270"/>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8165226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10946" name="Rectangle 1026"/>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a:lvl1pPr>
          </a:lstStyle>
          <a:p>
            <a:r>
              <a:rPr lang="en-US"/>
              <a:t>Click to edit Master title style</a:t>
            </a:r>
          </a:p>
        </p:txBody>
      </p:sp>
      <p:sp>
        <p:nvSpPr>
          <p:cNvPr id="210947" name="Rectangle 1027"/>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2"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5C71A29C-DB4E-A14B-AA4A-9A84A758DDB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4036022"/>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197226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04360188"/>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4FDD00B-6DE1-0C42-AEF5-8FB295E91D6B}"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5322324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DE07F24-E882-A443-9B77-D307B2A6A4E0}"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4186508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9F4570C-FFA2-9349-913C-DE32C60B2FAF}"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8711452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BAFBE31-4E3F-5F4B-8591-8BD1B8C8BBA4}"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99489968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88BABEE-252A-2547-8BE0-BE0066AA0838}"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1662442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5" name="Rectangle 6"/>
          <p:cNvSpPr>
            <a:spLocks noGrp="1" noChangeArrowheads="1"/>
          </p:cNvSpPr>
          <p:nvPr>
            <p:ph type="sldNum" sz="quarter" idx="12"/>
          </p:nvPr>
        </p:nvSpPr>
        <p:spPr>
          <a:ln/>
        </p:spPr>
        <p:txBody>
          <a:bodyPr/>
          <a:lstStyle>
            <a:lvl1pPr>
              <a:defRPr/>
            </a:lvl1pPr>
          </a:lstStyle>
          <a:p>
            <a:pPr>
              <a:defRPr/>
            </a:pPr>
            <a:fld id="{A4BE8E59-99EB-6341-A0BF-EE0DFD8D0D7B}"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56222830"/>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E0C60D9-FA41-CE41-91EB-3CF5644FBEB0}"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01867808"/>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BFD7D8-5292-F441-B2BA-09B46BB89003}"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7643553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773DF682-4E82-BD4A-BDA6-B40452C17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5639244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B3D2531-3D0F-344D-A7C6-81FDCF01F57B}"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82719366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2F44606-30E5-5E4F-9033-C2E9FD3BB2B3}"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2778254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6EB45BC-5B06-EB43-AB33-BCC7755044F6}"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043828733"/>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latin typeface="Aria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latin typeface="Aria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AC7F57B-27A9-C342-92A6-2FEBC59FC559}"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980031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08A7C4A9-7DEC-014B-89C4-05ECFF2FAFF2}" type="slidenum">
              <a:rPr lang="en-GB"/>
              <a:pPr>
                <a:defRPr/>
              </a:pPr>
              <a:t>‹#›</a:t>
            </a:fld>
            <a:endParaRPr lang="en-GB"/>
          </a:p>
        </p:txBody>
      </p:sp>
    </p:spTree>
    <p:extLst>
      <p:ext uri="{BB962C8B-B14F-4D97-AF65-F5344CB8AC3E}">
        <p14:creationId xmlns:p14="http://schemas.microsoft.com/office/powerpoint/2010/main" val="1348022000"/>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042CA8FD-7607-A54B-9EB5-EB5975560421}" type="slidenum">
              <a:rPr lang="en-GB"/>
              <a:pPr>
                <a:defRPr/>
              </a:pPr>
              <a:t>‹#›</a:t>
            </a:fld>
            <a:endParaRPr lang="en-GB"/>
          </a:p>
        </p:txBody>
      </p:sp>
    </p:spTree>
    <p:extLst>
      <p:ext uri="{BB962C8B-B14F-4D97-AF65-F5344CB8AC3E}">
        <p14:creationId xmlns:p14="http://schemas.microsoft.com/office/powerpoint/2010/main" val="813805900"/>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460C6CB-E4E3-7341-9949-5A9EC0AA0DF7}" type="slidenum">
              <a:rPr lang="en-GB"/>
              <a:pPr>
                <a:defRPr/>
              </a:pPr>
              <a:t>‹#›</a:t>
            </a:fld>
            <a:endParaRPr lang="en-GB"/>
          </a:p>
        </p:txBody>
      </p:sp>
    </p:spTree>
    <p:extLst>
      <p:ext uri="{BB962C8B-B14F-4D97-AF65-F5344CB8AC3E}">
        <p14:creationId xmlns:p14="http://schemas.microsoft.com/office/powerpoint/2010/main" val="3935310003"/>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AE248F6A-8608-0548-B9A2-F7E87AA59CAF}" type="slidenum">
              <a:rPr lang="en-GB"/>
              <a:pPr>
                <a:defRPr/>
              </a:pPr>
              <a:t>‹#›</a:t>
            </a:fld>
            <a:endParaRPr lang="en-GB"/>
          </a:p>
        </p:txBody>
      </p:sp>
    </p:spTree>
    <p:extLst>
      <p:ext uri="{BB962C8B-B14F-4D97-AF65-F5344CB8AC3E}">
        <p14:creationId xmlns:p14="http://schemas.microsoft.com/office/powerpoint/2010/main" val="1346116645"/>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lvl1pPr>
          </a:lstStyle>
          <a:p>
            <a:pPr>
              <a:defRPr/>
            </a:pPr>
            <a:fld id="{5942B6A6-DF93-294E-82EA-C615D01954B3}" type="slidenum">
              <a:rPr lang="en-GB"/>
              <a:pPr>
                <a:defRPr/>
              </a:pPr>
              <a:t>‹#›</a:t>
            </a:fld>
            <a:endParaRPr lang="en-GB"/>
          </a:p>
        </p:txBody>
      </p:sp>
    </p:spTree>
    <p:extLst>
      <p:ext uri="{BB962C8B-B14F-4D97-AF65-F5344CB8AC3E}">
        <p14:creationId xmlns:p14="http://schemas.microsoft.com/office/powerpoint/2010/main" val="224321638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lvl1pPr>
          </a:lstStyle>
          <a:p>
            <a:pPr>
              <a:defRPr/>
            </a:pPr>
            <a:fld id="{486D54F3-CD35-3442-9DB2-19720234695C}" type="slidenum">
              <a:rPr lang="en-GB"/>
              <a:pPr>
                <a:defRPr/>
              </a:pPr>
              <a:t>‹#›</a:t>
            </a:fld>
            <a:endParaRPr lang="en-GB"/>
          </a:p>
        </p:txBody>
      </p:sp>
    </p:spTree>
    <p:extLst>
      <p:ext uri="{BB962C8B-B14F-4D97-AF65-F5344CB8AC3E}">
        <p14:creationId xmlns:p14="http://schemas.microsoft.com/office/powerpoint/2010/main" val="192789196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6"/>
          <p:cNvSpPr>
            <a:spLocks noGrp="1" noChangeArrowheads="1"/>
          </p:cNvSpPr>
          <p:nvPr>
            <p:ph type="sldNum" sz="quarter" idx="12"/>
          </p:nvPr>
        </p:nvSpPr>
        <p:spPr>
          <a:ln/>
        </p:spPr>
        <p:txBody>
          <a:bodyPr/>
          <a:lstStyle>
            <a:lvl1pPr>
              <a:defRPr/>
            </a:lvl1pPr>
          </a:lstStyle>
          <a:p>
            <a:pPr>
              <a:defRPr/>
            </a:pPr>
            <a:fld id="{5614485E-E262-A041-88C0-85190D448BAE}" type="slidenum">
              <a:rPr lang="en-US" altLang="zh-CN"/>
              <a:pPr>
                <a:defRPr/>
              </a:pPr>
              <a:t>‹#›</a:t>
            </a:fld>
            <a:endParaRPr lang="en-US" altLang="zh-CN"/>
          </a:p>
        </p:txBody>
      </p:sp>
    </p:spTree>
    <p:extLst>
      <p:ext uri="{BB962C8B-B14F-4D97-AF65-F5344CB8AC3E}">
        <p14:creationId xmlns:p14="http://schemas.microsoft.com/office/powerpoint/2010/main" val="223531673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84180AAF-9EBE-8F46-828F-0D663272E83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64614004"/>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lvl1pPr>
          </a:lstStyle>
          <a:p>
            <a:pPr>
              <a:defRPr/>
            </a:pPr>
            <a:fld id="{7997BA7D-E284-EC40-9444-DB995DA85089}" type="slidenum">
              <a:rPr lang="en-GB"/>
              <a:pPr>
                <a:defRPr/>
              </a:pPr>
              <a:t>‹#›</a:t>
            </a:fld>
            <a:endParaRPr lang="en-GB"/>
          </a:p>
        </p:txBody>
      </p:sp>
    </p:spTree>
    <p:extLst>
      <p:ext uri="{BB962C8B-B14F-4D97-AF65-F5344CB8AC3E}">
        <p14:creationId xmlns:p14="http://schemas.microsoft.com/office/powerpoint/2010/main" val="282506282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07BFEFC9-3BDB-DB42-9B02-3370699931EF}" type="slidenum">
              <a:rPr lang="en-GB"/>
              <a:pPr>
                <a:defRPr/>
              </a:pPr>
              <a:t>‹#›</a:t>
            </a:fld>
            <a:endParaRPr lang="en-GB"/>
          </a:p>
        </p:txBody>
      </p:sp>
    </p:spTree>
    <p:extLst>
      <p:ext uri="{BB962C8B-B14F-4D97-AF65-F5344CB8AC3E}">
        <p14:creationId xmlns:p14="http://schemas.microsoft.com/office/powerpoint/2010/main" val="4067187841"/>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3C51247B-D200-974A-88E7-BFACCC88D291}" type="slidenum">
              <a:rPr lang="en-GB"/>
              <a:pPr>
                <a:defRPr/>
              </a:pPr>
              <a:t>‹#›</a:t>
            </a:fld>
            <a:endParaRPr lang="en-GB"/>
          </a:p>
        </p:txBody>
      </p:sp>
    </p:spTree>
    <p:extLst>
      <p:ext uri="{BB962C8B-B14F-4D97-AF65-F5344CB8AC3E}">
        <p14:creationId xmlns:p14="http://schemas.microsoft.com/office/powerpoint/2010/main" val="412767147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3BEBBBA3-4F62-F749-9835-89878F849490}" type="slidenum">
              <a:rPr lang="en-GB"/>
              <a:pPr>
                <a:defRPr/>
              </a:pPr>
              <a:t>‹#›</a:t>
            </a:fld>
            <a:endParaRPr lang="en-GB"/>
          </a:p>
        </p:txBody>
      </p:sp>
    </p:spTree>
    <p:extLst>
      <p:ext uri="{BB962C8B-B14F-4D97-AF65-F5344CB8AC3E}">
        <p14:creationId xmlns:p14="http://schemas.microsoft.com/office/powerpoint/2010/main" val="208491700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65835B8-AE00-D54A-80D6-EAA200F61A7D}" type="slidenum">
              <a:rPr lang="en-GB"/>
              <a:pPr>
                <a:defRPr/>
              </a:pPr>
              <a:t>‹#›</a:t>
            </a:fld>
            <a:endParaRPr lang="en-GB"/>
          </a:p>
        </p:txBody>
      </p:sp>
    </p:spTree>
    <p:extLst>
      <p:ext uri="{BB962C8B-B14F-4D97-AF65-F5344CB8AC3E}">
        <p14:creationId xmlns:p14="http://schemas.microsoft.com/office/powerpoint/2010/main" val="173053044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97537913"/>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253346602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838689672"/>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046778100"/>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46121410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D886EE42-943D-9F4D-9E17-9AAB29007D9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3014061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29839029"/>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856799967"/>
      </p:ext>
    </p:extLst>
  </p:cSld>
  <p:clrMapOvr>
    <a:masterClrMapping/>
  </p:clrMapOvr>
  <p:transition>
    <p:fade/>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72339105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82226327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181652268"/>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8197226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204360188"/>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34"/>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35"/>
          <p:cNvSpPr>
            <a:spLocks noGrp="1" noChangeArrowheads="1"/>
          </p:cNvSpPr>
          <p:nvPr>
            <p:ph type="sldNum" sz="quarter" idx="12"/>
          </p:nvPr>
        </p:nvSpPr>
        <p:spPr/>
        <p:txBody>
          <a:bodyPr/>
          <a:lstStyle>
            <a:lvl1pPr eaLnBrk="0" hangingPunct="0">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396118358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SG"/>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94280147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127725794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EF4ED574-7039-D54A-842E-216964E8A8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0167647"/>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SG"/>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460C6CB-E4E3-7341-9949-5A9EC0AA0DF7}" type="slidenum">
              <a:rPr lang="en-GB"/>
              <a:pPr>
                <a:defRPr/>
              </a:pPr>
              <a:t>‹#›</a:t>
            </a:fld>
            <a:endParaRPr lang="en-GB"/>
          </a:p>
        </p:txBody>
      </p:sp>
    </p:spTree>
    <p:extLst>
      <p:ext uri="{BB962C8B-B14F-4D97-AF65-F5344CB8AC3E}">
        <p14:creationId xmlns:p14="http://schemas.microsoft.com/office/powerpoint/2010/main" val="2527537491"/>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Content Placeholder 2"/>
          <p:cNvSpPr>
            <a:spLocks noGrp="1"/>
          </p:cNvSpPr>
          <p:nvPr>
            <p:ph sz="half" idx="1"/>
          </p:nvPr>
        </p:nvSpPr>
        <p:spPr>
          <a:xfrm>
            <a:off x="685800" y="1981200"/>
            <a:ext cx="3808413"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Content Placeholder 3"/>
          <p:cNvSpPr>
            <a:spLocks noGrp="1"/>
          </p:cNvSpPr>
          <p:nvPr>
            <p:ph sz="half" idx="2"/>
          </p:nvPr>
        </p:nvSpPr>
        <p:spPr>
          <a:xfrm>
            <a:off x="4646613" y="1981200"/>
            <a:ext cx="3810000" cy="41132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AE248F6A-8608-0548-B9A2-F7E87AA59CAF}" type="slidenum">
              <a:rPr lang="en-GB"/>
              <a:pPr>
                <a:defRPr/>
              </a:pPr>
              <a:t>‹#›</a:t>
            </a:fld>
            <a:endParaRPr lang="en-GB"/>
          </a:p>
        </p:txBody>
      </p:sp>
    </p:spTree>
    <p:extLst>
      <p:ext uri="{BB962C8B-B14F-4D97-AF65-F5344CB8AC3E}">
        <p14:creationId xmlns:p14="http://schemas.microsoft.com/office/powerpoint/2010/main" val="377146153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SG"/>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7" name="Rectangle 5"/>
          <p:cNvSpPr>
            <a:spLocks noGrp="1" noChangeArrowheads="1"/>
          </p:cNvSpPr>
          <p:nvPr>
            <p:ph type="sldNum" idx="10"/>
          </p:nvPr>
        </p:nvSpPr>
        <p:spPr/>
        <p:txBody>
          <a:bodyPr/>
          <a:lstStyle>
            <a:lvl1pPr defTabSz="914400" eaLnBrk="0" hangingPunct="0">
              <a:defRPr/>
            </a:lvl1pPr>
          </a:lstStyle>
          <a:p>
            <a:pPr>
              <a:defRPr/>
            </a:pPr>
            <a:fld id="{5942B6A6-DF93-294E-82EA-C615D01954B3}" type="slidenum">
              <a:rPr lang="en-GB"/>
              <a:pPr>
                <a:defRPr/>
              </a:pPr>
              <a:t>‹#›</a:t>
            </a:fld>
            <a:endParaRPr lang="en-GB"/>
          </a:p>
        </p:txBody>
      </p:sp>
    </p:spTree>
    <p:extLst>
      <p:ext uri="{BB962C8B-B14F-4D97-AF65-F5344CB8AC3E}">
        <p14:creationId xmlns:p14="http://schemas.microsoft.com/office/powerpoint/2010/main" val="2148141425"/>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Rectangle 5"/>
          <p:cNvSpPr>
            <a:spLocks noGrp="1" noChangeArrowheads="1"/>
          </p:cNvSpPr>
          <p:nvPr>
            <p:ph type="sldNum" idx="10"/>
          </p:nvPr>
        </p:nvSpPr>
        <p:spPr/>
        <p:txBody>
          <a:bodyPr/>
          <a:lstStyle>
            <a:lvl1pPr defTabSz="914400" eaLnBrk="0" hangingPunct="0">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420069554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defTabSz="914400" eaLnBrk="0" hangingPunct="0">
              <a:defRPr/>
            </a:lvl1pPr>
          </a:lstStyle>
          <a:p>
            <a:pPr>
              <a:defRPr/>
            </a:pPr>
            <a:fld id="{7997BA7D-E284-EC40-9444-DB995DA85089}" type="slidenum">
              <a:rPr lang="en-GB"/>
              <a:pPr>
                <a:defRPr/>
              </a:pPr>
              <a:t>‹#›</a:t>
            </a:fld>
            <a:endParaRPr lang="en-GB"/>
          </a:p>
        </p:txBody>
      </p:sp>
    </p:spTree>
    <p:extLst>
      <p:ext uri="{BB962C8B-B14F-4D97-AF65-F5344CB8AC3E}">
        <p14:creationId xmlns:p14="http://schemas.microsoft.com/office/powerpoint/2010/main" val="2431732238"/>
      </p:ext>
    </p:extLst>
  </p:cSld>
  <p:clrMapOvr>
    <a:masterClrMapping/>
  </p:clrMapOvr>
  <p:transition>
    <p:fade/>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SG"/>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07BFEFC9-3BDB-DB42-9B02-3370699931EF}" type="slidenum">
              <a:rPr lang="en-GB"/>
              <a:pPr>
                <a:defRPr/>
              </a:pPr>
              <a:t>‹#›</a:t>
            </a:fld>
            <a:endParaRPr lang="en-GB"/>
          </a:p>
        </p:txBody>
      </p:sp>
    </p:spTree>
    <p:extLst>
      <p:ext uri="{BB962C8B-B14F-4D97-AF65-F5344CB8AC3E}">
        <p14:creationId xmlns:p14="http://schemas.microsoft.com/office/powerpoint/2010/main" val="351137874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SG"/>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sldNum" idx="10"/>
          </p:nvPr>
        </p:nvSpPr>
        <p:spPr/>
        <p:txBody>
          <a:bodyPr/>
          <a:lstStyle>
            <a:lvl1pPr defTabSz="914400" eaLnBrk="0" hangingPunct="0">
              <a:defRPr/>
            </a:lvl1pPr>
          </a:lstStyle>
          <a:p>
            <a:pPr>
              <a:defRPr/>
            </a:pPr>
            <a:fld id="{3C51247B-D200-974A-88E7-BFACCC88D291}" type="slidenum">
              <a:rPr lang="en-GB"/>
              <a:pPr>
                <a:defRPr/>
              </a:pPr>
              <a:t>‹#›</a:t>
            </a:fld>
            <a:endParaRPr lang="en-GB"/>
          </a:p>
        </p:txBody>
      </p:sp>
    </p:spTree>
    <p:extLst>
      <p:ext uri="{BB962C8B-B14F-4D97-AF65-F5344CB8AC3E}">
        <p14:creationId xmlns:p14="http://schemas.microsoft.com/office/powerpoint/2010/main" val="73139364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SG"/>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3BEBBBA3-4F62-F749-9835-89878F849490}" type="slidenum">
              <a:rPr lang="en-GB"/>
              <a:pPr>
                <a:defRPr/>
              </a:pPr>
              <a:t>‹#›</a:t>
            </a:fld>
            <a:endParaRPr lang="en-GB"/>
          </a:p>
        </p:txBody>
      </p:sp>
    </p:spTree>
    <p:extLst>
      <p:ext uri="{BB962C8B-B14F-4D97-AF65-F5344CB8AC3E}">
        <p14:creationId xmlns:p14="http://schemas.microsoft.com/office/powerpoint/2010/main" val="115885682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p>
            <a:r>
              <a:rPr lang="en-US"/>
              <a:t>Click to edit Master title style</a:t>
            </a:r>
            <a:endParaRPr lang="en-SG"/>
          </a:p>
        </p:txBody>
      </p:sp>
      <p:sp>
        <p:nvSpPr>
          <p:cNvPr id="3" name="Vertical Text Placeholder 2"/>
          <p:cNvSpPr>
            <a:spLocks noGrp="1"/>
          </p:cNvSpPr>
          <p:nvPr>
            <p:ph type="body" orient="vert" idx="1"/>
          </p:nvPr>
        </p:nvSpPr>
        <p:spPr>
          <a:xfrm>
            <a:off x="685800" y="609600"/>
            <a:ext cx="5676900" cy="548481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4" name="Rectangle 5"/>
          <p:cNvSpPr>
            <a:spLocks noGrp="1" noChangeArrowheads="1"/>
          </p:cNvSpPr>
          <p:nvPr>
            <p:ph type="sldNum" idx="10"/>
          </p:nvPr>
        </p:nvSpPr>
        <p:spPr/>
        <p:txBody>
          <a:bodyPr/>
          <a:lstStyle>
            <a:lvl1pPr defTabSz="914400" eaLnBrk="0" hangingPunct="0">
              <a:defRPr/>
            </a:lvl1pPr>
          </a:lstStyle>
          <a:p>
            <a:pPr>
              <a:defRPr/>
            </a:pPr>
            <a:fld id="{565835B8-AE00-D54A-80D6-EAA200F61A7D}" type="slidenum">
              <a:rPr lang="en-GB"/>
              <a:pPr>
                <a:defRPr/>
              </a:pPr>
              <a:t>‹#›</a:t>
            </a:fld>
            <a:endParaRPr lang="en-GB"/>
          </a:p>
        </p:txBody>
      </p:sp>
    </p:spTree>
    <p:extLst>
      <p:ext uri="{BB962C8B-B14F-4D97-AF65-F5344CB8AC3E}">
        <p14:creationId xmlns:p14="http://schemas.microsoft.com/office/powerpoint/2010/main" val="2516029112"/>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atin typeface="Arial" charset="0"/>
              </a:defRPr>
            </a:lvl1pPr>
          </a:lstStyle>
          <a:p>
            <a:pPr>
              <a:defRPr/>
            </a:pPr>
            <a:fld id="{F014B6A4-2520-7E42-A674-213B8F88681D}" type="slidenum">
              <a:rPr lang="en-US"/>
              <a:pPr>
                <a:defRPr/>
              </a:pPr>
              <a:t>‹#›</a:t>
            </a:fld>
            <a:endParaRPr lang="en-US"/>
          </a:p>
        </p:txBody>
      </p:sp>
    </p:spTree>
    <p:extLst>
      <p:ext uri="{BB962C8B-B14F-4D97-AF65-F5344CB8AC3E}">
        <p14:creationId xmlns:p14="http://schemas.microsoft.com/office/powerpoint/2010/main" val="1255557483"/>
      </p:ext>
    </p:extLst>
  </p:cSld>
  <p:clrMapOvr>
    <a:masterClrMapping/>
  </p:clrMapOvr>
  <p:transition>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5A3C38F0-24B5-9940-92F0-3BC6189A41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5337360"/>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
        <p:nvSpPr>
          <p:cNvPr id="8196"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eaLnBrk="0" hangingPunct="0">
              <a:defRPr>
                <a:solidFill>
                  <a:srgbClr val="FFFFFF"/>
                </a:solidFill>
              </a:defRPr>
            </a:lvl1pPr>
          </a:lstStyle>
          <a:p>
            <a:pPr>
              <a:defRPr/>
            </a:pPr>
            <a:endParaRPr lang="en-US"/>
          </a:p>
        </p:txBody>
      </p:sp>
      <p:sp>
        <p:nvSpPr>
          <p:cNvPr id="10" name="Rectangle 9"/>
          <p:cNvSpPr>
            <a:spLocks noGrp="1" noChangeArrowheads="1"/>
          </p:cNvSpPr>
          <p:nvPr>
            <p:ph type="ftr" sz="quarter" idx="11"/>
          </p:nvPr>
        </p:nvSpPr>
        <p:spPr>
          <a:xfrm>
            <a:off x="5195888" y="6553200"/>
            <a:ext cx="3279775" cy="304800"/>
          </a:xfrm>
        </p:spPr>
        <p:txBody>
          <a:bodyPr/>
          <a:lstStyle>
            <a:lvl1pPr algn="r" eaLnBrk="0" hangingPunct="0">
              <a:defRPr/>
            </a:lvl1pPr>
          </a:lstStyle>
          <a:p>
            <a:pPr>
              <a:defRPr/>
            </a:pPr>
            <a:endParaRPr lang="en-US"/>
          </a:p>
        </p:txBody>
      </p:sp>
      <p:sp>
        <p:nvSpPr>
          <p:cNvPr id="11" name="Rectangle 10"/>
          <p:cNvSpPr>
            <a:spLocks noGrp="1" noChangeArrowheads="1"/>
          </p:cNvSpPr>
          <p:nvPr>
            <p:ph type="sldNum" sz="quarter" idx="12"/>
          </p:nvPr>
        </p:nvSpPr>
        <p:spPr>
          <a:xfrm>
            <a:off x="9525" y="6359525"/>
            <a:ext cx="587375" cy="488950"/>
          </a:xfrm>
        </p:spPr>
        <p:txBody>
          <a:bodyPr anchorCtr="0"/>
          <a:lstStyle>
            <a:lvl1pPr eaLnBrk="0" hangingPunct="0">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1494694830"/>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11728039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C3383F4C-975D-E041-8514-8E4D930F84A4}" type="slidenum">
              <a:rPr lang="en-US"/>
              <a:pPr>
                <a:defRPr/>
              </a:pPr>
              <a:t>‹#›</a:t>
            </a:fld>
            <a:endParaRPr lang="en-US"/>
          </a:p>
        </p:txBody>
      </p:sp>
    </p:spTree>
    <p:extLst>
      <p:ext uri="{BB962C8B-B14F-4D97-AF65-F5344CB8AC3E}">
        <p14:creationId xmlns:p14="http://schemas.microsoft.com/office/powerpoint/2010/main" val="27389112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EE58EA-59D6-D14E-8595-38C3FC1FBD9E}" type="slidenum">
              <a:rPr lang="en-US"/>
              <a:pPr>
                <a:defRPr/>
              </a:pPr>
              <a:t>‹#›</a:t>
            </a:fld>
            <a:endParaRPr lang="en-US"/>
          </a:p>
        </p:txBody>
      </p:sp>
    </p:spTree>
    <p:extLst>
      <p:ext uri="{BB962C8B-B14F-4D97-AF65-F5344CB8AC3E}">
        <p14:creationId xmlns:p14="http://schemas.microsoft.com/office/powerpoint/2010/main" val="3510429311"/>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0"/>
          <p:cNvSpPr>
            <a:spLocks noGrp="1" noChangeArrowheads="1"/>
          </p:cNvSpPr>
          <p:nvPr>
            <p:ph type="sldNum" sz="quarter" idx="12"/>
          </p:nvPr>
        </p:nvSpPr>
        <p:spPr/>
        <p:txBody>
          <a:bodyPr/>
          <a:lstStyle>
            <a:lvl1pPr eaLnBrk="0" hangingPunct="0">
              <a:defRPr/>
            </a:lvl1pPr>
          </a:lstStyle>
          <a:p>
            <a:pPr>
              <a:defRPr/>
            </a:pPr>
            <a:fld id="{84F34329-36FB-8045-A857-6B87ACF05743}" type="slidenum">
              <a:rPr lang="en-US"/>
              <a:pPr>
                <a:defRPr/>
              </a:pPr>
              <a:t>‹#›</a:t>
            </a:fld>
            <a:endParaRPr lang="en-US"/>
          </a:p>
        </p:txBody>
      </p:sp>
    </p:spTree>
    <p:extLst>
      <p:ext uri="{BB962C8B-B14F-4D97-AF65-F5344CB8AC3E}">
        <p14:creationId xmlns:p14="http://schemas.microsoft.com/office/powerpoint/2010/main" val="872294509"/>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0"/>
          <p:cNvSpPr>
            <a:spLocks noGrp="1" noChangeArrowheads="1"/>
          </p:cNvSpPr>
          <p:nvPr>
            <p:ph type="sldNum" sz="quarter" idx="12"/>
          </p:nvPr>
        </p:nvSpPr>
        <p:spPr/>
        <p:txBody>
          <a:bodyPr/>
          <a:lstStyle>
            <a:lvl1pPr eaLnBrk="0" hangingPunct="0">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181273100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
          <p:cNvSpPr>
            <a:spLocks noGrp="1" noChangeArrowheads="1"/>
          </p:cNvSpPr>
          <p:nvPr>
            <p:ph type="sldNum" sz="quarter" idx="12"/>
          </p:nvPr>
        </p:nvSpPr>
        <p:spPr/>
        <p:txBody>
          <a:bodyPr/>
          <a:lstStyle>
            <a:lvl1pPr eaLnBrk="0" hangingPunct="0">
              <a:defRPr/>
            </a:lvl1pPr>
          </a:lstStyle>
          <a:p>
            <a:pPr>
              <a:defRPr/>
            </a:pPr>
            <a:fld id="{C2298EEC-5975-2044-AE96-C560D72AB1B9}" type="slidenum">
              <a:rPr lang="en-US"/>
              <a:pPr>
                <a:defRPr/>
              </a:pPr>
              <a:t>‹#›</a:t>
            </a:fld>
            <a:endParaRPr lang="en-US"/>
          </a:p>
        </p:txBody>
      </p:sp>
    </p:spTree>
    <p:extLst>
      <p:ext uri="{BB962C8B-B14F-4D97-AF65-F5344CB8AC3E}">
        <p14:creationId xmlns:p14="http://schemas.microsoft.com/office/powerpoint/2010/main" val="3294381832"/>
      </p:ext>
    </p:extLst>
  </p:cSld>
  <p:clrMapOvr>
    <a:masterClrMapping/>
  </p:clrMapOvr>
  <p:transition>
    <p:fade/>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DE8481B0-56EC-E54C-8B69-C6049B09C6F1}" type="slidenum">
              <a:rPr lang="en-US"/>
              <a:pPr>
                <a:defRPr/>
              </a:pPr>
              <a:t>‹#›</a:t>
            </a:fld>
            <a:endParaRPr lang="en-US"/>
          </a:p>
        </p:txBody>
      </p:sp>
    </p:spTree>
    <p:extLst>
      <p:ext uri="{BB962C8B-B14F-4D97-AF65-F5344CB8AC3E}">
        <p14:creationId xmlns:p14="http://schemas.microsoft.com/office/powerpoint/2010/main" val="1639161572"/>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0"/>
          <p:cNvSpPr>
            <a:spLocks noGrp="1" noChangeArrowheads="1"/>
          </p:cNvSpPr>
          <p:nvPr>
            <p:ph type="sldNum" sz="quarter" idx="12"/>
          </p:nvPr>
        </p:nvSpPr>
        <p:spPr/>
        <p:txBody>
          <a:bodyPr/>
          <a:lstStyle>
            <a:lvl1pPr eaLnBrk="0" hangingPunct="0">
              <a:defRPr/>
            </a:lvl1pPr>
          </a:lstStyle>
          <a:p>
            <a:pPr>
              <a:defRPr/>
            </a:pPr>
            <a:fld id="{FE8D880C-F111-DE4E-BC69-B898C79D15EE}" type="slidenum">
              <a:rPr lang="en-US"/>
              <a:pPr>
                <a:defRPr/>
              </a:pPr>
              <a:t>‹#›</a:t>
            </a:fld>
            <a:endParaRPr lang="en-US"/>
          </a:p>
        </p:txBody>
      </p:sp>
    </p:spTree>
    <p:extLst>
      <p:ext uri="{BB962C8B-B14F-4D97-AF65-F5344CB8AC3E}">
        <p14:creationId xmlns:p14="http://schemas.microsoft.com/office/powerpoint/2010/main" val="314855017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3526472E-5335-254C-9C38-DD6A0E161E36}" type="slidenum">
              <a:rPr lang="en-US"/>
              <a:pPr>
                <a:defRPr/>
              </a:pPr>
              <a:t>‹#›</a:t>
            </a:fld>
            <a:endParaRPr lang="en-US"/>
          </a:p>
        </p:txBody>
      </p:sp>
    </p:spTree>
    <p:extLst>
      <p:ext uri="{BB962C8B-B14F-4D97-AF65-F5344CB8AC3E}">
        <p14:creationId xmlns:p14="http://schemas.microsoft.com/office/powerpoint/2010/main" val="124676311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98DCBEEA-BC2A-9A44-A3D6-88214CBFDD8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166449"/>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9"/>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0"/>
          <p:cNvSpPr>
            <a:spLocks noGrp="1" noChangeArrowheads="1"/>
          </p:cNvSpPr>
          <p:nvPr>
            <p:ph type="sldNum" sz="quarter" idx="12"/>
          </p:nvPr>
        </p:nvSpPr>
        <p:spPr/>
        <p:txBody>
          <a:bodyPr/>
          <a:lstStyle>
            <a:lvl1pPr eaLnBrk="0" hangingPunct="0">
              <a:defRPr/>
            </a:lvl1pPr>
          </a:lstStyle>
          <a:p>
            <a:pPr>
              <a:defRPr/>
            </a:pPr>
            <a:fld id="{F623026D-8A6D-534F-AE4E-0D05609DF2D7}" type="slidenum">
              <a:rPr lang="en-US"/>
              <a:pPr>
                <a:defRPr/>
              </a:pPr>
              <a:t>‹#›</a:t>
            </a:fld>
            <a:endParaRPr lang="en-US"/>
          </a:p>
        </p:txBody>
      </p:sp>
    </p:spTree>
    <p:extLst>
      <p:ext uri="{BB962C8B-B14F-4D97-AF65-F5344CB8AC3E}">
        <p14:creationId xmlns:p14="http://schemas.microsoft.com/office/powerpoint/2010/main" val="146687058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GB"/>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GB"/>
          </a:p>
        </p:txBody>
      </p:sp>
      <p:sp>
        <p:nvSpPr>
          <p:cNvPr id="4" name="Rectangle 6"/>
          <p:cNvSpPr>
            <a:spLocks noGrp="1" noChangeArrowheads="1"/>
          </p:cNvSpPr>
          <p:nvPr>
            <p:ph type="sldNum" sz="quarter" idx="12"/>
          </p:nvPr>
        </p:nvSpPr>
        <p:spPr/>
        <p:txBody>
          <a:bodyPr/>
          <a:lstStyle>
            <a:lvl1pPr eaLnBrk="0" hangingPunct="0">
              <a:defRPr>
                <a:latin typeface="Arial" charset="0"/>
              </a:defRPr>
            </a:lvl1pPr>
          </a:lstStyle>
          <a:p>
            <a:pPr>
              <a:defRPr/>
            </a:pPr>
            <a:fld id="{AEDF1798-7175-8647-8DF8-32EAA3571D54}" type="slidenum">
              <a:rPr lang="en-GB"/>
              <a:pPr>
                <a:defRPr/>
              </a:pPr>
              <a:t>‹#›</a:t>
            </a:fld>
            <a:endParaRPr lang="en-GB"/>
          </a:p>
        </p:txBody>
      </p:sp>
    </p:spTree>
    <p:extLst>
      <p:ext uri="{BB962C8B-B14F-4D97-AF65-F5344CB8AC3E}">
        <p14:creationId xmlns:p14="http://schemas.microsoft.com/office/powerpoint/2010/main" val="2828454878"/>
      </p:ext>
    </p:extLst>
  </p:cSld>
  <p:clrMapOvr>
    <a:masterClrMapping/>
  </p:clrMapOvr>
  <p:transition>
    <p:fade/>
  </p:transition>
</p:sldLayout>
</file>

<file path=ppt/slideLayouts/slideLayout3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lvl1pPr>
          </a:lstStyle>
          <a:p>
            <a:pPr>
              <a:defRPr/>
            </a:pPr>
            <a:endParaRPr lang="en-US"/>
          </a:p>
        </p:txBody>
      </p:sp>
      <p:sp>
        <p:nvSpPr>
          <p:cNvPr id="10" name="Rectangle 10"/>
          <p:cNvSpPr>
            <a:spLocks noGrp="1" noChangeArrowheads="1"/>
          </p:cNvSpPr>
          <p:nvPr>
            <p:ph type="ftr" sz="quarter" idx="11"/>
          </p:nvPr>
        </p:nvSpPr>
        <p:spPr/>
        <p:txBody>
          <a:bodyPr/>
          <a:lstStyle>
            <a:lvl1pPr>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C2791C92-98C7-6D4C-A7A6-6F0126667587}" type="slidenum">
              <a:rPr lang="en-US"/>
              <a:pPr>
                <a:defRPr/>
              </a:pPr>
              <a:t>‹#›</a:t>
            </a:fld>
            <a:endParaRPr lang="en-US"/>
          </a:p>
        </p:txBody>
      </p:sp>
    </p:spTree>
    <p:extLst>
      <p:ext uri="{BB962C8B-B14F-4D97-AF65-F5344CB8AC3E}">
        <p14:creationId xmlns:p14="http://schemas.microsoft.com/office/powerpoint/2010/main" val="878911866"/>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8A5BB9EB-FC6E-274C-A350-68456E41E626}" type="slidenum">
              <a:rPr lang="en-US"/>
              <a:pPr>
                <a:defRPr/>
              </a:pPr>
              <a:t>‹#›</a:t>
            </a:fld>
            <a:endParaRPr lang="en-US"/>
          </a:p>
        </p:txBody>
      </p:sp>
    </p:spTree>
    <p:extLst>
      <p:ext uri="{BB962C8B-B14F-4D97-AF65-F5344CB8AC3E}">
        <p14:creationId xmlns:p14="http://schemas.microsoft.com/office/powerpoint/2010/main" val="419170119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18D72DAB-C5F9-B24D-BDEA-06C48F926F12}" type="slidenum">
              <a:rPr lang="en-US"/>
              <a:pPr>
                <a:defRPr/>
              </a:pPr>
              <a:t>‹#›</a:t>
            </a:fld>
            <a:endParaRPr lang="en-US"/>
          </a:p>
        </p:txBody>
      </p:sp>
    </p:spTree>
    <p:extLst>
      <p:ext uri="{BB962C8B-B14F-4D97-AF65-F5344CB8AC3E}">
        <p14:creationId xmlns:p14="http://schemas.microsoft.com/office/powerpoint/2010/main" val="3346710289"/>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A06E23BE-68A9-0043-8DD5-5A7C23A585DD}" type="slidenum">
              <a:rPr lang="en-US"/>
              <a:pPr>
                <a:defRPr/>
              </a:pPr>
              <a:t>‹#›</a:t>
            </a:fld>
            <a:endParaRPr lang="en-US"/>
          </a:p>
        </p:txBody>
      </p:sp>
    </p:spTree>
    <p:extLst>
      <p:ext uri="{BB962C8B-B14F-4D97-AF65-F5344CB8AC3E}">
        <p14:creationId xmlns:p14="http://schemas.microsoft.com/office/powerpoint/2010/main" val="414076651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DE8D10F3-B893-5841-A1AC-51CFE1300BDD}" type="slidenum">
              <a:rPr lang="en-US"/>
              <a:pPr>
                <a:defRPr/>
              </a:pPr>
              <a:t>‹#›</a:t>
            </a:fld>
            <a:endParaRPr lang="en-US"/>
          </a:p>
        </p:txBody>
      </p:sp>
    </p:spTree>
    <p:extLst>
      <p:ext uri="{BB962C8B-B14F-4D97-AF65-F5344CB8AC3E}">
        <p14:creationId xmlns:p14="http://schemas.microsoft.com/office/powerpoint/2010/main" val="47912498"/>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E087AD34-C73B-AB48-8D57-2E087B504A3E}" type="slidenum">
              <a:rPr lang="en-US"/>
              <a:pPr>
                <a:defRPr/>
              </a:pPr>
              <a:t>‹#›</a:t>
            </a:fld>
            <a:endParaRPr lang="en-US"/>
          </a:p>
        </p:txBody>
      </p:sp>
    </p:spTree>
    <p:extLst>
      <p:ext uri="{BB962C8B-B14F-4D97-AF65-F5344CB8AC3E}">
        <p14:creationId xmlns:p14="http://schemas.microsoft.com/office/powerpoint/2010/main" val="257347941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DB73F141-49F8-124A-AB38-E5D0C9F44AB9}" type="slidenum">
              <a:rPr lang="en-US"/>
              <a:pPr>
                <a:defRPr/>
              </a:pPr>
              <a:t>‹#›</a:t>
            </a:fld>
            <a:endParaRPr lang="en-US"/>
          </a:p>
        </p:txBody>
      </p:sp>
    </p:spTree>
    <p:extLst>
      <p:ext uri="{BB962C8B-B14F-4D97-AF65-F5344CB8AC3E}">
        <p14:creationId xmlns:p14="http://schemas.microsoft.com/office/powerpoint/2010/main" val="3815613269"/>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33A69170-42E6-F045-8C91-F421B40CD867}" type="slidenum">
              <a:rPr lang="en-US"/>
              <a:pPr>
                <a:defRPr/>
              </a:pPr>
              <a:t>‹#›</a:t>
            </a:fld>
            <a:endParaRPr lang="en-US"/>
          </a:p>
        </p:txBody>
      </p:sp>
    </p:spTree>
    <p:extLst>
      <p:ext uri="{BB962C8B-B14F-4D97-AF65-F5344CB8AC3E}">
        <p14:creationId xmlns:p14="http://schemas.microsoft.com/office/powerpoint/2010/main" val="74239527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66021E0-72DC-AB4A-80D5-83D038DD85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17760865"/>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1C018BF3-8F65-614F-AA77-DD6365C868D2}" type="slidenum">
              <a:rPr lang="en-US"/>
              <a:pPr>
                <a:defRPr/>
              </a:pPr>
              <a:t>‹#›</a:t>
            </a:fld>
            <a:endParaRPr lang="en-US"/>
          </a:p>
        </p:txBody>
      </p:sp>
    </p:spTree>
    <p:extLst>
      <p:ext uri="{BB962C8B-B14F-4D97-AF65-F5344CB8AC3E}">
        <p14:creationId xmlns:p14="http://schemas.microsoft.com/office/powerpoint/2010/main" val="404753933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CADDCA2C-50C9-4A45-BD9E-731FB0E87662}" type="slidenum">
              <a:rPr lang="en-US"/>
              <a:pPr>
                <a:defRPr/>
              </a:pPr>
              <a:t>‹#›</a:t>
            </a:fld>
            <a:endParaRPr lang="en-US"/>
          </a:p>
        </p:txBody>
      </p:sp>
    </p:spTree>
    <p:extLst>
      <p:ext uri="{BB962C8B-B14F-4D97-AF65-F5344CB8AC3E}">
        <p14:creationId xmlns:p14="http://schemas.microsoft.com/office/powerpoint/2010/main" val="727095264"/>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AB0D0645-0E67-3745-AE89-C05F7A12021F}" type="slidenum">
              <a:rPr lang="en-US"/>
              <a:pPr>
                <a:defRPr/>
              </a:pPr>
              <a:t>‹#›</a:t>
            </a:fld>
            <a:endParaRPr lang="en-US"/>
          </a:p>
        </p:txBody>
      </p:sp>
    </p:spTree>
    <p:extLst>
      <p:ext uri="{BB962C8B-B14F-4D97-AF65-F5344CB8AC3E}">
        <p14:creationId xmlns:p14="http://schemas.microsoft.com/office/powerpoint/2010/main" val="11951381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B2CE479-B675-9844-8C6A-457141B3291E}" type="slidenum">
              <a:rPr lang="en-US"/>
              <a:pPr>
                <a:defRPr/>
              </a:pPr>
              <a:t>‹#›</a:t>
            </a:fld>
            <a:endParaRPr lang="en-US"/>
          </a:p>
        </p:txBody>
      </p:sp>
    </p:spTree>
    <p:extLst>
      <p:ext uri="{BB962C8B-B14F-4D97-AF65-F5344CB8AC3E}">
        <p14:creationId xmlns:p14="http://schemas.microsoft.com/office/powerpoint/2010/main" val="2836623271"/>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36"/>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37"/>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038"/>
          <p:cNvSpPr>
            <a:spLocks noGrp="1" noChangeArrowheads="1"/>
          </p:cNvSpPr>
          <p:nvPr>
            <p:ph type="sldNum" sz="quarter" idx="12"/>
          </p:nvPr>
        </p:nvSpPr>
        <p:spPr/>
        <p:txBody>
          <a:bodyPr/>
          <a:lstStyle>
            <a:lvl1pPr eaLnBrk="0" hangingPunct="0">
              <a:defRPr/>
            </a:lvl1pPr>
          </a:lstStyle>
          <a:p>
            <a:pPr>
              <a:defRPr/>
            </a:pPr>
            <a:fld id="{FFCBC177-0A54-D64A-9BF4-23F9CFE25952}" type="slidenum">
              <a:rPr lang="en-US"/>
              <a:pPr>
                <a:defRPr/>
              </a:pPr>
              <a:t>‹#›</a:t>
            </a:fld>
            <a:endParaRPr lang="en-US"/>
          </a:p>
        </p:txBody>
      </p:sp>
    </p:spTree>
    <p:extLst>
      <p:ext uri="{BB962C8B-B14F-4D97-AF65-F5344CB8AC3E}">
        <p14:creationId xmlns:p14="http://schemas.microsoft.com/office/powerpoint/2010/main" val="985489918"/>
      </p:ext>
    </p:extLst>
  </p:cSld>
  <p:clrMapOvr>
    <a:masterClrMapping/>
  </p:clrMapOvr>
  <p:transition>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457200" y="2363788"/>
            <a:ext cx="8153400" cy="1600200"/>
            <a:chOff x="288" y="1489"/>
            <a:chExt cx="5136" cy="1008"/>
          </a:xfrm>
        </p:grpSpPr>
        <p:sp>
          <p:nvSpPr>
            <p:cNvPr id="5" name="Arc 1027"/>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1028"/>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1029"/>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1030"/>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63847" name="Rectangle 1031"/>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163848" name="Rectangle 1032"/>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1033"/>
          <p:cNvSpPr>
            <a:spLocks noGrp="1" noChangeArrowheads="1"/>
          </p:cNvSpPr>
          <p:nvPr>
            <p:ph type="dt" sz="quarter" idx="10"/>
          </p:nvPr>
        </p:nvSpPr>
        <p:spPr/>
        <p:txBody>
          <a:bodyPr/>
          <a:lstStyle>
            <a:lvl1pPr>
              <a:defRPr/>
            </a:lvl1pPr>
          </a:lstStyle>
          <a:p>
            <a:pPr>
              <a:defRPr/>
            </a:pPr>
            <a:endParaRPr lang="en-US"/>
          </a:p>
        </p:txBody>
      </p:sp>
      <p:sp>
        <p:nvSpPr>
          <p:cNvPr id="10" name="Rectangle 1034"/>
          <p:cNvSpPr>
            <a:spLocks noGrp="1" noChangeArrowheads="1"/>
          </p:cNvSpPr>
          <p:nvPr>
            <p:ph type="ftr" sz="quarter" idx="11"/>
          </p:nvPr>
        </p:nvSpPr>
        <p:spPr/>
        <p:txBody>
          <a:bodyPr/>
          <a:lstStyle>
            <a:lvl1pPr>
              <a:defRPr/>
            </a:lvl1pPr>
          </a:lstStyle>
          <a:p>
            <a:pPr>
              <a:defRPr/>
            </a:pPr>
            <a:endParaRPr lang="en-US"/>
          </a:p>
        </p:txBody>
      </p:sp>
      <p:sp>
        <p:nvSpPr>
          <p:cNvPr id="11" name="Rectangle 1035"/>
          <p:cNvSpPr>
            <a:spLocks noGrp="1" noChangeArrowheads="1"/>
          </p:cNvSpPr>
          <p:nvPr>
            <p:ph type="sldNum" sz="quarter" idx="12"/>
          </p:nvPr>
        </p:nvSpPr>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613851902"/>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65348539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3"/>
          <p:cNvSpPr>
            <a:spLocks noGrp="1" noChangeArrowheads="1"/>
          </p:cNvSpPr>
          <p:nvPr>
            <p:ph type="dt" sz="half" idx="10"/>
          </p:nvPr>
        </p:nvSpPr>
        <p:spPr>
          <a:ln/>
        </p:spPr>
        <p:txBody>
          <a:bodyPr/>
          <a:lstStyle>
            <a:lvl1pPr>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a:lvl1pPr>
          </a:lstStyle>
          <a:p>
            <a:pPr>
              <a:defRPr/>
            </a:pPr>
            <a:fld id="{D208A830-4156-FF4F-9790-D2B584918570}" type="slidenum">
              <a:rPr lang="en-US"/>
              <a:pPr>
                <a:defRPr/>
              </a:pPr>
              <a:t>‹#›</a:t>
            </a:fld>
            <a:endParaRPr lang="en-US"/>
          </a:p>
        </p:txBody>
      </p:sp>
    </p:spTree>
    <p:extLst>
      <p:ext uri="{BB962C8B-B14F-4D97-AF65-F5344CB8AC3E}">
        <p14:creationId xmlns:p14="http://schemas.microsoft.com/office/powerpoint/2010/main" val="279632029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3"/>
          <p:cNvSpPr>
            <a:spLocks noGrp="1" noChangeArrowheads="1"/>
          </p:cNvSpPr>
          <p:nvPr>
            <p:ph type="dt" sz="half" idx="10"/>
          </p:nvPr>
        </p:nvSpPr>
        <p:spPr>
          <a:ln/>
        </p:spPr>
        <p:txBody>
          <a:bodyPr/>
          <a:lstStyle>
            <a:lvl1pPr>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a:lvl1pPr>
          </a:lstStyle>
          <a:p>
            <a:pPr>
              <a:defRPr/>
            </a:pPr>
            <a:fld id="{68B31E6F-4A9A-A043-ACAB-7FD44EBF3815}" type="slidenum">
              <a:rPr lang="en-US"/>
              <a:pPr>
                <a:defRPr/>
              </a:pPr>
              <a:t>‹#›</a:t>
            </a:fld>
            <a:endParaRPr lang="en-US"/>
          </a:p>
        </p:txBody>
      </p:sp>
    </p:spTree>
    <p:extLst>
      <p:ext uri="{BB962C8B-B14F-4D97-AF65-F5344CB8AC3E}">
        <p14:creationId xmlns:p14="http://schemas.microsoft.com/office/powerpoint/2010/main" val="2647948313"/>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3"/>
          <p:cNvSpPr>
            <a:spLocks noGrp="1" noChangeArrowheads="1"/>
          </p:cNvSpPr>
          <p:nvPr>
            <p:ph type="dt" sz="half" idx="10"/>
          </p:nvPr>
        </p:nvSpPr>
        <p:spPr>
          <a:ln/>
        </p:spPr>
        <p:txBody>
          <a:bodyPr/>
          <a:lstStyle>
            <a:lvl1pPr>
              <a:defRPr/>
            </a:lvl1pPr>
          </a:lstStyle>
          <a:p>
            <a:pPr>
              <a:defRPr/>
            </a:pPr>
            <a:endParaRPr lang="en-US"/>
          </a:p>
        </p:txBody>
      </p:sp>
      <p:sp>
        <p:nvSpPr>
          <p:cNvPr id="8" name="Rectangle 1034"/>
          <p:cNvSpPr>
            <a:spLocks noGrp="1" noChangeArrowheads="1"/>
          </p:cNvSpPr>
          <p:nvPr>
            <p:ph type="ftr" sz="quarter" idx="11"/>
          </p:nvPr>
        </p:nvSpPr>
        <p:spPr>
          <a:ln/>
        </p:spPr>
        <p:txBody>
          <a:bodyPr/>
          <a:lstStyle>
            <a:lvl1pPr>
              <a:defRPr/>
            </a:lvl1pPr>
          </a:lstStyle>
          <a:p>
            <a:pPr>
              <a:defRPr/>
            </a:pPr>
            <a:endParaRPr lang="en-US"/>
          </a:p>
        </p:txBody>
      </p:sp>
      <p:sp>
        <p:nvSpPr>
          <p:cNvPr id="9" name="Rectangle 1035"/>
          <p:cNvSpPr>
            <a:spLocks noGrp="1" noChangeArrowheads="1"/>
          </p:cNvSpPr>
          <p:nvPr>
            <p:ph type="sldNum" sz="quarter" idx="12"/>
          </p:nvPr>
        </p:nvSpPr>
        <p:spPr>
          <a:ln/>
        </p:spPr>
        <p:txBody>
          <a:bodyPr/>
          <a:lstStyle>
            <a:lvl1pPr>
              <a:defRPr/>
            </a:lvl1pPr>
          </a:lstStyle>
          <a:p>
            <a:pPr>
              <a:defRPr/>
            </a:pPr>
            <a:fld id="{A65B48A9-A2BA-1F4A-9C68-B1910FE971FC}" type="slidenum">
              <a:rPr lang="en-US"/>
              <a:pPr>
                <a:defRPr/>
              </a:pPr>
              <a:t>‹#›</a:t>
            </a:fld>
            <a:endParaRPr lang="en-US"/>
          </a:p>
        </p:txBody>
      </p:sp>
    </p:spTree>
    <p:extLst>
      <p:ext uri="{BB962C8B-B14F-4D97-AF65-F5344CB8AC3E}">
        <p14:creationId xmlns:p14="http://schemas.microsoft.com/office/powerpoint/2010/main" val="62258635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B08664C7-402E-9445-A2FC-A212886C653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9276565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3"/>
          <p:cNvSpPr>
            <a:spLocks noGrp="1" noChangeArrowheads="1"/>
          </p:cNvSpPr>
          <p:nvPr>
            <p:ph type="dt" sz="half" idx="10"/>
          </p:nvPr>
        </p:nvSpPr>
        <p:spPr>
          <a:ln/>
        </p:spPr>
        <p:txBody>
          <a:bodyPr/>
          <a:lstStyle>
            <a:lvl1pPr>
              <a:defRPr/>
            </a:lvl1pPr>
          </a:lstStyle>
          <a:p>
            <a:pPr>
              <a:defRPr/>
            </a:pPr>
            <a:endParaRPr lang="en-US"/>
          </a:p>
        </p:txBody>
      </p:sp>
      <p:sp>
        <p:nvSpPr>
          <p:cNvPr id="4" name="Rectangle 1034"/>
          <p:cNvSpPr>
            <a:spLocks noGrp="1" noChangeArrowheads="1"/>
          </p:cNvSpPr>
          <p:nvPr>
            <p:ph type="ftr" sz="quarter" idx="11"/>
          </p:nvPr>
        </p:nvSpPr>
        <p:spPr>
          <a:ln/>
        </p:spPr>
        <p:txBody>
          <a:bodyPr/>
          <a:lstStyle>
            <a:lvl1pPr>
              <a:defRPr/>
            </a:lvl1pPr>
          </a:lstStyle>
          <a:p>
            <a:pPr>
              <a:defRPr/>
            </a:pPr>
            <a:endParaRPr lang="en-US"/>
          </a:p>
        </p:txBody>
      </p:sp>
      <p:sp>
        <p:nvSpPr>
          <p:cNvPr id="5" name="Rectangle 1035"/>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270913673"/>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3"/>
          <p:cNvSpPr>
            <a:spLocks noGrp="1" noChangeArrowheads="1"/>
          </p:cNvSpPr>
          <p:nvPr>
            <p:ph type="dt" sz="half" idx="10"/>
          </p:nvPr>
        </p:nvSpPr>
        <p:spPr>
          <a:ln/>
        </p:spPr>
        <p:txBody>
          <a:bodyPr/>
          <a:lstStyle>
            <a:lvl1pPr>
              <a:defRPr/>
            </a:lvl1pPr>
          </a:lstStyle>
          <a:p>
            <a:pPr>
              <a:defRPr/>
            </a:pPr>
            <a:endParaRPr lang="en-US"/>
          </a:p>
        </p:txBody>
      </p:sp>
      <p:sp>
        <p:nvSpPr>
          <p:cNvPr id="3" name="Rectangle 1034"/>
          <p:cNvSpPr>
            <a:spLocks noGrp="1" noChangeArrowheads="1"/>
          </p:cNvSpPr>
          <p:nvPr>
            <p:ph type="ftr" sz="quarter" idx="11"/>
          </p:nvPr>
        </p:nvSpPr>
        <p:spPr>
          <a:ln/>
        </p:spPr>
        <p:txBody>
          <a:bodyPr/>
          <a:lstStyle>
            <a:lvl1pPr>
              <a:defRPr/>
            </a:lvl1pPr>
          </a:lstStyle>
          <a:p>
            <a:pPr>
              <a:defRPr/>
            </a:pPr>
            <a:endParaRPr lang="en-US"/>
          </a:p>
        </p:txBody>
      </p:sp>
      <p:sp>
        <p:nvSpPr>
          <p:cNvPr id="4" name="Rectangle 1035"/>
          <p:cNvSpPr>
            <a:spLocks noGrp="1" noChangeArrowheads="1"/>
          </p:cNvSpPr>
          <p:nvPr>
            <p:ph type="sldNum" sz="quarter" idx="12"/>
          </p:nvPr>
        </p:nvSpPr>
        <p:spPr>
          <a:ln/>
        </p:spPr>
        <p:txBody>
          <a:bodyPr/>
          <a:lstStyle>
            <a:lvl1pPr>
              <a:defRPr/>
            </a:lvl1pPr>
          </a:lstStyle>
          <a:p>
            <a:pPr>
              <a:defRPr/>
            </a:pPr>
            <a:fld id="{B7952B7B-3D0B-E948-A28E-3607C58F4F7B}" type="slidenum">
              <a:rPr lang="en-US"/>
              <a:pPr>
                <a:defRPr/>
              </a:pPr>
              <a:t>‹#›</a:t>
            </a:fld>
            <a:endParaRPr lang="en-US"/>
          </a:p>
        </p:txBody>
      </p:sp>
    </p:spTree>
    <p:extLst>
      <p:ext uri="{BB962C8B-B14F-4D97-AF65-F5344CB8AC3E}">
        <p14:creationId xmlns:p14="http://schemas.microsoft.com/office/powerpoint/2010/main" val="1139629051"/>
      </p:ext>
    </p:extLst>
  </p:cSld>
  <p:clrMapOvr>
    <a:masterClrMapping/>
  </p:clrMapOvr>
  <p:transition>
    <p:fade/>
  </p:transition>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a:lvl1pPr>
          </a:lstStyle>
          <a:p>
            <a:pPr>
              <a:defRPr/>
            </a:pPr>
            <a:fld id="{3DCFB5A7-4F7A-FB4E-A293-49154FBB6929}" type="slidenum">
              <a:rPr lang="en-US"/>
              <a:pPr>
                <a:defRPr/>
              </a:pPr>
              <a:t>‹#›</a:t>
            </a:fld>
            <a:endParaRPr lang="en-US"/>
          </a:p>
        </p:txBody>
      </p:sp>
    </p:spTree>
    <p:extLst>
      <p:ext uri="{BB962C8B-B14F-4D97-AF65-F5344CB8AC3E}">
        <p14:creationId xmlns:p14="http://schemas.microsoft.com/office/powerpoint/2010/main" val="1222731705"/>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3"/>
          <p:cNvSpPr>
            <a:spLocks noGrp="1" noChangeArrowheads="1"/>
          </p:cNvSpPr>
          <p:nvPr>
            <p:ph type="dt" sz="half" idx="10"/>
          </p:nvPr>
        </p:nvSpPr>
        <p:spPr>
          <a:ln/>
        </p:spPr>
        <p:txBody>
          <a:bodyPr/>
          <a:lstStyle>
            <a:lvl1pPr>
              <a:defRPr/>
            </a:lvl1pPr>
          </a:lstStyle>
          <a:p>
            <a:pPr>
              <a:defRPr/>
            </a:pPr>
            <a:endParaRPr lang="en-US"/>
          </a:p>
        </p:txBody>
      </p:sp>
      <p:sp>
        <p:nvSpPr>
          <p:cNvPr id="6" name="Rectangle 1034"/>
          <p:cNvSpPr>
            <a:spLocks noGrp="1" noChangeArrowheads="1"/>
          </p:cNvSpPr>
          <p:nvPr>
            <p:ph type="ftr" sz="quarter" idx="11"/>
          </p:nvPr>
        </p:nvSpPr>
        <p:spPr>
          <a:ln/>
        </p:spPr>
        <p:txBody>
          <a:bodyPr/>
          <a:lstStyle>
            <a:lvl1pPr>
              <a:defRPr/>
            </a:lvl1pPr>
          </a:lstStyle>
          <a:p>
            <a:pPr>
              <a:defRPr/>
            </a:pPr>
            <a:endParaRPr lang="en-US"/>
          </a:p>
        </p:txBody>
      </p:sp>
      <p:sp>
        <p:nvSpPr>
          <p:cNvPr id="7" name="Rectangle 1035"/>
          <p:cNvSpPr>
            <a:spLocks noGrp="1" noChangeArrowheads="1"/>
          </p:cNvSpPr>
          <p:nvPr>
            <p:ph type="sldNum" sz="quarter" idx="12"/>
          </p:nvPr>
        </p:nvSpPr>
        <p:spPr>
          <a:ln/>
        </p:spPr>
        <p:txBody>
          <a:bodyPr/>
          <a:lstStyle>
            <a:lvl1pPr>
              <a:defRPr/>
            </a:lvl1pPr>
          </a:lstStyle>
          <a:p>
            <a:pPr>
              <a:defRPr/>
            </a:pPr>
            <a:fld id="{1DFF95F6-832E-4A4F-A939-EDE75784167A}" type="slidenum">
              <a:rPr lang="en-US"/>
              <a:pPr>
                <a:defRPr/>
              </a:pPr>
              <a:t>‹#›</a:t>
            </a:fld>
            <a:endParaRPr lang="en-US"/>
          </a:p>
        </p:txBody>
      </p:sp>
    </p:spTree>
    <p:extLst>
      <p:ext uri="{BB962C8B-B14F-4D97-AF65-F5344CB8AC3E}">
        <p14:creationId xmlns:p14="http://schemas.microsoft.com/office/powerpoint/2010/main" val="406459386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a:lvl1pPr>
          </a:lstStyle>
          <a:p>
            <a:pPr>
              <a:defRPr/>
            </a:pPr>
            <a:fld id="{07824924-695F-B04A-805A-AC17F2D6C124}" type="slidenum">
              <a:rPr lang="en-US"/>
              <a:pPr>
                <a:defRPr/>
              </a:pPr>
              <a:t>‹#›</a:t>
            </a:fld>
            <a:endParaRPr lang="en-US"/>
          </a:p>
        </p:txBody>
      </p:sp>
    </p:spTree>
    <p:extLst>
      <p:ext uri="{BB962C8B-B14F-4D97-AF65-F5344CB8AC3E}">
        <p14:creationId xmlns:p14="http://schemas.microsoft.com/office/powerpoint/2010/main" val="4175198112"/>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3"/>
          <p:cNvSpPr>
            <a:spLocks noGrp="1" noChangeArrowheads="1"/>
          </p:cNvSpPr>
          <p:nvPr>
            <p:ph type="dt" sz="half" idx="10"/>
          </p:nvPr>
        </p:nvSpPr>
        <p:spPr>
          <a:ln/>
        </p:spPr>
        <p:txBody>
          <a:bodyPr/>
          <a:lstStyle>
            <a:lvl1pPr>
              <a:defRPr/>
            </a:lvl1pPr>
          </a:lstStyle>
          <a:p>
            <a:pPr>
              <a:defRPr/>
            </a:pPr>
            <a:endParaRPr lang="en-US"/>
          </a:p>
        </p:txBody>
      </p:sp>
      <p:sp>
        <p:nvSpPr>
          <p:cNvPr id="5" name="Rectangle 1034"/>
          <p:cNvSpPr>
            <a:spLocks noGrp="1" noChangeArrowheads="1"/>
          </p:cNvSpPr>
          <p:nvPr>
            <p:ph type="ftr" sz="quarter" idx="11"/>
          </p:nvPr>
        </p:nvSpPr>
        <p:spPr>
          <a:ln/>
        </p:spPr>
        <p:txBody>
          <a:bodyPr/>
          <a:lstStyle>
            <a:lvl1pPr>
              <a:defRPr/>
            </a:lvl1pPr>
          </a:lstStyle>
          <a:p>
            <a:pPr>
              <a:defRPr/>
            </a:pPr>
            <a:endParaRPr lang="en-US"/>
          </a:p>
        </p:txBody>
      </p:sp>
      <p:sp>
        <p:nvSpPr>
          <p:cNvPr id="6" name="Rectangle 1035"/>
          <p:cNvSpPr>
            <a:spLocks noGrp="1" noChangeArrowheads="1"/>
          </p:cNvSpPr>
          <p:nvPr>
            <p:ph type="sldNum" sz="quarter" idx="12"/>
          </p:nvPr>
        </p:nvSpPr>
        <p:spPr>
          <a:ln/>
        </p:spPr>
        <p:txBody>
          <a:bodyPr/>
          <a:lstStyle>
            <a:lvl1pPr>
              <a:defRPr/>
            </a:lvl1pPr>
          </a:lstStyle>
          <a:p>
            <a:pPr>
              <a:defRPr/>
            </a:pPr>
            <a:fld id="{7940C770-DAF3-A143-9BCF-C22E4E3E5BB6}" type="slidenum">
              <a:rPr lang="en-US"/>
              <a:pPr>
                <a:defRPr/>
              </a:pPr>
              <a:t>‹#›</a:t>
            </a:fld>
            <a:endParaRPr lang="en-US"/>
          </a:p>
        </p:txBody>
      </p:sp>
    </p:spTree>
    <p:extLst>
      <p:ext uri="{BB962C8B-B14F-4D97-AF65-F5344CB8AC3E}">
        <p14:creationId xmlns:p14="http://schemas.microsoft.com/office/powerpoint/2010/main" val="131456563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00"/>
            <a:ext cx="8229600" cy="4525963"/>
          </a:xfrm>
        </p:spPr>
        <p:txBody>
          <a:bodyPr/>
          <a:lstStyle/>
          <a:p>
            <a:pPr lvl="0"/>
            <a:endParaRPr lang="en-US" noProof="0"/>
          </a:p>
        </p:txBody>
      </p:sp>
      <p:sp>
        <p:nvSpPr>
          <p:cNvPr id="4" name="Rectangle 1033"/>
          <p:cNvSpPr>
            <a:spLocks noGrp="1" noChangeArrowheads="1"/>
          </p:cNvSpPr>
          <p:nvPr>
            <p:ph type="dt" sz="half" idx="10"/>
          </p:nvPr>
        </p:nvSpPr>
        <p:spPr>
          <a:ln/>
        </p:spPr>
        <p:txBody>
          <a:bodyPr/>
          <a:lstStyle>
            <a:lvl1pPr>
              <a:defRPr/>
            </a:lvl1pPr>
          </a:lstStyle>
          <a:p>
            <a:pPr>
              <a:defRPr/>
            </a:pPr>
            <a:endParaRPr lang="en-US" altLang="zh-CN"/>
          </a:p>
        </p:txBody>
      </p:sp>
      <p:sp>
        <p:nvSpPr>
          <p:cNvPr id="5" name="Rectangle 1034"/>
          <p:cNvSpPr>
            <a:spLocks noGrp="1" noChangeArrowheads="1"/>
          </p:cNvSpPr>
          <p:nvPr>
            <p:ph type="ftr" sz="quarter" idx="11"/>
          </p:nvPr>
        </p:nvSpPr>
        <p:spPr>
          <a:ln/>
        </p:spPr>
        <p:txBody>
          <a:bodyPr/>
          <a:lstStyle>
            <a:lvl1pPr>
              <a:defRPr/>
            </a:lvl1pPr>
          </a:lstStyle>
          <a:p>
            <a:pPr>
              <a:defRPr/>
            </a:pPr>
            <a:endParaRPr lang="en-US" altLang="zh-CN"/>
          </a:p>
        </p:txBody>
      </p:sp>
      <p:sp>
        <p:nvSpPr>
          <p:cNvPr id="6" name="Rectangle 1035"/>
          <p:cNvSpPr>
            <a:spLocks noGrp="1" noChangeArrowheads="1"/>
          </p:cNvSpPr>
          <p:nvPr>
            <p:ph type="sldNum" sz="quarter" idx="12"/>
          </p:nvPr>
        </p:nvSpPr>
        <p:spPr>
          <a:ln/>
        </p:spPr>
        <p:txBody>
          <a:bodyPr/>
          <a:lstStyle>
            <a:lvl1pPr>
              <a:defRPr/>
            </a:lvl1pPr>
          </a:lstStyle>
          <a:p>
            <a:pPr>
              <a:defRPr/>
            </a:pPr>
            <a:fld id="{898C7DE7-E4B7-4F49-A621-E6F1A18D617F}" type="slidenum">
              <a:rPr lang="en-US" altLang="zh-CN" smtClean="0"/>
              <a:pPr>
                <a:defRPr/>
              </a:pPr>
              <a:t>‹#›</a:t>
            </a:fld>
            <a:endParaRPr lang="en-US" altLang="zh-CN"/>
          </a:p>
        </p:txBody>
      </p:sp>
    </p:spTree>
    <p:extLst>
      <p:ext uri="{BB962C8B-B14F-4D97-AF65-F5344CB8AC3E}">
        <p14:creationId xmlns:p14="http://schemas.microsoft.com/office/powerpoint/2010/main" val="67318432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457200" y="2363788"/>
            <a:ext cx="8153400" cy="1600200"/>
            <a:chOff x="288" y="1489"/>
            <a:chExt cx="5136" cy="1008"/>
          </a:xfrm>
        </p:grpSpPr>
        <p:sp>
          <p:nvSpPr>
            <p:cNvPr id="5" name="Arc 3"/>
            <p:cNvSpPr>
              <a:spLocks/>
            </p:cNvSpPr>
            <p:nvPr/>
          </p:nvSpPr>
          <p:spPr bwMode="invGray">
            <a:xfrm>
              <a:off x="3595" y="1489"/>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6" name="Arc 4"/>
            <p:cNvSpPr>
              <a:spLocks/>
            </p:cNvSpPr>
            <p:nvPr/>
          </p:nvSpPr>
          <p:spPr bwMode="invGray">
            <a:xfrm>
              <a:off x="3548" y="1593"/>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7" name="Arc 5"/>
            <p:cNvSpPr>
              <a:spLocks/>
            </p:cNvSpPr>
            <p:nvPr/>
          </p:nvSpPr>
          <p:spPr bwMode="invGray">
            <a:xfrm>
              <a:off x="3521" y="1732"/>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8" name="AutoShape 6"/>
            <p:cNvSpPr>
              <a:spLocks noChangeArrowheads="1"/>
            </p:cNvSpPr>
            <p:nvPr/>
          </p:nvSpPr>
          <p:spPr bwMode="invGray">
            <a:xfrm>
              <a:off x="288" y="1940"/>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36871" name="Rectangle 7"/>
          <p:cNvSpPr>
            <a:spLocks noGrp="1" noChangeArrowheads="1"/>
          </p:cNvSpPr>
          <p:nvPr>
            <p:ph type="ctrTitle" sz="quarter"/>
          </p:nvPr>
        </p:nvSpPr>
        <p:spPr>
          <a:xfrm>
            <a:off x="685800" y="1447800"/>
            <a:ext cx="7772400" cy="1143000"/>
          </a:xfrm>
        </p:spPr>
        <p:txBody>
          <a:bodyPr/>
          <a:lstStyle>
            <a:lvl1pPr>
              <a:defRPr/>
            </a:lvl1pPr>
          </a:lstStyle>
          <a:p>
            <a:r>
              <a:rPr lang="en-US"/>
              <a:t>Click to edit Master title style</a:t>
            </a:r>
          </a:p>
        </p:txBody>
      </p:sp>
      <p:sp>
        <p:nvSpPr>
          <p:cNvPr id="36872" name="Rectangle 8"/>
          <p:cNvSpPr>
            <a:spLocks noGrp="1" noChangeArrowheads="1"/>
          </p:cNvSpPr>
          <p:nvPr>
            <p:ph type="subTitle" sz="quarter" idx="1"/>
          </p:nvPr>
        </p:nvSpPr>
        <p:spPr>
          <a:xfrm>
            <a:off x="1371600" y="3733800"/>
            <a:ext cx="6400800" cy="1752600"/>
          </a:xfrm>
        </p:spPr>
        <p:txBody>
          <a:bodyPr/>
          <a:lstStyle>
            <a:lvl1pPr marL="0" indent="0" algn="ctr">
              <a:buFontTx/>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eaLnBrk="0" hangingPunct="0">
              <a:defRPr/>
            </a:lvl1pPr>
          </a:lstStyle>
          <a:p>
            <a:pPr>
              <a:defRPr/>
            </a:pPr>
            <a:endParaRPr lang="en-US"/>
          </a:p>
        </p:txBody>
      </p:sp>
      <p:sp>
        <p:nvSpPr>
          <p:cNvPr id="10"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11" name="Rectangle 11"/>
          <p:cNvSpPr>
            <a:spLocks noGrp="1" noChangeArrowheads="1"/>
          </p:cNvSpPr>
          <p:nvPr>
            <p:ph type="sldNum" sz="quarter" idx="12"/>
          </p:nvPr>
        </p:nvSpPr>
        <p:spPr/>
        <p:txBody>
          <a:bodyPr/>
          <a:lstStyle>
            <a:lvl1pPr eaLnBrk="0" hangingPunct="0">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1906290589"/>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1"/>
          <p:cNvSpPr>
            <a:spLocks noGrp="1" noChangeArrowheads="1"/>
          </p:cNvSpPr>
          <p:nvPr>
            <p:ph type="sldNum" sz="quarter" idx="12"/>
          </p:nvPr>
        </p:nvSpPr>
        <p:spPr/>
        <p:txBody>
          <a:bodyPr/>
          <a:lstStyle>
            <a:lvl1pPr eaLnBrk="0" hangingPunct="0">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169079244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1"/>
          <p:cNvSpPr>
            <a:spLocks noGrp="1" noChangeArrowheads="1"/>
          </p:cNvSpPr>
          <p:nvPr>
            <p:ph type="sldNum" sz="quarter" idx="12"/>
          </p:nvPr>
        </p:nvSpPr>
        <p:spPr/>
        <p:txBody>
          <a:bodyPr/>
          <a:lstStyle>
            <a:lvl1pPr eaLnBrk="0" hangingPunct="0">
              <a:defRPr/>
            </a:lvl1pPr>
          </a:lstStyle>
          <a:p>
            <a:pPr>
              <a:defRPr/>
            </a:pPr>
            <a:fld id="{6575734A-E792-B741-8B48-3E739EF55566}" type="slidenum">
              <a:rPr lang="en-US"/>
              <a:pPr>
                <a:defRPr/>
              </a:pPr>
              <a:t>‹#›</a:t>
            </a:fld>
            <a:endParaRPr lang="en-US"/>
          </a:p>
        </p:txBody>
      </p:sp>
    </p:spTree>
    <p:extLst>
      <p:ext uri="{BB962C8B-B14F-4D97-AF65-F5344CB8AC3E}">
        <p14:creationId xmlns:p14="http://schemas.microsoft.com/office/powerpoint/2010/main" val="33016844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18A1B87D-7D84-384A-8F82-25E9FB1AEE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5266856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20574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1"/>
          <p:cNvSpPr>
            <a:spLocks noGrp="1" noChangeArrowheads="1"/>
          </p:cNvSpPr>
          <p:nvPr>
            <p:ph type="sldNum" sz="quarter" idx="12"/>
          </p:nvPr>
        </p:nvSpPr>
        <p:spPr/>
        <p:txBody>
          <a:bodyPr/>
          <a:lstStyle>
            <a:lvl1pPr eaLnBrk="0" hangingPunct="0">
              <a:defRPr/>
            </a:lvl1pPr>
          </a:lstStyle>
          <a:p>
            <a:pPr>
              <a:defRPr/>
            </a:pPr>
            <a:fld id="{B9DD9A0F-7526-A242-87E0-A18EC4F40D7C}" type="slidenum">
              <a:rPr lang="en-US"/>
              <a:pPr>
                <a:defRPr/>
              </a:pPr>
              <a:t>‹#›</a:t>
            </a:fld>
            <a:endParaRPr lang="en-US"/>
          </a:p>
        </p:txBody>
      </p:sp>
    </p:spTree>
    <p:extLst>
      <p:ext uri="{BB962C8B-B14F-4D97-AF65-F5344CB8AC3E}">
        <p14:creationId xmlns:p14="http://schemas.microsoft.com/office/powerpoint/2010/main" val="3063022809"/>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11"/>
          <p:cNvSpPr>
            <a:spLocks noGrp="1" noChangeArrowheads="1"/>
          </p:cNvSpPr>
          <p:nvPr>
            <p:ph type="sldNum" sz="quarter" idx="12"/>
          </p:nvPr>
        </p:nvSpPr>
        <p:spPr/>
        <p:txBody>
          <a:bodyPr/>
          <a:lstStyle>
            <a:lvl1pPr eaLnBrk="0" hangingPunct="0">
              <a:defRPr/>
            </a:lvl1pPr>
          </a:lstStyle>
          <a:p>
            <a:pPr>
              <a:defRPr/>
            </a:pPr>
            <a:fld id="{F01EFD8B-FE4F-C34E-BCE7-AEA9E07901CD}" type="slidenum">
              <a:rPr lang="en-US"/>
              <a:pPr>
                <a:defRPr/>
              </a:pPr>
              <a:t>‹#›</a:t>
            </a:fld>
            <a:endParaRPr lang="en-US"/>
          </a:p>
        </p:txBody>
      </p:sp>
    </p:spTree>
    <p:extLst>
      <p:ext uri="{BB962C8B-B14F-4D97-AF65-F5344CB8AC3E}">
        <p14:creationId xmlns:p14="http://schemas.microsoft.com/office/powerpoint/2010/main" val="230546820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11"/>
          <p:cNvSpPr>
            <a:spLocks noGrp="1" noChangeArrowheads="1"/>
          </p:cNvSpPr>
          <p:nvPr>
            <p:ph type="sldNum" sz="quarter" idx="12"/>
          </p:nvPr>
        </p:nvSpPr>
        <p:spPr/>
        <p:txBody>
          <a:bodyPr/>
          <a:lstStyle>
            <a:lvl1pPr eaLnBrk="0" hangingPunct="0">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54723925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11"/>
          <p:cNvSpPr>
            <a:spLocks noGrp="1" noChangeArrowheads="1"/>
          </p:cNvSpPr>
          <p:nvPr>
            <p:ph type="sldNum" sz="quarter" idx="12"/>
          </p:nvPr>
        </p:nvSpPr>
        <p:spPr/>
        <p:txBody>
          <a:bodyPr/>
          <a:lstStyle>
            <a:lvl1pPr eaLnBrk="0" hangingPunct="0">
              <a:defRPr/>
            </a:lvl1pPr>
          </a:lstStyle>
          <a:p>
            <a:pPr>
              <a:defRPr/>
            </a:pPr>
            <a:fld id="{79558746-2534-D44E-BB7C-8503CFBF55E6}" type="slidenum">
              <a:rPr lang="en-US"/>
              <a:pPr>
                <a:defRPr/>
              </a:pPr>
              <a:t>‹#›</a:t>
            </a:fld>
            <a:endParaRPr lang="en-US"/>
          </a:p>
        </p:txBody>
      </p:sp>
    </p:spTree>
    <p:extLst>
      <p:ext uri="{BB962C8B-B14F-4D97-AF65-F5344CB8AC3E}">
        <p14:creationId xmlns:p14="http://schemas.microsoft.com/office/powerpoint/2010/main" val="982979259"/>
      </p:ext>
    </p:extLst>
  </p:cSld>
  <p:clrMapOvr>
    <a:masterClrMapping/>
  </p:clrMapOvr>
  <p:transition>
    <p:fade/>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1"/>
          <p:cNvSpPr>
            <a:spLocks noGrp="1" noChangeArrowheads="1"/>
          </p:cNvSpPr>
          <p:nvPr>
            <p:ph type="sldNum" sz="quarter" idx="12"/>
          </p:nvPr>
        </p:nvSpPr>
        <p:spPr/>
        <p:txBody>
          <a:bodyPr/>
          <a:lstStyle>
            <a:lvl1pPr eaLnBrk="0" hangingPunct="0">
              <a:defRPr/>
            </a:lvl1pPr>
          </a:lstStyle>
          <a:p>
            <a:pPr>
              <a:defRPr/>
            </a:pPr>
            <a:fld id="{A890BF98-E56E-424F-A6F8-57C2D5540D4C}" type="slidenum">
              <a:rPr lang="en-US"/>
              <a:pPr>
                <a:defRPr/>
              </a:pPr>
              <a:t>‹#›</a:t>
            </a:fld>
            <a:endParaRPr lang="en-US"/>
          </a:p>
        </p:txBody>
      </p:sp>
    </p:spTree>
    <p:extLst>
      <p:ext uri="{BB962C8B-B14F-4D97-AF65-F5344CB8AC3E}">
        <p14:creationId xmlns:p14="http://schemas.microsoft.com/office/powerpoint/2010/main" val="2522401519"/>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11"/>
          <p:cNvSpPr>
            <a:spLocks noGrp="1" noChangeArrowheads="1"/>
          </p:cNvSpPr>
          <p:nvPr>
            <p:ph type="sldNum" sz="quarter" idx="12"/>
          </p:nvPr>
        </p:nvSpPr>
        <p:spPr/>
        <p:txBody>
          <a:bodyPr/>
          <a:lstStyle>
            <a:lvl1pPr eaLnBrk="0" hangingPunct="0">
              <a:defRPr/>
            </a:lvl1pPr>
          </a:lstStyle>
          <a:p>
            <a:pPr>
              <a:defRPr/>
            </a:pPr>
            <a:fld id="{6F063868-FFDD-3048-98C9-D144CCD5F67E}" type="slidenum">
              <a:rPr lang="en-US"/>
              <a:pPr>
                <a:defRPr/>
              </a:pPr>
              <a:t>‹#›</a:t>
            </a:fld>
            <a:endParaRPr lang="en-US"/>
          </a:p>
        </p:txBody>
      </p:sp>
    </p:spTree>
    <p:extLst>
      <p:ext uri="{BB962C8B-B14F-4D97-AF65-F5344CB8AC3E}">
        <p14:creationId xmlns:p14="http://schemas.microsoft.com/office/powerpoint/2010/main" val="218302115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1"/>
          <p:cNvSpPr>
            <a:spLocks noGrp="1" noChangeArrowheads="1"/>
          </p:cNvSpPr>
          <p:nvPr>
            <p:ph type="sldNum" sz="quarter" idx="12"/>
          </p:nvPr>
        </p:nvSpPr>
        <p:spPr/>
        <p:txBody>
          <a:bodyPr/>
          <a:lstStyle>
            <a:lvl1pPr eaLnBrk="0" hangingPunct="0">
              <a:defRPr/>
            </a:lvl1pPr>
          </a:lstStyle>
          <a:p>
            <a:pPr>
              <a:defRPr/>
            </a:pPr>
            <a:fld id="{25A4457B-4361-6048-B4EB-1817DEC4DBB8}" type="slidenum">
              <a:rPr lang="en-US"/>
              <a:pPr>
                <a:defRPr/>
              </a:pPr>
              <a:t>‹#›</a:t>
            </a:fld>
            <a:endParaRPr lang="en-US"/>
          </a:p>
        </p:txBody>
      </p:sp>
    </p:spTree>
    <p:extLst>
      <p:ext uri="{BB962C8B-B14F-4D97-AF65-F5344CB8AC3E}">
        <p14:creationId xmlns:p14="http://schemas.microsoft.com/office/powerpoint/2010/main" val="361900373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810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810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10"/>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11"/>
          <p:cNvSpPr>
            <a:spLocks noGrp="1" noChangeArrowheads="1"/>
          </p:cNvSpPr>
          <p:nvPr>
            <p:ph type="sldNum" sz="quarter" idx="12"/>
          </p:nvPr>
        </p:nvSpPr>
        <p:spPr/>
        <p:txBody>
          <a:bodyPr/>
          <a:lstStyle>
            <a:lvl1pPr eaLnBrk="0" hangingPunct="0">
              <a:defRPr/>
            </a:lvl1pPr>
          </a:lstStyle>
          <a:p>
            <a:pPr>
              <a:defRPr/>
            </a:pPr>
            <a:fld id="{8B6D94C6-AB44-6F42-868A-941E3D6034F3}" type="slidenum">
              <a:rPr lang="en-US"/>
              <a:pPr>
                <a:defRPr/>
              </a:pPr>
              <a:t>‹#›</a:t>
            </a:fld>
            <a:endParaRPr lang="en-US"/>
          </a:p>
        </p:txBody>
      </p:sp>
    </p:spTree>
    <p:extLst>
      <p:ext uri="{BB962C8B-B14F-4D97-AF65-F5344CB8AC3E}">
        <p14:creationId xmlns:p14="http://schemas.microsoft.com/office/powerpoint/2010/main" val="199292777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2057400"/>
            <a:ext cx="7772400" cy="4114800"/>
          </a:xfrm>
        </p:spPr>
        <p:txBody>
          <a:bodyPr/>
          <a:lstStyle/>
          <a:p>
            <a:pPr lvl="0"/>
            <a:endParaRPr lang="en-US" noProof="0"/>
          </a:p>
        </p:txBody>
      </p:sp>
      <p:sp>
        <p:nvSpPr>
          <p:cNvPr id="4" name="Rectangle 9"/>
          <p:cNvSpPr>
            <a:spLocks noGrp="1" noChangeArrowheads="1"/>
          </p:cNvSpPr>
          <p:nvPr>
            <p:ph type="dt" sz="half" idx="10"/>
          </p:nvPr>
        </p:nvSpPr>
        <p:spPr/>
        <p:txBody>
          <a:bodyPr/>
          <a:lstStyle>
            <a:lvl1pPr eaLnBrk="0" hangingPunct="0">
              <a:defRPr/>
            </a:lvl1pPr>
          </a:lstStyle>
          <a:p>
            <a:pPr>
              <a:defRPr/>
            </a:pPr>
            <a:endParaRPr lang="en-US" altLang="zh-CN"/>
          </a:p>
        </p:txBody>
      </p:sp>
      <p:sp>
        <p:nvSpPr>
          <p:cNvPr id="5" name="Rectangle 10"/>
          <p:cNvSpPr>
            <a:spLocks noGrp="1" noChangeArrowheads="1"/>
          </p:cNvSpPr>
          <p:nvPr>
            <p:ph type="ftr" sz="quarter" idx="11"/>
          </p:nvPr>
        </p:nvSpPr>
        <p:spPr/>
        <p:txBody>
          <a:bodyPr/>
          <a:lstStyle>
            <a:lvl1pPr eaLnBrk="0" hangingPunct="0">
              <a:defRPr/>
            </a:lvl1pPr>
          </a:lstStyle>
          <a:p>
            <a:pPr>
              <a:defRPr/>
            </a:pPr>
            <a:endParaRPr lang="en-US" altLang="zh-CN"/>
          </a:p>
        </p:txBody>
      </p:sp>
      <p:sp>
        <p:nvSpPr>
          <p:cNvPr id="6" name="Rectangle 11"/>
          <p:cNvSpPr>
            <a:spLocks noGrp="1" noChangeArrowheads="1"/>
          </p:cNvSpPr>
          <p:nvPr>
            <p:ph type="sldNum" sz="quarter" idx="12"/>
          </p:nvPr>
        </p:nvSpPr>
        <p:spPr/>
        <p:txBody>
          <a:bodyPr/>
          <a:lstStyle>
            <a:lvl1pPr eaLnBrk="0" hangingPunct="0">
              <a:defRPr/>
            </a:lvl1pPr>
          </a:lstStyle>
          <a:p>
            <a:pPr>
              <a:defRPr/>
            </a:pPr>
            <a:fld id="{898C7DE7-E4B7-4F49-A621-E6F1A18D617F}" type="slidenum">
              <a:rPr lang="en-US" altLang="zh-CN" smtClean="0"/>
              <a:pPr>
                <a:defRPr/>
              </a:pPr>
              <a:t>‹#›</a:t>
            </a:fld>
            <a:endParaRPr lang="en-US" altLang="zh-CN"/>
          </a:p>
        </p:txBody>
      </p:sp>
    </p:spTree>
    <p:extLst>
      <p:ext uri="{BB962C8B-B14F-4D97-AF65-F5344CB8AC3E}">
        <p14:creationId xmlns:p14="http://schemas.microsoft.com/office/powerpoint/2010/main" val="1309757865"/>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9753791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9BF23538-837E-7546-B106-2EF3DA02A9E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17055019"/>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253346602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pPr>
                <a:defRPr/>
              </a:pPr>
              <a:t>‹#›</a:t>
            </a:fld>
            <a:endParaRPr lang="en-US"/>
          </a:p>
        </p:txBody>
      </p:sp>
    </p:spTree>
    <p:extLst>
      <p:ext uri="{BB962C8B-B14F-4D97-AF65-F5344CB8AC3E}">
        <p14:creationId xmlns:p14="http://schemas.microsoft.com/office/powerpoint/2010/main" val="183868967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pPr>
                <a:defRPr/>
              </a:pPr>
              <a:t>‹#›</a:t>
            </a:fld>
            <a:endParaRPr lang="en-US"/>
          </a:p>
        </p:txBody>
      </p:sp>
    </p:spTree>
    <p:extLst>
      <p:ext uri="{BB962C8B-B14F-4D97-AF65-F5344CB8AC3E}">
        <p14:creationId xmlns:p14="http://schemas.microsoft.com/office/powerpoint/2010/main" val="304677810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pPr>
                <a:defRPr/>
              </a:pPr>
              <a:t>‹#›</a:t>
            </a:fld>
            <a:endParaRPr lang="en-US"/>
          </a:p>
        </p:txBody>
      </p:sp>
    </p:spTree>
    <p:extLst>
      <p:ext uri="{BB962C8B-B14F-4D97-AF65-F5344CB8AC3E}">
        <p14:creationId xmlns:p14="http://schemas.microsoft.com/office/powerpoint/2010/main" val="3461214109"/>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29839029"/>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pPr>
                <a:defRPr/>
              </a:pPr>
              <a:t>‹#›</a:t>
            </a:fld>
            <a:endParaRPr lang="en-US"/>
          </a:p>
        </p:txBody>
      </p:sp>
    </p:spTree>
    <p:extLst>
      <p:ext uri="{BB962C8B-B14F-4D97-AF65-F5344CB8AC3E}">
        <p14:creationId xmlns:p14="http://schemas.microsoft.com/office/powerpoint/2010/main" val="3856799967"/>
      </p:ext>
    </p:extLst>
  </p:cSld>
  <p:clrMapOvr>
    <a:masterClrMapping/>
  </p:clrMapOvr>
  <p:transition>
    <p:fade/>
  </p:transition>
</p:sldLayout>
</file>

<file path=ppt/slideLayouts/slideLayout3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pPr>
                <a:defRPr/>
              </a:pPr>
              <a:t>‹#›</a:t>
            </a:fld>
            <a:endParaRPr lang="en-US"/>
          </a:p>
        </p:txBody>
      </p:sp>
    </p:spTree>
    <p:extLst>
      <p:ext uri="{BB962C8B-B14F-4D97-AF65-F5344CB8AC3E}">
        <p14:creationId xmlns:p14="http://schemas.microsoft.com/office/powerpoint/2010/main" val="3723391058"/>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pPr>
                <a:defRPr/>
              </a:pPr>
              <a:t>‹#›</a:t>
            </a:fld>
            <a:endParaRPr lang="en-US"/>
          </a:p>
        </p:txBody>
      </p:sp>
    </p:spTree>
    <p:extLst>
      <p:ext uri="{BB962C8B-B14F-4D97-AF65-F5344CB8AC3E}">
        <p14:creationId xmlns:p14="http://schemas.microsoft.com/office/powerpoint/2010/main" val="282226327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pPr>
                <a:defRPr/>
              </a:pPr>
              <a:t>‹#›</a:t>
            </a:fld>
            <a:endParaRPr lang="en-US"/>
          </a:p>
        </p:txBody>
      </p:sp>
    </p:spTree>
    <p:extLst>
      <p:ext uri="{BB962C8B-B14F-4D97-AF65-F5344CB8AC3E}">
        <p14:creationId xmlns:p14="http://schemas.microsoft.com/office/powerpoint/2010/main" val="4181652268"/>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pPr>
                <a:defRPr/>
              </a:pPr>
              <a:t>‹#›</a:t>
            </a:fld>
            <a:endParaRPr lang="en-US"/>
          </a:p>
        </p:txBody>
      </p:sp>
    </p:spTree>
    <p:extLst>
      <p:ext uri="{BB962C8B-B14F-4D97-AF65-F5344CB8AC3E}">
        <p14:creationId xmlns:p14="http://schemas.microsoft.com/office/powerpoint/2010/main" val="8197226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F8BD993-6660-684E-9EAC-F537A9F8B49F}" type="slidenum">
              <a:rPr lang="en-US"/>
              <a:pPr>
                <a:defRPr/>
              </a:pPr>
              <a:t>‹#›</a:t>
            </a:fld>
            <a:endParaRPr lang="en-US"/>
          </a:p>
        </p:txBody>
      </p:sp>
    </p:spTree>
    <p:extLst>
      <p:ext uri="{BB962C8B-B14F-4D97-AF65-F5344CB8AC3E}">
        <p14:creationId xmlns:p14="http://schemas.microsoft.com/office/powerpoint/2010/main" val="206504856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pPr>
                <a:defRPr/>
              </a:pPr>
              <a:t>‹#›</a:t>
            </a:fld>
            <a:endParaRPr lang="en-US"/>
          </a:p>
        </p:txBody>
      </p:sp>
    </p:spTree>
    <p:extLst>
      <p:ext uri="{BB962C8B-B14F-4D97-AF65-F5344CB8AC3E}">
        <p14:creationId xmlns:p14="http://schemas.microsoft.com/office/powerpoint/2010/main" val="3204360188"/>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10946" name="Rectangle 1026"/>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a:lvl1pPr>
          </a:lstStyle>
          <a:p>
            <a:r>
              <a:rPr lang="en-US"/>
              <a:t>Click to edit Master title style</a:t>
            </a:r>
          </a:p>
        </p:txBody>
      </p:sp>
      <p:sp>
        <p:nvSpPr>
          <p:cNvPr id="210947" name="Rectangle 1027"/>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2"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318619266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1507624163"/>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3383F4C-975D-E041-8514-8E4D930F84A4}" type="slidenum">
              <a:rPr lang="en-US" smtClean="0"/>
              <a:pPr>
                <a:defRPr/>
              </a:pPr>
              <a:t>‹#›</a:t>
            </a:fld>
            <a:endParaRPr lang="en-US"/>
          </a:p>
        </p:txBody>
      </p:sp>
    </p:spTree>
    <p:extLst>
      <p:ext uri="{BB962C8B-B14F-4D97-AF65-F5344CB8AC3E}">
        <p14:creationId xmlns:p14="http://schemas.microsoft.com/office/powerpoint/2010/main" val="2292968432"/>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EEE58EA-59D6-D14E-8595-38C3FC1FBD9E}" type="slidenum">
              <a:rPr lang="en-US" smtClean="0"/>
              <a:pPr>
                <a:defRPr/>
              </a:pPr>
              <a:t>‹#›</a:t>
            </a:fld>
            <a:endParaRPr lang="en-US"/>
          </a:p>
        </p:txBody>
      </p:sp>
    </p:spTree>
    <p:extLst>
      <p:ext uri="{BB962C8B-B14F-4D97-AF65-F5344CB8AC3E}">
        <p14:creationId xmlns:p14="http://schemas.microsoft.com/office/powerpoint/2010/main" val="1753003684"/>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84F34329-36FB-8045-A857-6B87ACF05743}" type="slidenum">
              <a:rPr lang="en-US" smtClean="0"/>
              <a:pPr>
                <a:defRPr/>
              </a:pPr>
              <a:t>‹#›</a:t>
            </a:fld>
            <a:endParaRPr lang="en-US"/>
          </a:p>
        </p:txBody>
      </p:sp>
    </p:spTree>
    <p:extLst>
      <p:ext uri="{BB962C8B-B14F-4D97-AF65-F5344CB8AC3E}">
        <p14:creationId xmlns:p14="http://schemas.microsoft.com/office/powerpoint/2010/main" val="2172165910"/>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1179192744"/>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C2298EEC-5975-2044-AE96-C560D72AB1B9}" type="slidenum">
              <a:rPr lang="en-US" smtClean="0"/>
              <a:pPr>
                <a:defRPr/>
              </a:pPr>
              <a:t>‹#›</a:t>
            </a:fld>
            <a:endParaRPr lang="en-US"/>
          </a:p>
        </p:txBody>
      </p:sp>
    </p:spTree>
    <p:extLst>
      <p:ext uri="{BB962C8B-B14F-4D97-AF65-F5344CB8AC3E}">
        <p14:creationId xmlns:p14="http://schemas.microsoft.com/office/powerpoint/2010/main" val="2764769821"/>
      </p:ext>
    </p:extLst>
  </p:cSld>
  <p:clrMapOvr>
    <a:masterClrMapping/>
  </p:clrMapOvr>
  <p:transition>
    <p:fade/>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E8481B0-56EC-E54C-8B69-C6049B09C6F1}" type="slidenum">
              <a:rPr lang="en-US" smtClean="0"/>
              <a:pPr>
                <a:defRPr/>
              </a:pPr>
              <a:t>‹#›</a:t>
            </a:fld>
            <a:endParaRPr lang="en-US"/>
          </a:p>
        </p:txBody>
      </p:sp>
    </p:spTree>
    <p:extLst>
      <p:ext uri="{BB962C8B-B14F-4D97-AF65-F5344CB8AC3E}">
        <p14:creationId xmlns:p14="http://schemas.microsoft.com/office/powerpoint/2010/main" val="397952464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FE8D880C-F111-DE4E-BC69-B898C79D15EE}" type="slidenum">
              <a:rPr lang="en-US" smtClean="0"/>
              <a:pPr>
                <a:defRPr/>
              </a:pPr>
              <a:t>‹#›</a:t>
            </a:fld>
            <a:endParaRPr lang="en-US"/>
          </a:p>
        </p:txBody>
      </p:sp>
    </p:spTree>
    <p:extLst>
      <p:ext uri="{BB962C8B-B14F-4D97-AF65-F5344CB8AC3E}">
        <p14:creationId xmlns:p14="http://schemas.microsoft.com/office/powerpoint/2010/main" val="24393495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40386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2A0A53F3-7FCB-A846-8AE7-76183EDE6D2E}" type="slidenum">
              <a:rPr lang="en-US" altLang="zh-CN"/>
              <a:pPr>
                <a:defRPr/>
              </a:pPr>
              <a:t>‹#›</a:t>
            </a:fld>
            <a:endParaRPr lang="en-US" altLang="zh-CN"/>
          </a:p>
        </p:txBody>
      </p:sp>
    </p:spTree>
    <p:extLst>
      <p:ext uri="{BB962C8B-B14F-4D97-AF65-F5344CB8AC3E}">
        <p14:creationId xmlns:p14="http://schemas.microsoft.com/office/powerpoint/2010/main" val="70520644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6881284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526472E-5335-254C-9C38-DD6A0E161E36}" type="slidenum">
              <a:rPr lang="en-US" smtClean="0"/>
              <a:pPr>
                <a:defRPr/>
              </a:pPr>
              <a:t>‹#›</a:t>
            </a:fld>
            <a:endParaRPr lang="en-US"/>
          </a:p>
        </p:txBody>
      </p:sp>
    </p:spTree>
    <p:extLst>
      <p:ext uri="{BB962C8B-B14F-4D97-AF65-F5344CB8AC3E}">
        <p14:creationId xmlns:p14="http://schemas.microsoft.com/office/powerpoint/2010/main" val="151956753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623026D-8A6D-534F-AE4E-0D05609DF2D7}" type="slidenum">
              <a:rPr lang="en-US" smtClean="0"/>
              <a:pPr>
                <a:defRPr/>
              </a:pPr>
              <a:t>‹#›</a:t>
            </a:fld>
            <a:endParaRPr lang="en-US"/>
          </a:p>
        </p:txBody>
      </p:sp>
    </p:spTree>
    <p:extLst>
      <p:ext uri="{BB962C8B-B14F-4D97-AF65-F5344CB8AC3E}">
        <p14:creationId xmlns:p14="http://schemas.microsoft.com/office/powerpoint/2010/main" val="382366743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2434275429"/>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340265684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3383F4C-975D-E041-8514-8E4D930F84A4}" type="slidenum">
              <a:rPr lang="en-US" smtClean="0"/>
              <a:pPr>
                <a:defRPr/>
              </a:pPr>
              <a:t>‹#›</a:t>
            </a:fld>
            <a:endParaRPr lang="en-US"/>
          </a:p>
        </p:txBody>
      </p:sp>
    </p:spTree>
    <p:extLst>
      <p:ext uri="{BB962C8B-B14F-4D97-AF65-F5344CB8AC3E}">
        <p14:creationId xmlns:p14="http://schemas.microsoft.com/office/powerpoint/2010/main" val="904823065"/>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EEE58EA-59D6-D14E-8595-38C3FC1FBD9E}" type="slidenum">
              <a:rPr lang="en-US" smtClean="0"/>
              <a:pPr>
                <a:defRPr/>
              </a:pPr>
              <a:t>‹#›</a:t>
            </a:fld>
            <a:endParaRPr lang="en-US"/>
          </a:p>
        </p:txBody>
      </p:sp>
    </p:spTree>
    <p:extLst>
      <p:ext uri="{BB962C8B-B14F-4D97-AF65-F5344CB8AC3E}">
        <p14:creationId xmlns:p14="http://schemas.microsoft.com/office/powerpoint/2010/main" val="425674751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4F34329-36FB-8045-A857-6B87ACF05743}" type="slidenum">
              <a:rPr lang="en-US" smtClean="0"/>
              <a:pPr>
                <a:defRPr/>
              </a:pPr>
              <a:t>‹#›</a:t>
            </a:fld>
            <a:endParaRPr lang="en-US"/>
          </a:p>
        </p:txBody>
      </p:sp>
    </p:spTree>
    <p:extLst>
      <p:ext uri="{BB962C8B-B14F-4D97-AF65-F5344CB8AC3E}">
        <p14:creationId xmlns:p14="http://schemas.microsoft.com/office/powerpoint/2010/main" val="187750668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3532934149"/>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2298EEC-5975-2044-AE96-C560D72AB1B9}" type="slidenum">
              <a:rPr lang="en-US" smtClean="0"/>
              <a:pPr>
                <a:defRPr/>
              </a:pPr>
              <a:t>‹#›</a:t>
            </a:fld>
            <a:endParaRPr lang="en-US"/>
          </a:p>
        </p:txBody>
      </p:sp>
    </p:spTree>
    <p:extLst>
      <p:ext uri="{BB962C8B-B14F-4D97-AF65-F5344CB8AC3E}">
        <p14:creationId xmlns:p14="http://schemas.microsoft.com/office/powerpoint/2010/main" val="407436525"/>
      </p:ext>
    </p:extLst>
  </p:cSld>
  <p:clrMapOvr>
    <a:masterClrMapping/>
  </p:clrMapOvr>
  <p:transition>
    <p:fade/>
  </p:transition>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E8481B0-56EC-E54C-8B69-C6049B09C6F1}" type="slidenum">
              <a:rPr lang="en-US" smtClean="0"/>
              <a:pPr>
                <a:defRPr/>
              </a:pPr>
              <a:t>‹#›</a:t>
            </a:fld>
            <a:endParaRPr lang="en-US"/>
          </a:p>
        </p:txBody>
      </p:sp>
    </p:spTree>
    <p:extLst>
      <p:ext uri="{BB962C8B-B14F-4D97-AF65-F5344CB8AC3E}">
        <p14:creationId xmlns:p14="http://schemas.microsoft.com/office/powerpoint/2010/main" val="16863539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9788012"/>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8D880C-F111-DE4E-BC69-B898C79D15EE}" type="slidenum">
              <a:rPr lang="en-US" smtClean="0"/>
              <a:pPr>
                <a:defRPr/>
              </a:pPr>
              <a:t>‹#›</a:t>
            </a:fld>
            <a:endParaRPr lang="en-US"/>
          </a:p>
        </p:txBody>
      </p:sp>
    </p:spTree>
    <p:extLst>
      <p:ext uri="{BB962C8B-B14F-4D97-AF65-F5344CB8AC3E}">
        <p14:creationId xmlns:p14="http://schemas.microsoft.com/office/powerpoint/2010/main" val="77057360"/>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26472E-5335-254C-9C38-DD6A0E161E36}" type="slidenum">
              <a:rPr lang="en-US" smtClean="0"/>
              <a:pPr>
                <a:defRPr/>
              </a:pPr>
              <a:t>‹#›</a:t>
            </a:fld>
            <a:endParaRPr lang="en-US"/>
          </a:p>
        </p:txBody>
      </p:sp>
    </p:spTree>
    <p:extLst>
      <p:ext uri="{BB962C8B-B14F-4D97-AF65-F5344CB8AC3E}">
        <p14:creationId xmlns:p14="http://schemas.microsoft.com/office/powerpoint/2010/main" val="331324679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23026D-8A6D-534F-AE4E-0D05609DF2D7}" type="slidenum">
              <a:rPr lang="en-US" smtClean="0"/>
              <a:pPr>
                <a:defRPr/>
              </a:pPr>
              <a:t>‹#›</a:t>
            </a:fld>
            <a:endParaRPr lang="en-US"/>
          </a:p>
        </p:txBody>
      </p:sp>
    </p:spTree>
    <p:extLst>
      <p:ext uri="{BB962C8B-B14F-4D97-AF65-F5344CB8AC3E}">
        <p14:creationId xmlns:p14="http://schemas.microsoft.com/office/powerpoint/2010/main" val="150902455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F509352-FE87-3E4C-9E6A-82BF3D892262}" type="slidenum">
              <a:rPr lang="en-GB" smtClean="0"/>
              <a:pPr>
                <a:defRPr/>
              </a:pPr>
              <a:t>‹#›</a:t>
            </a:fld>
            <a:endParaRPr lang="en-GB"/>
          </a:p>
        </p:txBody>
      </p:sp>
    </p:spTree>
    <p:extLst>
      <p:ext uri="{BB962C8B-B14F-4D97-AF65-F5344CB8AC3E}">
        <p14:creationId xmlns:p14="http://schemas.microsoft.com/office/powerpoint/2010/main" val="89980600"/>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45D5B64-8AB6-AF4D-9B57-688DF44FE850}" type="slidenum">
              <a:rPr lang="en-GB" smtClean="0"/>
              <a:pPr>
                <a:defRPr/>
              </a:pPr>
              <a:t>‹#›</a:t>
            </a:fld>
            <a:endParaRPr lang="en-GB"/>
          </a:p>
        </p:txBody>
      </p:sp>
    </p:spTree>
    <p:extLst>
      <p:ext uri="{BB962C8B-B14F-4D97-AF65-F5344CB8AC3E}">
        <p14:creationId xmlns:p14="http://schemas.microsoft.com/office/powerpoint/2010/main" val="258038649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3383F4C-975D-E041-8514-8E4D930F84A4}" type="slidenum">
              <a:rPr lang="en-US" smtClean="0"/>
              <a:pPr>
                <a:defRPr/>
              </a:pPr>
              <a:t>‹#›</a:t>
            </a:fld>
            <a:endParaRPr lang="en-US"/>
          </a:p>
        </p:txBody>
      </p:sp>
    </p:spTree>
    <p:extLst>
      <p:ext uri="{BB962C8B-B14F-4D97-AF65-F5344CB8AC3E}">
        <p14:creationId xmlns:p14="http://schemas.microsoft.com/office/powerpoint/2010/main" val="93415654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EEE58EA-59D6-D14E-8595-38C3FC1FBD9E}" type="slidenum">
              <a:rPr lang="en-US" smtClean="0"/>
              <a:pPr>
                <a:defRPr/>
              </a:pPr>
              <a:t>‹#›</a:t>
            </a:fld>
            <a:endParaRPr lang="en-US"/>
          </a:p>
        </p:txBody>
      </p:sp>
    </p:spTree>
    <p:extLst>
      <p:ext uri="{BB962C8B-B14F-4D97-AF65-F5344CB8AC3E}">
        <p14:creationId xmlns:p14="http://schemas.microsoft.com/office/powerpoint/2010/main" val="377287215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84F34329-36FB-8045-A857-6B87ACF05743}" type="slidenum">
              <a:rPr lang="en-US" smtClean="0"/>
              <a:pPr>
                <a:defRPr/>
              </a:pPr>
              <a:t>‹#›</a:t>
            </a:fld>
            <a:endParaRPr lang="en-US"/>
          </a:p>
        </p:txBody>
      </p:sp>
    </p:spTree>
    <p:extLst>
      <p:ext uri="{BB962C8B-B14F-4D97-AF65-F5344CB8AC3E}">
        <p14:creationId xmlns:p14="http://schemas.microsoft.com/office/powerpoint/2010/main" val="308210803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E744030-95FE-5141-923C-A5972FFE2E66}" type="slidenum">
              <a:rPr lang="en-GB" smtClean="0"/>
              <a:pPr>
                <a:defRPr/>
              </a:pPr>
              <a:t>‹#›</a:t>
            </a:fld>
            <a:endParaRPr lang="en-GB"/>
          </a:p>
        </p:txBody>
      </p:sp>
    </p:spTree>
    <p:extLst>
      <p:ext uri="{BB962C8B-B14F-4D97-AF65-F5344CB8AC3E}">
        <p14:creationId xmlns:p14="http://schemas.microsoft.com/office/powerpoint/2010/main" val="214609378"/>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C2298EEC-5975-2044-AE96-C560D72AB1B9}" type="slidenum">
              <a:rPr lang="en-US" smtClean="0"/>
              <a:pPr>
                <a:defRPr/>
              </a:pPr>
              <a:t>‹#›</a:t>
            </a:fld>
            <a:endParaRPr lang="en-US"/>
          </a:p>
        </p:txBody>
      </p:sp>
    </p:spTree>
    <p:extLst>
      <p:ext uri="{BB962C8B-B14F-4D97-AF65-F5344CB8AC3E}">
        <p14:creationId xmlns:p14="http://schemas.microsoft.com/office/powerpoint/2010/main" val="1651141679"/>
      </p:ext>
    </p:extLst>
  </p:cSld>
  <p:clrMapOvr>
    <a:masterClrMapping/>
  </p:clrMapOvr>
  <p:transition>
    <p:fade/>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0919405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E8481B0-56EC-E54C-8B69-C6049B09C6F1}" type="slidenum">
              <a:rPr lang="en-US" smtClean="0"/>
              <a:pPr>
                <a:defRPr/>
              </a:pPr>
              <a:t>‹#›</a:t>
            </a:fld>
            <a:endParaRPr lang="en-US"/>
          </a:p>
        </p:txBody>
      </p:sp>
    </p:spTree>
    <p:extLst>
      <p:ext uri="{BB962C8B-B14F-4D97-AF65-F5344CB8AC3E}">
        <p14:creationId xmlns:p14="http://schemas.microsoft.com/office/powerpoint/2010/main" val="379946032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E8D880C-F111-DE4E-BC69-B898C79D15EE}" type="slidenum">
              <a:rPr lang="en-US" smtClean="0"/>
              <a:pPr>
                <a:defRPr/>
              </a:pPr>
              <a:t>‹#›</a:t>
            </a:fld>
            <a:endParaRPr lang="en-US"/>
          </a:p>
        </p:txBody>
      </p:sp>
    </p:spTree>
    <p:extLst>
      <p:ext uri="{BB962C8B-B14F-4D97-AF65-F5344CB8AC3E}">
        <p14:creationId xmlns:p14="http://schemas.microsoft.com/office/powerpoint/2010/main" val="2326774381"/>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526472E-5335-254C-9C38-DD6A0E161E36}" type="slidenum">
              <a:rPr lang="en-US" smtClean="0"/>
              <a:pPr>
                <a:defRPr/>
              </a:pPr>
              <a:t>‹#›</a:t>
            </a:fld>
            <a:endParaRPr lang="en-US"/>
          </a:p>
        </p:txBody>
      </p:sp>
    </p:spTree>
    <p:extLst>
      <p:ext uri="{BB962C8B-B14F-4D97-AF65-F5344CB8AC3E}">
        <p14:creationId xmlns:p14="http://schemas.microsoft.com/office/powerpoint/2010/main" val="260899457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623026D-8A6D-534F-AE4E-0D05609DF2D7}" type="slidenum">
              <a:rPr lang="en-US" smtClean="0"/>
              <a:pPr>
                <a:defRPr/>
              </a:pPr>
              <a:t>‹#›</a:t>
            </a:fld>
            <a:endParaRPr lang="en-US"/>
          </a:p>
        </p:txBody>
      </p:sp>
    </p:spTree>
    <p:extLst>
      <p:ext uri="{BB962C8B-B14F-4D97-AF65-F5344CB8AC3E}">
        <p14:creationId xmlns:p14="http://schemas.microsoft.com/office/powerpoint/2010/main" val="37405940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fld id="{4D145A27-4707-984E-810C-E438869E3625}"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522976"/>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endParaRPr lang="en-US" altLang="zh-CN">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CN">
              <a:solidFill>
                <a:srgbClr val="000000"/>
              </a:solidFill>
            </a:endParaRPr>
          </a:p>
        </p:txBody>
      </p:sp>
      <p:sp>
        <p:nvSpPr>
          <p:cNvPr id="4" name="Slide Number Placeholder 5"/>
          <p:cNvSpPr>
            <a:spLocks noGrp="1"/>
          </p:cNvSpPr>
          <p:nvPr>
            <p:ph type="sldNum" sz="quarter" idx="12"/>
          </p:nvPr>
        </p:nvSpPr>
        <p:spPr/>
        <p:txBody>
          <a:bodyPr/>
          <a:lstStyle>
            <a:lvl1pPr>
              <a:defRPr smtClean="0"/>
            </a:lvl1pPr>
          </a:lstStyle>
          <a:p>
            <a:fld id="{BDEA7721-D496-4542-9505-2FDD17D7EE4A}"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576250"/>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showMasterSp="0"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C58B76E7-02AA-5D4F-9619-E1BAE86A9996}" type="slidenum">
              <a:rPr lang="en-US" altLang="zh-CN">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5765255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fld id="{4D145A27-4707-984E-810C-E438869E3625}"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522976"/>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endParaRPr lang="en-US" altLang="zh-CN">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CN">
              <a:solidFill>
                <a:srgbClr val="000000"/>
              </a:solidFill>
            </a:endParaRPr>
          </a:p>
        </p:txBody>
      </p:sp>
      <p:sp>
        <p:nvSpPr>
          <p:cNvPr id="4" name="Slide Number Placeholder 5"/>
          <p:cNvSpPr>
            <a:spLocks noGrp="1"/>
          </p:cNvSpPr>
          <p:nvPr>
            <p:ph type="sldNum" sz="quarter" idx="12"/>
          </p:nvPr>
        </p:nvSpPr>
        <p:spPr/>
        <p:txBody>
          <a:bodyPr/>
          <a:lstStyle>
            <a:lvl1pPr>
              <a:defRPr smtClean="0"/>
            </a:lvl1pPr>
          </a:lstStyle>
          <a:p>
            <a:fld id="{BDEA7721-D496-4542-9505-2FDD17D7EE4A}"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57625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Arial" charset="0"/>
                <a:ea typeface="+mn-ea"/>
                <a:cs typeface="+mn-cs"/>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p:txBody>
          <a:bodyPr/>
          <a:lstStyle>
            <a:lvl1pPr>
              <a:defRPr smtClean="0">
                <a:cs typeface="ＭＳ Ｐゴシック" charset="0"/>
              </a:defRPr>
            </a:lvl1pPr>
          </a:lstStyle>
          <a:p>
            <a:fld id="{4D145A27-4707-984E-810C-E438869E3625}"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48252297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22032984"/>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atin typeface="Arial" charset="0"/>
                <a:ea typeface="ＭＳ Ｐゴシック" charset="0"/>
                <a:cs typeface="ＭＳ Ｐゴシック" charset="0"/>
              </a:defRPr>
            </a:lvl1pPr>
          </a:lstStyle>
          <a:p>
            <a:pPr>
              <a:defRPr/>
            </a:pPr>
            <a:endParaRPr lang="en-US" altLang="zh-CN">
              <a:solidFill>
                <a:srgbClr val="000000"/>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ltLang="zh-CN">
              <a:solidFill>
                <a:srgbClr val="000000"/>
              </a:solidFill>
            </a:endParaRPr>
          </a:p>
        </p:txBody>
      </p:sp>
      <p:sp>
        <p:nvSpPr>
          <p:cNvPr id="4" name="Slide Number Placeholder 5"/>
          <p:cNvSpPr>
            <a:spLocks noGrp="1"/>
          </p:cNvSpPr>
          <p:nvPr>
            <p:ph type="sldNum" sz="quarter" idx="12"/>
          </p:nvPr>
        </p:nvSpPr>
        <p:spPr/>
        <p:txBody>
          <a:bodyPr/>
          <a:lstStyle>
            <a:lvl1pPr>
              <a:defRPr smtClean="0"/>
            </a:lvl1pPr>
          </a:lstStyle>
          <a:p>
            <a:fld id="{BDEA7721-D496-4542-9505-2FDD17D7EE4A}"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14576250"/>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0291902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62619285"/>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2497459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971991"/>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19733556"/>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58145188"/>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182555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61531906"/>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9540937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121919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26047010"/>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349D4B-7216-8346-A578-4D8DA9BD9743}" type="datetimeFigureOut">
              <a:rPr lang="en-US" smtClean="0">
                <a:solidFill>
                  <a:prstClr val="black">
                    <a:tint val="75000"/>
                  </a:prstClr>
                </a:solidFill>
                <a:latin typeface="Calibri"/>
              </a:rPr>
              <a:pPr/>
              <a:t>9/14/18</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B5BD3026-E80E-0A41-8F8C-B017C6E11DC2}"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312477"/>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A546A1-B38D-3147-845C-ABBC4C465E5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93942903"/>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08B9C82-07FD-CE4F-BA86-417A5D1D61B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054717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4377843-20D1-594F-83E6-D86DC29B27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9947961"/>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C8943C9-A40B-A54A-ABFF-4839B31626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1711172"/>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12CD6B-61CF-1F4B-A031-A03CC79BED9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201150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4054FD1-BEF4-6F47-9C02-2838B57B1B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123640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34B57525-7970-B44F-8C24-B21F82FC03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34908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A38B8A-3F9F-AD47-8B30-675F7676257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5621619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981953"/>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017FEDB-5848-DA47-BB6A-83F80EA7A9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082498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201A1FA-E421-9349-8557-55724CE7ED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7060241"/>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D05C500-2FF2-7C42-9F0B-DFEC83D119C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065992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90478F21-F95A-2040-8AD3-6B55E4DAD13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73460996"/>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0B29822C-117F-EC4C-A226-3ED541EDA3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5672737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75636047"/>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09401248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153265820"/>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5072569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8" name="Footer Placeholder 7"/>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9" name="Slide Number Placeholder 8"/>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79084019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572224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4" name="Footer Placeholder 3"/>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5" name="Slide Number Placeholder 4"/>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560123044"/>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3" name="Footer Placeholder 2"/>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4" name="Slide Number Placeholder 3"/>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26650120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2963653176"/>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6" name="Footer Placeholder 5"/>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7" name="Slide Number Placeholder 6"/>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3043391572"/>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27432419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eaLnBrk="1" fontAlgn="auto" hangingPunct="1">
              <a:spcBef>
                <a:spcPts val="0"/>
              </a:spcBef>
              <a:spcAft>
                <a:spcPts val="0"/>
              </a:spcAft>
            </a:pPr>
            <a:fld id="{AC0F5B04-0A0A-4D3B-9CB0-4722B18F0223}" type="datetimeFigureOut">
              <a:rPr lang="en-US" sz="1800">
                <a:solidFill>
                  <a:prstClr val="black"/>
                </a:solidFill>
                <a:latin typeface="Calibri"/>
              </a:rPr>
              <a:pPr eaLnBrk="1" fontAlgn="auto" hangingPunct="1">
                <a:spcBef>
                  <a:spcPts val="0"/>
                </a:spcBef>
                <a:spcAft>
                  <a:spcPts val="0"/>
                </a:spcAft>
              </a:pPr>
              <a:t>9/14/18</a:t>
            </a:fld>
            <a:endParaRPr lang="en-US" sz="1800">
              <a:solidFill>
                <a:prstClr val="black"/>
              </a:solidFill>
              <a:latin typeface="Calibri"/>
            </a:endParaRPr>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eaLnBrk="1" fontAlgn="auto" hangingPunct="1">
              <a:spcBef>
                <a:spcPts val="0"/>
              </a:spcBef>
              <a:spcAft>
                <a:spcPts val="0"/>
              </a:spcAft>
            </a:pPr>
            <a:endParaRPr lang="en-US" sz="1800">
              <a:solidFill>
                <a:prstClr val="black"/>
              </a:solidFill>
              <a:latin typeface="Calibri"/>
            </a:endParaRPr>
          </a:p>
        </p:txBody>
      </p:sp>
      <p:sp>
        <p:nvSpPr>
          <p:cNvPr id="6" name="Slide Number Placeholder 5"/>
          <p:cNvSpPr>
            <a:spLocks noGrp="1"/>
          </p:cNvSpPr>
          <p:nvPr>
            <p:ph type="sldNum" sz="quarter" idx="12"/>
          </p:nvPr>
        </p:nvSpPr>
        <p:spPr>
          <a:xfrm>
            <a:off x="6553200" y="6356350"/>
            <a:ext cx="2133600" cy="365125"/>
          </a:xfrm>
          <a:prstGeom prst="rect">
            <a:avLst/>
          </a:prstGeom>
        </p:spPr>
        <p:txBody>
          <a:bodyPr/>
          <a:lstStyle/>
          <a:p>
            <a:pPr eaLnBrk="1" fontAlgn="auto" hangingPunct="1">
              <a:spcBef>
                <a:spcPts val="0"/>
              </a:spcBef>
              <a:spcAft>
                <a:spcPts val="0"/>
              </a:spcAft>
            </a:pPr>
            <a:fld id="{B2551307-7FD0-4CFF-B6E6-1FEF1BAD319D}" type="slidenum">
              <a:rPr lang="en-US" sz="1800">
                <a:solidFill>
                  <a:prstClr val="black"/>
                </a:solidFill>
                <a:latin typeface="Calibri"/>
              </a:rPr>
              <a:pPr eaLnBrk="1" fontAlgn="auto" hangingPunct="1">
                <a:spcBef>
                  <a:spcPts val="0"/>
                </a:spcBef>
                <a:spcAft>
                  <a:spcPts val="0"/>
                </a:spcAft>
              </a:pPr>
              <a:t>‹#›</a:t>
            </a:fld>
            <a:endParaRPr lang="en-US" sz="1800">
              <a:solidFill>
                <a:prstClr val="black"/>
              </a:solidFill>
              <a:latin typeface="Calibri"/>
            </a:endParaRPr>
          </a:p>
        </p:txBody>
      </p:sp>
    </p:spTree>
    <p:extLst>
      <p:ext uri="{BB962C8B-B14F-4D97-AF65-F5344CB8AC3E}">
        <p14:creationId xmlns:p14="http://schemas.microsoft.com/office/powerpoint/2010/main" val="1820772870"/>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ea typeface="ＭＳ Ｐゴシック"/>
              </a:rPr>
              <a:pPr>
                <a:defRPr/>
              </a:pPr>
              <a:t>‹#›</a:t>
            </a:fld>
            <a:endParaRPr lang="en-GB">
              <a:ea typeface="ＭＳ Ｐゴシック"/>
            </a:endParaRPr>
          </a:p>
        </p:txBody>
      </p:sp>
    </p:spTree>
    <p:extLst>
      <p:ext uri="{BB962C8B-B14F-4D97-AF65-F5344CB8AC3E}">
        <p14:creationId xmlns:p14="http://schemas.microsoft.com/office/powerpoint/2010/main" val="3915165910"/>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7D4693F0-859D-0340-9958-E4A175A70E39}" type="slidenum">
              <a:rPr lang="zh-CN" altLang="en-US"/>
              <a:pPr>
                <a:defRPr/>
              </a:pPr>
              <a:t>‹#›</a:t>
            </a:fld>
            <a:endParaRPr lang="en-US" altLang="zh-CN"/>
          </a:p>
        </p:txBody>
      </p:sp>
    </p:spTree>
    <p:extLst>
      <p:ext uri="{BB962C8B-B14F-4D97-AF65-F5344CB8AC3E}">
        <p14:creationId xmlns:p14="http://schemas.microsoft.com/office/powerpoint/2010/main" val="1193400511"/>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atin typeface="Times New Roman" charset="0"/>
              </a:defRPr>
            </a:lvl1pPr>
          </a:lstStyle>
          <a:p>
            <a:pPr>
              <a:defRPr/>
            </a:pPr>
            <a:endParaRPr lang="zh-CN" altLang="en-US"/>
          </a:p>
        </p:txBody>
      </p:sp>
      <p:sp>
        <p:nvSpPr>
          <p:cNvPr id="5" name="Rectangle 5"/>
          <p:cNvSpPr>
            <a:spLocks noGrp="1" noChangeArrowheads="1"/>
          </p:cNvSpPr>
          <p:nvPr>
            <p:ph type="ftr" sz="quarter" idx="11"/>
          </p:nvPr>
        </p:nvSpPr>
        <p:spPr/>
        <p:txBody>
          <a:bodyPr/>
          <a:lstStyle>
            <a:lvl1pPr eaLnBrk="1" hangingPunct="1">
              <a:defRPr>
                <a:latin typeface="Times New Roman" charset="0"/>
              </a:defRPr>
            </a:lvl1pPr>
          </a:lstStyle>
          <a:p>
            <a:pPr>
              <a:defRPr/>
            </a:pPr>
            <a:endParaRPr lang="zh-CN" altLang="en-US"/>
          </a:p>
        </p:txBody>
      </p:sp>
      <p:sp>
        <p:nvSpPr>
          <p:cNvPr id="6" name="Rectangle 6"/>
          <p:cNvSpPr>
            <a:spLocks noGrp="1" noChangeArrowheads="1"/>
          </p:cNvSpPr>
          <p:nvPr>
            <p:ph type="sldNum" sz="quarter" idx="12"/>
          </p:nvPr>
        </p:nvSpPr>
        <p:spPr/>
        <p:txBody>
          <a:bodyPr/>
          <a:lstStyle>
            <a:lvl1pPr eaLnBrk="1" hangingPunct="1">
              <a:defRPr>
                <a:latin typeface="Times New Roman" charset="0"/>
              </a:defRPr>
            </a:lvl1pPr>
          </a:lstStyle>
          <a:p>
            <a:pPr>
              <a:defRPr/>
            </a:pPr>
            <a:fld id="{920F497F-C165-9C4F-9E20-95A85E06DFC8}" type="slidenum">
              <a:rPr lang="zh-CN" altLang="en-US"/>
              <a:pPr>
                <a:defRPr/>
              </a:pPr>
              <a:t>‹#›</a:t>
            </a:fld>
            <a:endParaRPr lang="en-US" altLang="zh-CN"/>
          </a:p>
        </p:txBody>
      </p:sp>
    </p:spTree>
    <p:extLst>
      <p:ext uri="{BB962C8B-B14F-4D97-AF65-F5344CB8AC3E}">
        <p14:creationId xmlns:p14="http://schemas.microsoft.com/office/powerpoint/2010/main" val="107410741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D0A9CA5B-DFD2-174F-839D-47DB7172CAE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164831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046922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8E4CA7A2-0D99-C945-8304-1E89B9EF33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9434165"/>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2CD46D54-74CE-A54A-9EB8-646B60A4A30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2248855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3BD81B-5794-294E-A416-2A59E4E497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03499178"/>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9" name="Rectangle 6"/>
          <p:cNvSpPr>
            <a:spLocks noGrp="1" noChangeArrowheads="1"/>
          </p:cNvSpPr>
          <p:nvPr>
            <p:ph type="sldNum" sz="quarter" idx="12"/>
          </p:nvPr>
        </p:nvSpPr>
        <p:spPr>
          <a:ln/>
        </p:spPr>
        <p:txBody>
          <a:bodyPr/>
          <a:lstStyle>
            <a:lvl1pPr>
              <a:defRPr/>
            </a:lvl1pPr>
          </a:lstStyle>
          <a:p>
            <a:pPr>
              <a:defRPr/>
            </a:pPr>
            <a:fld id="{556D706E-A878-D14A-90A9-ECCBD3682A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2928762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5" name="Rectangle 6"/>
          <p:cNvSpPr>
            <a:spLocks noGrp="1" noChangeArrowheads="1"/>
          </p:cNvSpPr>
          <p:nvPr>
            <p:ph type="sldNum" sz="quarter" idx="12"/>
          </p:nvPr>
        </p:nvSpPr>
        <p:spPr>
          <a:ln/>
        </p:spPr>
        <p:txBody>
          <a:bodyPr/>
          <a:lstStyle>
            <a:lvl1pPr>
              <a:defRPr/>
            </a:lvl1pPr>
          </a:lstStyle>
          <a:p>
            <a:pPr>
              <a:defRPr/>
            </a:pPr>
            <a:fld id="{26E2A8A0-8099-DA45-AE60-423DC8189A0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7646949"/>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363168-334D-F94A-8F05-EEEA845FF0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57183685"/>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AC5299F-8A50-A74F-A44B-BD5738FB56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711342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7" name="Rectangle 6"/>
          <p:cNvSpPr>
            <a:spLocks noGrp="1" noChangeArrowheads="1"/>
          </p:cNvSpPr>
          <p:nvPr>
            <p:ph type="sldNum" sz="quarter" idx="12"/>
          </p:nvPr>
        </p:nvSpPr>
        <p:spPr>
          <a:ln/>
        </p:spPr>
        <p:txBody>
          <a:bodyPr/>
          <a:lstStyle>
            <a:lvl1pPr>
              <a:defRPr/>
            </a:lvl1pPr>
          </a:lstStyle>
          <a:p>
            <a:pPr>
              <a:defRPr/>
            </a:pPr>
            <a:fld id="{79BE39D7-A3F3-6A43-B336-8463885903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0882456"/>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E9A0B527-3C11-2E46-8A01-57CCB31291F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2926808"/>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a:endParaRPr>
          </a:p>
        </p:txBody>
      </p:sp>
      <p:sp>
        <p:nvSpPr>
          <p:cNvPr id="6" name="Rectangle 6"/>
          <p:cNvSpPr>
            <a:spLocks noGrp="1" noChangeArrowheads="1"/>
          </p:cNvSpPr>
          <p:nvPr>
            <p:ph type="sldNum" sz="quarter" idx="12"/>
          </p:nvPr>
        </p:nvSpPr>
        <p:spPr>
          <a:ln/>
        </p:spPr>
        <p:txBody>
          <a:bodyPr/>
          <a:lstStyle>
            <a:lvl1pPr>
              <a:defRPr/>
            </a:lvl1pPr>
          </a:lstStyle>
          <a:p>
            <a:pPr>
              <a:defRPr/>
            </a:pPr>
            <a:fld id="{B6CFA125-FA0F-3A47-83A5-2406CF9966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195255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39477891"/>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endParaRPr>
              </a:p>
            </p:txBody>
          </p:sp>
          <p:sp>
            <p:nvSpPr>
              <p:cNvPr id="11" name="Freeform 7"/>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endParaRPr>
            </a:p>
          </p:txBody>
        </p:sp>
        <p:sp>
          <p:nvSpPr>
            <p:cNvPr id="7" name="Freeform 10"/>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endParaRPr>
            </a:p>
          </p:txBody>
        </p:sp>
      </p:grpSp>
      <p:sp>
        <p:nvSpPr>
          <p:cNvPr id="18637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8638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a:lvl1pPr>
          </a:lstStyle>
          <a:p>
            <a:pPr>
              <a:defRPr/>
            </a:pPr>
            <a:fld id="{78B42F91-6C86-5542-8507-C75926ECCB5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60457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D71C26AC-F153-8643-BAD8-89FA71D65824}"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47683000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219F79E-BAB4-6D45-8A94-ED87568222CB}"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5483146"/>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5463424D-8982-5348-BED6-61274D499BDD}"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78207549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023E59DA-8407-4545-A9AE-957C17D31334}" type="slidenum">
              <a:rPr lang="en-US">
                <a:solidFill>
                  <a:srgbClr val="FFFFFF"/>
                </a:solidFill>
              </a:rPr>
              <a:pPr>
                <a:defRPr/>
              </a:pPr>
              <a:t>‹#›</a:t>
            </a:fld>
            <a:endParaRPr lang="en-US">
              <a:solidFill>
                <a:srgbClr val="FFFFFF"/>
              </a:solidFill>
            </a:endParaRPr>
          </a:p>
        </p:txBody>
      </p:sp>
      <p:sp>
        <p:nvSpPr>
          <p:cNvPr id="9"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07418974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D1364E77-3332-F445-88F4-A4E07005F0D2}" type="slidenum">
              <a:rPr lang="en-US">
                <a:solidFill>
                  <a:srgbClr val="FFFFFF"/>
                </a:solidFill>
              </a:rPr>
              <a:pPr>
                <a:defRPr/>
              </a:pPr>
              <a:t>‹#›</a:t>
            </a:fld>
            <a:endParaRPr lang="en-US">
              <a:solidFill>
                <a:srgbClr val="FFFFFF"/>
              </a:solidFill>
            </a:endParaRPr>
          </a:p>
        </p:txBody>
      </p:sp>
      <p:sp>
        <p:nvSpPr>
          <p:cNvPr id="5"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868429569"/>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
          <p:cNvSpPr>
            <a:spLocks noGrp="1" noChangeArrowheads="1"/>
          </p:cNvSpPr>
          <p:nvPr>
            <p:ph type="sldNum" sz="quarter" idx="11"/>
          </p:nvPr>
        </p:nvSpPr>
        <p:spPr>
          <a:ln/>
        </p:spPr>
        <p:txBody>
          <a:bodyPr/>
          <a:lstStyle>
            <a:lvl1pPr>
              <a:defRPr/>
            </a:lvl1pPr>
          </a:lstStyle>
          <a:p>
            <a:pPr>
              <a:defRPr/>
            </a:pPr>
            <a:fld id="{A9358D87-CA04-B64A-9573-FC7719559179}" type="slidenum">
              <a:rPr lang="en-US">
                <a:solidFill>
                  <a:srgbClr val="FFFFFF"/>
                </a:solidFill>
              </a:rPr>
              <a:pPr>
                <a:defRPr/>
              </a:pPr>
              <a:t>‹#›</a:t>
            </a:fld>
            <a:endParaRPr lang="en-US">
              <a:solidFill>
                <a:srgbClr val="FFFFFF"/>
              </a:solidFill>
            </a:endParaRPr>
          </a:p>
        </p:txBody>
      </p:sp>
      <p:sp>
        <p:nvSpPr>
          <p:cNvPr id="4"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82850609"/>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4B063E2B-AD82-8C4E-B61F-50B63487DF5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24065371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
          <p:cNvSpPr>
            <a:spLocks noGrp="1" noChangeArrowheads="1"/>
          </p:cNvSpPr>
          <p:nvPr>
            <p:ph type="sldNum" sz="quarter" idx="11"/>
          </p:nvPr>
        </p:nvSpPr>
        <p:spPr>
          <a:ln/>
        </p:spPr>
        <p:txBody>
          <a:bodyPr/>
          <a:lstStyle>
            <a:lvl1pPr>
              <a:defRPr/>
            </a:lvl1pPr>
          </a:lstStyle>
          <a:p>
            <a:pPr>
              <a:defRPr/>
            </a:pPr>
            <a:fld id="{87E9B73D-8E37-4345-A1BA-DAD0F95504C7}" type="slidenum">
              <a:rPr lang="en-US">
                <a:solidFill>
                  <a:srgbClr val="FFFFFF"/>
                </a:solidFill>
              </a:rPr>
              <a:pPr>
                <a:defRPr/>
              </a:pPr>
              <a:t>‹#›</a:t>
            </a:fld>
            <a:endParaRPr lang="en-US">
              <a:solidFill>
                <a:srgbClr val="FFFFFF"/>
              </a:solidFill>
            </a:endParaRPr>
          </a:p>
        </p:txBody>
      </p:sp>
      <p:sp>
        <p:nvSpPr>
          <p:cNvPr id="7"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4575019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0A2C34C2-7E8A-4247-8A79-56018B00047C}"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9636700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304669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
          <p:cNvSpPr>
            <a:spLocks noGrp="1" noChangeArrowheads="1"/>
          </p:cNvSpPr>
          <p:nvPr>
            <p:ph type="sldNum" sz="quarter" idx="11"/>
          </p:nvPr>
        </p:nvSpPr>
        <p:spPr>
          <a:ln/>
        </p:spPr>
        <p:txBody>
          <a:bodyPr/>
          <a:lstStyle>
            <a:lvl1pPr>
              <a:defRPr/>
            </a:lvl1pPr>
          </a:lstStyle>
          <a:p>
            <a:pPr>
              <a:defRPr/>
            </a:pPr>
            <a:fld id="{9B89EAC1-2DCC-8246-927B-6A158B44F418}" type="slidenum">
              <a:rPr lang="en-US">
                <a:solidFill>
                  <a:srgbClr val="FFFFFF"/>
                </a:solidFill>
              </a:rPr>
              <a:pPr>
                <a:defRPr/>
              </a:pPr>
              <a:t>‹#›</a:t>
            </a:fld>
            <a:endParaRPr lang="en-US">
              <a:solidFill>
                <a:srgbClr val="FFFFFF"/>
              </a:solidFill>
            </a:endParaRPr>
          </a:p>
        </p:txBody>
      </p:sp>
      <p:sp>
        <p:nvSpPr>
          <p:cNvPr id="6" name="Rectangle 14"/>
          <p:cNvSpPr>
            <a:spLocks noGrp="1" noChangeArrowheads="1"/>
          </p:cNvSpPr>
          <p:nvPr>
            <p:ph type="ftr"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098678401"/>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355487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9820510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02695118"/>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81343146"/>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882356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36243939"/>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9517978"/>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599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789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9" name="Rectangle 6"/>
          <p:cNvSpPr>
            <a:spLocks noGrp="1" noChangeArrowheads="1"/>
          </p:cNvSpPr>
          <p:nvPr>
            <p:ph type="sldNum" sz="quarter" idx="12"/>
          </p:nvPr>
        </p:nvSpPr>
        <p:spPr>
          <a:ln/>
        </p:spPr>
        <p:txBody>
          <a:bodyPr/>
          <a:lstStyle>
            <a:lvl1pPr>
              <a:defRPr/>
            </a:lvl1pPr>
          </a:lstStyle>
          <a:p>
            <a:pPr>
              <a:defRPr/>
            </a:pPr>
            <a:fld id="{44D6277E-E545-964F-AC63-FA89B64ABA76}" type="slidenum">
              <a:rPr lang="en-US" altLang="zh-CN"/>
              <a:pPr>
                <a:defRPr/>
              </a:pPr>
              <a:t>‹#›</a:t>
            </a:fld>
            <a:endParaRPr lang="en-US" altLang="zh-CN"/>
          </a:p>
        </p:txBody>
      </p:sp>
    </p:spTree>
    <p:extLst>
      <p:ext uri="{BB962C8B-B14F-4D97-AF65-F5344CB8AC3E}">
        <p14:creationId xmlns:p14="http://schemas.microsoft.com/office/powerpoint/2010/main" val="8011467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8053565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72036347"/>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4471746"/>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643071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AB26FEC-32C2-F449-A0FD-F76361D4F731}" type="slidenum">
              <a:rPr lang="en-US"/>
              <a:pPr>
                <a:defRPr/>
              </a:pPr>
              <a:t>‹#›</a:t>
            </a:fld>
            <a:endParaRPr lang="en-US"/>
          </a:p>
        </p:txBody>
      </p:sp>
    </p:spTree>
    <p:extLst>
      <p:ext uri="{BB962C8B-B14F-4D97-AF65-F5344CB8AC3E}">
        <p14:creationId xmlns:p14="http://schemas.microsoft.com/office/powerpoint/2010/main" val="263765755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49EC8D-AABC-2D4A-BFE2-3FFF85D83CE1}" type="slidenum">
              <a:rPr lang="en-US"/>
              <a:pPr>
                <a:defRPr/>
              </a:pPr>
              <a:t>‹#›</a:t>
            </a:fld>
            <a:endParaRPr lang="en-US"/>
          </a:p>
        </p:txBody>
      </p:sp>
    </p:spTree>
    <p:extLst>
      <p:ext uri="{BB962C8B-B14F-4D97-AF65-F5344CB8AC3E}">
        <p14:creationId xmlns:p14="http://schemas.microsoft.com/office/powerpoint/2010/main" val="269395186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24AEAE8-442E-A14D-9C2C-2CEB6259141F}" type="slidenum">
              <a:rPr lang="en-US"/>
              <a:pPr>
                <a:defRPr/>
              </a:pPr>
              <a:t>‹#›</a:t>
            </a:fld>
            <a:endParaRPr lang="en-US"/>
          </a:p>
        </p:txBody>
      </p:sp>
    </p:spTree>
    <p:extLst>
      <p:ext uri="{BB962C8B-B14F-4D97-AF65-F5344CB8AC3E}">
        <p14:creationId xmlns:p14="http://schemas.microsoft.com/office/powerpoint/2010/main" val="3958272128"/>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7089B166-FBC0-F744-86DD-0214B0E7D05B}" type="slidenum">
              <a:rPr lang="en-US"/>
              <a:pPr>
                <a:defRPr/>
              </a:pPr>
              <a:t>‹#›</a:t>
            </a:fld>
            <a:endParaRPr lang="en-US"/>
          </a:p>
        </p:txBody>
      </p:sp>
    </p:spTree>
    <p:extLst>
      <p:ext uri="{BB962C8B-B14F-4D97-AF65-F5344CB8AC3E}">
        <p14:creationId xmlns:p14="http://schemas.microsoft.com/office/powerpoint/2010/main" val="184108241"/>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C14A4CB-D1C6-BC40-B73B-2862185E9D7E}" type="slidenum">
              <a:rPr lang="en-US"/>
              <a:pPr>
                <a:defRPr/>
              </a:pPr>
              <a:t>‹#›</a:t>
            </a:fld>
            <a:endParaRPr lang="en-US"/>
          </a:p>
        </p:txBody>
      </p:sp>
    </p:spTree>
    <p:extLst>
      <p:ext uri="{BB962C8B-B14F-4D97-AF65-F5344CB8AC3E}">
        <p14:creationId xmlns:p14="http://schemas.microsoft.com/office/powerpoint/2010/main" val="1845075852"/>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4EB9CB5-80DC-F34A-874C-6D7BDB7469C8}" type="slidenum">
              <a:rPr lang="en-US"/>
              <a:pPr>
                <a:defRPr/>
              </a:pPr>
              <a:t>‹#›</a:t>
            </a:fld>
            <a:endParaRPr lang="en-US"/>
          </a:p>
        </p:txBody>
      </p:sp>
    </p:spTree>
    <p:extLst>
      <p:ext uri="{BB962C8B-B14F-4D97-AF65-F5344CB8AC3E}">
        <p14:creationId xmlns:p14="http://schemas.microsoft.com/office/powerpoint/2010/main" val="3747905108"/>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379811BC-EA1B-594F-ABC0-AE3412868B3F}" type="slidenum">
              <a:rPr lang="en-US"/>
              <a:pPr>
                <a:defRPr/>
              </a:pPr>
              <a:t>‹#›</a:t>
            </a:fld>
            <a:endParaRPr lang="en-US"/>
          </a:p>
        </p:txBody>
      </p:sp>
    </p:spTree>
    <p:extLst>
      <p:ext uri="{BB962C8B-B14F-4D97-AF65-F5344CB8AC3E}">
        <p14:creationId xmlns:p14="http://schemas.microsoft.com/office/powerpoint/2010/main" val="170764208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54102424"/>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DA7B62C-82AA-B148-9A2E-1E32FD55AB57}" type="slidenum">
              <a:rPr lang="en-US"/>
              <a:pPr>
                <a:defRPr/>
              </a:pPr>
              <a:t>‹#›</a:t>
            </a:fld>
            <a:endParaRPr lang="en-US"/>
          </a:p>
        </p:txBody>
      </p:sp>
    </p:spTree>
    <p:extLst>
      <p:ext uri="{BB962C8B-B14F-4D97-AF65-F5344CB8AC3E}">
        <p14:creationId xmlns:p14="http://schemas.microsoft.com/office/powerpoint/2010/main" val="375128950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0E277BA-91BA-2543-830A-718D2ED986F9}" type="slidenum">
              <a:rPr lang="en-US"/>
              <a:pPr>
                <a:defRPr/>
              </a:pPr>
              <a:t>‹#›</a:t>
            </a:fld>
            <a:endParaRPr lang="en-US"/>
          </a:p>
        </p:txBody>
      </p:sp>
    </p:spTree>
    <p:extLst>
      <p:ext uri="{BB962C8B-B14F-4D97-AF65-F5344CB8AC3E}">
        <p14:creationId xmlns:p14="http://schemas.microsoft.com/office/powerpoint/2010/main" val="4075394358"/>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5A70D5F-817E-9C4B-9E02-6D24CECAC1BE}" type="slidenum">
              <a:rPr lang="en-US"/>
              <a:pPr>
                <a:defRPr/>
              </a:pPr>
              <a:t>‹#›</a:t>
            </a:fld>
            <a:endParaRPr lang="en-US"/>
          </a:p>
        </p:txBody>
      </p:sp>
    </p:spTree>
    <p:extLst>
      <p:ext uri="{BB962C8B-B14F-4D97-AF65-F5344CB8AC3E}">
        <p14:creationId xmlns:p14="http://schemas.microsoft.com/office/powerpoint/2010/main" val="245360400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F348F843-CD70-3745-BDAE-24B446177906}" type="slidenum">
              <a:rPr lang="en-US"/>
              <a:pPr>
                <a:defRPr/>
              </a:pPr>
              <a:t>‹#›</a:t>
            </a:fld>
            <a:endParaRPr lang="en-US"/>
          </a:p>
        </p:txBody>
      </p:sp>
    </p:spTree>
    <p:extLst>
      <p:ext uri="{BB962C8B-B14F-4D97-AF65-F5344CB8AC3E}">
        <p14:creationId xmlns:p14="http://schemas.microsoft.com/office/powerpoint/2010/main" val="4174493712"/>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968BDE9-2066-3941-8482-5CC13874CC43}" type="slidenum">
              <a:rPr lang="en-US"/>
              <a:pPr>
                <a:defRPr/>
              </a:pPr>
              <a:t>‹#›</a:t>
            </a:fld>
            <a:endParaRPr lang="en-US"/>
          </a:p>
        </p:txBody>
      </p:sp>
    </p:spTree>
    <p:extLst>
      <p:ext uri="{BB962C8B-B14F-4D97-AF65-F5344CB8AC3E}">
        <p14:creationId xmlns:p14="http://schemas.microsoft.com/office/powerpoint/2010/main" val="3492981267"/>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696C44B-CABA-7842-B99E-3AE2CB991771}" type="slidenum">
              <a:rPr lang="en-US"/>
              <a:pPr>
                <a:defRPr/>
              </a:pPr>
              <a:t>‹#›</a:t>
            </a:fld>
            <a:endParaRPr lang="en-US"/>
          </a:p>
        </p:txBody>
      </p:sp>
    </p:spTree>
    <p:extLst>
      <p:ext uri="{BB962C8B-B14F-4D97-AF65-F5344CB8AC3E}">
        <p14:creationId xmlns:p14="http://schemas.microsoft.com/office/powerpoint/2010/main" val="1231237323"/>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6174227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5927432"/>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48857724"/>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9222258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60646633"/>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7701828"/>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83696682"/>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8286060"/>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0605988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4191577"/>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4938496"/>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2164379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111684"/>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9/14/18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14568442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9/14/18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4639135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9252842"/>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9/14/18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3278790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9/14/18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1063828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9/14/18</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83070014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9/14/18</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4510242"/>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9/14/18</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59808336"/>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9/14/18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291965723"/>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9/14/18</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4534634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9/14/18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3347115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9/14/18</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21288057"/>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61941375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2285992"/>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4840420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422181570"/>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57288"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29213" y="1981200"/>
            <a:ext cx="3819525"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47876236"/>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31348378"/>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52286304"/>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1972245"/>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935983447"/>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434985221"/>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2414626"/>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0875" y="609600"/>
            <a:ext cx="1947863"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57288" y="609600"/>
            <a:ext cx="5691187"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1542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210709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631BF2-1BBD-0F45-878C-32154E769D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39230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5F14FCC-3C20-2042-80F7-F54222AC101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139041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B2AC883-88A7-9648-824B-9FE9E261AD0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5027805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F1B2C4E-80F5-6E4C-BE2B-D4738BDB8A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5776472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34227CC-2BC8-2E48-8A91-B8E1DF6F8A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251555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CF19A347-A4E7-FE49-ADC1-6B38E8FC9E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1892771"/>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D34317C-5155-3743-9E88-7720F2240C2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204005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352C3C8-DC08-7041-87EB-67FA010CAC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43061825"/>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6166AB08-12CA-5846-8A1F-721AFD6343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37760392"/>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BA04D17-279F-1C4F-9AE2-F6CD88CC1D5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23652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14987312"/>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9681D1-55BA-954E-8070-C5E9481AD7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487291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D5227BD2-8A2B-024C-B97F-09A96D8A87D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4230377"/>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D6E9899-9251-644D-B536-C3ED397BC8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807034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DD0D6E6-1BB9-B847-B084-08F3B554AD6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2682590"/>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FDAD0CDE-13CF-7F4A-859F-8D84F62646A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033037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354BF021-44D8-0A47-B4FD-0B4CCB4572F8}" type="slidenum">
              <a:rPr lang="en-GB">
                <a:ea typeface="ＭＳ Ｐゴシック"/>
              </a:rPr>
              <a:pPr>
                <a:defRPr/>
              </a:pPr>
              <a:t>‹#›</a:t>
            </a:fld>
            <a:endParaRPr lang="en-GB">
              <a:ea typeface="ＭＳ Ｐゴシック"/>
            </a:endParaRPr>
          </a:p>
        </p:txBody>
      </p:sp>
    </p:spTree>
    <p:extLst>
      <p:ext uri="{BB962C8B-B14F-4D97-AF65-F5344CB8AC3E}">
        <p14:creationId xmlns:p14="http://schemas.microsoft.com/office/powerpoint/2010/main" val="177431230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965770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2843997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6344117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4622005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3793816"/>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18002228"/>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3272908"/>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5633691"/>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8600548"/>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8977565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47475390"/>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0212698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7493019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1274247"/>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881660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79219945"/>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21917368"/>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86273296"/>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191997"/>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840282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40851653"/>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29002374"/>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447805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68942947"/>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3513501"/>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539D42-1066-CC4E-8D6A-A1FDF8BB8262}" type="slidenum">
              <a:rPr lang="en-US"/>
              <a:pPr>
                <a:defRPr/>
              </a:pPr>
              <a:t>‹#›</a:t>
            </a:fld>
            <a:endParaRPr lang="en-US"/>
          </a:p>
        </p:txBody>
      </p:sp>
    </p:spTree>
    <p:extLst>
      <p:ext uri="{BB962C8B-B14F-4D97-AF65-F5344CB8AC3E}">
        <p14:creationId xmlns:p14="http://schemas.microsoft.com/office/powerpoint/2010/main" val="357330948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74829355"/>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6D3C821-F3C5-0C43-93BF-79E74AF6B0EA}" type="slidenum">
              <a:rPr lang="en-US"/>
              <a:pPr>
                <a:defRPr/>
              </a:pPr>
              <a:t>‹#›</a:t>
            </a:fld>
            <a:endParaRPr lang="en-US"/>
          </a:p>
        </p:txBody>
      </p:sp>
    </p:spTree>
    <p:extLst>
      <p:ext uri="{BB962C8B-B14F-4D97-AF65-F5344CB8AC3E}">
        <p14:creationId xmlns:p14="http://schemas.microsoft.com/office/powerpoint/2010/main" val="1772764660"/>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47CDF42-C520-6444-BC51-31AC3BA4DC67}" type="slidenum">
              <a:rPr lang="en-US"/>
              <a:pPr>
                <a:defRPr/>
              </a:pPr>
              <a:t>‹#›</a:t>
            </a:fld>
            <a:endParaRPr lang="en-US"/>
          </a:p>
        </p:txBody>
      </p:sp>
    </p:spTree>
    <p:extLst>
      <p:ext uri="{BB962C8B-B14F-4D97-AF65-F5344CB8AC3E}">
        <p14:creationId xmlns:p14="http://schemas.microsoft.com/office/powerpoint/2010/main" val="3830899767"/>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A083057-B627-AD43-B27B-3E81D395658F}" type="slidenum">
              <a:rPr lang="en-US"/>
              <a:pPr>
                <a:defRPr/>
              </a:pPr>
              <a:t>‹#›</a:t>
            </a:fld>
            <a:endParaRPr lang="en-US"/>
          </a:p>
        </p:txBody>
      </p:sp>
    </p:spTree>
    <p:extLst>
      <p:ext uri="{BB962C8B-B14F-4D97-AF65-F5344CB8AC3E}">
        <p14:creationId xmlns:p14="http://schemas.microsoft.com/office/powerpoint/2010/main" val="4083436876"/>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536DC9B1-205C-F04F-9E80-EA73BF065CB4}" type="slidenum">
              <a:rPr lang="en-US"/>
              <a:pPr>
                <a:defRPr/>
              </a:pPr>
              <a:t>‹#›</a:t>
            </a:fld>
            <a:endParaRPr lang="en-US"/>
          </a:p>
        </p:txBody>
      </p:sp>
    </p:spTree>
    <p:extLst>
      <p:ext uri="{BB962C8B-B14F-4D97-AF65-F5344CB8AC3E}">
        <p14:creationId xmlns:p14="http://schemas.microsoft.com/office/powerpoint/2010/main" val="3502745139"/>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6F7ACEC-5C89-7243-8976-3694F4C8A059}" type="slidenum">
              <a:rPr lang="en-US"/>
              <a:pPr>
                <a:defRPr/>
              </a:pPr>
              <a:t>‹#›</a:t>
            </a:fld>
            <a:endParaRPr lang="en-US"/>
          </a:p>
        </p:txBody>
      </p:sp>
    </p:spTree>
    <p:extLst>
      <p:ext uri="{BB962C8B-B14F-4D97-AF65-F5344CB8AC3E}">
        <p14:creationId xmlns:p14="http://schemas.microsoft.com/office/powerpoint/2010/main" val="268098936"/>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60AF12B-BBC0-C742-9A78-51951A50053E}" type="slidenum">
              <a:rPr lang="en-US"/>
              <a:pPr>
                <a:defRPr/>
              </a:pPr>
              <a:t>‹#›</a:t>
            </a:fld>
            <a:endParaRPr lang="en-US"/>
          </a:p>
        </p:txBody>
      </p:sp>
    </p:spTree>
    <p:extLst>
      <p:ext uri="{BB962C8B-B14F-4D97-AF65-F5344CB8AC3E}">
        <p14:creationId xmlns:p14="http://schemas.microsoft.com/office/powerpoint/2010/main" val="2435640351"/>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35822C4-7D49-E940-A526-4C437678A209}" type="slidenum">
              <a:rPr lang="en-US"/>
              <a:pPr>
                <a:defRPr/>
              </a:pPr>
              <a:t>‹#›</a:t>
            </a:fld>
            <a:endParaRPr lang="en-US"/>
          </a:p>
        </p:txBody>
      </p:sp>
    </p:spTree>
    <p:extLst>
      <p:ext uri="{BB962C8B-B14F-4D97-AF65-F5344CB8AC3E}">
        <p14:creationId xmlns:p14="http://schemas.microsoft.com/office/powerpoint/2010/main" val="1704708801"/>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A70B122-B90F-9040-BC76-00E92B8A907F}" type="slidenum">
              <a:rPr lang="en-US"/>
              <a:pPr>
                <a:defRPr/>
              </a:pPr>
              <a:t>‹#›</a:t>
            </a:fld>
            <a:endParaRPr lang="en-US"/>
          </a:p>
        </p:txBody>
      </p:sp>
    </p:spTree>
    <p:extLst>
      <p:ext uri="{BB962C8B-B14F-4D97-AF65-F5344CB8AC3E}">
        <p14:creationId xmlns:p14="http://schemas.microsoft.com/office/powerpoint/2010/main" val="1529132481"/>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280981FB-6C60-DE47-A705-D77616C90938}" type="slidenum">
              <a:rPr lang="en-US"/>
              <a:pPr>
                <a:defRPr/>
              </a:pPr>
              <a:t>‹#›</a:t>
            </a:fld>
            <a:endParaRPr lang="en-US"/>
          </a:p>
        </p:txBody>
      </p:sp>
    </p:spTree>
    <p:extLst>
      <p:ext uri="{BB962C8B-B14F-4D97-AF65-F5344CB8AC3E}">
        <p14:creationId xmlns:p14="http://schemas.microsoft.com/office/powerpoint/2010/main" val="2389937860"/>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97EBD33-3866-244D-A0FD-782553930A03}" type="slidenum">
              <a:rPr lang="en-US"/>
              <a:pPr>
                <a:defRPr/>
              </a:pPr>
              <a:t>‹#›</a:t>
            </a:fld>
            <a:endParaRPr lang="en-US"/>
          </a:p>
        </p:txBody>
      </p:sp>
    </p:spTree>
    <p:extLst>
      <p:ext uri="{BB962C8B-B14F-4D97-AF65-F5344CB8AC3E}">
        <p14:creationId xmlns:p14="http://schemas.microsoft.com/office/powerpoint/2010/main" val="10678455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5" name="Rectangle 6"/>
          <p:cNvSpPr>
            <a:spLocks noGrp="1" noChangeArrowheads="1"/>
          </p:cNvSpPr>
          <p:nvPr>
            <p:ph type="sldNum" sz="quarter" idx="12"/>
          </p:nvPr>
        </p:nvSpPr>
        <p:spPr>
          <a:ln/>
        </p:spPr>
        <p:txBody>
          <a:bodyPr/>
          <a:lstStyle>
            <a:lvl1pPr>
              <a:defRPr/>
            </a:lvl1pPr>
          </a:lstStyle>
          <a:p>
            <a:pPr>
              <a:defRPr/>
            </a:pPr>
            <a:fld id="{29D3450C-4E2F-F246-AC57-1D53BEBA3A84}" type="slidenum">
              <a:rPr lang="en-US" altLang="zh-CN"/>
              <a:pPr>
                <a:defRPr/>
              </a:pPr>
              <a:t>‹#›</a:t>
            </a:fld>
            <a:endParaRPr lang="en-US" altLang="zh-CN"/>
          </a:p>
        </p:txBody>
      </p:sp>
    </p:spTree>
    <p:extLst>
      <p:ext uri="{BB962C8B-B14F-4D97-AF65-F5344CB8AC3E}">
        <p14:creationId xmlns:p14="http://schemas.microsoft.com/office/powerpoint/2010/main" val="102957949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5556859"/>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705846533"/>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164749731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85617314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178103687"/>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493483281"/>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328561519"/>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31131719"/>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02296783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781963169"/>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16909688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214386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5278985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51512715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97471561"/>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7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503" indent="0" algn="ctr">
              <a:buNone/>
              <a:defRPr/>
            </a:lvl2pPr>
            <a:lvl3pPr marL="643006" indent="0" algn="ctr">
              <a:buNone/>
              <a:defRPr/>
            </a:lvl3pPr>
            <a:lvl4pPr marL="964509" indent="0" algn="ctr">
              <a:buNone/>
              <a:defRPr/>
            </a:lvl4pPr>
            <a:lvl5pPr marL="1286012" indent="0" algn="ctr">
              <a:buNone/>
              <a:defRPr/>
            </a:lvl5pPr>
            <a:lvl6pPr marL="1607515" indent="0" algn="ctr">
              <a:buNone/>
              <a:defRPr/>
            </a:lvl6pPr>
            <a:lvl7pPr marL="1929018" indent="0" algn="ctr">
              <a:buNone/>
              <a:defRPr/>
            </a:lvl7pPr>
            <a:lvl8pPr marL="2250521" indent="0" algn="ctr">
              <a:buNone/>
              <a:defRPr/>
            </a:lvl8pPr>
            <a:lvl9pPr marL="2572024"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115458365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2638570169"/>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1503" indent="0">
              <a:buNone/>
              <a:defRPr sz="1300"/>
            </a:lvl2pPr>
            <a:lvl3pPr marL="643006" indent="0">
              <a:buNone/>
              <a:defRPr sz="1100"/>
            </a:lvl3pPr>
            <a:lvl4pPr marL="964509" indent="0">
              <a:buNone/>
              <a:defRPr sz="1000"/>
            </a:lvl4pPr>
            <a:lvl5pPr marL="1286012" indent="0">
              <a:buNone/>
              <a:defRPr sz="1000"/>
            </a:lvl5pPr>
            <a:lvl6pPr marL="1607515" indent="0">
              <a:buNone/>
              <a:defRPr sz="1000"/>
            </a:lvl6pPr>
            <a:lvl7pPr marL="1929018" indent="0">
              <a:buNone/>
              <a:defRPr sz="1000"/>
            </a:lvl7pPr>
            <a:lvl8pPr marL="2250521" indent="0">
              <a:buNone/>
              <a:defRPr sz="1000"/>
            </a:lvl8pPr>
            <a:lvl9pPr marL="2572024"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2742115365"/>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4"/>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4"/>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381889419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03" y="1535040"/>
            <a:ext cx="4040061"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03"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503" indent="0">
              <a:buNone/>
              <a:defRPr sz="1400" b="1"/>
            </a:lvl2pPr>
            <a:lvl3pPr marL="643006" indent="0">
              <a:buNone/>
              <a:defRPr sz="1300" b="1"/>
            </a:lvl3pPr>
            <a:lvl4pPr marL="964509" indent="0">
              <a:buNone/>
              <a:defRPr sz="1100" b="1"/>
            </a:lvl4pPr>
            <a:lvl5pPr marL="1286012" indent="0">
              <a:buNone/>
              <a:defRPr sz="1100" b="1"/>
            </a:lvl5pPr>
            <a:lvl6pPr marL="1607515" indent="0">
              <a:buNone/>
              <a:defRPr sz="1100" b="1"/>
            </a:lvl6pPr>
            <a:lvl7pPr marL="1929018" indent="0">
              <a:buNone/>
              <a:defRPr sz="1100" b="1"/>
            </a:lvl7pPr>
            <a:lvl8pPr marL="2250521" indent="0">
              <a:buNone/>
              <a:defRPr sz="1100" b="1"/>
            </a:lvl8pPr>
            <a:lvl9pPr marL="2572024"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423562635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1048413854"/>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4020461936"/>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93874901"/>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03"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4"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03" y="1434565"/>
            <a:ext cx="3007439" cy="4691082"/>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1117601967"/>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8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00"/>
            <a:ext cx="5486846" cy="4115023"/>
          </a:xfrm>
        </p:spPr>
        <p:txBody>
          <a:bodyPr/>
          <a:lstStyle>
            <a:lvl1pPr marL="0" indent="0">
              <a:buNone/>
              <a:defRPr sz="2300"/>
            </a:lvl1pPr>
            <a:lvl2pPr marL="321503" indent="0">
              <a:buNone/>
              <a:defRPr sz="2000"/>
            </a:lvl2pPr>
            <a:lvl3pPr marL="643006" indent="0">
              <a:buNone/>
              <a:defRPr sz="1700"/>
            </a:lvl3pPr>
            <a:lvl4pPr marL="964509" indent="0">
              <a:buNone/>
              <a:defRPr sz="1400"/>
            </a:lvl4pPr>
            <a:lvl5pPr marL="1286012" indent="0">
              <a:buNone/>
              <a:defRPr sz="1400"/>
            </a:lvl5pPr>
            <a:lvl6pPr marL="1607515" indent="0">
              <a:buNone/>
              <a:defRPr sz="1400"/>
            </a:lvl6pPr>
            <a:lvl7pPr marL="1929018" indent="0">
              <a:buNone/>
              <a:defRPr sz="1400"/>
            </a:lvl7pPr>
            <a:lvl8pPr marL="2250521" indent="0">
              <a:buNone/>
              <a:defRPr sz="1400"/>
            </a:lvl8pPr>
            <a:lvl9pPr marL="2572024" indent="0">
              <a:buNone/>
              <a:defRPr sz="1400"/>
            </a:lvl9pPr>
          </a:lstStyle>
          <a:p>
            <a:endParaRPr lang="en-US"/>
          </a:p>
        </p:txBody>
      </p:sp>
      <p:sp>
        <p:nvSpPr>
          <p:cNvPr id="4" name="Text Placeholder 3"/>
          <p:cNvSpPr>
            <a:spLocks noGrp="1"/>
          </p:cNvSpPr>
          <p:nvPr>
            <p:ph type="body" sz="half" idx="2"/>
          </p:nvPr>
        </p:nvSpPr>
        <p:spPr>
          <a:xfrm>
            <a:off x="1791738" y="5367616"/>
            <a:ext cx="5486846" cy="804919"/>
          </a:xfrm>
        </p:spPr>
        <p:txBody>
          <a:bodyPr/>
          <a:lstStyle>
            <a:lvl1pPr marL="0" indent="0">
              <a:buNone/>
              <a:defRPr sz="1000"/>
            </a:lvl1pPr>
            <a:lvl2pPr marL="321503" indent="0">
              <a:buNone/>
              <a:defRPr sz="800"/>
            </a:lvl2pPr>
            <a:lvl3pPr marL="643006" indent="0">
              <a:buNone/>
              <a:defRPr sz="700"/>
            </a:lvl3pPr>
            <a:lvl4pPr marL="964509" indent="0">
              <a:buNone/>
              <a:defRPr sz="600"/>
            </a:lvl4pPr>
            <a:lvl5pPr marL="1286012" indent="0">
              <a:buNone/>
              <a:defRPr sz="600"/>
            </a:lvl5pPr>
            <a:lvl6pPr marL="1607515" indent="0">
              <a:buNone/>
              <a:defRPr sz="600"/>
            </a:lvl6pPr>
            <a:lvl7pPr marL="1929018" indent="0">
              <a:buNone/>
              <a:defRPr sz="600"/>
            </a:lvl7pPr>
            <a:lvl8pPr marL="2250521" indent="0">
              <a:buNone/>
              <a:defRPr sz="600"/>
            </a:lvl8pPr>
            <a:lvl9pPr marL="2572024"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775762032"/>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1359133178"/>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272448932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invGray">
          <a:xfrm>
            <a:off x="8809038" y="0"/>
            <a:ext cx="334962" cy="6858000"/>
          </a:xfrm>
          <a:prstGeom prst="rect">
            <a:avLst/>
          </a:prstGeom>
          <a:gradFill rotWithShape="0">
            <a:gsLst>
              <a:gs pos="0">
                <a:schemeClr val="accent2"/>
              </a:gs>
              <a:gs pos="50000">
                <a:schemeClr val="hlink"/>
              </a:gs>
              <a:gs pos="100000">
                <a:schemeClr val="accent2"/>
              </a:gs>
            </a:gsLst>
            <a:lin ang="0" scaled="1"/>
          </a:gradFill>
          <a:ln w="9525">
            <a:noFill/>
            <a:miter lim="800000"/>
            <a:headEnd/>
            <a:tailEnd/>
          </a:ln>
        </p:spPr>
        <p:txBody>
          <a:bodyPr wrap="none" anchor="ctr"/>
          <a:lstStyle/>
          <a:p>
            <a:pPr>
              <a:defRPr/>
            </a:pPr>
            <a:endParaRPr lang="en-US">
              <a:solidFill>
                <a:srgbClr val="FFFFFF"/>
              </a:solidFill>
              <a:ea typeface="ＭＳ Ｐゴシック" charset="-128"/>
              <a:cs typeface="ＭＳ Ｐゴシック" charset="-128"/>
            </a:endParaRPr>
          </a:p>
        </p:txBody>
      </p:sp>
      <p:sp>
        <p:nvSpPr>
          <p:cNvPr id="5" name="Freeform 3"/>
          <p:cNvSpPr>
            <a:spLocks/>
          </p:cNvSpPr>
          <p:nvPr/>
        </p:nvSpPr>
        <p:spPr bwMode="white">
          <a:xfrm>
            <a:off x="-9525" y="4489450"/>
            <a:ext cx="5754688" cy="2368550"/>
          </a:xfrm>
          <a:custGeom>
            <a:avLst/>
            <a:gdLst>
              <a:gd name="T0" fmla="*/ 0 w 3625"/>
              <a:gd name="T1" fmla="*/ 2147483647 h 1492"/>
              <a:gd name="T2" fmla="*/ 0 w 3625"/>
              <a:gd name="T3" fmla="*/ 0 h 1492"/>
              <a:gd name="T4" fmla="*/ 2147483647 w 3625"/>
              <a:gd name="T5" fmla="*/ 2147483647 h 1492"/>
              <a:gd name="T6" fmla="*/ 2147483647 w 3625"/>
              <a:gd name="T7" fmla="*/ 2147483647 h 1492"/>
              <a:gd name="T8" fmla="*/ 2147483647 w 3625"/>
              <a:gd name="T9" fmla="*/ 2147483647 h 1492"/>
              <a:gd name="T10" fmla="*/ 2147483647 w 3625"/>
              <a:gd name="T11" fmla="*/ 2147483647 h 1492"/>
              <a:gd name="T12" fmla="*/ 2147483647 w 3625"/>
              <a:gd name="T13" fmla="*/ 2147483647 h 1492"/>
              <a:gd name="T14" fmla="*/ 2147483647 w 3625"/>
              <a:gd name="T15" fmla="*/ 2147483647 h 1492"/>
              <a:gd name="T16" fmla="*/ 2147483647 w 3625"/>
              <a:gd name="T17" fmla="*/ 2147483647 h 1492"/>
              <a:gd name="T18" fmla="*/ 2147483647 w 3625"/>
              <a:gd name="T19" fmla="*/ 2147483647 h 1492"/>
              <a:gd name="T20" fmla="*/ 2147483647 w 3625"/>
              <a:gd name="T21" fmla="*/ 2147483647 h 1492"/>
              <a:gd name="T22" fmla="*/ 2147483647 w 3625"/>
              <a:gd name="T23" fmla="*/ 2147483647 h 1492"/>
              <a:gd name="T24" fmla="*/ 2147483647 w 3625"/>
              <a:gd name="T25" fmla="*/ 2147483647 h 1492"/>
              <a:gd name="T26" fmla="*/ 2147483647 w 3625"/>
              <a:gd name="T27" fmla="*/ 2147483647 h 1492"/>
              <a:gd name="T28" fmla="*/ 2147483647 w 3625"/>
              <a:gd name="T29" fmla="*/ 2147483647 h 1492"/>
              <a:gd name="T30" fmla="*/ 2147483647 w 3625"/>
              <a:gd name="T31" fmla="*/ 2147483647 h 1492"/>
              <a:gd name="T32" fmla="*/ 2147483647 w 3625"/>
              <a:gd name="T33" fmla="*/ 2147483647 h 1492"/>
              <a:gd name="T34" fmla="*/ 2147483647 w 3625"/>
              <a:gd name="T35" fmla="*/ 2147483647 h 1492"/>
              <a:gd name="T36" fmla="*/ 2147483647 w 3625"/>
              <a:gd name="T37" fmla="*/ 2147483647 h 1492"/>
              <a:gd name="T38" fmla="*/ 2147483647 w 3625"/>
              <a:gd name="T39" fmla="*/ 2147483647 h 1492"/>
              <a:gd name="T40" fmla="*/ 2147483647 w 3625"/>
              <a:gd name="T41" fmla="*/ 2147483647 h 1492"/>
              <a:gd name="T42" fmla="*/ 2147483647 w 3625"/>
              <a:gd name="T43" fmla="*/ 2147483647 h 1492"/>
              <a:gd name="T44" fmla="*/ 2147483647 w 3625"/>
              <a:gd name="T45" fmla="*/ 2147483647 h 1492"/>
              <a:gd name="T46" fmla="*/ 2147483647 w 3625"/>
              <a:gd name="T47" fmla="*/ 2147483647 h 1492"/>
              <a:gd name="T48" fmla="*/ 2147483647 w 3625"/>
              <a:gd name="T49" fmla="*/ 2147483647 h 1492"/>
              <a:gd name="T50" fmla="*/ 2147483647 w 3625"/>
              <a:gd name="T51" fmla="*/ 2147483647 h 1492"/>
              <a:gd name="T52" fmla="*/ 0 w 3625"/>
              <a:gd name="T53" fmla="*/ 2147483647 h 149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625" h="1492">
                <a:moveTo>
                  <a:pt x="0" y="1491"/>
                </a:moveTo>
                <a:lnTo>
                  <a:pt x="0" y="0"/>
                </a:lnTo>
                <a:lnTo>
                  <a:pt x="171" y="3"/>
                </a:lnTo>
                <a:lnTo>
                  <a:pt x="355" y="9"/>
                </a:lnTo>
                <a:lnTo>
                  <a:pt x="499" y="21"/>
                </a:lnTo>
                <a:lnTo>
                  <a:pt x="650" y="36"/>
                </a:lnTo>
                <a:lnTo>
                  <a:pt x="809" y="54"/>
                </a:lnTo>
                <a:lnTo>
                  <a:pt x="957" y="78"/>
                </a:lnTo>
                <a:lnTo>
                  <a:pt x="1119" y="105"/>
                </a:lnTo>
                <a:lnTo>
                  <a:pt x="1261" y="133"/>
                </a:lnTo>
                <a:lnTo>
                  <a:pt x="1441" y="175"/>
                </a:lnTo>
                <a:lnTo>
                  <a:pt x="1598" y="217"/>
                </a:lnTo>
                <a:lnTo>
                  <a:pt x="1763" y="269"/>
                </a:lnTo>
                <a:lnTo>
                  <a:pt x="1887" y="308"/>
                </a:lnTo>
                <a:lnTo>
                  <a:pt x="2085" y="384"/>
                </a:lnTo>
                <a:lnTo>
                  <a:pt x="2230" y="444"/>
                </a:lnTo>
                <a:lnTo>
                  <a:pt x="2456" y="547"/>
                </a:lnTo>
                <a:lnTo>
                  <a:pt x="2666" y="662"/>
                </a:lnTo>
                <a:lnTo>
                  <a:pt x="2859" y="786"/>
                </a:lnTo>
                <a:lnTo>
                  <a:pt x="3046" y="920"/>
                </a:lnTo>
                <a:lnTo>
                  <a:pt x="3193" y="1038"/>
                </a:lnTo>
                <a:lnTo>
                  <a:pt x="3332" y="1168"/>
                </a:lnTo>
                <a:lnTo>
                  <a:pt x="3440" y="1280"/>
                </a:lnTo>
                <a:lnTo>
                  <a:pt x="3524" y="1380"/>
                </a:lnTo>
                <a:lnTo>
                  <a:pt x="3624" y="1491"/>
                </a:lnTo>
                <a:lnTo>
                  <a:pt x="3608" y="1491"/>
                </a:lnTo>
                <a:lnTo>
                  <a:pt x="0" y="1491"/>
                </a:lnTo>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cap="flat" cmpd="sng">
                <a:solidFill>
                  <a:srgbClr val="000000"/>
                </a:solidFill>
                <a:prstDash val="solid"/>
                <a:miter lim="800000"/>
                <a:headEnd type="none" w="sm" len="sm"/>
                <a:tailEnd type="none" w="sm" len="sm"/>
              </a14:hiddenLine>
            </a:ext>
          </a:extLst>
        </p:spPr>
        <p:txBody>
          <a:bodyPr wrap="none" anchor="ctr"/>
          <a:lstStyle/>
          <a:p>
            <a:endParaRPr lang="en-US">
              <a:solidFill>
                <a:srgbClr val="FFFFFF"/>
              </a:solidFill>
            </a:endParaRPr>
          </a:p>
        </p:txBody>
      </p:sp>
      <p:sp>
        <p:nvSpPr>
          <p:cNvPr id="6" name="Freeform 4"/>
          <p:cNvSpPr>
            <a:spLocks/>
          </p:cNvSpPr>
          <p:nvPr/>
        </p:nvSpPr>
        <p:spPr bwMode="white">
          <a:xfrm>
            <a:off x="0" y="3817938"/>
            <a:ext cx="8164513" cy="3019425"/>
          </a:xfrm>
          <a:custGeom>
            <a:avLst/>
            <a:gdLst>
              <a:gd name="T0" fmla="*/ 2147483647 w 5143"/>
              <a:gd name="T1" fmla="*/ 2147483647 h 1902"/>
              <a:gd name="T2" fmla="*/ 2147483647 w 5143"/>
              <a:gd name="T3" fmla="*/ 2147483647 h 1902"/>
              <a:gd name="T4" fmla="*/ 2147483647 w 5143"/>
              <a:gd name="T5" fmla="*/ 2147483647 h 1902"/>
              <a:gd name="T6" fmla="*/ 2147483647 w 5143"/>
              <a:gd name="T7" fmla="*/ 2147483647 h 1902"/>
              <a:gd name="T8" fmla="*/ 2147483647 w 5143"/>
              <a:gd name="T9" fmla="*/ 2147483647 h 1902"/>
              <a:gd name="T10" fmla="*/ 2147483647 w 5143"/>
              <a:gd name="T11" fmla="*/ 2147483647 h 1902"/>
              <a:gd name="T12" fmla="*/ 2147483647 w 5143"/>
              <a:gd name="T13" fmla="*/ 2147483647 h 1902"/>
              <a:gd name="T14" fmla="*/ 2147483647 w 5143"/>
              <a:gd name="T15" fmla="*/ 2147483647 h 1902"/>
              <a:gd name="T16" fmla="*/ 2147483647 w 5143"/>
              <a:gd name="T17" fmla="*/ 2147483647 h 1902"/>
              <a:gd name="T18" fmla="*/ 2147483647 w 5143"/>
              <a:gd name="T19" fmla="*/ 2147483647 h 1902"/>
              <a:gd name="T20" fmla="*/ 2147483647 w 5143"/>
              <a:gd name="T21" fmla="*/ 2147483647 h 1902"/>
              <a:gd name="T22" fmla="*/ 0 w 5143"/>
              <a:gd name="T23" fmla="*/ 0 h 1902"/>
              <a:gd name="T24" fmla="*/ 0 w 5143"/>
              <a:gd name="T25" fmla="*/ 2147483647 h 1902"/>
              <a:gd name="T26" fmla="*/ 0 w 5143"/>
              <a:gd name="T27" fmla="*/ 2147483647 h 1902"/>
              <a:gd name="T28" fmla="*/ 0 w 5143"/>
              <a:gd name="T29" fmla="*/ 2147483647 h 1902"/>
              <a:gd name="T30" fmla="*/ 0 w 5143"/>
              <a:gd name="T31" fmla="*/ 2147483647 h 1902"/>
              <a:gd name="T32" fmla="*/ 2147483647 w 5143"/>
              <a:gd name="T33" fmla="*/ 2147483647 h 1902"/>
              <a:gd name="T34" fmla="*/ 2147483647 w 5143"/>
              <a:gd name="T35" fmla="*/ 2147483647 h 1902"/>
              <a:gd name="T36" fmla="*/ 2147483647 w 5143"/>
              <a:gd name="T37" fmla="*/ 2147483647 h 1902"/>
              <a:gd name="T38" fmla="*/ 2147483647 w 5143"/>
              <a:gd name="T39" fmla="*/ 2147483647 h 1902"/>
              <a:gd name="T40" fmla="*/ 2147483647 w 5143"/>
              <a:gd name="T41" fmla="*/ 2147483647 h 1902"/>
              <a:gd name="T42" fmla="*/ 2147483647 w 5143"/>
              <a:gd name="T43" fmla="*/ 2147483647 h 1902"/>
              <a:gd name="T44" fmla="*/ 2147483647 w 5143"/>
              <a:gd name="T45" fmla="*/ 2147483647 h 1902"/>
              <a:gd name="T46" fmla="*/ 2147483647 w 5143"/>
              <a:gd name="T47" fmla="*/ 2147483647 h 1902"/>
              <a:gd name="T48" fmla="*/ 2147483647 w 5143"/>
              <a:gd name="T49" fmla="*/ 2147483647 h 1902"/>
              <a:gd name="T50" fmla="*/ 2147483647 w 5143"/>
              <a:gd name="T51" fmla="*/ 2147483647 h 1902"/>
              <a:gd name="T52" fmla="*/ 2147483647 w 5143"/>
              <a:gd name="T53" fmla="*/ 2147483647 h 1902"/>
              <a:gd name="T54" fmla="*/ 2147483647 w 5143"/>
              <a:gd name="T55" fmla="*/ 2147483647 h 1902"/>
              <a:gd name="T56" fmla="*/ 2147483647 w 5143"/>
              <a:gd name="T57" fmla="*/ 2147483647 h 1902"/>
              <a:gd name="T58" fmla="*/ 2147483647 w 5143"/>
              <a:gd name="T59" fmla="*/ 2147483647 h 1902"/>
              <a:gd name="T60" fmla="*/ 2147483647 w 5143"/>
              <a:gd name="T61" fmla="*/ 2147483647 h 1902"/>
              <a:gd name="T62" fmla="*/ 2147483647 w 5143"/>
              <a:gd name="T63" fmla="*/ 2147483647 h 1902"/>
              <a:gd name="T64" fmla="*/ 2147483647 w 5143"/>
              <a:gd name="T65" fmla="*/ 2147483647 h 1902"/>
              <a:gd name="T66" fmla="*/ 2147483647 w 5143"/>
              <a:gd name="T67" fmla="*/ 2147483647 h 1902"/>
              <a:gd name="T68" fmla="*/ 2147483647 w 5143"/>
              <a:gd name="T69" fmla="*/ 2147483647 h 1902"/>
              <a:gd name="T70" fmla="*/ 2147483647 w 5143"/>
              <a:gd name="T71" fmla="*/ 2147483647 h 1902"/>
              <a:gd name="T72" fmla="*/ 2147483647 w 5143"/>
              <a:gd name="T73" fmla="*/ 2147483647 h 1902"/>
              <a:gd name="T74" fmla="*/ 2147483647 w 5143"/>
              <a:gd name="T75" fmla="*/ 2147483647 h 1902"/>
              <a:gd name="T76" fmla="*/ 2147483647 w 5143"/>
              <a:gd name="T77" fmla="*/ 2147483647 h 1902"/>
              <a:gd name="T78" fmla="*/ 2147483647 w 5143"/>
              <a:gd name="T79" fmla="*/ 2147483647 h 1902"/>
              <a:gd name="T80" fmla="*/ 2147483647 w 5143"/>
              <a:gd name="T81" fmla="*/ 2147483647 h 1902"/>
              <a:gd name="T82" fmla="*/ 2147483647 w 5143"/>
              <a:gd name="T83" fmla="*/ 2147483647 h 1902"/>
              <a:gd name="T84" fmla="*/ 2147483647 w 5143"/>
              <a:gd name="T85" fmla="*/ 2147483647 h 1902"/>
              <a:gd name="T86" fmla="*/ 2147483647 w 5143"/>
              <a:gd name="T87" fmla="*/ 2147483647 h 1902"/>
              <a:gd name="T88" fmla="*/ 2147483647 w 5143"/>
              <a:gd name="T89" fmla="*/ 2147483647 h 1902"/>
              <a:gd name="T90" fmla="*/ 2147483647 w 5143"/>
              <a:gd name="T91" fmla="*/ 2147483647 h 1902"/>
              <a:gd name="T92" fmla="*/ 2147483647 w 5143"/>
              <a:gd name="T93" fmla="*/ 2147483647 h 190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143" h="1902">
                <a:moveTo>
                  <a:pt x="2718" y="405"/>
                </a:moveTo>
                <a:lnTo>
                  <a:pt x="2466" y="333"/>
                </a:lnTo>
                <a:lnTo>
                  <a:pt x="2202" y="261"/>
                </a:lnTo>
                <a:lnTo>
                  <a:pt x="1929" y="198"/>
                </a:lnTo>
                <a:lnTo>
                  <a:pt x="1695" y="153"/>
                </a:lnTo>
                <a:lnTo>
                  <a:pt x="1434" y="111"/>
                </a:lnTo>
                <a:lnTo>
                  <a:pt x="1188" y="75"/>
                </a:lnTo>
                <a:lnTo>
                  <a:pt x="957" y="48"/>
                </a:lnTo>
                <a:lnTo>
                  <a:pt x="747" y="30"/>
                </a:lnTo>
                <a:lnTo>
                  <a:pt x="501" y="15"/>
                </a:lnTo>
                <a:lnTo>
                  <a:pt x="246" y="3"/>
                </a:lnTo>
                <a:lnTo>
                  <a:pt x="0" y="0"/>
                </a:lnTo>
                <a:lnTo>
                  <a:pt x="0" y="275"/>
                </a:lnTo>
                <a:lnTo>
                  <a:pt x="0" y="345"/>
                </a:lnTo>
                <a:lnTo>
                  <a:pt x="0" y="275"/>
                </a:lnTo>
                <a:lnTo>
                  <a:pt x="0" y="342"/>
                </a:lnTo>
                <a:lnTo>
                  <a:pt x="339" y="351"/>
                </a:lnTo>
                <a:lnTo>
                  <a:pt x="606" y="372"/>
                </a:lnTo>
                <a:lnTo>
                  <a:pt x="852" y="399"/>
                </a:lnTo>
                <a:lnTo>
                  <a:pt x="1068" y="435"/>
                </a:lnTo>
                <a:lnTo>
                  <a:pt x="1275" y="474"/>
                </a:lnTo>
                <a:lnTo>
                  <a:pt x="1545" y="540"/>
                </a:lnTo>
                <a:lnTo>
                  <a:pt x="1761" y="603"/>
                </a:lnTo>
                <a:lnTo>
                  <a:pt x="1971" y="678"/>
                </a:lnTo>
                <a:lnTo>
                  <a:pt x="2166" y="747"/>
                </a:lnTo>
                <a:lnTo>
                  <a:pt x="2397" y="852"/>
                </a:lnTo>
                <a:lnTo>
                  <a:pt x="2613" y="960"/>
                </a:lnTo>
                <a:lnTo>
                  <a:pt x="2832" y="1095"/>
                </a:lnTo>
                <a:lnTo>
                  <a:pt x="3012" y="1212"/>
                </a:lnTo>
                <a:lnTo>
                  <a:pt x="3186" y="1347"/>
                </a:lnTo>
                <a:lnTo>
                  <a:pt x="3351" y="1497"/>
                </a:lnTo>
                <a:lnTo>
                  <a:pt x="3480" y="1629"/>
                </a:lnTo>
                <a:lnTo>
                  <a:pt x="3612" y="1785"/>
                </a:lnTo>
                <a:lnTo>
                  <a:pt x="3699" y="1901"/>
                </a:lnTo>
                <a:lnTo>
                  <a:pt x="5142" y="1901"/>
                </a:lnTo>
                <a:lnTo>
                  <a:pt x="5076" y="1827"/>
                </a:lnTo>
                <a:lnTo>
                  <a:pt x="4968" y="1707"/>
                </a:lnTo>
                <a:lnTo>
                  <a:pt x="4797" y="1539"/>
                </a:lnTo>
                <a:lnTo>
                  <a:pt x="4617" y="1383"/>
                </a:lnTo>
                <a:lnTo>
                  <a:pt x="4410" y="1221"/>
                </a:lnTo>
                <a:lnTo>
                  <a:pt x="4185" y="1071"/>
                </a:lnTo>
                <a:lnTo>
                  <a:pt x="3960" y="939"/>
                </a:lnTo>
                <a:lnTo>
                  <a:pt x="3708" y="801"/>
                </a:lnTo>
                <a:lnTo>
                  <a:pt x="3492" y="702"/>
                </a:lnTo>
                <a:lnTo>
                  <a:pt x="3231" y="588"/>
                </a:lnTo>
                <a:lnTo>
                  <a:pt x="2964" y="489"/>
                </a:lnTo>
                <a:lnTo>
                  <a:pt x="2718" y="405"/>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7" name="Freeform 5"/>
          <p:cNvSpPr>
            <a:spLocks/>
          </p:cNvSpPr>
          <p:nvPr/>
        </p:nvSpPr>
        <p:spPr bwMode="white">
          <a:xfrm>
            <a:off x="0" y="3146425"/>
            <a:ext cx="9144000" cy="3690938"/>
          </a:xfrm>
          <a:custGeom>
            <a:avLst/>
            <a:gdLst>
              <a:gd name="T0" fmla="*/ 0 w 5760"/>
              <a:gd name="T1" fmla="*/ 0 h 2325"/>
              <a:gd name="T2" fmla="*/ 0 w 5760"/>
              <a:gd name="T3" fmla="*/ 2147483647 h 2325"/>
              <a:gd name="T4" fmla="*/ 2147483647 w 5760"/>
              <a:gd name="T5" fmla="*/ 2147483647 h 2325"/>
              <a:gd name="T6" fmla="*/ 2147483647 w 5760"/>
              <a:gd name="T7" fmla="*/ 2147483647 h 2325"/>
              <a:gd name="T8" fmla="*/ 2147483647 w 5760"/>
              <a:gd name="T9" fmla="*/ 2147483647 h 2325"/>
              <a:gd name="T10" fmla="*/ 2147483647 w 5760"/>
              <a:gd name="T11" fmla="*/ 2147483647 h 2325"/>
              <a:gd name="T12" fmla="*/ 2147483647 w 5760"/>
              <a:gd name="T13" fmla="*/ 2147483647 h 2325"/>
              <a:gd name="T14" fmla="*/ 2147483647 w 5760"/>
              <a:gd name="T15" fmla="*/ 2147483647 h 2325"/>
              <a:gd name="T16" fmla="*/ 2147483647 w 5760"/>
              <a:gd name="T17" fmla="*/ 2147483647 h 2325"/>
              <a:gd name="T18" fmla="*/ 2147483647 w 5760"/>
              <a:gd name="T19" fmla="*/ 2147483647 h 2325"/>
              <a:gd name="T20" fmla="*/ 2147483647 w 5760"/>
              <a:gd name="T21" fmla="*/ 2147483647 h 2325"/>
              <a:gd name="T22" fmla="*/ 2147483647 w 5760"/>
              <a:gd name="T23" fmla="*/ 2147483647 h 2325"/>
              <a:gd name="T24" fmla="*/ 2147483647 w 5760"/>
              <a:gd name="T25" fmla="*/ 2147483647 h 2325"/>
              <a:gd name="T26" fmla="*/ 2147483647 w 5760"/>
              <a:gd name="T27" fmla="*/ 2147483647 h 2325"/>
              <a:gd name="T28" fmla="*/ 2147483647 w 5760"/>
              <a:gd name="T29" fmla="*/ 2147483647 h 2325"/>
              <a:gd name="T30" fmla="*/ 2147483647 w 5760"/>
              <a:gd name="T31" fmla="*/ 2147483647 h 2325"/>
              <a:gd name="T32" fmla="*/ 2147483647 w 5760"/>
              <a:gd name="T33" fmla="*/ 2147483647 h 2325"/>
              <a:gd name="T34" fmla="*/ 2147483647 w 5760"/>
              <a:gd name="T35" fmla="*/ 2147483647 h 2325"/>
              <a:gd name="T36" fmla="*/ 2147483647 w 5760"/>
              <a:gd name="T37" fmla="*/ 2147483647 h 2325"/>
              <a:gd name="T38" fmla="*/ 2147483647 w 5760"/>
              <a:gd name="T39" fmla="*/ 2147483647 h 2325"/>
              <a:gd name="T40" fmla="*/ 2147483647 w 5760"/>
              <a:gd name="T41" fmla="*/ 2147483647 h 2325"/>
              <a:gd name="T42" fmla="*/ 2147483647 w 5760"/>
              <a:gd name="T43" fmla="*/ 2147483647 h 2325"/>
              <a:gd name="T44" fmla="*/ 2147483647 w 5760"/>
              <a:gd name="T45" fmla="*/ 2147483647 h 2325"/>
              <a:gd name="T46" fmla="*/ 2147483647 w 5760"/>
              <a:gd name="T47" fmla="*/ 2147483647 h 2325"/>
              <a:gd name="T48" fmla="*/ 2147483647 w 5760"/>
              <a:gd name="T49" fmla="*/ 2147483647 h 2325"/>
              <a:gd name="T50" fmla="*/ 2147483647 w 5760"/>
              <a:gd name="T51" fmla="*/ 2147483647 h 2325"/>
              <a:gd name="T52" fmla="*/ 2147483647 w 5760"/>
              <a:gd name="T53" fmla="*/ 2147483647 h 2325"/>
              <a:gd name="T54" fmla="*/ 2147483647 w 5760"/>
              <a:gd name="T55" fmla="*/ 2147483647 h 2325"/>
              <a:gd name="T56" fmla="*/ 2147483647 w 5760"/>
              <a:gd name="T57" fmla="*/ 2147483647 h 2325"/>
              <a:gd name="T58" fmla="*/ 2147483647 w 5760"/>
              <a:gd name="T59" fmla="*/ 2147483647 h 2325"/>
              <a:gd name="T60" fmla="*/ 2147483647 w 5760"/>
              <a:gd name="T61" fmla="*/ 2147483647 h 2325"/>
              <a:gd name="T62" fmla="*/ 2147483647 w 5760"/>
              <a:gd name="T63" fmla="*/ 2147483647 h 2325"/>
              <a:gd name="T64" fmla="*/ 2147483647 w 5760"/>
              <a:gd name="T65" fmla="*/ 2147483647 h 2325"/>
              <a:gd name="T66" fmla="*/ 2147483647 w 5760"/>
              <a:gd name="T67" fmla="*/ 2147483647 h 2325"/>
              <a:gd name="T68" fmla="*/ 2147483647 w 5760"/>
              <a:gd name="T69" fmla="*/ 2147483647 h 2325"/>
              <a:gd name="T70" fmla="*/ 2147483647 w 5760"/>
              <a:gd name="T71" fmla="*/ 2147483647 h 2325"/>
              <a:gd name="T72" fmla="*/ 2147483647 w 5760"/>
              <a:gd name="T73" fmla="*/ 2147483647 h 2325"/>
              <a:gd name="T74" fmla="*/ 2147483647 w 5760"/>
              <a:gd name="T75" fmla="*/ 2147483647 h 2325"/>
              <a:gd name="T76" fmla="*/ 2147483647 w 5760"/>
              <a:gd name="T77" fmla="*/ 2147483647 h 2325"/>
              <a:gd name="T78" fmla="*/ 2147483647 w 5760"/>
              <a:gd name="T79" fmla="*/ 2147483647 h 2325"/>
              <a:gd name="T80" fmla="*/ 2147483647 w 5760"/>
              <a:gd name="T81" fmla="*/ 2147483647 h 2325"/>
              <a:gd name="T82" fmla="*/ 2147483647 w 5760"/>
              <a:gd name="T83" fmla="*/ 2147483647 h 2325"/>
              <a:gd name="T84" fmla="*/ 2147483647 w 5760"/>
              <a:gd name="T85" fmla="*/ 2147483647 h 2325"/>
              <a:gd name="T86" fmla="*/ 2147483647 w 5760"/>
              <a:gd name="T87" fmla="*/ 2147483647 h 2325"/>
              <a:gd name="T88" fmla="*/ 2147483647 w 5760"/>
              <a:gd name="T89" fmla="*/ 2147483647 h 2325"/>
              <a:gd name="T90" fmla="*/ 2147483647 w 5760"/>
              <a:gd name="T91" fmla="*/ 2147483647 h 2325"/>
              <a:gd name="T92" fmla="*/ 2147483647 w 5760"/>
              <a:gd name="T93" fmla="*/ 2147483647 h 2325"/>
              <a:gd name="T94" fmla="*/ 2147483647 w 5760"/>
              <a:gd name="T95" fmla="*/ 2147483647 h 2325"/>
              <a:gd name="T96" fmla="*/ 2147483647 w 5760"/>
              <a:gd name="T97" fmla="*/ 2147483647 h 2325"/>
              <a:gd name="T98" fmla="*/ 2147483647 w 5760"/>
              <a:gd name="T99" fmla="*/ 2147483647 h 2325"/>
              <a:gd name="T100" fmla="*/ 2147483647 w 5760"/>
              <a:gd name="T101" fmla="*/ 2147483647 h 2325"/>
              <a:gd name="T102" fmla="*/ 0 w 5760"/>
              <a:gd name="T103" fmla="*/ 0 h 2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0" h="2325">
                <a:moveTo>
                  <a:pt x="0" y="0"/>
                </a:moveTo>
                <a:lnTo>
                  <a:pt x="0" y="339"/>
                </a:lnTo>
                <a:lnTo>
                  <a:pt x="558" y="357"/>
                </a:lnTo>
                <a:lnTo>
                  <a:pt x="807" y="375"/>
                </a:lnTo>
                <a:lnTo>
                  <a:pt x="1056" y="399"/>
                </a:lnTo>
                <a:lnTo>
                  <a:pt x="1272" y="426"/>
                </a:lnTo>
                <a:lnTo>
                  <a:pt x="1539" y="465"/>
                </a:lnTo>
                <a:lnTo>
                  <a:pt x="1791" y="510"/>
                </a:lnTo>
                <a:lnTo>
                  <a:pt x="2076" y="570"/>
                </a:lnTo>
                <a:lnTo>
                  <a:pt x="2334" y="630"/>
                </a:lnTo>
                <a:lnTo>
                  <a:pt x="2544" y="687"/>
                </a:lnTo>
                <a:lnTo>
                  <a:pt x="2775" y="759"/>
                </a:lnTo>
                <a:lnTo>
                  <a:pt x="3003" y="837"/>
                </a:lnTo>
                <a:lnTo>
                  <a:pt x="3231" y="924"/>
                </a:lnTo>
                <a:lnTo>
                  <a:pt x="3438" y="1005"/>
                </a:lnTo>
                <a:lnTo>
                  <a:pt x="3663" y="1110"/>
                </a:lnTo>
                <a:lnTo>
                  <a:pt x="3903" y="1233"/>
                </a:lnTo>
                <a:lnTo>
                  <a:pt x="4149" y="1374"/>
                </a:lnTo>
                <a:lnTo>
                  <a:pt x="4353" y="1506"/>
                </a:lnTo>
                <a:lnTo>
                  <a:pt x="4491" y="1602"/>
                </a:lnTo>
                <a:lnTo>
                  <a:pt x="4668" y="1740"/>
                </a:lnTo>
                <a:lnTo>
                  <a:pt x="4824" y="1875"/>
                </a:lnTo>
                <a:lnTo>
                  <a:pt x="4968" y="2016"/>
                </a:lnTo>
                <a:lnTo>
                  <a:pt x="5100" y="2154"/>
                </a:lnTo>
                <a:lnTo>
                  <a:pt x="5238" y="2324"/>
                </a:lnTo>
                <a:lnTo>
                  <a:pt x="5759" y="2324"/>
                </a:lnTo>
                <a:lnTo>
                  <a:pt x="5759" y="1245"/>
                </a:lnTo>
                <a:lnTo>
                  <a:pt x="5580" y="1119"/>
                </a:lnTo>
                <a:lnTo>
                  <a:pt x="5400" y="1020"/>
                </a:lnTo>
                <a:lnTo>
                  <a:pt x="5205" y="918"/>
                </a:lnTo>
                <a:lnTo>
                  <a:pt x="5031" y="837"/>
                </a:lnTo>
                <a:lnTo>
                  <a:pt x="4866" y="771"/>
                </a:lnTo>
                <a:lnTo>
                  <a:pt x="4710" y="711"/>
                </a:lnTo>
                <a:lnTo>
                  <a:pt x="4545" y="651"/>
                </a:lnTo>
                <a:lnTo>
                  <a:pt x="4386" y="600"/>
                </a:lnTo>
                <a:lnTo>
                  <a:pt x="4248" y="552"/>
                </a:lnTo>
                <a:lnTo>
                  <a:pt x="3993" y="483"/>
                </a:lnTo>
                <a:lnTo>
                  <a:pt x="3777" y="423"/>
                </a:lnTo>
                <a:lnTo>
                  <a:pt x="3564" y="375"/>
                </a:lnTo>
                <a:lnTo>
                  <a:pt x="3282" y="312"/>
                </a:lnTo>
                <a:lnTo>
                  <a:pt x="3003" y="261"/>
                </a:lnTo>
                <a:lnTo>
                  <a:pt x="2733" y="213"/>
                </a:lnTo>
                <a:lnTo>
                  <a:pt x="2451" y="171"/>
                </a:lnTo>
                <a:lnTo>
                  <a:pt x="2211" y="138"/>
                </a:lnTo>
                <a:lnTo>
                  <a:pt x="1974" y="108"/>
                </a:lnTo>
                <a:lnTo>
                  <a:pt x="1665" y="81"/>
                </a:lnTo>
                <a:lnTo>
                  <a:pt x="1437" y="60"/>
                </a:lnTo>
                <a:lnTo>
                  <a:pt x="1125" y="36"/>
                </a:lnTo>
                <a:lnTo>
                  <a:pt x="828" y="21"/>
                </a:lnTo>
                <a:lnTo>
                  <a:pt x="558" y="12"/>
                </a:lnTo>
                <a:lnTo>
                  <a:pt x="282" y="3"/>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8" name="Freeform 6"/>
          <p:cNvSpPr>
            <a:spLocks/>
          </p:cNvSpPr>
          <p:nvPr/>
        </p:nvSpPr>
        <p:spPr bwMode="white">
          <a:xfrm>
            <a:off x="0" y="2460625"/>
            <a:ext cx="9144000" cy="2497138"/>
          </a:xfrm>
          <a:custGeom>
            <a:avLst/>
            <a:gdLst>
              <a:gd name="T0" fmla="*/ 0 w 5760"/>
              <a:gd name="T1" fmla="*/ 0 h 1573"/>
              <a:gd name="T2" fmla="*/ 0 w 5760"/>
              <a:gd name="T3" fmla="*/ 2147483647 h 1573"/>
              <a:gd name="T4" fmla="*/ 2147483647 w 5760"/>
              <a:gd name="T5" fmla="*/ 2147483647 h 1573"/>
              <a:gd name="T6" fmla="*/ 2147483647 w 5760"/>
              <a:gd name="T7" fmla="*/ 2147483647 h 1573"/>
              <a:gd name="T8" fmla="*/ 2147483647 w 5760"/>
              <a:gd name="T9" fmla="*/ 2147483647 h 1573"/>
              <a:gd name="T10" fmla="*/ 2147483647 w 5760"/>
              <a:gd name="T11" fmla="*/ 2147483647 h 1573"/>
              <a:gd name="T12" fmla="*/ 2147483647 w 5760"/>
              <a:gd name="T13" fmla="*/ 2147483647 h 1573"/>
              <a:gd name="T14" fmla="*/ 2147483647 w 5760"/>
              <a:gd name="T15" fmla="*/ 2147483647 h 1573"/>
              <a:gd name="T16" fmla="*/ 2147483647 w 5760"/>
              <a:gd name="T17" fmla="*/ 2147483647 h 1573"/>
              <a:gd name="T18" fmla="*/ 2147483647 w 5760"/>
              <a:gd name="T19" fmla="*/ 2147483647 h 1573"/>
              <a:gd name="T20" fmla="*/ 2147483647 w 5760"/>
              <a:gd name="T21" fmla="*/ 2147483647 h 1573"/>
              <a:gd name="T22" fmla="*/ 2147483647 w 5760"/>
              <a:gd name="T23" fmla="*/ 2147483647 h 1573"/>
              <a:gd name="T24" fmla="*/ 2147483647 w 5760"/>
              <a:gd name="T25" fmla="*/ 2147483647 h 1573"/>
              <a:gd name="T26" fmla="*/ 2147483647 w 5760"/>
              <a:gd name="T27" fmla="*/ 2147483647 h 1573"/>
              <a:gd name="T28" fmla="*/ 2147483647 w 5760"/>
              <a:gd name="T29" fmla="*/ 2147483647 h 1573"/>
              <a:gd name="T30" fmla="*/ 2147483647 w 5760"/>
              <a:gd name="T31" fmla="*/ 2147483647 h 1573"/>
              <a:gd name="T32" fmla="*/ 2147483647 w 5760"/>
              <a:gd name="T33" fmla="*/ 2147483647 h 1573"/>
              <a:gd name="T34" fmla="*/ 2147483647 w 5760"/>
              <a:gd name="T35" fmla="*/ 2147483647 h 1573"/>
              <a:gd name="T36" fmla="*/ 2147483647 w 5760"/>
              <a:gd name="T37" fmla="*/ 2147483647 h 1573"/>
              <a:gd name="T38" fmla="*/ 2147483647 w 5760"/>
              <a:gd name="T39" fmla="*/ 2147483647 h 1573"/>
              <a:gd name="T40" fmla="*/ 2147483647 w 5760"/>
              <a:gd name="T41" fmla="*/ 2147483647 h 1573"/>
              <a:gd name="T42" fmla="*/ 2147483647 w 5760"/>
              <a:gd name="T43" fmla="*/ 2147483647 h 1573"/>
              <a:gd name="T44" fmla="*/ 2147483647 w 5760"/>
              <a:gd name="T45" fmla="*/ 2147483647 h 1573"/>
              <a:gd name="T46" fmla="*/ 2147483647 w 5760"/>
              <a:gd name="T47" fmla="*/ 2147483647 h 1573"/>
              <a:gd name="T48" fmla="*/ 2147483647 w 5760"/>
              <a:gd name="T49" fmla="*/ 2147483647 h 1573"/>
              <a:gd name="T50" fmla="*/ 2147483647 w 5760"/>
              <a:gd name="T51" fmla="*/ 2147483647 h 1573"/>
              <a:gd name="T52" fmla="*/ 2147483647 w 5760"/>
              <a:gd name="T53" fmla="*/ 2147483647 h 1573"/>
              <a:gd name="T54" fmla="*/ 2147483647 w 5760"/>
              <a:gd name="T55" fmla="*/ 2147483647 h 1573"/>
              <a:gd name="T56" fmla="*/ 2147483647 w 5760"/>
              <a:gd name="T57" fmla="*/ 2147483647 h 1573"/>
              <a:gd name="T58" fmla="*/ 2147483647 w 5760"/>
              <a:gd name="T59" fmla="*/ 2147483647 h 1573"/>
              <a:gd name="T60" fmla="*/ 2147483647 w 5760"/>
              <a:gd name="T61" fmla="*/ 2147483647 h 1573"/>
              <a:gd name="T62" fmla="*/ 2147483647 w 5760"/>
              <a:gd name="T63" fmla="*/ 2147483647 h 1573"/>
              <a:gd name="T64" fmla="*/ 2147483647 w 5760"/>
              <a:gd name="T65" fmla="*/ 2147483647 h 1573"/>
              <a:gd name="T66" fmla="*/ 2147483647 w 5760"/>
              <a:gd name="T67" fmla="*/ 2147483647 h 1573"/>
              <a:gd name="T68" fmla="*/ 2147483647 w 5760"/>
              <a:gd name="T69" fmla="*/ 2147483647 h 1573"/>
              <a:gd name="T70" fmla="*/ 2147483647 w 5760"/>
              <a:gd name="T71" fmla="*/ 2147483647 h 1573"/>
              <a:gd name="T72" fmla="*/ 2147483647 w 5760"/>
              <a:gd name="T73" fmla="*/ 2147483647 h 1573"/>
              <a:gd name="T74" fmla="*/ 2147483647 w 5760"/>
              <a:gd name="T75" fmla="*/ 2147483647 h 1573"/>
              <a:gd name="T76" fmla="*/ 2147483647 w 5760"/>
              <a:gd name="T77" fmla="*/ 2147483647 h 1573"/>
              <a:gd name="T78" fmla="*/ 2147483647 w 5760"/>
              <a:gd name="T79" fmla="*/ 2147483647 h 1573"/>
              <a:gd name="T80" fmla="*/ 2147483647 w 5760"/>
              <a:gd name="T81" fmla="*/ 2147483647 h 1573"/>
              <a:gd name="T82" fmla="*/ 2147483647 w 5760"/>
              <a:gd name="T83" fmla="*/ 2147483647 h 1573"/>
              <a:gd name="T84" fmla="*/ 2147483647 w 5760"/>
              <a:gd name="T85" fmla="*/ 2147483647 h 1573"/>
              <a:gd name="T86" fmla="*/ 2147483647 w 5760"/>
              <a:gd name="T87" fmla="*/ 2147483647 h 1573"/>
              <a:gd name="T88" fmla="*/ 2147483647 w 5760"/>
              <a:gd name="T89" fmla="*/ 2147483647 h 1573"/>
              <a:gd name="T90" fmla="*/ 2147483647 w 5760"/>
              <a:gd name="T91" fmla="*/ 2147483647 h 1573"/>
              <a:gd name="T92" fmla="*/ 2147483647 w 5760"/>
              <a:gd name="T93" fmla="*/ 2147483647 h 1573"/>
              <a:gd name="T94" fmla="*/ 2147483647 w 5760"/>
              <a:gd name="T95" fmla="*/ 0 h 1573"/>
              <a:gd name="T96" fmla="*/ 0 w 5760"/>
              <a:gd name="T97" fmla="*/ 0 h 15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5760" h="1573">
                <a:moveTo>
                  <a:pt x="0" y="0"/>
                </a:moveTo>
                <a:lnTo>
                  <a:pt x="0" y="351"/>
                </a:lnTo>
                <a:lnTo>
                  <a:pt x="282" y="357"/>
                </a:lnTo>
                <a:lnTo>
                  <a:pt x="627" y="363"/>
                </a:lnTo>
                <a:lnTo>
                  <a:pt x="960" y="375"/>
                </a:lnTo>
                <a:lnTo>
                  <a:pt x="1218" y="393"/>
                </a:lnTo>
                <a:lnTo>
                  <a:pt x="1470" y="411"/>
                </a:lnTo>
                <a:lnTo>
                  <a:pt x="1746" y="435"/>
                </a:lnTo>
                <a:lnTo>
                  <a:pt x="2022" y="462"/>
                </a:lnTo>
                <a:lnTo>
                  <a:pt x="2340" y="504"/>
                </a:lnTo>
                <a:lnTo>
                  <a:pt x="2664" y="549"/>
                </a:lnTo>
                <a:lnTo>
                  <a:pt x="2952" y="597"/>
                </a:lnTo>
                <a:lnTo>
                  <a:pt x="3225" y="648"/>
                </a:lnTo>
                <a:lnTo>
                  <a:pt x="3513" y="708"/>
                </a:lnTo>
                <a:lnTo>
                  <a:pt x="3693" y="750"/>
                </a:lnTo>
                <a:lnTo>
                  <a:pt x="3936" y="810"/>
                </a:lnTo>
                <a:lnTo>
                  <a:pt x="4095" y="855"/>
                </a:lnTo>
                <a:lnTo>
                  <a:pt x="4281" y="909"/>
                </a:lnTo>
                <a:lnTo>
                  <a:pt x="4503" y="981"/>
                </a:lnTo>
                <a:lnTo>
                  <a:pt x="4704" y="1053"/>
                </a:lnTo>
                <a:lnTo>
                  <a:pt x="4911" y="1131"/>
                </a:lnTo>
                <a:lnTo>
                  <a:pt x="5073" y="1197"/>
                </a:lnTo>
                <a:lnTo>
                  <a:pt x="5256" y="1281"/>
                </a:lnTo>
                <a:lnTo>
                  <a:pt x="5475" y="1401"/>
                </a:lnTo>
                <a:lnTo>
                  <a:pt x="5628" y="1482"/>
                </a:lnTo>
                <a:lnTo>
                  <a:pt x="5759" y="1572"/>
                </a:lnTo>
                <a:lnTo>
                  <a:pt x="5759" y="633"/>
                </a:lnTo>
                <a:lnTo>
                  <a:pt x="5493" y="570"/>
                </a:lnTo>
                <a:lnTo>
                  <a:pt x="5214" y="501"/>
                </a:lnTo>
                <a:lnTo>
                  <a:pt x="4950" y="444"/>
                </a:lnTo>
                <a:lnTo>
                  <a:pt x="4701" y="396"/>
                </a:lnTo>
                <a:lnTo>
                  <a:pt x="4425" y="348"/>
                </a:lnTo>
                <a:lnTo>
                  <a:pt x="4110" y="294"/>
                </a:lnTo>
                <a:lnTo>
                  <a:pt x="3813" y="252"/>
                </a:lnTo>
                <a:lnTo>
                  <a:pt x="3549" y="213"/>
                </a:lnTo>
                <a:lnTo>
                  <a:pt x="3261" y="183"/>
                </a:lnTo>
                <a:lnTo>
                  <a:pt x="3015" y="153"/>
                </a:lnTo>
                <a:lnTo>
                  <a:pt x="2757" y="129"/>
                </a:lnTo>
                <a:lnTo>
                  <a:pt x="2520" y="105"/>
                </a:lnTo>
                <a:lnTo>
                  <a:pt x="2301" y="87"/>
                </a:lnTo>
                <a:lnTo>
                  <a:pt x="2013" y="66"/>
                </a:lnTo>
                <a:lnTo>
                  <a:pt x="1731" y="48"/>
                </a:lnTo>
                <a:lnTo>
                  <a:pt x="1524" y="39"/>
                </a:lnTo>
                <a:lnTo>
                  <a:pt x="1260" y="27"/>
                </a:lnTo>
                <a:lnTo>
                  <a:pt x="966" y="15"/>
                </a:lnTo>
                <a:lnTo>
                  <a:pt x="714" y="12"/>
                </a:lnTo>
                <a:lnTo>
                  <a:pt x="510" y="6"/>
                </a:lnTo>
                <a:lnTo>
                  <a:pt x="24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9" name="Freeform 7"/>
          <p:cNvSpPr>
            <a:spLocks/>
          </p:cNvSpPr>
          <p:nvPr/>
        </p:nvSpPr>
        <p:spPr bwMode="white">
          <a:xfrm>
            <a:off x="0" y="1793875"/>
            <a:ext cx="9144000" cy="1539875"/>
          </a:xfrm>
          <a:custGeom>
            <a:avLst/>
            <a:gdLst>
              <a:gd name="T0" fmla="*/ 0 w 5760"/>
              <a:gd name="T1" fmla="*/ 0 h 970"/>
              <a:gd name="T2" fmla="*/ 0 w 5760"/>
              <a:gd name="T3" fmla="*/ 2147483647 h 970"/>
              <a:gd name="T4" fmla="*/ 2147483647 w 5760"/>
              <a:gd name="T5" fmla="*/ 2147483647 h 970"/>
              <a:gd name="T6" fmla="*/ 2147483647 w 5760"/>
              <a:gd name="T7" fmla="*/ 2147483647 h 970"/>
              <a:gd name="T8" fmla="*/ 2147483647 w 5760"/>
              <a:gd name="T9" fmla="*/ 2147483647 h 970"/>
              <a:gd name="T10" fmla="*/ 2147483647 w 5760"/>
              <a:gd name="T11" fmla="*/ 2147483647 h 970"/>
              <a:gd name="T12" fmla="*/ 2147483647 w 5760"/>
              <a:gd name="T13" fmla="*/ 2147483647 h 970"/>
              <a:gd name="T14" fmla="*/ 2147483647 w 5760"/>
              <a:gd name="T15" fmla="*/ 2147483647 h 970"/>
              <a:gd name="T16" fmla="*/ 2147483647 w 5760"/>
              <a:gd name="T17" fmla="*/ 2147483647 h 970"/>
              <a:gd name="T18" fmla="*/ 2147483647 w 5760"/>
              <a:gd name="T19" fmla="*/ 2147483647 h 970"/>
              <a:gd name="T20" fmla="*/ 2147483647 w 5760"/>
              <a:gd name="T21" fmla="*/ 2147483647 h 970"/>
              <a:gd name="T22" fmla="*/ 2147483647 w 5760"/>
              <a:gd name="T23" fmla="*/ 2147483647 h 970"/>
              <a:gd name="T24" fmla="*/ 2147483647 w 5760"/>
              <a:gd name="T25" fmla="*/ 2147483647 h 970"/>
              <a:gd name="T26" fmla="*/ 2147483647 w 5760"/>
              <a:gd name="T27" fmla="*/ 2147483647 h 970"/>
              <a:gd name="T28" fmla="*/ 2147483647 w 5760"/>
              <a:gd name="T29" fmla="*/ 2147483647 h 970"/>
              <a:gd name="T30" fmla="*/ 2147483647 w 5760"/>
              <a:gd name="T31" fmla="*/ 2147483647 h 970"/>
              <a:gd name="T32" fmla="*/ 2147483647 w 5760"/>
              <a:gd name="T33" fmla="*/ 2147483647 h 970"/>
              <a:gd name="T34" fmla="*/ 2147483647 w 5760"/>
              <a:gd name="T35" fmla="*/ 2147483647 h 970"/>
              <a:gd name="T36" fmla="*/ 2147483647 w 5760"/>
              <a:gd name="T37" fmla="*/ 2147483647 h 970"/>
              <a:gd name="T38" fmla="*/ 2147483647 w 5760"/>
              <a:gd name="T39" fmla="*/ 2147483647 h 970"/>
              <a:gd name="T40" fmla="*/ 2147483647 w 5760"/>
              <a:gd name="T41" fmla="*/ 2147483647 h 970"/>
              <a:gd name="T42" fmla="*/ 2147483647 w 5760"/>
              <a:gd name="T43" fmla="*/ 2147483647 h 970"/>
              <a:gd name="T44" fmla="*/ 2147483647 w 5760"/>
              <a:gd name="T45" fmla="*/ 0 h 970"/>
              <a:gd name="T46" fmla="*/ 0 w 5760"/>
              <a:gd name="T47" fmla="*/ 0 h 97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60" h="970">
                <a:moveTo>
                  <a:pt x="0" y="0"/>
                </a:moveTo>
                <a:lnTo>
                  <a:pt x="0" y="339"/>
                </a:lnTo>
                <a:lnTo>
                  <a:pt x="318" y="342"/>
                </a:lnTo>
                <a:lnTo>
                  <a:pt x="591" y="348"/>
                </a:lnTo>
                <a:lnTo>
                  <a:pt x="846" y="354"/>
                </a:lnTo>
                <a:lnTo>
                  <a:pt x="1074" y="360"/>
                </a:lnTo>
                <a:lnTo>
                  <a:pt x="1314" y="366"/>
                </a:lnTo>
                <a:lnTo>
                  <a:pt x="1599" y="381"/>
                </a:lnTo>
                <a:lnTo>
                  <a:pt x="1911" y="399"/>
                </a:lnTo>
                <a:lnTo>
                  <a:pt x="2241" y="420"/>
                </a:lnTo>
                <a:lnTo>
                  <a:pt x="2619" y="453"/>
                </a:lnTo>
                <a:lnTo>
                  <a:pt x="2889" y="477"/>
                </a:lnTo>
                <a:lnTo>
                  <a:pt x="3177" y="507"/>
                </a:lnTo>
                <a:lnTo>
                  <a:pt x="3498" y="543"/>
                </a:lnTo>
                <a:lnTo>
                  <a:pt x="3813" y="585"/>
                </a:lnTo>
                <a:lnTo>
                  <a:pt x="4044" y="618"/>
                </a:lnTo>
                <a:lnTo>
                  <a:pt x="4365" y="669"/>
                </a:lnTo>
                <a:lnTo>
                  <a:pt x="4683" y="726"/>
                </a:lnTo>
                <a:lnTo>
                  <a:pt x="4980" y="786"/>
                </a:lnTo>
                <a:lnTo>
                  <a:pt x="5268" y="846"/>
                </a:lnTo>
                <a:lnTo>
                  <a:pt x="5646" y="942"/>
                </a:lnTo>
                <a:lnTo>
                  <a:pt x="5759" y="969"/>
                </a:lnTo>
                <a:lnTo>
                  <a:pt x="5759"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10" name="Freeform 8"/>
          <p:cNvSpPr>
            <a:spLocks/>
          </p:cNvSpPr>
          <p:nvPr/>
        </p:nvSpPr>
        <p:spPr bwMode="white">
          <a:xfrm>
            <a:off x="0" y="-20638"/>
            <a:ext cx="9144000" cy="1682751"/>
          </a:xfrm>
          <a:custGeom>
            <a:avLst/>
            <a:gdLst>
              <a:gd name="T0" fmla="*/ 0 w 5760"/>
              <a:gd name="T1" fmla="*/ 2147483647 h 1060"/>
              <a:gd name="T2" fmla="*/ 0 w 5760"/>
              <a:gd name="T3" fmla="*/ 2147483647 h 1060"/>
              <a:gd name="T4" fmla="*/ 2147483647 w 5760"/>
              <a:gd name="T5" fmla="*/ 2147483647 h 1060"/>
              <a:gd name="T6" fmla="*/ 2147483647 w 5760"/>
              <a:gd name="T7" fmla="*/ 0 h 1060"/>
              <a:gd name="T8" fmla="*/ 2147483647 w 5760"/>
              <a:gd name="T9" fmla="*/ 0 h 1060"/>
              <a:gd name="T10" fmla="*/ 2147483647 w 5760"/>
              <a:gd name="T11" fmla="*/ 2147483647 h 1060"/>
              <a:gd name="T12" fmla="*/ 2147483647 w 5760"/>
              <a:gd name="T13" fmla="*/ 2147483647 h 1060"/>
              <a:gd name="T14" fmla="*/ 2147483647 w 5760"/>
              <a:gd name="T15" fmla="*/ 2147483647 h 1060"/>
              <a:gd name="T16" fmla="*/ 2147483647 w 5760"/>
              <a:gd name="T17" fmla="*/ 2147483647 h 1060"/>
              <a:gd name="T18" fmla="*/ 2147483647 w 5760"/>
              <a:gd name="T19" fmla="*/ 2147483647 h 1060"/>
              <a:gd name="T20" fmla="*/ 2147483647 w 5760"/>
              <a:gd name="T21" fmla="*/ 2147483647 h 1060"/>
              <a:gd name="T22" fmla="*/ 2147483647 w 5760"/>
              <a:gd name="T23" fmla="*/ 2147483647 h 1060"/>
              <a:gd name="T24" fmla="*/ 2147483647 w 5760"/>
              <a:gd name="T25" fmla="*/ 2147483647 h 1060"/>
              <a:gd name="T26" fmla="*/ 2147483647 w 5760"/>
              <a:gd name="T27" fmla="*/ 2147483647 h 1060"/>
              <a:gd name="T28" fmla="*/ 2147483647 w 5760"/>
              <a:gd name="T29" fmla="*/ 2147483647 h 1060"/>
              <a:gd name="T30" fmla="*/ 2147483647 w 5760"/>
              <a:gd name="T31" fmla="*/ 2147483647 h 1060"/>
              <a:gd name="T32" fmla="*/ 2147483647 w 5760"/>
              <a:gd name="T33" fmla="*/ 2147483647 h 1060"/>
              <a:gd name="T34" fmla="*/ 2147483647 w 5760"/>
              <a:gd name="T35" fmla="*/ 2147483647 h 1060"/>
              <a:gd name="T36" fmla="*/ 2147483647 w 5760"/>
              <a:gd name="T37" fmla="*/ 2147483647 h 1060"/>
              <a:gd name="T38" fmla="*/ 2147483647 w 5760"/>
              <a:gd name="T39" fmla="*/ 2147483647 h 1060"/>
              <a:gd name="T40" fmla="*/ 2147483647 w 5760"/>
              <a:gd name="T41" fmla="*/ 2147483647 h 1060"/>
              <a:gd name="T42" fmla="*/ 2147483647 w 5760"/>
              <a:gd name="T43" fmla="*/ 2147483647 h 1060"/>
              <a:gd name="T44" fmla="*/ 2147483647 w 5760"/>
              <a:gd name="T45" fmla="*/ 2147483647 h 1060"/>
              <a:gd name="T46" fmla="*/ 2147483647 w 5760"/>
              <a:gd name="T47" fmla="*/ 2147483647 h 1060"/>
              <a:gd name="T48" fmla="*/ 2147483647 w 5760"/>
              <a:gd name="T49" fmla="*/ 2147483647 h 1060"/>
              <a:gd name="T50" fmla="*/ 2147483647 w 5760"/>
              <a:gd name="T51" fmla="*/ 2147483647 h 1060"/>
              <a:gd name="T52" fmla="*/ 2147483647 w 5760"/>
              <a:gd name="T53" fmla="*/ 2147483647 h 1060"/>
              <a:gd name="T54" fmla="*/ 0 w 5760"/>
              <a:gd name="T55" fmla="*/ 2147483647 h 10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760" h="1060">
                <a:moveTo>
                  <a:pt x="0" y="753"/>
                </a:moveTo>
                <a:lnTo>
                  <a:pt x="0" y="1059"/>
                </a:lnTo>
                <a:lnTo>
                  <a:pt x="5759" y="1059"/>
                </a:lnTo>
                <a:lnTo>
                  <a:pt x="5759" y="0"/>
                </a:lnTo>
                <a:lnTo>
                  <a:pt x="5430" y="0"/>
                </a:lnTo>
                <a:lnTo>
                  <a:pt x="5298" y="84"/>
                </a:lnTo>
                <a:lnTo>
                  <a:pt x="5136" y="159"/>
                </a:lnTo>
                <a:lnTo>
                  <a:pt x="4968" y="222"/>
                </a:lnTo>
                <a:lnTo>
                  <a:pt x="4812" y="267"/>
                </a:lnTo>
                <a:lnTo>
                  <a:pt x="4626" y="324"/>
                </a:lnTo>
                <a:lnTo>
                  <a:pt x="4440" y="366"/>
                </a:lnTo>
                <a:lnTo>
                  <a:pt x="4230" y="414"/>
                </a:lnTo>
                <a:lnTo>
                  <a:pt x="3939" y="468"/>
                </a:lnTo>
                <a:lnTo>
                  <a:pt x="3711" y="504"/>
                </a:lnTo>
                <a:lnTo>
                  <a:pt x="3441" y="543"/>
                </a:lnTo>
                <a:lnTo>
                  <a:pt x="3189" y="579"/>
                </a:lnTo>
                <a:lnTo>
                  <a:pt x="2925" y="606"/>
                </a:lnTo>
                <a:lnTo>
                  <a:pt x="2679" y="633"/>
                </a:lnTo>
                <a:lnTo>
                  <a:pt x="2418" y="654"/>
                </a:lnTo>
                <a:lnTo>
                  <a:pt x="2142" y="675"/>
                </a:lnTo>
                <a:lnTo>
                  <a:pt x="1896" y="693"/>
                </a:lnTo>
                <a:lnTo>
                  <a:pt x="1647" y="708"/>
                </a:lnTo>
                <a:lnTo>
                  <a:pt x="1404" y="720"/>
                </a:lnTo>
                <a:lnTo>
                  <a:pt x="1170" y="732"/>
                </a:lnTo>
                <a:lnTo>
                  <a:pt x="906" y="738"/>
                </a:lnTo>
                <a:lnTo>
                  <a:pt x="534" y="747"/>
                </a:lnTo>
                <a:lnTo>
                  <a:pt x="201" y="753"/>
                </a:lnTo>
                <a:lnTo>
                  <a:pt x="0" y="753"/>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11" name="Freeform 9"/>
          <p:cNvSpPr>
            <a:spLocks/>
          </p:cNvSpPr>
          <p:nvPr/>
        </p:nvSpPr>
        <p:spPr bwMode="white">
          <a:xfrm>
            <a:off x="0" y="-20638"/>
            <a:ext cx="8388350" cy="1068388"/>
          </a:xfrm>
          <a:custGeom>
            <a:avLst/>
            <a:gdLst>
              <a:gd name="T0" fmla="*/ 0 w 5284"/>
              <a:gd name="T1" fmla="*/ 2147483647 h 673"/>
              <a:gd name="T2" fmla="*/ 0 w 5284"/>
              <a:gd name="T3" fmla="*/ 2147483647 h 673"/>
              <a:gd name="T4" fmla="*/ 2147483647 w 5284"/>
              <a:gd name="T5" fmla="*/ 2147483647 h 673"/>
              <a:gd name="T6" fmla="*/ 2147483647 w 5284"/>
              <a:gd name="T7" fmla="*/ 2147483647 h 673"/>
              <a:gd name="T8" fmla="*/ 2147483647 w 5284"/>
              <a:gd name="T9" fmla="*/ 2147483647 h 673"/>
              <a:gd name="T10" fmla="*/ 2147483647 w 5284"/>
              <a:gd name="T11" fmla="*/ 2147483647 h 673"/>
              <a:gd name="T12" fmla="*/ 2147483647 w 5284"/>
              <a:gd name="T13" fmla="*/ 2147483647 h 673"/>
              <a:gd name="T14" fmla="*/ 2147483647 w 5284"/>
              <a:gd name="T15" fmla="*/ 2147483647 h 673"/>
              <a:gd name="T16" fmla="*/ 2147483647 w 5284"/>
              <a:gd name="T17" fmla="*/ 2147483647 h 673"/>
              <a:gd name="T18" fmla="*/ 2147483647 w 5284"/>
              <a:gd name="T19" fmla="*/ 2147483647 h 673"/>
              <a:gd name="T20" fmla="*/ 2147483647 w 5284"/>
              <a:gd name="T21" fmla="*/ 2147483647 h 673"/>
              <a:gd name="T22" fmla="*/ 2147483647 w 5284"/>
              <a:gd name="T23" fmla="*/ 2147483647 h 673"/>
              <a:gd name="T24" fmla="*/ 2147483647 w 5284"/>
              <a:gd name="T25" fmla="*/ 2147483647 h 673"/>
              <a:gd name="T26" fmla="*/ 2147483647 w 5284"/>
              <a:gd name="T27" fmla="*/ 2147483647 h 673"/>
              <a:gd name="T28" fmla="*/ 2147483647 w 5284"/>
              <a:gd name="T29" fmla="*/ 2147483647 h 673"/>
              <a:gd name="T30" fmla="*/ 2147483647 w 5284"/>
              <a:gd name="T31" fmla="*/ 2147483647 h 673"/>
              <a:gd name="T32" fmla="*/ 2147483647 w 5284"/>
              <a:gd name="T33" fmla="*/ 2147483647 h 673"/>
              <a:gd name="T34" fmla="*/ 2147483647 w 5284"/>
              <a:gd name="T35" fmla="*/ 2147483647 h 673"/>
              <a:gd name="T36" fmla="*/ 2147483647 w 5284"/>
              <a:gd name="T37" fmla="*/ 2147483647 h 673"/>
              <a:gd name="T38" fmla="*/ 2147483647 w 5284"/>
              <a:gd name="T39" fmla="*/ 2147483647 h 673"/>
              <a:gd name="T40" fmla="*/ 2147483647 w 5284"/>
              <a:gd name="T41" fmla="*/ 2147483647 h 673"/>
              <a:gd name="T42" fmla="*/ 2147483647 w 5284"/>
              <a:gd name="T43" fmla="*/ 2147483647 h 673"/>
              <a:gd name="T44" fmla="*/ 2147483647 w 5284"/>
              <a:gd name="T45" fmla="*/ 2147483647 h 673"/>
              <a:gd name="T46" fmla="*/ 2147483647 w 5284"/>
              <a:gd name="T47" fmla="*/ 2147483647 h 673"/>
              <a:gd name="T48" fmla="*/ 2147483647 w 5284"/>
              <a:gd name="T49" fmla="*/ 2147483647 h 673"/>
              <a:gd name="T50" fmla="*/ 2147483647 w 5284"/>
              <a:gd name="T51" fmla="*/ 2147483647 h 673"/>
              <a:gd name="T52" fmla="*/ 2147483647 w 5284"/>
              <a:gd name="T53" fmla="*/ 0 h 673"/>
              <a:gd name="T54" fmla="*/ 2147483647 w 5284"/>
              <a:gd name="T55" fmla="*/ 0 h 673"/>
              <a:gd name="T56" fmla="*/ 2147483647 w 5284"/>
              <a:gd name="T57" fmla="*/ 2147483647 h 673"/>
              <a:gd name="T58" fmla="*/ 2147483647 w 5284"/>
              <a:gd name="T59" fmla="*/ 2147483647 h 673"/>
              <a:gd name="T60" fmla="*/ 2147483647 w 5284"/>
              <a:gd name="T61" fmla="*/ 2147483647 h 673"/>
              <a:gd name="T62" fmla="*/ 2147483647 w 5284"/>
              <a:gd name="T63" fmla="*/ 2147483647 h 673"/>
              <a:gd name="T64" fmla="*/ 2147483647 w 5284"/>
              <a:gd name="T65" fmla="*/ 2147483647 h 673"/>
              <a:gd name="T66" fmla="*/ 2147483647 w 5284"/>
              <a:gd name="T67" fmla="*/ 2147483647 h 673"/>
              <a:gd name="T68" fmla="*/ 2147483647 w 5284"/>
              <a:gd name="T69" fmla="*/ 2147483647 h 673"/>
              <a:gd name="T70" fmla="*/ 2147483647 w 5284"/>
              <a:gd name="T71" fmla="*/ 2147483647 h 673"/>
              <a:gd name="T72" fmla="*/ 2147483647 w 5284"/>
              <a:gd name="T73" fmla="*/ 2147483647 h 673"/>
              <a:gd name="T74" fmla="*/ 2147483647 w 5284"/>
              <a:gd name="T75" fmla="*/ 2147483647 h 673"/>
              <a:gd name="T76" fmla="*/ 2147483647 w 5284"/>
              <a:gd name="T77" fmla="*/ 2147483647 h 673"/>
              <a:gd name="T78" fmla="*/ 2147483647 w 5284"/>
              <a:gd name="T79" fmla="*/ 2147483647 h 673"/>
              <a:gd name="T80" fmla="*/ 2147483647 w 5284"/>
              <a:gd name="T81" fmla="*/ 2147483647 h 673"/>
              <a:gd name="T82" fmla="*/ 2147483647 w 5284"/>
              <a:gd name="T83" fmla="*/ 2147483647 h 673"/>
              <a:gd name="T84" fmla="*/ 2147483647 w 5284"/>
              <a:gd name="T85" fmla="*/ 2147483647 h 673"/>
              <a:gd name="T86" fmla="*/ 0 w 5284"/>
              <a:gd name="T87" fmla="*/ 2147483647 h 67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84" h="673">
                <a:moveTo>
                  <a:pt x="0" y="366"/>
                </a:moveTo>
                <a:lnTo>
                  <a:pt x="0" y="672"/>
                </a:lnTo>
                <a:lnTo>
                  <a:pt x="303" y="672"/>
                </a:lnTo>
                <a:lnTo>
                  <a:pt x="723" y="663"/>
                </a:lnTo>
                <a:lnTo>
                  <a:pt x="1020" y="654"/>
                </a:lnTo>
                <a:lnTo>
                  <a:pt x="1302" y="642"/>
                </a:lnTo>
                <a:lnTo>
                  <a:pt x="1554" y="630"/>
                </a:lnTo>
                <a:lnTo>
                  <a:pt x="1779" y="615"/>
                </a:lnTo>
                <a:lnTo>
                  <a:pt x="1962" y="606"/>
                </a:lnTo>
                <a:lnTo>
                  <a:pt x="2193" y="588"/>
                </a:lnTo>
                <a:lnTo>
                  <a:pt x="2448" y="570"/>
                </a:lnTo>
                <a:lnTo>
                  <a:pt x="2700" y="546"/>
                </a:lnTo>
                <a:lnTo>
                  <a:pt x="2904" y="528"/>
                </a:lnTo>
                <a:lnTo>
                  <a:pt x="3138" y="498"/>
                </a:lnTo>
                <a:lnTo>
                  <a:pt x="3324" y="474"/>
                </a:lnTo>
                <a:lnTo>
                  <a:pt x="3534" y="447"/>
                </a:lnTo>
                <a:lnTo>
                  <a:pt x="3735" y="420"/>
                </a:lnTo>
                <a:lnTo>
                  <a:pt x="3933" y="384"/>
                </a:lnTo>
                <a:lnTo>
                  <a:pt x="4116" y="351"/>
                </a:lnTo>
                <a:lnTo>
                  <a:pt x="4266" y="318"/>
                </a:lnTo>
                <a:lnTo>
                  <a:pt x="4446" y="279"/>
                </a:lnTo>
                <a:lnTo>
                  <a:pt x="4620" y="237"/>
                </a:lnTo>
                <a:lnTo>
                  <a:pt x="4779" y="192"/>
                </a:lnTo>
                <a:lnTo>
                  <a:pt x="4920" y="147"/>
                </a:lnTo>
                <a:lnTo>
                  <a:pt x="5085" y="90"/>
                </a:lnTo>
                <a:lnTo>
                  <a:pt x="5193" y="42"/>
                </a:lnTo>
                <a:lnTo>
                  <a:pt x="5283" y="0"/>
                </a:lnTo>
                <a:lnTo>
                  <a:pt x="3201" y="0"/>
                </a:lnTo>
                <a:lnTo>
                  <a:pt x="2982" y="57"/>
                </a:lnTo>
                <a:lnTo>
                  <a:pt x="2775" y="108"/>
                </a:lnTo>
                <a:lnTo>
                  <a:pt x="2562" y="150"/>
                </a:lnTo>
                <a:lnTo>
                  <a:pt x="2397" y="183"/>
                </a:lnTo>
                <a:lnTo>
                  <a:pt x="2205" y="213"/>
                </a:lnTo>
                <a:lnTo>
                  <a:pt x="2001" y="243"/>
                </a:lnTo>
                <a:lnTo>
                  <a:pt x="1776" y="273"/>
                </a:lnTo>
                <a:lnTo>
                  <a:pt x="1536" y="297"/>
                </a:lnTo>
                <a:lnTo>
                  <a:pt x="1344" y="312"/>
                </a:lnTo>
                <a:lnTo>
                  <a:pt x="1134" y="330"/>
                </a:lnTo>
                <a:lnTo>
                  <a:pt x="921" y="342"/>
                </a:lnTo>
                <a:lnTo>
                  <a:pt x="696" y="354"/>
                </a:lnTo>
                <a:lnTo>
                  <a:pt x="501" y="360"/>
                </a:lnTo>
                <a:lnTo>
                  <a:pt x="279" y="366"/>
                </a:lnTo>
                <a:lnTo>
                  <a:pt x="99" y="369"/>
                </a:lnTo>
                <a:lnTo>
                  <a:pt x="0" y="366"/>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cap="flat" cmpd="sng">
                <a:solidFill>
                  <a:srgbClr val="000000"/>
                </a:solidFill>
                <a:prstDash val="solid"/>
                <a:round/>
                <a:headEnd type="none" w="sm" len="sm"/>
                <a:tailEnd type="none" w="sm" len="sm"/>
              </a14:hiddenLine>
            </a:ext>
          </a:extLst>
        </p:spPr>
        <p:txBody>
          <a:bodyPr/>
          <a:lstStyle/>
          <a:p>
            <a:endParaRPr lang="en-US">
              <a:solidFill>
                <a:srgbClr val="FFFFFF"/>
              </a:solidFill>
            </a:endParaRPr>
          </a:p>
        </p:txBody>
      </p:sp>
      <p:sp>
        <p:nvSpPr>
          <p:cNvPr id="12" name="Freeform 10"/>
          <p:cNvSpPr>
            <a:spLocks/>
          </p:cNvSpPr>
          <p:nvPr/>
        </p:nvSpPr>
        <p:spPr bwMode="white">
          <a:xfrm>
            <a:off x="0" y="-20638"/>
            <a:ext cx="4578350" cy="454026"/>
          </a:xfrm>
          <a:custGeom>
            <a:avLst/>
            <a:gdLst>
              <a:gd name="T0" fmla="*/ 0 w 2884"/>
              <a:gd name="T1" fmla="*/ 0 h 286"/>
              <a:gd name="T2" fmla="*/ 0 w 2884"/>
              <a:gd name="T3" fmla="*/ 2147483647 h 286"/>
              <a:gd name="T4" fmla="*/ 2147483647 w 2884"/>
              <a:gd name="T5" fmla="*/ 2147483647 h 286"/>
              <a:gd name="T6" fmla="*/ 2147483647 w 2884"/>
              <a:gd name="T7" fmla="*/ 2147483647 h 286"/>
              <a:gd name="T8" fmla="*/ 2147483647 w 2884"/>
              <a:gd name="T9" fmla="*/ 2147483647 h 286"/>
              <a:gd name="T10" fmla="*/ 2147483647 w 2884"/>
              <a:gd name="T11" fmla="*/ 2147483647 h 286"/>
              <a:gd name="T12" fmla="*/ 2147483647 w 2884"/>
              <a:gd name="T13" fmla="*/ 2147483647 h 286"/>
              <a:gd name="T14" fmla="*/ 2147483647 w 2884"/>
              <a:gd name="T15" fmla="*/ 2147483647 h 286"/>
              <a:gd name="T16" fmla="*/ 2147483647 w 2884"/>
              <a:gd name="T17" fmla="*/ 2147483647 h 286"/>
              <a:gd name="T18" fmla="*/ 2147483647 w 2884"/>
              <a:gd name="T19" fmla="*/ 2147483647 h 286"/>
              <a:gd name="T20" fmla="*/ 2147483647 w 2884"/>
              <a:gd name="T21" fmla="*/ 2147483647 h 286"/>
              <a:gd name="T22" fmla="*/ 2147483647 w 2884"/>
              <a:gd name="T23" fmla="*/ 2147483647 h 286"/>
              <a:gd name="T24" fmla="*/ 2147483647 w 2884"/>
              <a:gd name="T25" fmla="*/ 2147483647 h 286"/>
              <a:gd name="T26" fmla="*/ 2147483647 w 2884"/>
              <a:gd name="T27" fmla="*/ 2147483647 h 286"/>
              <a:gd name="T28" fmla="*/ 2147483647 w 2884"/>
              <a:gd name="T29" fmla="*/ 0 h 286"/>
              <a:gd name="T30" fmla="*/ 0 w 2884"/>
              <a:gd name="T31" fmla="*/ 0 h 28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884" h="286">
                <a:moveTo>
                  <a:pt x="0" y="0"/>
                </a:moveTo>
                <a:lnTo>
                  <a:pt x="0" y="285"/>
                </a:lnTo>
                <a:lnTo>
                  <a:pt x="192" y="285"/>
                </a:lnTo>
                <a:lnTo>
                  <a:pt x="384" y="282"/>
                </a:lnTo>
                <a:lnTo>
                  <a:pt x="579" y="276"/>
                </a:lnTo>
                <a:lnTo>
                  <a:pt x="789" y="267"/>
                </a:lnTo>
                <a:lnTo>
                  <a:pt x="999" y="258"/>
                </a:lnTo>
                <a:lnTo>
                  <a:pt x="1161" y="246"/>
                </a:lnTo>
                <a:lnTo>
                  <a:pt x="1302" y="234"/>
                </a:lnTo>
                <a:lnTo>
                  <a:pt x="1458" y="222"/>
                </a:lnTo>
                <a:lnTo>
                  <a:pt x="1665" y="201"/>
                </a:lnTo>
                <a:lnTo>
                  <a:pt x="1992" y="159"/>
                </a:lnTo>
                <a:lnTo>
                  <a:pt x="2301" y="117"/>
                </a:lnTo>
                <a:lnTo>
                  <a:pt x="2604" y="60"/>
                </a:lnTo>
                <a:lnTo>
                  <a:pt x="2883" y="0"/>
                </a:lnTo>
                <a:lnTo>
                  <a:pt x="0" y="0"/>
                </a:lnTo>
              </a:path>
            </a:pathLst>
          </a:cu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solidFill>
                <a:srgbClr val="FFFFFF"/>
              </a:solidFill>
            </a:endParaRPr>
          </a:p>
        </p:txBody>
      </p:sp>
      <p:sp>
        <p:nvSpPr>
          <p:cNvPr id="55307" name="Rectangle 11"/>
          <p:cNvSpPr>
            <a:spLocks noGrp="1" noChangeArrowheads="1"/>
          </p:cNvSpPr>
          <p:nvPr>
            <p:ph type="ctrTitle"/>
          </p:nvPr>
        </p:nvSpPr>
        <p:spPr bwMode="auto">
          <a:xfrm>
            <a:off x="685800" y="2286000"/>
            <a:ext cx="7772400" cy="1143000"/>
          </a:xfrm>
          <a:prstGeom prst="rect">
            <a:avLst/>
          </a:prstGeom>
          <a:noFill/>
          <a:ln>
            <a:miter lim="800000"/>
            <a:headEnd/>
            <a:tailEnd/>
          </a:ln>
        </p:spPr>
        <p:txBody>
          <a:bodyPr vert="horz" wrap="square" lIns="91440" tIns="45720" rIns="91440" bIns="45720" numCol="1" anchor="ctr" anchorCtr="0" compatLnSpc="1">
            <a:prstTxWarp prst="textNoShape">
              <a:avLst/>
            </a:prstTxWarp>
          </a:bodyPr>
          <a:lstStyle>
            <a:lvl1pPr>
              <a:defRPr/>
            </a:lvl1pPr>
          </a:lstStyle>
          <a:p>
            <a:r>
              <a:rPr lang="en-US"/>
              <a:t>Click to edit Master title style</a:t>
            </a:r>
          </a:p>
        </p:txBody>
      </p:sp>
      <p:sp>
        <p:nvSpPr>
          <p:cNvPr id="55308" name="Rectangle 12"/>
          <p:cNvSpPr>
            <a:spLocks noGrp="1" noChangeArrowheads="1"/>
          </p:cNvSpPr>
          <p:nvPr>
            <p:ph type="subTitle" idx="1"/>
          </p:nvPr>
        </p:nvSpPr>
        <p:spPr bwMode="auto">
          <a:xfrm>
            <a:off x="1371600" y="3886200"/>
            <a:ext cx="6400800" cy="1752600"/>
          </a:xfrm>
          <a:prstGeom prst="rect">
            <a:avLst/>
          </a:prstGeom>
          <a:noFill/>
          <a:ln>
            <a:miter lim="800000"/>
            <a:headEnd/>
            <a:tailEnd/>
          </a:ln>
        </p:spPr>
        <p:txBody>
          <a:bodyPr vert="horz" wrap="square" lIns="91440" tIns="45720" rIns="91440" bIns="45720" numCol="1" anchor="t" anchorCtr="0" compatLnSpc="1">
            <a:prstTxWarp prst="textNoShape">
              <a:avLst/>
            </a:prstTxWarp>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half" idx="10"/>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4" name="Rectangle 14"/>
          <p:cNvSpPr>
            <a:spLocks noGrp="1" noChangeArrowheads="1"/>
          </p:cNvSpPr>
          <p:nvPr>
            <p:ph type="ftr" sz="quarter" idx="11"/>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defRPr sz="1400">
                <a:latin typeface="Times New Roman" charset="0"/>
                <a:ea typeface="ＭＳ Ｐゴシック" charset="-128"/>
                <a:cs typeface="ＭＳ Ｐゴシック" charset="-128"/>
              </a:defRPr>
            </a:lvl1pPr>
          </a:lstStyle>
          <a:p>
            <a:pPr>
              <a:defRPr/>
            </a:pPr>
            <a:endParaRPr lang="en-US">
              <a:solidFill>
                <a:srgbClr val="FFFFFF"/>
              </a:solidFill>
            </a:endParaRPr>
          </a:p>
        </p:txBody>
      </p:sp>
      <p:sp>
        <p:nvSpPr>
          <p:cNvPr id="15" name="Rectangle 15"/>
          <p:cNvSpPr>
            <a:spLocks noGrp="1" noChangeArrowheads="1"/>
          </p:cNvSpPr>
          <p:nvPr>
            <p:ph type="sldNum" sz="quarter" idx="12"/>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CB1936AE-F3E0-F04D-966A-7B17869E42B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56432678"/>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5"/>
                                            </p:cond>
                                          </p:stCondLst>
                                        </p:cTn>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45766449"/>
      </p:ext>
    </p:extLst>
  </p:cSld>
  <p:clrMapOvr>
    <a:masterClrMapping/>
  </p:clrMapOvr>
  <p:transition>
    <p:cut/>
  </p:transition>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218500945"/>
      </p:ext>
    </p:extLst>
  </p:cSld>
  <p:clrMapOvr>
    <a:masterClrMapping/>
  </p:clrMapOvr>
  <p:transition>
    <p:cut/>
  </p:transition>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9661232"/>
      </p:ext>
    </p:extLst>
  </p:cSld>
  <p:clrMapOvr>
    <a:masterClrMapping/>
  </p:clrMapOvr>
  <p:transition>
    <p:cut/>
  </p:transition>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9729550"/>
      </p:ext>
    </p:extLst>
  </p:cSld>
  <p:clrMapOvr>
    <a:masterClrMapping/>
  </p:clrMapOvr>
  <p:transition>
    <p:cut/>
  </p:transition>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897668135"/>
      </p:ext>
    </p:extLst>
  </p:cSld>
  <p:clrMapOvr>
    <a:masterClrMapping/>
  </p:clrMapOvr>
  <p:transition>
    <p:cu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2138369"/>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1159801"/>
      </p:ext>
    </p:extLst>
  </p:cSld>
  <p:clrMapOvr>
    <a:masterClrMapping/>
  </p:clrMapOvr>
  <p:transition>
    <p:cut/>
  </p:transition>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747317379"/>
      </p:ext>
    </p:extLst>
  </p:cSld>
  <p:clrMapOvr>
    <a:masterClrMapping/>
  </p:clrMapOvr>
  <p:transition>
    <p:cut/>
  </p:transition>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508986328"/>
      </p:ext>
    </p:extLst>
  </p:cSld>
  <p:clrMapOvr>
    <a:masterClrMapping/>
  </p:clrMapOvr>
  <p:transition>
    <p:cut/>
  </p:transitio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11032885"/>
      </p:ext>
    </p:extLst>
  </p:cSld>
  <p:clrMapOvr>
    <a:masterClrMapping/>
  </p:clrMapOvr>
  <p:transition>
    <p:cut/>
  </p:transition>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5978848"/>
      </p:ext>
    </p:extLst>
  </p:cSld>
  <p:clrMapOvr>
    <a:masterClrMapping/>
  </p:clrMapOvr>
  <p:transition>
    <p:cut/>
  </p:transition>
</p:sldLayout>
</file>

<file path=ppt/slideLayouts/slideLayout6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667387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4472186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020" indent="0">
              <a:buNone/>
              <a:defRPr sz="1800"/>
            </a:lvl2pPr>
            <a:lvl3pPr marL="914040" indent="0">
              <a:buNone/>
              <a:defRPr sz="1600"/>
            </a:lvl3pPr>
            <a:lvl4pPr marL="1371056" indent="0">
              <a:buNone/>
              <a:defRPr sz="1400"/>
            </a:lvl4pPr>
            <a:lvl5pPr marL="1828080" indent="0">
              <a:buNone/>
              <a:defRPr sz="1400"/>
            </a:lvl5pPr>
            <a:lvl6pPr marL="2285092" indent="0">
              <a:buNone/>
              <a:defRPr sz="1400"/>
            </a:lvl6pPr>
            <a:lvl7pPr marL="2742112" indent="0">
              <a:buNone/>
              <a:defRPr sz="1400"/>
            </a:lvl7pPr>
            <a:lvl8pPr marL="3199130" indent="0">
              <a:buNone/>
              <a:defRPr sz="1400"/>
            </a:lvl8pPr>
            <a:lvl9pPr marL="3656146"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27821038"/>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75927613"/>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7961193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6241350"/>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5822320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35926267"/>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6835642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5791157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89430235"/>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7980021"/>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grpSp>
      <p:sp>
        <p:nvSpPr>
          <p:cNvPr id="268327"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268328"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D156B394-9877-6444-BA75-86C71F4265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96910381"/>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76C2F31D-490B-F244-A600-377328572C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32912452"/>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548F63CA-4F08-4D4B-896E-B0ED7A6FC0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925473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3C39B2E-B848-6D4E-A23D-7CA4AD3A0B3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0530124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90088588"/>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DA81C6E9-7DAB-6C4D-A293-422A2C833D6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8117095"/>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FD564723-1BC3-DC47-8B2F-139F05676B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42629012"/>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123B0A78-5719-DC46-90BB-F9D11DFE934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59611615"/>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0AA5A79C-02BE-5144-8266-A468CE4ABA0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5829746"/>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7F9D6EF6-36D3-074C-A447-BD98A00525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62887380"/>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53F9AFCD-3A91-B74A-A7D9-2E4FECE693D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7978644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627F95FC-CEFD-754E-A88C-F602046873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73165786"/>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4EC6B50F-68C0-3049-AF93-76CAC0B0C129}" type="slidenum">
              <a:rPr lang="en-US"/>
              <a:pPr>
                <a:defRPr/>
              </a:pPr>
              <a:t>‹#›</a:t>
            </a:fld>
            <a:endParaRPr lang="en-US"/>
          </a:p>
        </p:txBody>
      </p:sp>
    </p:spTree>
    <p:extLst>
      <p:ext uri="{BB962C8B-B14F-4D97-AF65-F5344CB8AC3E}">
        <p14:creationId xmlns:p14="http://schemas.microsoft.com/office/powerpoint/2010/main" val="3128384144"/>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A6589CFE-729B-1543-9345-B142A0A1E47C}" type="slidenum">
              <a:rPr lang="en-US"/>
              <a:pPr>
                <a:defRPr/>
              </a:pPr>
              <a:t>‹#›</a:t>
            </a:fld>
            <a:endParaRPr lang="en-US"/>
          </a:p>
        </p:txBody>
      </p:sp>
    </p:spTree>
    <p:extLst>
      <p:ext uri="{BB962C8B-B14F-4D97-AF65-F5344CB8AC3E}">
        <p14:creationId xmlns:p14="http://schemas.microsoft.com/office/powerpoint/2010/main" val="1212688215"/>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75424E33-440A-964E-8323-3D6F23069A07}" type="slidenum">
              <a:rPr lang="en-US"/>
              <a:pPr>
                <a:defRPr/>
              </a:pPr>
              <a:t>‹#›</a:t>
            </a:fld>
            <a:endParaRPr lang="en-US"/>
          </a:p>
        </p:txBody>
      </p:sp>
    </p:spTree>
    <p:extLst>
      <p:ext uri="{BB962C8B-B14F-4D97-AF65-F5344CB8AC3E}">
        <p14:creationId xmlns:p14="http://schemas.microsoft.com/office/powerpoint/2010/main" val="244677632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71210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a:prstGeom prst="rect">
            <a:avLst/>
          </a:prstGeo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9EF4B7B2-8BDF-6E4B-8C33-31930004AE85}" type="slidenum">
              <a:rPr lang="en-US"/>
              <a:pPr>
                <a:defRPr/>
              </a:pPr>
              <a:t>‹#›</a:t>
            </a:fld>
            <a:endParaRPr lang="en-US"/>
          </a:p>
        </p:txBody>
      </p:sp>
    </p:spTree>
    <p:extLst>
      <p:ext uri="{BB962C8B-B14F-4D97-AF65-F5344CB8AC3E}">
        <p14:creationId xmlns:p14="http://schemas.microsoft.com/office/powerpoint/2010/main" val="1482741342"/>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9"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D84C44D7-D719-2641-A810-8A2C62940C06}" type="slidenum">
              <a:rPr lang="en-US"/>
              <a:pPr>
                <a:defRPr/>
              </a:pPr>
              <a:t>‹#›</a:t>
            </a:fld>
            <a:endParaRPr lang="en-US"/>
          </a:p>
        </p:txBody>
      </p:sp>
    </p:spTree>
    <p:extLst>
      <p:ext uri="{BB962C8B-B14F-4D97-AF65-F5344CB8AC3E}">
        <p14:creationId xmlns:p14="http://schemas.microsoft.com/office/powerpoint/2010/main" val="2866987088"/>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2B609030-5E2A-3A4D-90BA-BF6F22E0D01C}" type="slidenum">
              <a:rPr lang="en-US"/>
              <a:pPr>
                <a:defRPr/>
              </a:pPr>
              <a:t>‹#›</a:t>
            </a:fld>
            <a:endParaRPr lang="en-US"/>
          </a:p>
        </p:txBody>
      </p:sp>
    </p:spTree>
    <p:extLst>
      <p:ext uri="{BB962C8B-B14F-4D97-AF65-F5344CB8AC3E}">
        <p14:creationId xmlns:p14="http://schemas.microsoft.com/office/powerpoint/2010/main" val="2684704526"/>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40C20298-9B0D-1D43-9E59-BFAEC039579E}" type="slidenum">
              <a:rPr lang="en-US"/>
              <a:pPr>
                <a:defRPr/>
              </a:pPr>
              <a:t>‹#›</a:t>
            </a:fld>
            <a:endParaRPr lang="en-US"/>
          </a:p>
        </p:txBody>
      </p:sp>
    </p:spTree>
    <p:extLst>
      <p:ext uri="{BB962C8B-B14F-4D97-AF65-F5344CB8AC3E}">
        <p14:creationId xmlns:p14="http://schemas.microsoft.com/office/powerpoint/2010/main" val="1052267277"/>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650C5273-96FD-EC48-86BE-63D8199A0FC9}" type="slidenum">
              <a:rPr lang="en-US"/>
              <a:pPr>
                <a:defRPr/>
              </a:pPr>
              <a:t>‹#›</a:t>
            </a:fld>
            <a:endParaRPr lang="en-US"/>
          </a:p>
        </p:txBody>
      </p:sp>
    </p:spTree>
    <p:extLst>
      <p:ext uri="{BB962C8B-B14F-4D97-AF65-F5344CB8AC3E}">
        <p14:creationId xmlns:p14="http://schemas.microsoft.com/office/powerpoint/2010/main" val="165653803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7"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3FCDA253-8D3A-FB42-A305-937DF04BB02E}" type="slidenum">
              <a:rPr lang="en-US"/>
              <a:pPr>
                <a:defRPr/>
              </a:pPr>
              <a:t>‹#›</a:t>
            </a:fld>
            <a:endParaRPr lang="en-US"/>
          </a:p>
        </p:txBody>
      </p:sp>
    </p:spTree>
    <p:extLst>
      <p:ext uri="{BB962C8B-B14F-4D97-AF65-F5344CB8AC3E}">
        <p14:creationId xmlns:p14="http://schemas.microsoft.com/office/powerpoint/2010/main" val="316370949"/>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a:off x="8192991" y="44624"/>
            <a:ext cx="915513" cy="504056"/>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B295FC43-C1F3-FD42-9AB5-B893A462F62B}" type="slidenum">
              <a:rPr lang="en-US"/>
              <a:pPr>
                <a:defRPr/>
              </a:pPr>
              <a:t>‹#›</a:t>
            </a:fld>
            <a:endParaRPr lang="en-US"/>
          </a:p>
        </p:txBody>
      </p:sp>
    </p:spTree>
    <p:extLst>
      <p:ext uri="{BB962C8B-B14F-4D97-AF65-F5344CB8AC3E}">
        <p14:creationId xmlns:p14="http://schemas.microsoft.com/office/powerpoint/2010/main" val="167743794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lvl1pPr>
          </a:lstStyle>
          <a:p>
            <a:pPr eaLnBrk="1" hangingPunct="1">
              <a:defRPr/>
            </a:pPr>
            <a:endParaRPr lang="en-US">
              <a:solidFill>
                <a:srgbClr val="000000"/>
              </a:solidFill>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lvl1pPr>
          </a:lstStyle>
          <a:p>
            <a:pPr eaLnBrk="1" hangingPunct="1">
              <a:defRPr/>
            </a:pPr>
            <a:endParaRPr lang="en-US">
              <a:solidFill>
                <a:srgbClr val="000000"/>
              </a:solidFill>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523F3CA3-8F88-1E46-B267-554708132073}" type="slidenum">
              <a:rPr lang="en-US"/>
              <a:pPr>
                <a:defRPr/>
              </a:pPr>
              <a:t>‹#›</a:t>
            </a:fld>
            <a:endParaRPr lang="en-US"/>
          </a:p>
        </p:txBody>
      </p:sp>
    </p:spTree>
    <p:extLst>
      <p:ext uri="{BB962C8B-B14F-4D97-AF65-F5344CB8AC3E}">
        <p14:creationId xmlns:p14="http://schemas.microsoft.com/office/powerpoint/2010/main" val="6455667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7020" indent="0" algn="ctr">
              <a:buNone/>
              <a:defRPr>
                <a:solidFill>
                  <a:schemeClr val="tx1">
                    <a:tint val="75000"/>
                  </a:schemeClr>
                </a:solidFill>
              </a:defRPr>
            </a:lvl2pPr>
            <a:lvl3pPr marL="914040" indent="0" algn="ctr">
              <a:buNone/>
              <a:defRPr>
                <a:solidFill>
                  <a:schemeClr val="tx1">
                    <a:tint val="75000"/>
                  </a:schemeClr>
                </a:solidFill>
              </a:defRPr>
            </a:lvl3pPr>
            <a:lvl4pPr marL="1371056" indent="0" algn="ctr">
              <a:buNone/>
              <a:defRPr>
                <a:solidFill>
                  <a:schemeClr val="tx1">
                    <a:tint val="75000"/>
                  </a:schemeClr>
                </a:solidFill>
              </a:defRPr>
            </a:lvl4pPr>
            <a:lvl5pPr marL="1828080" indent="0" algn="ctr">
              <a:buNone/>
              <a:defRPr>
                <a:solidFill>
                  <a:schemeClr val="tx1">
                    <a:tint val="75000"/>
                  </a:schemeClr>
                </a:solidFill>
              </a:defRPr>
            </a:lvl5pPr>
            <a:lvl6pPr marL="2285092" indent="0" algn="ctr">
              <a:buNone/>
              <a:defRPr>
                <a:solidFill>
                  <a:schemeClr val="tx1">
                    <a:tint val="75000"/>
                  </a:schemeClr>
                </a:solidFill>
              </a:defRPr>
            </a:lvl6pPr>
            <a:lvl7pPr marL="2742112" indent="0" algn="ctr">
              <a:buNone/>
              <a:defRPr>
                <a:solidFill>
                  <a:schemeClr val="tx1">
                    <a:tint val="75000"/>
                  </a:schemeClr>
                </a:solidFill>
              </a:defRPr>
            </a:lvl7pPr>
            <a:lvl8pPr marL="3199130" indent="0" algn="ctr">
              <a:buNone/>
              <a:defRPr>
                <a:solidFill>
                  <a:schemeClr val="tx1">
                    <a:tint val="75000"/>
                  </a:schemeClr>
                </a:solidFill>
              </a:defRPr>
            </a:lvl8pPr>
            <a:lvl9pPr marL="3656146"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040">
              <a:defRPr/>
            </a:lvl1pPr>
          </a:lstStyle>
          <a:p>
            <a:pPr>
              <a:defRPr/>
            </a:pPr>
            <a:fld id="{B605C6B5-F4DB-1F4C-932D-1C3F33EBCEB3}" type="datetimeFigureOut">
              <a:rPr lang="en-US"/>
              <a:pPr>
                <a:defRPr/>
              </a:pPr>
              <a:t>9/14/18</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845449525"/>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A920D1DA-1396-DE4C-98B0-7F410662FBFA}" type="datetimeFigureOut">
              <a:rPr lang="en-US"/>
              <a:pPr>
                <a:defRPr/>
              </a:pPr>
              <a:t>9/14/18</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136351221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1914042"/>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7020" indent="0">
              <a:buNone/>
              <a:defRPr sz="1800">
                <a:solidFill>
                  <a:schemeClr val="tx1">
                    <a:tint val="75000"/>
                  </a:schemeClr>
                </a:solidFill>
              </a:defRPr>
            </a:lvl2pPr>
            <a:lvl3pPr marL="914040" indent="0">
              <a:buNone/>
              <a:defRPr sz="1600">
                <a:solidFill>
                  <a:schemeClr val="tx1">
                    <a:tint val="75000"/>
                  </a:schemeClr>
                </a:solidFill>
              </a:defRPr>
            </a:lvl3pPr>
            <a:lvl4pPr marL="1371056" indent="0">
              <a:buNone/>
              <a:defRPr sz="1400">
                <a:solidFill>
                  <a:schemeClr val="tx1">
                    <a:tint val="75000"/>
                  </a:schemeClr>
                </a:solidFill>
              </a:defRPr>
            </a:lvl4pPr>
            <a:lvl5pPr marL="1828080" indent="0">
              <a:buNone/>
              <a:defRPr sz="1400">
                <a:solidFill>
                  <a:schemeClr val="tx1">
                    <a:tint val="75000"/>
                  </a:schemeClr>
                </a:solidFill>
              </a:defRPr>
            </a:lvl5pPr>
            <a:lvl6pPr marL="2285092" indent="0">
              <a:buNone/>
              <a:defRPr sz="1400">
                <a:solidFill>
                  <a:schemeClr val="tx1">
                    <a:tint val="75000"/>
                  </a:schemeClr>
                </a:solidFill>
              </a:defRPr>
            </a:lvl6pPr>
            <a:lvl7pPr marL="2742112" indent="0">
              <a:buNone/>
              <a:defRPr sz="1400">
                <a:solidFill>
                  <a:schemeClr val="tx1">
                    <a:tint val="75000"/>
                  </a:schemeClr>
                </a:solidFill>
              </a:defRPr>
            </a:lvl7pPr>
            <a:lvl8pPr marL="3199130" indent="0">
              <a:buNone/>
              <a:defRPr sz="1400">
                <a:solidFill>
                  <a:schemeClr val="tx1">
                    <a:tint val="75000"/>
                  </a:schemeClr>
                </a:solidFill>
              </a:defRPr>
            </a:lvl8pPr>
            <a:lvl9pPr marL="3656146"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040">
              <a:defRPr/>
            </a:lvl1pPr>
          </a:lstStyle>
          <a:p>
            <a:pPr>
              <a:defRPr/>
            </a:pPr>
            <a:fld id="{3D5C99D4-A2F5-9442-9C31-7D46F4EA01A2}" type="datetimeFigureOut">
              <a:rPr lang="en-US"/>
              <a:pPr>
                <a:defRPr/>
              </a:pPr>
              <a:t>9/14/18</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3143468906"/>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040">
              <a:defRPr/>
            </a:lvl1pPr>
          </a:lstStyle>
          <a:p>
            <a:pPr>
              <a:defRPr/>
            </a:pPr>
            <a:fld id="{2CB989B6-1DDC-4E41-B776-C10A5F62469B}" type="datetimeFigureOut">
              <a:rPr lang="en-US"/>
              <a:pPr>
                <a:defRPr/>
              </a:pPr>
              <a:t>9/14/18</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225703550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33" y="1535113"/>
            <a:ext cx="4041775" cy="639762"/>
          </a:xfrm>
        </p:spPr>
        <p:txBody>
          <a:bodyPr anchor="b"/>
          <a:lstStyle>
            <a:lvl1pPr marL="0" indent="0">
              <a:buNone/>
              <a:defRPr sz="2400" b="1"/>
            </a:lvl1pPr>
            <a:lvl2pPr marL="457020" indent="0">
              <a:buNone/>
              <a:defRPr sz="2000" b="1"/>
            </a:lvl2pPr>
            <a:lvl3pPr marL="914040" indent="0">
              <a:buNone/>
              <a:defRPr sz="1800" b="1"/>
            </a:lvl3pPr>
            <a:lvl4pPr marL="1371056" indent="0">
              <a:buNone/>
              <a:defRPr sz="1600" b="1"/>
            </a:lvl4pPr>
            <a:lvl5pPr marL="1828080" indent="0">
              <a:buNone/>
              <a:defRPr sz="1600" b="1"/>
            </a:lvl5pPr>
            <a:lvl6pPr marL="2285092" indent="0">
              <a:buNone/>
              <a:defRPr sz="1600" b="1"/>
            </a:lvl6pPr>
            <a:lvl7pPr marL="2742112" indent="0">
              <a:buNone/>
              <a:defRPr sz="1600" b="1"/>
            </a:lvl7pPr>
            <a:lvl8pPr marL="3199130" indent="0">
              <a:buNone/>
              <a:defRPr sz="1600" b="1"/>
            </a:lvl8pPr>
            <a:lvl9pPr marL="3656146"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33"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040">
              <a:defRPr/>
            </a:lvl1pPr>
          </a:lstStyle>
          <a:p>
            <a:pPr>
              <a:defRPr/>
            </a:pPr>
            <a:fld id="{E94C0690-9A53-0942-BCC5-6A138EF6A454}" type="datetimeFigureOut">
              <a:rPr lang="en-US"/>
              <a:pPr>
                <a:defRPr/>
              </a:pPr>
              <a:t>9/14/18</a:t>
            </a:fld>
            <a:endParaRPr lang="en-US"/>
          </a:p>
        </p:txBody>
      </p:sp>
      <p:sp>
        <p:nvSpPr>
          <p:cNvPr id="8" name="Footer Placeholder 4"/>
          <p:cNvSpPr>
            <a:spLocks noGrp="1"/>
          </p:cNvSpPr>
          <p:nvPr>
            <p:ph type="ftr" sz="quarter" idx="11"/>
          </p:nvPr>
        </p:nvSpPr>
        <p:spPr/>
        <p:txBody>
          <a:bodyPr/>
          <a:lstStyle>
            <a:lvl1pPr defTabSz="914040">
              <a:defRPr/>
            </a:lvl1pPr>
          </a:lstStyle>
          <a:p>
            <a:pPr>
              <a:defRPr/>
            </a:pPr>
            <a:endParaRPr lang="en-US"/>
          </a:p>
        </p:txBody>
      </p:sp>
      <p:sp>
        <p:nvSpPr>
          <p:cNvPr id="9" name="Slide Number Placeholder 5"/>
          <p:cNvSpPr>
            <a:spLocks noGrp="1"/>
          </p:cNvSpPr>
          <p:nvPr>
            <p:ph type="sldNum" sz="quarter" idx="12"/>
          </p:nvPr>
        </p:nvSpPr>
        <p:spPr/>
        <p:txBody>
          <a:bodyPr/>
          <a:lstStyle>
            <a:lvl1pPr defTabSz="914040">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503249459"/>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040">
              <a:defRPr/>
            </a:lvl1pPr>
          </a:lstStyle>
          <a:p>
            <a:pPr>
              <a:defRPr/>
            </a:pPr>
            <a:fld id="{08E9111D-008A-5D4C-80E1-67A0B0076F6E}" type="datetimeFigureOut">
              <a:rPr lang="en-US"/>
              <a:pPr>
                <a:defRPr/>
              </a:pPr>
              <a:t>9/14/18</a:t>
            </a:fld>
            <a:endParaRPr lang="en-US"/>
          </a:p>
        </p:txBody>
      </p:sp>
      <p:sp>
        <p:nvSpPr>
          <p:cNvPr id="4" name="Footer Placeholder 4"/>
          <p:cNvSpPr>
            <a:spLocks noGrp="1"/>
          </p:cNvSpPr>
          <p:nvPr>
            <p:ph type="ftr" sz="quarter" idx="11"/>
          </p:nvPr>
        </p:nvSpPr>
        <p:spPr/>
        <p:txBody>
          <a:bodyPr/>
          <a:lstStyle>
            <a:lvl1pPr defTabSz="914040">
              <a:defRPr/>
            </a:lvl1pPr>
          </a:lstStyle>
          <a:p>
            <a:pPr>
              <a:defRPr/>
            </a:pPr>
            <a:endParaRPr lang="en-US"/>
          </a:p>
        </p:txBody>
      </p:sp>
      <p:sp>
        <p:nvSpPr>
          <p:cNvPr id="5" name="Slide Number Placeholder 5"/>
          <p:cNvSpPr>
            <a:spLocks noGrp="1"/>
          </p:cNvSpPr>
          <p:nvPr>
            <p:ph type="sldNum" sz="quarter" idx="12"/>
          </p:nvPr>
        </p:nvSpPr>
        <p:spPr/>
        <p:txBody>
          <a:bodyPr/>
          <a:lstStyle>
            <a:lvl1pPr defTabSz="914040">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3535927901"/>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040">
              <a:defRPr/>
            </a:lvl1pPr>
          </a:lstStyle>
          <a:p>
            <a:pPr>
              <a:defRPr/>
            </a:pPr>
            <a:fld id="{05EB222C-B7E7-1F4A-A282-F664BAC7BDB2}" type="datetimeFigureOut">
              <a:rPr lang="en-US"/>
              <a:pPr>
                <a:defRPr/>
              </a:pPr>
              <a:t>9/14/18</a:t>
            </a:fld>
            <a:endParaRPr lang="en-US"/>
          </a:p>
        </p:txBody>
      </p:sp>
      <p:sp>
        <p:nvSpPr>
          <p:cNvPr id="3" name="Footer Placeholder 4"/>
          <p:cNvSpPr>
            <a:spLocks noGrp="1"/>
          </p:cNvSpPr>
          <p:nvPr>
            <p:ph type="ftr" sz="quarter" idx="11"/>
          </p:nvPr>
        </p:nvSpPr>
        <p:spPr/>
        <p:txBody>
          <a:bodyPr/>
          <a:lstStyle>
            <a:lvl1pPr defTabSz="914040">
              <a:defRPr/>
            </a:lvl1pPr>
          </a:lstStyle>
          <a:p>
            <a:pPr>
              <a:defRPr/>
            </a:pPr>
            <a:endParaRPr lang="en-US"/>
          </a:p>
        </p:txBody>
      </p:sp>
      <p:sp>
        <p:nvSpPr>
          <p:cNvPr id="4" name="Slide Number Placeholder 5"/>
          <p:cNvSpPr>
            <a:spLocks noGrp="1"/>
          </p:cNvSpPr>
          <p:nvPr>
            <p:ph type="sldNum" sz="quarter" idx="12"/>
          </p:nvPr>
        </p:nvSpPr>
        <p:spPr/>
        <p:txBody>
          <a:bodyPr/>
          <a:lstStyle>
            <a:lvl1pPr defTabSz="914040">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092890080"/>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8"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8" y="1435101"/>
            <a:ext cx="3008313" cy="4691063"/>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CE0A1A91-BB72-DF49-BCC6-DBAAF342085B}" type="datetimeFigureOut">
              <a:rPr lang="en-US"/>
              <a:pPr>
                <a:defRPr/>
              </a:pPr>
              <a:t>9/14/18</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24111372"/>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020" indent="0">
              <a:buNone/>
              <a:defRPr sz="2800"/>
            </a:lvl2pPr>
            <a:lvl3pPr marL="914040" indent="0">
              <a:buNone/>
              <a:defRPr sz="2400"/>
            </a:lvl3pPr>
            <a:lvl4pPr marL="1371056" indent="0">
              <a:buNone/>
              <a:defRPr sz="2000"/>
            </a:lvl4pPr>
            <a:lvl5pPr marL="1828080" indent="0">
              <a:buNone/>
              <a:defRPr sz="2000"/>
            </a:lvl5pPr>
            <a:lvl6pPr marL="2285092" indent="0">
              <a:buNone/>
              <a:defRPr sz="2000"/>
            </a:lvl6pPr>
            <a:lvl7pPr marL="2742112" indent="0">
              <a:buNone/>
              <a:defRPr sz="2000"/>
            </a:lvl7pPr>
            <a:lvl8pPr marL="3199130" indent="0">
              <a:buNone/>
              <a:defRPr sz="2000"/>
            </a:lvl8pPr>
            <a:lvl9pPr marL="365614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20" indent="0">
              <a:buNone/>
              <a:defRPr sz="1200"/>
            </a:lvl2pPr>
            <a:lvl3pPr marL="914040" indent="0">
              <a:buNone/>
              <a:defRPr sz="1000"/>
            </a:lvl3pPr>
            <a:lvl4pPr marL="1371056" indent="0">
              <a:buNone/>
              <a:defRPr sz="900"/>
            </a:lvl4pPr>
            <a:lvl5pPr marL="1828080" indent="0">
              <a:buNone/>
              <a:defRPr sz="900"/>
            </a:lvl5pPr>
            <a:lvl6pPr marL="2285092" indent="0">
              <a:buNone/>
              <a:defRPr sz="900"/>
            </a:lvl6pPr>
            <a:lvl7pPr marL="2742112" indent="0">
              <a:buNone/>
              <a:defRPr sz="900"/>
            </a:lvl7pPr>
            <a:lvl8pPr marL="3199130" indent="0">
              <a:buNone/>
              <a:defRPr sz="900"/>
            </a:lvl8pPr>
            <a:lvl9pPr marL="3656146"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040">
              <a:defRPr/>
            </a:lvl1pPr>
          </a:lstStyle>
          <a:p>
            <a:pPr>
              <a:defRPr/>
            </a:pPr>
            <a:fld id="{E192B9F1-FB38-5B43-B97F-366718914DDE}" type="datetimeFigureOut">
              <a:rPr lang="en-US"/>
              <a:pPr>
                <a:defRPr/>
              </a:pPr>
              <a:t>9/14/18</a:t>
            </a:fld>
            <a:endParaRPr lang="en-US"/>
          </a:p>
        </p:txBody>
      </p:sp>
      <p:sp>
        <p:nvSpPr>
          <p:cNvPr id="6" name="Footer Placeholder 4"/>
          <p:cNvSpPr>
            <a:spLocks noGrp="1"/>
          </p:cNvSpPr>
          <p:nvPr>
            <p:ph type="ftr" sz="quarter" idx="11"/>
          </p:nvPr>
        </p:nvSpPr>
        <p:spPr/>
        <p:txBody>
          <a:bodyPr/>
          <a:lstStyle>
            <a:lvl1pPr defTabSz="914040">
              <a:defRPr/>
            </a:lvl1pPr>
          </a:lstStyle>
          <a:p>
            <a:pPr>
              <a:defRPr/>
            </a:pPr>
            <a:endParaRPr lang="en-US"/>
          </a:p>
        </p:txBody>
      </p:sp>
      <p:sp>
        <p:nvSpPr>
          <p:cNvPr id="7" name="Slide Number Placeholder 5"/>
          <p:cNvSpPr>
            <a:spLocks noGrp="1"/>
          </p:cNvSpPr>
          <p:nvPr>
            <p:ph type="sldNum" sz="quarter" idx="12"/>
          </p:nvPr>
        </p:nvSpPr>
        <p:spPr/>
        <p:txBody>
          <a:bodyPr/>
          <a:lstStyle>
            <a:lvl1pPr defTabSz="914040">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618171010"/>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17731BFF-FAB2-7F4E-BD0D-80B345E6EB0F}" type="datetimeFigureOut">
              <a:rPr lang="en-US"/>
              <a:pPr>
                <a:defRPr/>
              </a:pPr>
              <a:t>9/14/18</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672551629"/>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040">
              <a:defRPr/>
            </a:lvl1pPr>
          </a:lstStyle>
          <a:p>
            <a:pPr>
              <a:defRPr/>
            </a:pPr>
            <a:fld id="{0E533861-A3B7-1142-B9E0-8DFBB59E64CC}" type="datetimeFigureOut">
              <a:rPr lang="en-US"/>
              <a:pPr>
                <a:defRPr/>
              </a:pPr>
              <a:t>9/14/18</a:t>
            </a:fld>
            <a:endParaRPr lang="en-US"/>
          </a:p>
        </p:txBody>
      </p:sp>
      <p:sp>
        <p:nvSpPr>
          <p:cNvPr id="5" name="Footer Placeholder 4"/>
          <p:cNvSpPr>
            <a:spLocks noGrp="1"/>
          </p:cNvSpPr>
          <p:nvPr>
            <p:ph type="ftr" sz="quarter" idx="11"/>
          </p:nvPr>
        </p:nvSpPr>
        <p:spPr/>
        <p:txBody>
          <a:bodyPr/>
          <a:lstStyle>
            <a:lvl1pPr defTabSz="914040">
              <a:defRPr/>
            </a:lvl1pPr>
          </a:lstStyle>
          <a:p>
            <a:pPr>
              <a:defRPr/>
            </a:pPr>
            <a:endParaRPr lang="en-US"/>
          </a:p>
        </p:txBody>
      </p:sp>
      <p:sp>
        <p:nvSpPr>
          <p:cNvPr id="6" name="Slide Number Placeholder 5"/>
          <p:cNvSpPr>
            <a:spLocks noGrp="1"/>
          </p:cNvSpPr>
          <p:nvPr>
            <p:ph type="sldNum" sz="quarter" idx="12"/>
          </p:nvPr>
        </p:nvSpPr>
        <p:spPr/>
        <p:txBody>
          <a:bodyPr/>
          <a:lstStyle>
            <a:lvl1pPr defTabSz="914040">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3855505592"/>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1418789368"/>
      </p:ext>
    </p:extLst>
  </p:cSld>
  <p:clrMapOvr>
    <a:masterClrMapping/>
  </p:clrMapOvr>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252672"/>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3191603736"/>
      </p:ext>
    </p:extLst>
  </p:cSld>
  <p:clrMapOvr>
    <a:masterClrMapping/>
  </p:clrMapOvr>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084169902"/>
      </p:ext>
    </p:extLst>
  </p:cSld>
  <p:clrMapOvr>
    <a:masterClrMapping/>
  </p:clrMapOvr>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4080770519"/>
      </p:ext>
    </p:extLst>
  </p:cSld>
  <p:clrMapOvr>
    <a:masterClrMapping/>
  </p:clrMapOvr>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3824358005"/>
      </p:ext>
    </p:extLst>
  </p:cSld>
  <p:clrMapOvr>
    <a:masterClrMapping/>
  </p:clrMapOvr>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882358078"/>
      </p:ext>
    </p:extLst>
  </p:cSld>
  <p:clrMapOvr>
    <a:masterClrMapping/>
  </p:clrMapOvr>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54673136"/>
      </p:ext>
    </p:extLst>
  </p:cSld>
  <p:clrMapOvr>
    <a:masterClrMapping/>
  </p:clrMapOvr>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1009534166"/>
      </p:ext>
    </p:extLst>
  </p:cSld>
  <p:clrMapOvr>
    <a:masterClrMapping/>
  </p:clrMapOvr>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524878106"/>
      </p:ext>
    </p:extLst>
  </p:cSld>
  <p:clrMapOvr>
    <a:masterClrMapping/>
  </p:clrMapOvr>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3387573678"/>
      </p:ext>
    </p:extLst>
  </p:cSld>
  <p:clrMapOvr>
    <a:masterClrMapping/>
  </p:clrMapOvr>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657980462"/>
      </p:ext>
    </p:extLst>
  </p:cSld>
  <p:clrMapOvr>
    <a:masterClrMapping/>
  </p:clrMapOvr>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685467"/>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grpSp>
      <p:sp>
        <p:nvSpPr>
          <p:cNvPr id="1843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1844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8"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solidFill>
                  <a:srgbClr val="FFFFFF"/>
                </a:solidFill>
              </a:defRPr>
            </a:lvl1pPr>
          </a:lstStyle>
          <a:p>
            <a:pPr>
              <a:defRPr/>
            </a:pPr>
            <a:fld id="{1A4B7151-A4E8-7543-98D9-A083FC1735DD}" type="slidenum">
              <a:rPr lang="en-US"/>
              <a:pPr>
                <a:defRPr/>
              </a:pPr>
              <a:t>‹#›</a:t>
            </a:fld>
            <a:endParaRPr lang="en-US"/>
          </a:p>
        </p:txBody>
      </p:sp>
    </p:spTree>
    <p:extLst>
      <p:ext uri="{BB962C8B-B14F-4D97-AF65-F5344CB8AC3E}">
        <p14:creationId xmlns:p14="http://schemas.microsoft.com/office/powerpoint/2010/main" val="2133397769"/>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0DE7CA81-37C3-634E-9F87-E471BC2B8CA1}" type="slidenum">
              <a:rPr lang="en-US"/>
              <a:pPr>
                <a:defRPr/>
              </a:pPr>
              <a:t>‹#›</a:t>
            </a:fld>
            <a:endParaRPr lang="en-US"/>
          </a:p>
        </p:txBody>
      </p:sp>
    </p:spTree>
    <p:extLst>
      <p:ext uri="{BB962C8B-B14F-4D97-AF65-F5344CB8AC3E}">
        <p14:creationId xmlns:p14="http://schemas.microsoft.com/office/powerpoint/2010/main" val="3670756058"/>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29A7214A-B59A-8747-8775-F3EBC7F9D2E9}" type="slidenum">
              <a:rPr lang="en-US"/>
              <a:pPr>
                <a:defRPr/>
              </a:pPr>
              <a:t>‹#›</a:t>
            </a:fld>
            <a:endParaRPr lang="en-US"/>
          </a:p>
        </p:txBody>
      </p:sp>
    </p:spTree>
    <p:extLst>
      <p:ext uri="{BB962C8B-B14F-4D97-AF65-F5344CB8AC3E}">
        <p14:creationId xmlns:p14="http://schemas.microsoft.com/office/powerpoint/2010/main" val="665865909"/>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72E4E9E7-FAB7-D54E-B493-B03A12E5C6FF}" type="slidenum">
              <a:rPr lang="en-US"/>
              <a:pPr>
                <a:defRPr/>
              </a:pPr>
              <a:t>‹#›</a:t>
            </a:fld>
            <a:endParaRPr lang="en-US"/>
          </a:p>
        </p:txBody>
      </p:sp>
    </p:spTree>
    <p:extLst>
      <p:ext uri="{BB962C8B-B14F-4D97-AF65-F5344CB8AC3E}">
        <p14:creationId xmlns:p14="http://schemas.microsoft.com/office/powerpoint/2010/main" val="1445508484"/>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53CBE761-6502-1E43-B357-37A33F8EC724}" type="slidenum">
              <a:rPr lang="en-US"/>
              <a:pPr>
                <a:defRPr/>
              </a:pPr>
              <a:t>‹#›</a:t>
            </a:fld>
            <a:endParaRPr lang="en-US"/>
          </a:p>
        </p:txBody>
      </p:sp>
    </p:spTree>
    <p:extLst>
      <p:ext uri="{BB962C8B-B14F-4D97-AF65-F5344CB8AC3E}">
        <p14:creationId xmlns:p14="http://schemas.microsoft.com/office/powerpoint/2010/main" val="2101590146"/>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79F8DD01-3B9C-F34D-871D-2D3F460D10E7}" type="slidenum">
              <a:rPr lang="en-US"/>
              <a:pPr>
                <a:defRPr/>
              </a:pPr>
              <a:t>‹#›</a:t>
            </a:fld>
            <a:endParaRPr lang="en-US"/>
          </a:p>
        </p:txBody>
      </p:sp>
    </p:spTree>
    <p:extLst>
      <p:ext uri="{BB962C8B-B14F-4D97-AF65-F5344CB8AC3E}">
        <p14:creationId xmlns:p14="http://schemas.microsoft.com/office/powerpoint/2010/main" val="1276943765"/>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95116D77-EF1D-FE48-8D9E-B50973F82B7C}" type="slidenum">
              <a:rPr lang="en-US"/>
              <a:pPr>
                <a:defRPr/>
              </a:pPr>
              <a:t>‹#›</a:t>
            </a:fld>
            <a:endParaRPr lang="en-US"/>
          </a:p>
        </p:txBody>
      </p:sp>
    </p:spTree>
    <p:extLst>
      <p:ext uri="{BB962C8B-B14F-4D97-AF65-F5344CB8AC3E}">
        <p14:creationId xmlns:p14="http://schemas.microsoft.com/office/powerpoint/2010/main" val="1295910946"/>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916C2242-F54B-7246-B157-EEB331E89E0E}" type="slidenum">
              <a:rPr lang="en-US"/>
              <a:pPr>
                <a:defRPr/>
              </a:pPr>
              <a:t>‹#›</a:t>
            </a:fld>
            <a:endParaRPr lang="en-US"/>
          </a:p>
        </p:txBody>
      </p:sp>
    </p:spTree>
    <p:extLst>
      <p:ext uri="{BB962C8B-B14F-4D97-AF65-F5344CB8AC3E}">
        <p14:creationId xmlns:p14="http://schemas.microsoft.com/office/powerpoint/2010/main" val="3788866142"/>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FE6179D-C1FC-7247-A43F-935F0DA7B18B}" type="slidenum">
              <a:rPr lang="en-US"/>
              <a:pPr>
                <a:defRPr/>
              </a:pPr>
              <a:t>‹#›</a:t>
            </a:fld>
            <a:endParaRPr lang="en-US"/>
          </a:p>
        </p:txBody>
      </p:sp>
    </p:spTree>
    <p:extLst>
      <p:ext uri="{BB962C8B-B14F-4D97-AF65-F5344CB8AC3E}">
        <p14:creationId xmlns:p14="http://schemas.microsoft.com/office/powerpoint/2010/main" val="2151908489"/>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7D81A64-0566-1849-8244-023BCA64B26C}" type="slidenum">
              <a:rPr lang="en-US"/>
              <a:pPr>
                <a:defRPr/>
              </a:pPr>
              <a:t>‹#›</a:t>
            </a:fld>
            <a:endParaRPr lang="en-US"/>
          </a:p>
        </p:txBody>
      </p:sp>
    </p:spTree>
    <p:extLst>
      <p:ext uri="{BB962C8B-B14F-4D97-AF65-F5344CB8AC3E}">
        <p14:creationId xmlns:p14="http://schemas.microsoft.com/office/powerpoint/2010/main" val="378455950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4" name="Rectangle 6"/>
          <p:cNvSpPr>
            <a:spLocks noGrp="1" noChangeArrowheads="1"/>
          </p:cNvSpPr>
          <p:nvPr>
            <p:ph type="sldNum" sz="quarter" idx="12"/>
          </p:nvPr>
        </p:nvSpPr>
        <p:spPr>
          <a:ln/>
        </p:spPr>
        <p:txBody>
          <a:bodyPr/>
          <a:lstStyle>
            <a:lvl1pPr>
              <a:defRPr/>
            </a:lvl1pPr>
          </a:lstStyle>
          <a:p>
            <a:pPr>
              <a:defRPr/>
            </a:pPr>
            <a:fld id="{3FE0D7CD-E961-604E-9D8D-B44C6A3A83D3}" type="slidenum">
              <a:rPr lang="en-US" altLang="zh-CN"/>
              <a:pPr>
                <a:defRPr/>
              </a:pPr>
              <a:t>‹#›</a:t>
            </a:fld>
            <a:endParaRPr lang="en-US" altLang="zh-CN"/>
          </a:p>
        </p:txBody>
      </p:sp>
    </p:spTree>
    <p:extLst>
      <p:ext uri="{BB962C8B-B14F-4D97-AF65-F5344CB8AC3E}">
        <p14:creationId xmlns:p14="http://schemas.microsoft.com/office/powerpoint/2010/main" val="193114744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30396295"/>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867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228600"/>
            <a:ext cx="5676900" cy="5867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8690C6F8-CF93-5948-B6D8-F3B557C31F3F}" type="slidenum">
              <a:rPr lang="en-US"/>
              <a:pPr>
                <a:defRPr/>
              </a:pPr>
              <a:t>‹#›</a:t>
            </a:fld>
            <a:endParaRPr lang="en-US"/>
          </a:p>
        </p:txBody>
      </p:sp>
    </p:spTree>
    <p:extLst>
      <p:ext uri="{BB962C8B-B14F-4D97-AF65-F5344CB8AC3E}">
        <p14:creationId xmlns:p14="http://schemas.microsoft.com/office/powerpoint/2010/main" val="2541544896"/>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219200"/>
          </a:xfrm>
        </p:spPr>
        <p:txBody>
          <a:bodyPr/>
          <a:lstStyle/>
          <a:p>
            <a:r>
              <a:rPr lang="en-US"/>
              <a:t>Click to edit Master title style</a:t>
            </a:r>
          </a:p>
        </p:txBody>
      </p:sp>
      <p:sp>
        <p:nvSpPr>
          <p:cNvPr id="3" name="Text Placeholder 2"/>
          <p:cNvSpPr>
            <a:spLocks noGrp="1"/>
          </p:cNvSpPr>
          <p:nvPr>
            <p:ph type="body" sz="half" idx="1"/>
          </p:nvPr>
        </p:nvSpPr>
        <p:spPr>
          <a:xfrm>
            <a:off x="6858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B8C9273C-E332-7D49-BD1B-7D4826C6E75A}" type="slidenum">
              <a:rPr lang="en-US"/>
              <a:pPr>
                <a:defRPr/>
              </a:pPr>
              <a:t>‹#›</a:t>
            </a:fld>
            <a:endParaRPr lang="en-US"/>
          </a:p>
        </p:txBody>
      </p:sp>
    </p:spTree>
    <p:extLst>
      <p:ext uri="{BB962C8B-B14F-4D97-AF65-F5344CB8AC3E}">
        <p14:creationId xmlns:p14="http://schemas.microsoft.com/office/powerpoint/2010/main" val="3834158948"/>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228600"/>
            <a:ext cx="7772400" cy="1219200"/>
          </a:xfrm>
        </p:spPr>
        <p:txBody>
          <a:bodyPr/>
          <a:lstStyle/>
          <a:p>
            <a:r>
              <a:rPr lang="en-US"/>
              <a:t>Click to edit Master title style</a:t>
            </a:r>
          </a:p>
        </p:txBody>
      </p:sp>
      <p:sp>
        <p:nvSpPr>
          <p:cNvPr id="3" name="Text Placeholder 2"/>
          <p:cNvSpPr>
            <a:spLocks noGrp="1"/>
          </p:cNvSpPr>
          <p:nvPr>
            <p:ph type="body" sz="half" idx="1"/>
          </p:nvPr>
        </p:nvSpPr>
        <p:spPr>
          <a:xfrm>
            <a:off x="685800" y="1641475"/>
            <a:ext cx="3810000" cy="4454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41475"/>
            <a:ext cx="3810000" cy="21510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4938"/>
            <a:ext cx="3810000" cy="21510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8"/>
          <p:cNvSpPr>
            <a:spLocks noGrp="1" noChangeArrowheads="1"/>
          </p:cNvSpPr>
          <p:nvPr>
            <p:ph type="dt" sz="half" idx="10"/>
          </p:nvPr>
        </p:nvSpPr>
        <p:spPr>
          <a:ln/>
        </p:spPr>
        <p:txBody>
          <a:bodyPr/>
          <a:lstStyle>
            <a:lvl1pPr>
              <a:defRPr/>
            </a:lvl1pPr>
          </a:lstStyle>
          <a:p>
            <a:pPr>
              <a:defRPr/>
            </a:pPr>
            <a:endParaRPr lang="en-US"/>
          </a:p>
        </p:txBody>
      </p:sp>
      <p:sp>
        <p:nvSpPr>
          <p:cNvPr id="7" name="Rectangle 9"/>
          <p:cNvSpPr>
            <a:spLocks noGrp="1" noChangeArrowheads="1"/>
          </p:cNvSpPr>
          <p:nvPr>
            <p:ph type="ftr" sz="quarter" idx="11"/>
          </p:nvPr>
        </p:nvSpPr>
        <p:spPr>
          <a:ln/>
        </p:spPr>
        <p:txBody>
          <a:bodyPr/>
          <a:lstStyle>
            <a:lvl1pPr>
              <a:defRPr/>
            </a:lvl1pPr>
          </a:lstStyle>
          <a:p>
            <a:pPr>
              <a:defRPr/>
            </a:pPr>
            <a:endParaRPr lang="en-US"/>
          </a:p>
        </p:txBody>
      </p:sp>
      <p:sp>
        <p:nvSpPr>
          <p:cNvPr id="8" name="Rectangle 10"/>
          <p:cNvSpPr>
            <a:spLocks noGrp="1" noChangeArrowheads="1"/>
          </p:cNvSpPr>
          <p:nvPr>
            <p:ph type="sldNum" sz="quarter" idx="12"/>
          </p:nvPr>
        </p:nvSpPr>
        <p:spPr>
          <a:ln/>
        </p:spPr>
        <p:txBody>
          <a:bodyPr/>
          <a:lstStyle>
            <a:lvl1pPr>
              <a:defRPr/>
            </a:lvl1pPr>
          </a:lstStyle>
          <a:p>
            <a:pPr>
              <a:defRPr/>
            </a:pPr>
            <a:fld id="{C13406CB-C42C-FE4A-9F32-ECBC7F09A023}" type="slidenum">
              <a:rPr lang="en-US"/>
              <a:pPr>
                <a:defRPr/>
              </a:pPr>
              <a:t>‹#›</a:t>
            </a:fld>
            <a:endParaRPr lang="en-US"/>
          </a:p>
        </p:txBody>
      </p:sp>
    </p:spTree>
    <p:extLst>
      <p:ext uri="{BB962C8B-B14F-4D97-AF65-F5344CB8AC3E}">
        <p14:creationId xmlns:p14="http://schemas.microsoft.com/office/powerpoint/2010/main" val="3927185329"/>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6770223"/>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7752561"/>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2533667"/>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393144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84819334"/>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8272840"/>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014339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01922846"/>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42578973"/>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04309394"/>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8224989"/>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2490984"/>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1330666"/>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7288486"/>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6642851"/>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7491029"/>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0050926"/>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2624020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1251365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5387019"/>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233924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1288068"/>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9641541"/>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195282"/>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3807839"/>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8265036"/>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7483897"/>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007941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4853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3332BA-1E8C-6F41-A5AE-E57B1831B53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40341972"/>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0155310"/>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7935544"/>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0770094"/>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7571948"/>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2643618"/>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1966603"/>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1432454"/>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8301620"/>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700412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42462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D085D6-393A-8C4A-A03F-5FC8BCB18CB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70670438"/>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1463357"/>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195168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56758791"/>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9702198"/>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15174521"/>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56290168"/>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3969044"/>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2770172"/>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965617"/>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4377726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587B37F-7B5E-F940-B561-20F07A8812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9218061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63451406"/>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0604665"/>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34447701"/>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204847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7420088"/>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41618217"/>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4488955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1884008"/>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1453012"/>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8003909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eaLnBrk="1" hangingPunct="1">
                <a:defRPr/>
              </a:pPr>
              <a:endParaRPr lang="en-US">
                <a:solidFill>
                  <a:srgbClr val="FFFFFF"/>
                </a:solidFill>
                <a:latin typeface="Times New Roman" pitchFamily="26"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a:solidFill>
                  <a:srgbClr val="00FFFF"/>
                </a:solidFill>
              </a:defRPr>
            </a:lvl1pPr>
          </a:lstStyle>
          <a:p>
            <a:r>
              <a:rPr lang="en-US"/>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a:solidFill>
                  <a:srgbClr val="FFFFFF"/>
                </a:solidFill>
              </a:defRPr>
            </a:lvl1pPr>
          </a:lstStyle>
          <a:p>
            <a:r>
              <a:rPr lang="en-US"/>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077F4228-F6E0-AE4A-8010-E2D747683555}" type="slidenum">
              <a:rPr lang="en-US"/>
              <a:pPr>
                <a:defRPr/>
              </a:pPr>
              <a:t>‹#›</a:t>
            </a:fld>
            <a:endParaRPr lang="en-US"/>
          </a:p>
        </p:txBody>
      </p:sp>
    </p:spTree>
    <p:extLst>
      <p:ext uri="{BB962C8B-B14F-4D97-AF65-F5344CB8AC3E}">
        <p14:creationId xmlns:p14="http://schemas.microsoft.com/office/powerpoint/2010/main" val="4099080251"/>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2630282"/>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0959799"/>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219419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39365724"/>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20047511"/>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09377161"/>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1077073"/>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82188"/>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6631843"/>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299712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B4A1F00A-3DDB-3B44-AF77-60193AB530F4}" type="slidenum">
              <a:rPr lang="en-US"/>
              <a:pPr>
                <a:defRPr/>
              </a:pPr>
              <a:t>‹#›</a:t>
            </a:fld>
            <a:endParaRPr lang="en-US"/>
          </a:p>
        </p:txBody>
      </p:sp>
    </p:spTree>
    <p:extLst>
      <p:ext uri="{BB962C8B-B14F-4D97-AF65-F5344CB8AC3E}">
        <p14:creationId xmlns:p14="http://schemas.microsoft.com/office/powerpoint/2010/main" val="2847922634"/>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7137644"/>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8196871"/>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0628832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1177370"/>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03989824"/>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7638798"/>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016053"/>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6830220"/>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7157077"/>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9522202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8C442D59-19C2-CC49-A02B-0C0F7A2BBD1A}" type="slidenum">
              <a:rPr lang="en-US"/>
              <a:pPr>
                <a:defRPr/>
              </a:pPr>
              <a:t>‹#›</a:t>
            </a:fld>
            <a:endParaRPr lang="en-US"/>
          </a:p>
        </p:txBody>
      </p:sp>
    </p:spTree>
    <p:extLst>
      <p:ext uri="{BB962C8B-B14F-4D97-AF65-F5344CB8AC3E}">
        <p14:creationId xmlns:p14="http://schemas.microsoft.com/office/powerpoint/2010/main" val="679644637"/>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3241573"/>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8373874"/>
      </p:ext>
    </p:extLst>
  </p:cSld>
  <p:clrMapOvr>
    <a:masterClrMapping/>
  </p:clrMapOvr>
</p:sldLayout>
</file>

<file path=ppt/slideLayouts/slideLayout7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43100785"/>
      </p:ext>
    </p:extLst>
  </p:cSld>
  <p:clrMapOvr>
    <a:masterClrMapping/>
  </p:clrMapOvr>
</p:sldLayout>
</file>

<file path=ppt/slideLayouts/slideLayout7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7638390"/>
      </p:ext>
    </p:extLst>
  </p:cSld>
  <p:clrMapOvr>
    <a:masterClrMapping/>
  </p:clrMapOvr>
</p:sldLayout>
</file>

<file path=ppt/slideLayouts/slideLayout7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8069274"/>
      </p:ext>
    </p:extLst>
  </p:cSld>
  <p:clrMapOvr>
    <a:masterClrMapping/>
  </p:clrMapOvr>
</p:sldLayout>
</file>

<file path=ppt/slideLayouts/slideLayout7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1393420"/>
      </p:ext>
    </p:extLst>
  </p:cSld>
  <p:clrMapOvr>
    <a:masterClrMapping/>
  </p:clrMapOvr>
</p:sldLayout>
</file>

<file path=ppt/slideLayouts/slideLayout7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793788"/>
      </p:ext>
    </p:extLst>
  </p:cSld>
  <p:clrMapOvr>
    <a:masterClrMapping/>
  </p:clrMapOvr>
</p:sldLayout>
</file>

<file path=ppt/slideLayouts/slideLayout7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3179491"/>
      </p:ext>
    </p:extLst>
  </p:cSld>
  <p:clrMapOvr>
    <a:masterClrMapping/>
  </p:clrMapOvr>
</p:sldLayout>
</file>

<file path=ppt/slideLayouts/slideLayout7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3274972"/>
      </p:ext>
    </p:extLst>
  </p:cSld>
  <p:clrMapOvr>
    <a:masterClrMapping/>
  </p:clrMapOvr>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094424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6C2DF517-6E60-1343-B766-1506B31FE02A}" type="slidenum">
              <a:rPr lang="en-US"/>
              <a:pPr>
                <a:defRPr/>
              </a:pPr>
              <a:t>‹#›</a:t>
            </a:fld>
            <a:endParaRPr lang="en-US"/>
          </a:p>
        </p:txBody>
      </p:sp>
    </p:spTree>
    <p:extLst>
      <p:ext uri="{BB962C8B-B14F-4D97-AF65-F5344CB8AC3E}">
        <p14:creationId xmlns:p14="http://schemas.microsoft.com/office/powerpoint/2010/main" val="3726789207"/>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0384617"/>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6703086"/>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0620638"/>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1849166"/>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34908656"/>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6493518"/>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0405670"/>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65071604"/>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3643977"/>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16076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D92BF8EC-D1DD-974A-9E1E-E20D247D3ACD}" type="slidenum">
              <a:rPr lang="en-US" altLang="zh-CN"/>
              <a:pPr>
                <a:defRPr/>
              </a:pPr>
              <a:t>‹#›</a:t>
            </a:fld>
            <a:endParaRPr lang="en-US" altLang="zh-CN"/>
          </a:p>
        </p:txBody>
      </p:sp>
    </p:spTree>
    <p:extLst>
      <p:ext uri="{BB962C8B-B14F-4D97-AF65-F5344CB8AC3E}">
        <p14:creationId xmlns:p14="http://schemas.microsoft.com/office/powerpoint/2010/main" val="409396272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6CB8D968-BACB-1A4B-89A7-E789F3D79077}" type="slidenum">
              <a:rPr lang="en-US"/>
              <a:pPr>
                <a:defRPr/>
              </a:pPr>
              <a:t>‹#›</a:t>
            </a:fld>
            <a:endParaRPr lang="en-US"/>
          </a:p>
        </p:txBody>
      </p:sp>
    </p:spTree>
    <p:extLst>
      <p:ext uri="{BB962C8B-B14F-4D97-AF65-F5344CB8AC3E}">
        <p14:creationId xmlns:p14="http://schemas.microsoft.com/office/powerpoint/2010/main" val="4188062455"/>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3171872"/>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594732"/>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53373644"/>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18062803"/>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666086"/>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067951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85893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3266451"/>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94844445"/>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2380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580C617E-A76A-3B46-B3AC-82BCECDE22D4}" type="slidenum">
              <a:rPr lang="en-US"/>
              <a:pPr>
                <a:defRPr/>
              </a:pPr>
              <a:t>‹#›</a:t>
            </a:fld>
            <a:endParaRPr lang="en-US"/>
          </a:p>
        </p:txBody>
      </p:sp>
    </p:spTree>
    <p:extLst>
      <p:ext uri="{BB962C8B-B14F-4D97-AF65-F5344CB8AC3E}">
        <p14:creationId xmlns:p14="http://schemas.microsoft.com/office/powerpoint/2010/main" val="4281932476"/>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99165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0842542"/>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4214547"/>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3894279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7414791"/>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696083"/>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8185331"/>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04648123"/>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7314160"/>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5560396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D89A0D44-EB8B-A14B-BB5B-A5C9A404D223}" type="slidenum">
              <a:rPr lang="en-US"/>
              <a:pPr>
                <a:defRPr/>
              </a:pPr>
              <a:t>‹#›</a:t>
            </a:fld>
            <a:endParaRPr lang="en-US"/>
          </a:p>
        </p:txBody>
      </p:sp>
    </p:spTree>
    <p:extLst>
      <p:ext uri="{BB962C8B-B14F-4D97-AF65-F5344CB8AC3E}">
        <p14:creationId xmlns:p14="http://schemas.microsoft.com/office/powerpoint/2010/main" val="1403837015"/>
      </p:ext>
    </p:extLst>
  </p:cSld>
  <p:clrMapOvr>
    <a:masterClrMapping/>
  </p:clrMapOvr>
</p:sldLayout>
</file>

<file path=ppt/slideLayouts/slideLayout8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15173576"/>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5377820"/>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0151765"/>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617389"/>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62942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011051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23869994"/>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5730042"/>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1394063"/>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26463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BBDB9790-B017-7642-ADCB-7DA7884AE91C}" type="slidenum">
              <a:rPr lang="en-US"/>
              <a:pPr>
                <a:defRPr/>
              </a:pPr>
              <a:t>‹#›</a:t>
            </a:fld>
            <a:endParaRPr lang="en-US"/>
          </a:p>
        </p:txBody>
      </p:sp>
    </p:spTree>
    <p:extLst>
      <p:ext uri="{BB962C8B-B14F-4D97-AF65-F5344CB8AC3E}">
        <p14:creationId xmlns:p14="http://schemas.microsoft.com/office/powerpoint/2010/main" val="3060615886"/>
      </p:ext>
    </p:extLst>
  </p:cSld>
  <p:clrMapOvr>
    <a:masterClrMapping/>
  </p:clrMapOvr>
</p:sldLayout>
</file>

<file path=ppt/slideLayouts/slideLayout8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2303888"/>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7402556"/>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485145"/>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8763212"/>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821588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7836718"/>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38293932"/>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12127"/>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5575623"/>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702740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B0580C51-310C-F543-8C9D-60F86FC85C67}" type="slidenum">
              <a:rPr lang="en-US"/>
              <a:pPr>
                <a:defRPr/>
              </a:pPr>
              <a:t>‹#›</a:t>
            </a:fld>
            <a:endParaRPr lang="en-US"/>
          </a:p>
        </p:txBody>
      </p:sp>
    </p:spTree>
    <p:extLst>
      <p:ext uri="{BB962C8B-B14F-4D97-AF65-F5344CB8AC3E}">
        <p14:creationId xmlns:p14="http://schemas.microsoft.com/office/powerpoint/2010/main" val="834533678"/>
      </p:ext>
    </p:extLst>
  </p:cSld>
  <p:clrMapOvr>
    <a:masterClrMapping/>
  </p:clrMapOvr>
</p:sldLayout>
</file>

<file path=ppt/slideLayouts/slideLayout8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996375"/>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3095516"/>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7580115"/>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66781836"/>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872579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55628134"/>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2864086"/>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2143502"/>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76932784"/>
      </p:ext>
    </p:extLst>
  </p:cSld>
  <p:clrMapOvr>
    <a:masterClrMapping/>
  </p:clrMapOvr>
</p:sldLayout>
</file>

<file path=ppt/slideLayouts/slideLayout8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316059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71976891-95C3-4E4B-B5E4-D3E67A017AF2}" type="slidenum">
              <a:rPr lang="en-US"/>
              <a:pPr>
                <a:defRPr/>
              </a:pPr>
              <a:t>‹#›</a:t>
            </a:fld>
            <a:endParaRPr lang="en-US"/>
          </a:p>
        </p:txBody>
      </p:sp>
    </p:spTree>
    <p:extLst>
      <p:ext uri="{BB962C8B-B14F-4D97-AF65-F5344CB8AC3E}">
        <p14:creationId xmlns:p14="http://schemas.microsoft.com/office/powerpoint/2010/main" val="3830805701"/>
      </p:ext>
    </p:extLst>
  </p:cSld>
  <p:clrMapOvr>
    <a:masterClrMapping/>
  </p:clrMapOvr>
</p:sldLayout>
</file>

<file path=ppt/slideLayouts/slideLayout8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3047806"/>
      </p:ext>
    </p:extLst>
  </p:cSld>
  <p:clrMapOvr>
    <a:masterClrMapping/>
  </p:clrMapOvr>
</p:sldLayout>
</file>

<file path=ppt/slideLayouts/slideLayout8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3453309"/>
      </p:ext>
    </p:extLst>
  </p:cSld>
  <p:clrMapOvr>
    <a:masterClrMapping/>
  </p:clrMapOvr>
</p:sldLayout>
</file>

<file path=ppt/slideLayouts/slideLayout8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431554"/>
      </p:ext>
    </p:extLst>
  </p:cSld>
  <p:clrMapOvr>
    <a:masterClrMapping/>
  </p:clrMapOvr>
</p:sldLayout>
</file>

<file path=ppt/slideLayouts/slideLayout8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8477480"/>
      </p:ext>
    </p:extLst>
  </p:cSld>
  <p:clrMapOvr>
    <a:masterClrMapping/>
  </p:clrMapOvr>
</p:sldLayout>
</file>

<file path=ppt/slideLayouts/slideLayout8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3152002"/>
      </p:ext>
    </p:extLst>
  </p:cSld>
  <p:clrMapOvr>
    <a:masterClrMapping/>
  </p:clrMapOvr>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2435549"/>
      </p:ext>
    </p:extLst>
  </p:cSld>
  <p:clrMapOvr>
    <a:masterClrMapping/>
  </p:clrMapOvr>
</p:sldLayout>
</file>

<file path=ppt/slideLayouts/slideLayout8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68270290"/>
      </p:ext>
    </p:extLst>
  </p:cSld>
  <p:clrMapOvr>
    <a:masterClrMapping/>
  </p:clrMapOvr>
</p:sldLayout>
</file>

<file path=ppt/slideLayouts/slideLayout8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188364556"/>
      </p:ext>
    </p:extLst>
  </p:cSld>
  <p:clrMapOvr>
    <a:masterClrMapping/>
  </p:clrMapOvr>
  <p:transition>
    <p:wheel spokes="0"/>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2669158"/>
      </p:ext>
    </p:extLst>
  </p:cSld>
  <p:clrMapOvr>
    <a:masterClrMapping/>
  </p:clrMapOvr>
  <p:transition>
    <p:wheel spokes="0"/>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380156810"/>
      </p:ext>
    </p:extLst>
  </p:cSld>
  <p:clrMapOvr>
    <a:masterClrMapping/>
  </p:clrMapOvr>
  <p:transition>
    <p:wheel spokes="0"/>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BCCF523F-A226-2E46-866A-0C2D2255F99D}" type="slidenum">
              <a:rPr lang="en-US"/>
              <a:pPr>
                <a:defRPr/>
              </a:pPr>
              <a:t>‹#›</a:t>
            </a:fld>
            <a:endParaRPr lang="en-US"/>
          </a:p>
        </p:txBody>
      </p:sp>
    </p:spTree>
    <p:extLst>
      <p:ext uri="{BB962C8B-B14F-4D97-AF65-F5344CB8AC3E}">
        <p14:creationId xmlns:p14="http://schemas.microsoft.com/office/powerpoint/2010/main" val="1704136312"/>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72704058"/>
      </p:ext>
    </p:extLst>
  </p:cSld>
  <p:clrMapOvr>
    <a:masterClrMapping/>
  </p:clrMapOvr>
  <p:transition>
    <p:wheel spokes="0"/>
  </p:transition>
</p:sldLayout>
</file>

<file path=ppt/slideLayouts/slideLayout8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88503553"/>
      </p:ext>
    </p:extLst>
  </p:cSld>
  <p:clrMapOvr>
    <a:masterClrMapping/>
  </p:clrMapOvr>
  <p:transition>
    <p:wheel spokes="0"/>
  </p:transition>
</p:sldLayout>
</file>

<file path=ppt/slideLayouts/slideLayout8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857937759"/>
      </p:ext>
    </p:extLst>
  </p:cSld>
  <p:clrMapOvr>
    <a:masterClrMapping/>
  </p:clrMapOvr>
  <p:transition>
    <p:wheel spokes="0"/>
  </p:transition>
</p:sldLayout>
</file>

<file path=ppt/slideLayouts/slideLayout8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7864619"/>
      </p:ext>
    </p:extLst>
  </p:cSld>
  <p:clrMapOvr>
    <a:masterClrMapping/>
  </p:clrMapOvr>
  <p:transition>
    <p:wheel spokes="0"/>
  </p:transition>
</p:sldLayout>
</file>

<file path=ppt/slideLayouts/slideLayout8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02710206"/>
      </p:ext>
    </p:extLst>
  </p:cSld>
  <p:clrMapOvr>
    <a:masterClrMapping/>
  </p:clrMapOvr>
  <p:transition>
    <p:wheel spokes="0"/>
  </p:transition>
</p:sldLayout>
</file>

<file path=ppt/slideLayouts/slideLayout8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780451324"/>
      </p:ext>
    </p:extLst>
  </p:cSld>
  <p:clrMapOvr>
    <a:masterClrMapping/>
  </p:clrMapOvr>
  <p:transition>
    <p:wheel spokes="0"/>
  </p:transition>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68785050"/>
      </p:ext>
    </p:extLst>
  </p:cSld>
  <p:clrMapOvr>
    <a:masterClrMapping/>
  </p:clrMapOvr>
  <p:transition>
    <p:wheel spokes="0"/>
  </p:transition>
</p:sldLayout>
</file>

<file path=ppt/slideLayouts/slideLayout8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4141827"/>
      </p:ext>
    </p:extLst>
  </p:cSld>
  <p:clrMapOvr>
    <a:masterClrMapping/>
  </p:clrMapOvr>
  <p:transition>
    <p:wheel spokes="0"/>
  </p:transition>
</p:sldLayout>
</file>

<file path=ppt/slideLayouts/slideLayout8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156885346"/>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2941217051"/>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62A9B80B-CD08-FF4F-8229-E87E399AE957}" type="slidenum">
              <a:rPr lang="en-US"/>
              <a:pPr>
                <a:defRPr/>
              </a:pPr>
              <a:t>‹#›</a:t>
            </a:fld>
            <a:endParaRPr lang="en-US"/>
          </a:p>
        </p:txBody>
      </p:sp>
    </p:spTree>
    <p:extLst>
      <p:ext uri="{BB962C8B-B14F-4D97-AF65-F5344CB8AC3E}">
        <p14:creationId xmlns:p14="http://schemas.microsoft.com/office/powerpoint/2010/main" val="4010727058"/>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1665344399"/>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3126270248"/>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9/14/18</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2477051020"/>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9/14/18</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027840979"/>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9/14/18</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3004519145"/>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932104368"/>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085321312"/>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905644404"/>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437181693"/>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11" name="Shape 11"/>
          <p:cNvSpPr>
            <a:spLocks noGrp="1"/>
          </p:cNvSpPr>
          <p:nvPr>
            <p:ph type="title"/>
          </p:nvPr>
        </p:nvSpPr>
        <p:spPr>
          <a:xfrm>
            <a:off x="685800" y="2130425"/>
            <a:ext cx="7772400" cy="1470025"/>
          </a:xfrm>
          <a:prstGeom prst="rect">
            <a:avLst/>
          </a:prstGeom>
        </p:spPr>
        <p:txBody>
          <a:bodyPr/>
          <a:lstStyle/>
          <a:p>
            <a:r>
              <a:t>Title Text</a:t>
            </a:r>
          </a:p>
        </p:txBody>
      </p:sp>
      <p:sp>
        <p:nvSpPr>
          <p:cNvPr id="12" name="Shape 12"/>
          <p:cNvSpPr>
            <a:spLocks noGrp="1"/>
          </p:cNvSpPr>
          <p:nvPr>
            <p:ph type="body" sz="quarter" idx="1"/>
          </p:nvPr>
        </p:nvSpPr>
        <p:spPr>
          <a:xfrm>
            <a:off x="1371600" y="3886200"/>
            <a:ext cx="6400800" cy="1752600"/>
          </a:xfrm>
          <a:prstGeom prst="rect">
            <a:avLst/>
          </a:prstGeom>
        </p:spPr>
        <p:txBody>
          <a:bodyPr/>
          <a:lstStyle>
            <a:lvl1pPr marL="0" indent="0" algn="ctr">
              <a:buSzTx/>
              <a:buFontTx/>
              <a:buNone/>
              <a:defRPr>
                <a:solidFill>
                  <a:srgbClr val="888888"/>
                </a:solidFill>
              </a:defRPr>
            </a:lvl1pPr>
            <a:lvl2pPr marL="0" indent="0" algn="ctr">
              <a:buSzTx/>
              <a:buFontTx/>
              <a:buNone/>
              <a:defRPr>
                <a:solidFill>
                  <a:srgbClr val="888888"/>
                </a:solidFill>
              </a:defRPr>
            </a:lvl2pPr>
            <a:lvl3pPr marL="0" indent="0" algn="ctr">
              <a:buSzTx/>
              <a:buFontTx/>
              <a:buNone/>
              <a:defRPr>
                <a:solidFill>
                  <a:srgbClr val="888888"/>
                </a:solidFill>
              </a:defRPr>
            </a:lvl3pPr>
            <a:lvl4pPr marL="0" indent="0" algn="ctr">
              <a:buSzTx/>
              <a:buFontTx/>
              <a:buNone/>
              <a:defRPr>
                <a:solidFill>
                  <a:srgbClr val="888888"/>
                </a:solidFill>
              </a:defRPr>
            </a:lvl4pPr>
            <a:lvl5pPr marL="0" indent="0" algn="ctr">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 name="Shape 1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54644359"/>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1169988" y="1946275"/>
            <a:ext cx="7772400" cy="4114800"/>
          </a:xfrm>
        </p:spPr>
        <p:txBody>
          <a:bodyPr/>
          <a:lstStyle/>
          <a:p>
            <a:pPr lvl="0"/>
            <a:endParaRPr lang="en-US" noProof="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54532D46-D3C9-1F43-BAE5-D87E6F311A38}" type="slidenum">
              <a:rPr lang="en-US"/>
              <a:pPr>
                <a:defRPr/>
              </a:pPr>
              <a:t>‹#›</a:t>
            </a:fld>
            <a:endParaRPr lang="en-US"/>
          </a:p>
        </p:txBody>
      </p:sp>
    </p:spTree>
    <p:extLst>
      <p:ext uri="{BB962C8B-B14F-4D97-AF65-F5344CB8AC3E}">
        <p14:creationId xmlns:p14="http://schemas.microsoft.com/office/powerpoint/2010/main" val="1186531334"/>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tx">
  <p:cSld name="Title and Content">
    <p:spTree>
      <p:nvGrpSpPr>
        <p:cNvPr id="1" name=""/>
        <p:cNvGrpSpPr/>
        <p:nvPr/>
      </p:nvGrpSpPr>
      <p:grpSpPr>
        <a:xfrm>
          <a:off x="0" y="0"/>
          <a:ext cx="0" cy="0"/>
          <a:chOff x="0" y="0"/>
          <a:chExt cx="0" cy="0"/>
        </a:xfrm>
      </p:grpSpPr>
      <p:sp>
        <p:nvSpPr>
          <p:cNvPr id="20" name="Shape 20"/>
          <p:cNvSpPr>
            <a:spLocks noGrp="1"/>
          </p:cNvSpPr>
          <p:nvPr>
            <p:ph type="title"/>
          </p:nvPr>
        </p:nvSpPr>
        <p:spPr>
          <a:prstGeom prst="rect">
            <a:avLst/>
          </a:prstGeom>
        </p:spPr>
        <p:txBody>
          <a:bodyPr/>
          <a:lstStyle/>
          <a:p>
            <a:r>
              <a:t>Title Text</a:t>
            </a:r>
          </a:p>
        </p:txBody>
      </p:sp>
      <p:sp>
        <p:nvSpPr>
          <p:cNvPr id="21" name="Shape 21"/>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22" name="Shape 22"/>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67652213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29" name="Shape 29"/>
          <p:cNvSpPr>
            <a:spLocks noGrp="1"/>
          </p:cNvSpPr>
          <p:nvPr>
            <p:ph type="title"/>
          </p:nvPr>
        </p:nvSpPr>
        <p:spPr>
          <a:xfrm>
            <a:off x="722312" y="4406900"/>
            <a:ext cx="7772401" cy="1362075"/>
          </a:xfrm>
          <a:prstGeom prst="rect">
            <a:avLst/>
          </a:prstGeom>
        </p:spPr>
        <p:txBody>
          <a:bodyPr anchor="t"/>
          <a:lstStyle>
            <a:lvl1pPr algn="l">
              <a:defRPr sz="4000" b="1" cap="all"/>
            </a:lvl1pPr>
          </a:lstStyle>
          <a:p>
            <a:r>
              <a:t>Title Text</a:t>
            </a:r>
          </a:p>
        </p:txBody>
      </p:sp>
      <p:sp>
        <p:nvSpPr>
          <p:cNvPr id="30" name="Shape 30"/>
          <p:cNvSpPr>
            <a:spLocks noGrp="1"/>
          </p:cNvSpPr>
          <p:nvPr>
            <p:ph type="body" sz="quarter" idx="1"/>
          </p:nvPr>
        </p:nvSpPr>
        <p:spPr>
          <a:xfrm>
            <a:off x="722312" y="2906713"/>
            <a:ext cx="7772401" cy="1500190"/>
          </a:xfrm>
          <a:prstGeom prst="rect">
            <a:avLst/>
          </a:prstGeom>
        </p:spPr>
        <p:txBody>
          <a:bodyPr anchor="b"/>
          <a:lstStyle>
            <a:lvl1pPr marL="0" indent="0">
              <a:spcBef>
                <a:spcPts val="400"/>
              </a:spcBef>
              <a:buSzTx/>
              <a:buFontTx/>
              <a:buNone/>
              <a:defRPr sz="2000">
                <a:solidFill>
                  <a:srgbClr val="888888"/>
                </a:solidFill>
              </a:defRPr>
            </a:lvl1pPr>
            <a:lvl2pPr marL="0" indent="0">
              <a:spcBef>
                <a:spcPts val="400"/>
              </a:spcBef>
              <a:buSzTx/>
              <a:buFontTx/>
              <a:buNone/>
              <a:defRPr sz="2000">
                <a:solidFill>
                  <a:srgbClr val="888888"/>
                </a:solidFill>
              </a:defRPr>
            </a:lvl2pPr>
            <a:lvl3pPr marL="0" indent="0">
              <a:spcBef>
                <a:spcPts val="400"/>
              </a:spcBef>
              <a:buSzTx/>
              <a:buFontTx/>
              <a:buNone/>
              <a:defRPr sz="2000">
                <a:solidFill>
                  <a:srgbClr val="888888"/>
                </a:solidFill>
              </a:defRPr>
            </a:lvl3pPr>
            <a:lvl4pPr marL="0" indent="0">
              <a:spcBef>
                <a:spcPts val="400"/>
              </a:spcBef>
              <a:buSzTx/>
              <a:buFontTx/>
              <a:buNone/>
              <a:defRPr sz="2000">
                <a:solidFill>
                  <a:srgbClr val="888888"/>
                </a:solidFill>
              </a:defRPr>
            </a:lvl4pPr>
            <a:lvl5pPr marL="0" indent="0">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31" name="Shape 31"/>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02138651"/>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38" name="Shape 38"/>
          <p:cNvSpPr>
            <a:spLocks noGrp="1"/>
          </p:cNvSpPr>
          <p:nvPr>
            <p:ph type="title"/>
          </p:nvPr>
        </p:nvSpPr>
        <p:spPr>
          <a:prstGeom prst="rect">
            <a:avLst/>
          </a:prstGeom>
        </p:spPr>
        <p:txBody>
          <a:bodyPr/>
          <a:lstStyle/>
          <a:p>
            <a:r>
              <a:t>Title Text</a:t>
            </a:r>
          </a:p>
        </p:txBody>
      </p:sp>
      <p:sp>
        <p:nvSpPr>
          <p:cNvPr id="39" name="Shape 39"/>
          <p:cNvSpPr>
            <a:spLocks noGrp="1"/>
          </p:cNvSpPr>
          <p:nvPr>
            <p:ph type="body" sz="half" idx="1"/>
          </p:nvPr>
        </p:nvSpPr>
        <p:spPr>
          <a:xfrm>
            <a:off x="457200" y="1600200"/>
            <a:ext cx="4038600" cy="4525963"/>
          </a:xfrm>
          <a:prstGeom prst="rect">
            <a:avLst/>
          </a:prstGeom>
        </p:spPr>
        <p:txBody>
          <a:bodyPr/>
          <a:lstStyle>
            <a:lvl1pPr>
              <a:spcBef>
                <a:spcPts val="600"/>
              </a:spcBef>
              <a:defRPr sz="2800"/>
            </a:lvl1pPr>
            <a:lvl2pPr marL="790575" indent="-333375">
              <a:spcBef>
                <a:spcPts val="600"/>
              </a:spcBef>
              <a:defRPr sz="2800"/>
            </a:lvl2pPr>
            <a:lvl3pPr marL="1234438" indent="-320038">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 name="Shape 4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412277257"/>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47" name="Shape 47"/>
          <p:cNvSpPr>
            <a:spLocks noGrp="1"/>
          </p:cNvSpPr>
          <p:nvPr>
            <p:ph type="title"/>
          </p:nvPr>
        </p:nvSpPr>
        <p:spPr>
          <a:prstGeom prst="rect">
            <a:avLst/>
          </a:prstGeom>
        </p:spPr>
        <p:txBody>
          <a:bodyPr/>
          <a:lstStyle/>
          <a:p>
            <a:r>
              <a:t>Title Text</a:t>
            </a:r>
          </a:p>
        </p:txBody>
      </p:sp>
      <p:sp>
        <p:nvSpPr>
          <p:cNvPr id="48" name="Shape 48"/>
          <p:cNvSpPr>
            <a:spLocks noGrp="1"/>
          </p:cNvSpPr>
          <p:nvPr>
            <p:ph type="body" sz="quarter" idx="1"/>
          </p:nvPr>
        </p:nvSpPr>
        <p:spPr>
          <a:xfrm>
            <a:off x="457200" y="1535112"/>
            <a:ext cx="4040188" cy="639763"/>
          </a:xfrm>
          <a:prstGeom prst="rect">
            <a:avLst/>
          </a:prstGeom>
        </p:spPr>
        <p:txBody>
          <a:bodyPr anchor="b"/>
          <a:lstStyle>
            <a:lvl1pPr marL="0" indent="0">
              <a:spcBef>
                <a:spcPts val="500"/>
              </a:spcBef>
              <a:buSzTx/>
              <a:buFontTx/>
              <a:buNone/>
              <a:defRPr sz="2400" b="1"/>
            </a:lvl1pPr>
            <a:lvl2pPr marL="0" indent="0">
              <a:spcBef>
                <a:spcPts val="500"/>
              </a:spcBef>
              <a:buSzTx/>
              <a:buFontTx/>
              <a:buNone/>
              <a:defRPr sz="2400" b="1"/>
            </a:lvl2pPr>
            <a:lvl3pPr marL="0" indent="0">
              <a:spcBef>
                <a:spcPts val="500"/>
              </a:spcBef>
              <a:buSzTx/>
              <a:buFontTx/>
              <a:buNone/>
              <a:defRPr sz="2400" b="1"/>
            </a:lvl3pPr>
            <a:lvl4pPr marL="0" indent="0">
              <a:spcBef>
                <a:spcPts val="500"/>
              </a:spcBef>
              <a:buSzTx/>
              <a:buFontTx/>
              <a:buNone/>
              <a:defRPr sz="2400" b="1"/>
            </a:lvl4pPr>
            <a:lvl5pPr marL="0" indent="0">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9" name="Shape 49"/>
          <p:cNvSpPr>
            <a:spLocks noGrp="1"/>
          </p:cNvSpPr>
          <p:nvPr>
            <p:ph type="body" sz="quarter" idx="13"/>
          </p:nvPr>
        </p:nvSpPr>
        <p:spPr>
          <a:xfrm>
            <a:off x="4645025" y="1535112"/>
            <a:ext cx="4041775" cy="639765"/>
          </a:xfrm>
          <a:prstGeom prst="rect">
            <a:avLst/>
          </a:prstGeom>
        </p:spPr>
        <p:txBody>
          <a:bodyPr anchor="b"/>
          <a:lstStyle/>
          <a:p>
            <a:endParaRPr/>
          </a:p>
        </p:txBody>
      </p:sp>
      <p:sp>
        <p:nvSpPr>
          <p:cNvPr id="50" name="Shape 50"/>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58763403"/>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57" name="Shape 57"/>
          <p:cNvSpPr>
            <a:spLocks noGrp="1"/>
          </p:cNvSpPr>
          <p:nvPr>
            <p:ph type="title"/>
          </p:nvPr>
        </p:nvSpPr>
        <p:spPr>
          <a:prstGeom prst="rect">
            <a:avLst/>
          </a:prstGeom>
        </p:spPr>
        <p:txBody>
          <a:bodyPr/>
          <a:lstStyle/>
          <a:p>
            <a:r>
              <a:t>Title Text</a:t>
            </a:r>
          </a:p>
        </p:txBody>
      </p:sp>
      <p:sp>
        <p:nvSpPr>
          <p:cNvPr id="58" name="Shape 58"/>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712878236"/>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type="tx">
  <p:cSld name="Blank">
    <p:spTree>
      <p:nvGrpSpPr>
        <p:cNvPr id="1" name=""/>
        <p:cNvGrpSpPr/>
        <p:nvPr/>
      </p:nvGrpSpPr>
      <p:grpSpPr>
        <a:xfrm>
          <a:off x="0" y="0"/>
          <a:ext cx="0" cy="0"/>
          <a:chOff x="0" y="0"/>
          <a:chExt cx="0" cy="0"/>
        </a:xfrm>
      </p:grpSpPr>
      <p:sp>
        <p:nvSpPr>
          <p:cNvPr id="65" name="Shape 6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133558824"/>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72" name="Shape 72"/>
          <p:cNvSpPr>
            <a:spLocks noGrp="1"/>
          </p:cNvSpPr>
          <p:nvPr>
            <p:ph type="title"/>
          </p:nvPr>
        </p:nvSpPr>
        <p:spPr>
          <a:xfrm>
            <a:off x="457200" y="273050"/>
            <a:ext cx="3008316" cy="1162050"/>
          </a:xfrm>
          <a:prstGeom prst="rect">
            <a:avLst/>
          </a:prstGeom>
        </p:spPr>
        <p:txBody>
          <a:bodyPr anchor="b"/>
          <a:lstStyle>
            <a:lvl1pPr algn="l">
              <a:defRPr sz="2000" b="1"/>
            </a:lvl1pPr>
          </a:lstStyle>
          <a:p>
            <a:r>
              <a:t>Title Text</a:t>
            </a:r>
          </a:p>
        </p:txBody>
      </p:sp>
      <p:sp>
        <p:nvSpPr>
          <p:cNvPr id="73" name="Shape 73"/>
          <p:cNvSpPr>
            <a:spLocks noGrp="1"/>
          </p:cNvSpPr>
          <p:nvPr>
            <p:ph type="body" idx="1"/>
          </p:nvPr>
        </p:nvSpPr>
        <p:spPr>
          <a:xfrm>
            <a:off x="3575050" y="273050"/>
            <a:ext cx="5111750" cy="5853113"/>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74" name="Shape 74"/>
          <p:cNvSpPr>
            <a:spLocks noGrp="1"/>
          </p:cNvSpPr>
          <p:nvPr>
            <p:ph type="body" sz="half" idx="13"/>
          </p:nvPr>
        </p:nvSpPr>
        <p:spPr>
          <a:xfrm>
            <a:off x="457198" y="1435100"/>
            <a:ext cx="3008317" cy="4691063"/>
          </a:xfrm>
          <a:prstGeom prst="rect">
            <a:avLst/>
          </a:prstGeom>
        </p:spPr>
        <p:txBody>
          <a:bodyPr/>
          <a:lstStyle/>
          <a:p>
            <a:endParaRPr/>
          </a:p>
        </p:txBody>
      </p:sp>
      <p:sp>
        <p:nvSpPr>
          <p:cNvPr id="75" name="Shape 7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863329921"/>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82" name="Shape 82"/>
          <p:cNvSpPr>
            <a:spLocks noGrp="1"/>
          </p:cNvSpPr>
          <p:nvPr>
            <p:ph type="title"/>
          </p:nvPr>
        </p:nvSpPr>
        <p:spPr>
          <a:xfrm>
            <a:off x="1792288" y="4800600"/>
            <a:ext cx="5486403" cy="566738"/>
          </a:xfrm>
          <a:prstGeom prst="rect">
            <a:avLst/>
          </a:prstGeom>
        </p:spPr>
        <p:txBody>
          <a:bodyPr anchor="b"/>
          <a:lstStyle>
            <a:lvl1pPr algn="l">
              <a:defRPr sz="2000" b="1"/>
            </a:lvl1pPr>
          </a:lstStyle>
          <a:p>
            <a:r>
              <a:t>Title Text</a:t>
            </a:r>
          </a:p>
        </p:txBody>
      </p:sp>
      <p:sp>
        <p:nvSpPr>
          <p:cNvPr id="83" name="Shape 83"/>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84" name="Shape 84"/>
          <p:cNvSpPr>
            <a:spLocks noGrp="1"/>
          </p:cNvSpPr>
          <p:nvPr>
            <p:ph type="body" sz="quarter" idx="1"/>
          </p:nvPr>
        </p:nvSpPr>
        <p:spPr>
          <a:xfrm>
            <a:off x="1792288" y="5367337"/>
            <a:ext cx="5486403" cy="804865"/>
          </a:xfrm>
          <a:prstGeom prst="rect">
            <a:avLst/>
          </a:prstGeom>
        </p:spPr>
        <p:txBody>
          <a:bodyPr/>
          <a:lstStyle>
            <a:lvl1pPr marL="0" indent="0">
              <a:spcBef>
                <a:spcPts val="300"/>
              </a:spcBef>
              <a:buSzTx/>
              <a:buFontTx/>
              <a:buNone/>
              <a:defRPr sz="1400"/>
            </a:lvl1pPr>
            <a:lvl2pPr marL="0" indent="0">
              <a:spcBef>
                <a:spcPts val="300"/>
              </a:spcBef>
              <a:buSzTx/>
              <a:buFontTx/>
              <a:buNone/>
              <a:defRPr sz="1400"/>
            </a:lvl2pPr>
            <a:lvl3pPr marL="0" indent="0">
              <a:spcBef>
                <a:spcPts val="300"/>
              </a:spcBef>
              <a:buSzTx/>
              <a:buFontTx/>
              <a:buNone/>
              <a:defRPr sz="1400"/>
            </a:lvl3pPr>
            <a:lvl4pPr marL="0" indent="0">
              <a:spcBef>
                <a:spcPts val="300"/>
              </a:spcBef>
              <a:buSzTx/>
              <a:buFontTx/>
              <a:buNone/>
              <a:defRPr sz="1400"/>
            </a:lvl4pPr>
            <a:lvl5pPr marL="0" indent="0">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85" name="Shape 85"/>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915468662"/>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type="tx">
  <p:cSld name="Title and Vertical Text">
    <p:spTree>
      <p:nvGrpSpPr>
        <p:cNvPr id="1" name=""/>
        <p:cNvGrpSpPr/>
        <p:nvPr/>
      </p:nvGrpSpPr>
      <p:grpSpPr>
        <a:xfrm>
          <a:off x="0" y="0"/>
          <a:ext cx="0" cy="0"/>
          <a:chOff x="0" y="0"/>
          <a:chExt cx="0" cy="0"/>
        </a:xfrm>
      </p:grpSpPr>
      <p:sp>
        <p:nvSpPr>
          <p:cNvPr id="92" name="Shape 92"/>
          <p:cNvSpPr>
            <a:spLocks noGrp="1"/>
          </p:cNvSpPr>
          <p:nvPr>
            <p:ph type="title"/>
          </p:nvPr>
        </p:nvSpPr>
        <p:spPr>
          <a:prstGeom prst="rect">
            <a:avLst/>
          </a:prstGeom>
        </p:spPr>
        <p:txBody>
          <a:bodyPr/>
          <a:lstStyle/>
          <a:p>
            <a:r>
              <a:t>Title Text</a:t>
            </a:r>
          </a:p>
        </p:txBody>
      </p:sp>
      <p:sp>
        <p:nvSpPr>
          <p:cNvPr id="93" name="Shape 93"/>
          <p:cNvSpPr>
            <a:spLocks noGrp="1"/>
          </p:cNvSpPr>
          <p:nvPr>
            <p:ph type="body" idx="1"/>
          </p:nvPr>
        </p:nvSpPr>
        <p:spPr>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94" name="Shape 94"/>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902449790"/>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type="tx">
  <p:cSld name="Vertical Title and Text">
    <p:spTree>
      <p:nvGrpSpPr>
        <p:cNvPr id="1" name=""/>
        <p:cNvGrpSpPr/>
        <p:nvPr/>
      </p:nvGrpSpPr>
      <p:grpSpPr>
        <a:xfrm>
          <a:off x="0" y="0"/>
          <a:ext cx="0" cy="0"/>
          <a:chOff x="0" y="0"/>
          <a:chExt cx="0" cy="0"/>
        </a:xfrm>
      </p:grpSpPr>
      <p:sp>
        <p:nvSpPr>
          <p:cNvPr id="101" name="Shape 101"/>
          <p:cNvSpPr>
            <a:spLocks noGrp="1"/>
          </p:cNvSpPr>
          <p:nvPr>
            <p:ph type="title"/>
          </p:nvPr>
        </p:nvSpPr>
        <p:spPr>
          <a:xfrm>
            <a:off x="6629400" y="274638"/>
            <a:ext cx="2057400" cy="5851527"/>
          </a:xfrm>
          <a:prstGeom prst="rect">
            <a:avLst/>
          </a:prstGeom>
        </p:spPr>
        <p:txBody>
          <a:bodyPr/>
          <a:lstStyle/>
          <a:p>
            <a:r>
              <a:t>Title Text</a:t>
            </a:r>
          </a:p>
        </p:txBody>
      </p:sp>
      <p:sp>
        <p:nvSpPr>
          <p:cNvPr id="102" name="Shape 102"/>
          <p:cNvSpPr>
            <a:spLocks noGrp="1"/>
          </p:cNvSpPr>
          <p:nvPr>
            <p:ph type="body" idx="1"/>
          </p:nvPr>
        </p:nvSpPr>
        <p:spPr>
          <a:xfrm>
            <a:off x="457200" y="274638"/>
            <a:ext cx="6019800" cy="5851527"/>
          </a:xfrm>
          <a:prstGeom prst="rect">
            <a:avLst/>
          </a:prstGeom>
        </p:spPr>
        <p:txBody>
          <a:bodyPr/>
          <a:lstStyle/>
          <a:p>
            <a:r>
              <a:t>Body Level One</a:t>
            </a:r>
          </a:p>
          <a:p>
            <a:pPr lvl="1"/>
            <a:r>
              <a:t>Body Level Two</a:t>
            </a:r>
          </a:p>
          <a:p>
            <a:pPr lvl="2"/>
            <a:r>
              <a:t>Body Level Three</a:t>
            </a:r>
          </a:p>
          <a:p>
            <a:pPr lvl="3"/>
            <a:r>
              <a:t>Body Level Four</a:t>
            </a:r>
          </a:p>
          <a:p>
            <a:pPr lvl="4"/>
            <a:r>
              <a:t>Body Level Five</a:t>
            </a:r>
          </a:p>
        </p:txBody>
      </p:sp>
      <p:sp>
        <p:nvSpPr>
          <p:cNvPr id="103" name="Shape 103"/>
          <p:cNvSpPr>
            <a:spLocks noGrp="1"/>
          </p:cNvSpPr>
          <p:nvPr>
            <p:ph type="sldNum" sz="quarter" idx="2"/>
          </p:nvPr>
        </p:nvSpPr>
        <p:spPr>
          <a:prstGeom prst="rect">
            <a:avLst/>
          </a:prstGeom>
        </p:spPr>
        <p:txBody>
          <a:body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386239"/>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323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C6D8E24E-E57C-674A-A807-74DC24677A3E}" type="slidenum">
              <a:rPr lang="en-US"/>
              <a:pPr>
                <a:defRPr/>
              </a:pPr>
              <a:t>‹#›</a:t>
            </a:fld>
            <a:endParaRPr lang="en-US"/>
          </a:p>
        </p:txBody>
      </p:sp>
    </p:spTree>
    <p:extLst>
      <p:ext uri="{BB962C8B-B14F-4D97-AF65-F5344CB8AC3E}">
        <p14:creationId xmlns:p14="http://schemas.microsoft.com/office/powerpoint/2010/main" val="3499196221"/>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110" name="Shape 110"/>
          <p:cNvSpPr>
            <a:spLocks noGrp="1"/>
          </p:cNvSpPr>
          <p:nvPr>
            <p:ph type="title"/>
          </p:nvPr>
        </p:nvSpPr>
        <p:spPr>
          <a:xfrm>
            <a:off x="685800" y="2130425"/>
            <a:ext cx="7772400" cy="1470028"/>
          </a:xfrm>
          <a:prstGeom prst="rect">
            <a:avLst/>
          </a:prstGeom>
        </p:spPr>
        <p:txBody>
          <a:bodyPr lIns="45630" tIns="45630" rIns="45630" bIns="45630"/>
          <a:lstStyle>
            <a:lvl1pPr defTabSz="456342"/>
          </a:lstStyle>
          <a:p>
            <a:r>
              <a:t>Title Text</a:t>
            </a:r>
          </a:p>
        </p:txBody>
      </p:sp>
      <p:sp>
        <p:nvSpPr>
          <p:cNvPr id="111" name="Shape 111"/>
          <p:cNvSpPr>
            <a:spLocks noGrp="1"/>
          </p:cNvSpPr>
          <p:nvPr>
            <p:ph type="body" sz="quarter" idx="1"/>
          </p:nvPr>
        </p:nvSpPr>
        <p:spPr>
          <a:xfrm>
            <a:off x="1371600" y="3886201"/>
            <a:ext cx="6400800" cy="1752603"/>
          </a:xfrm>
          <a:prstGeom prst="rect">
            <a:avLst/>
          </a:prstGeom>
        </p:spPr>
        <p:txBody>
          <a:bodyPr lIns="45630" tIns="45630" rIns="45630" bIns="45630"/>
          <a:lstStyle>
            <a:lvl1pPr marL="0" indent="0" algn="ctr" defTabSz="456342">
              <a:buSzTx/>
              <a:buFontTx/>
              <a:buNone/>
              <a:defRPr>
                <a:solidFill>
                  <a:srgbClr val="888888"/>
                </a:solidFill>
              </a:defRPr>
            </a:lvl1pPr>
            <a:lvl2pPr marL="0" indent="0" algn="ctr" defTabSz="456342">
              <a:buSzTx/>
              <a:buFontTx/>
              <a:buNone/>
              <a:defRPr>
                <a:solidFill>
                  <a:srgbClr val="888888"/>
                </a:solidFill>
              </a:defRPr>
            </a:lvl2pPr>
            <a:lvl3pPr marL="0" indent="0" algn="ctr" defTabSz="456342">
              <a:buSzTx/>
              <a:buFontTx/>
              <a:buNone/>
              <a:defRPr>
                <a:solidFill>
                  <a:srgbClr val="888888"/>
                </a:solidFill>
              </a:defRPr>
            </a:lvl3pPr>
            <a:lvl4pPr marL="0" indent="0" algn="ctr" defTabSz="456342">
              <a:buSzTx/>
              <a:buFontTx/>
              <a:buNone/>
              <a:defRPr>
                <a:solidFill>
                  <a:srgbClr val="888888"/>
                </a:solidFill>
              </a:defRPr>
            </a:lvl4pPr>
            <a:lvl5pPr marL="0" indent="0" algn="ctr" defTabSz="456342">
              <a:buSzTx/>
              <a:buFontTx/>
              <a:buNone/>
              <a:defRPr>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12" name="Shape 11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911530059"/>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type="tx">
  <p:cSld name="1_Title and Content">
    <p:spTree>
      <p:nvGrpSpPr>
        <p:cNvPr id="1" name=""/>
        <p:cNvGrpSpPr/>
        <p:nvPr/>
      </p:nvGrpSpPr>
      <p:grpSpPr>
        <a:xfrm>
          <a:off x="0" y="0"/>
          <a:ext cx="0" cy="0"/>
          <a:chOff x="0" y="0"/>
          <a:chExt cx="0" cy="0"/>
        </a:xfrm>
      </p:grpSpPr>
      <p:sp>
        <p:nvSpPr>
          <p:cNvPr id="119" name="Shape 119"/>
          <p:cNvSpPr>
            <a:spLocks noGrp="1"/>
          </p:cNvSpPr>
          <p:nvPr>
            <p:ph type="title"/>
          </p:nvPr>
        </p:nvSpPr>
        <p:spPr>
          <a:prstGeom prst="rect">
            <a:avLst/>
          </a:prstGeom>
        </p:spPr>
        <p:txBody>
          <a:bodyPr lIns="45630" tIns="45630" rIns="45630" bIns="45630"/>
          <a:lstStyle>
            <a:lvl1pPr defTabSz="456342"/>
          </a:lstStyle>
          <a:p>
            <a:r>
              <a:t>Title Text</a:t>
            </a:r>
          </a:p>
        </p:txBody>
      </p:sp>
      <p:sp>
        <p:nvSpPr>
          <p:cNvPr id="120" name="Shape 120"/>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21" name="Shape 121"/>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233834835"/>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type="tx">
  <p:cSld name="1_Section Header">
    <p:spTree>
      <p:nvGrpSpPr>
        <p:cNvPr id="1" name=""/>
        <p:cNvGrpSpPr/>
        <p:nvPr/>
      </p:nvGrpSpPr>
      <p:grpSpPr>
        <a:xfrm>
          <a:off x="0" y="0"/>
          <a:ext cx="0" cy="0"/>
          <a:chOff x="0" y="0"/>
          <a:chExt cx="0" cy="0"/>
        </a:xfrm>
      </p:grpSpPr>
      <p:sp>
        <p:nvSpPr>
          <p:cNvPr id="128" name="Shape 128"/>
          <p:cNvSpPr>
            <a:spLocks noGrp="1"/>
          </p:cNvSpPr>
          <p:nvPr>
            <p:ph type="title"/>
          </p:nvPr>
        </p:nvSpPr>
        <p:spPr>
          <a:xfrm>
            <a:off x="722312" y="4406900"/>
            <a:ext cx="7772401" cy="1362075"/>
          </a:xfrm>
          <a:prstGeom prst="rect">
            <a:avLst/>
          </a:prstGeom>
        </p:spPr>
        <p:txBody>
          <a:bodyPr lIns="45630" tIns="45630" rIns="45630" bIns="45630" anchor="t"/>
          <a:lstStyle>
            <a:lvl1pPr algn="l" defTabSz="456342">
              <a:defRPr sz="4000" b="1" cap="all"/>
            </a:lvl1pPr>
          </a:lstStyle>
          <a:p>
            <a:r>
              <a:t>Title Text</a:t>
            </a:r>
          </a:p>
        </p:txBody>
      </p:sp>
      <p:sp>
        <p:nvSpPr>
          <p:cNvPr id="129" name="Shape 129"/>
          <p:cNvSpPr>
            <a:spLocks noGrp="1"/>
          </p:cNvSpPr>
          <p:nvPr>
            <p:ph type="body" sz="quarter" idx="1"/>
          </p:nvPr>
        </p:nvSpPr>
        <p:spPr>
          <a:xfrm>
            <a:off x="722312" y="2906714"/>
            <a:ext cx="7772401" cy="1500190"/>
          </a:xfrm>
          <a:prstGeom prst="rect">
            <a:avLst/>
          </a:prstGeom>
        </p:spPr>
        <p:txBody>
          <a:bodyPr lIns="45630" tIns="45630" rIns="45630" bIns="45630" anchor="b"/>
          <a:lstStyle>
            <a:lvl1pPr marL="0" indent="0" defTabSz="456342">
              <a:spcBef>
                <a:spcPts val="400"/>
              </a:spcBef>
              <a:buSzTx/>
              <a:buFontTx/>
              <a:buNone/>
              <a:defRPr sz="2000">
                <a:solidFill>
                  <a:srgbClr val="888888"/>
                </a:solidFill>
              </a:defRPr>
            </a:lvl1pPr>
            <a:lvl2pPr marL="0" indent="0" defTabSz="456342">
              <a:spcBef>
                <a:spcPts val="400"/>
              </a:spcBef>
              <a:buSzTx/>
              <a:buFontTx/>
              <a:buNone/>
              <a:defRPr sz="2000">
                <a:solidFill>
                  <a:srgbClr val="888888"/>
                </a:solidFill>
              </a:defRPr>
            </a:lvl2pPr>
            <a:lvl3pPr marL="0" indent="0" defTabSz="456342">
              <a:spcBef>
                <a:spcPts val="400"/>
              </a:spcBef>
              <a:buSzTx/>
              <a:buFontTx/>
              <a:buNone/>
              <a:defRPr sz="2000">
                <a:solidFill>
                  <a:srgbClr val="888888"/>
                </a:solidFill>
              </a:defRPr>
            </a:lvl3pPr>
            <a:lvl4pPr marL="0" indent="0" defTabSz="456342">
              <a:spcBef>
                <a:spcPts val="400"/>
              </a:spcBef>
              <a:buSzTx/>
              <a:buFontTx/>
              <a:buNone/>
              <a:defRPr sz="2000">
                <a:solidFill>
                  <a:srgbClr val="888888"/>
                </a:solidFill>
              </a:defRPr>
            </a:lvl4pPr>
            <a:lvl5pPr marL="0" indent="0" defTabSz="456342">
              <a:spcBef>
                <a:spcPts val="400"/>
              </a:spcBef>
              <a:buSzTx/>
              <a:buFontTx/>
              <a:buNone/>
              <a:defRPr sz="2000">
                <a:solidFill>
                  <a:srgbClr val="888888"/>
                </a:solidFill>
              </a:defRPr>
            </a:lvl5pPr>
          </a:lstStyle>
          <a:p>
            <a:r>
              <a:t>Body Level One</a:t>
            </a:r>
          </a:p>
          <a:p>
            <a:pPr lvl="1"/>
            <a:r>
              <a:t>Body Level Two</a:t>
            </a:r>
          </a:p>
          <a:p>
            <a:pPr lvl="2"/>
            <a:r>
              <a:t>Body Level Three</a:t>
            </a:r>
          </a:p>
          <a:p>
            <a:pPr lvl="3"/>
            <a:r>
              <a:t>Body Level Four</a:t>
            </a:r>
          </a:p>
          <a:p>
            <a:pPr lvl="4"/>
            <a:r>
              <a:t>Body Level Five</a:t>
            </a:r>
          </a:p>
        </p:txBody>
      </p:sp>
      <p:sp>
        <p:nvSpPr>
          <p:cNvPr id="130" name="Shape 130"/>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4259151945"/>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type="tx">
  <p:cSld name="1_Two Content">
    <p:spTree>
      <p:nvGrpSpPr>
        <p:cNvPr id="1" name=""/>
        <p:cNvGrpSpPr/>
        <p:nvPr/>
      </p:nvGrpSpPr>
      <p:grpSpPr>
        <a:xfrm>
          <a:off x="0" y="0"/>
          <a:ext cx="0" cy="0"/>
          <a:chOff x="0" y="0"/>
          <a:chExt cx="0" cy="0"/>
        </a:xfrm>
      </p:grpSpPr>
      <p:sp>
        <p:nvSpPr>
          <p:cNvPr id="137" name="Shape 137"/>
          <p:cNvSpPr>
            <a:spLocks noGrp="1"/>
          </p:cNvSpPr>
          <p:nvPr>
            <p:ph type="title"/>
          </p:nvPr>
        </p:nvSpPr>
        <p:spPr>
          <a:prstGeom prst="rect">
            <a:avLst/>
          </a:prstGeom>
        </p:spPr>
        <p:txBody>
          <a:bodyPr lIns="45630" tIns="45630" rIns="45630" bIns="45630"/>
          <a:lstStyle>
            <a:lvl1pPr defTabSz="456342"/>
          </a:lstStyle>
          <a:p>
            <a:r>
              <a:t>Title Text</a:t>
            </a:r>
          </a:p>
        </p:txBody>
      </p:sp>
      <p:sp>
        <p:nvSpPr>
          <p:cNvPr id="138" name="Shape 138"/>
          <p:cNvSpPr>
            <a:spLocks noGrp="1"/>
          </p:cNvSpPr>
          <p:nvPr>
            <p:ph type="body" sz="half" idx="1"/>
          </p:nvPr>
        </p:nvSpPr>
        <p:spPr>
          <a:xfrm>
            <a:off x="457200" y="1600200"/>
            <a:ext cx="4038600" cy="4525963"/>
          </a:xfrm>
          <a:prstGeom prst="rect">
            <a:avLst/>
          </a:prstGeom>
        </p:spPr>
        <p:txBody>
          <a:bodyPr lIns="45630" tIns="45630" rIns="45630" bIns="45630"/>
          <a:lstStyle>
            <a:lvl1pPr marL="342252" indent="-342252" defTabSz="456342">
              <a:spcBef>
                <a:spcPts val="600"/>
              </a:spcBef>
              <a:defRPr sz="2800"/>
            </a:lvl1pPr>
            <a:lvl2pPr marL="789082" indent="-332754" defTabSz="456342">
              <a:spcBef>
                <a:spcPts val="600"/>
              </a:spcBef>
              <a:defRPr sz="2800"/>
            </a:lvl2pPr>
            <a:lvl3pPr marL="1232105" indent="-319439" defTabSz="456342">
              <a:spcBef>
                <a:spcPts val="600"/>
              </a:spcBef>
              <a:defRPr sz="2800"/>
            </a:lvl3pPr>
            <a:lvl4pPr marL="1723956" indent="-354932" defTabSz="456342">
              <a:spcBef>
                <a:spcPts val="600"/>
              </a:spcBef>
              <a:defRPr sz="2800"/>
            </a:lvl4pPr>
            <a:lvl5pPr marL="2180284" indent="-354932" defTabSz="456342">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139" name="Shape 13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892872200"/>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type="tx">
  <p:cSld name="1_Comparison">
    <p:spTree>
      <p:nvGrpSpPr>
        <p:cNvPr id="1" name=""/>
        <p:cNvGrpSpPr/>
        <p:nvPr/>
      </p:nvGrpSpPr>
      <p:grpSpPr>
        <a:xfrm>
          <a:off x="0" y="0"/>
          <a:ext cx="0" cy="0"/>
          <a:chOff x="0" y="0"/>
          <a:chExt cx="0" cy="0"/>
        </a:xfrm>
      </p:grpSpPr>
      <p:sp>
        <p:nvSpPr>
          <p:cNvPr id="146" name="Shape 146"/>
          <p:cNvSpPr>
            <a:spLocks noGrp="1"/>
          </p:cNvSpPr>
          <p:nvPr>
            <p:ph type="title"/>
          </p:nvPr>
        </p:nvSpPr>
        <p:spPr>
          <a:prstGeom prst="rect">
            <a:avLst/>
          </a:prstGeom>
        </p:spPr>
        <p:txBody>
          <a:bodyPr lIns="45630" tIns="45630" rIns="45630" bIns="45630"/>
          <a:lstStyle>
            <a:lvl1pPr defTabSz="456342"/>
          </a:lstStyle>
          <a:p>
            <a:r>
              <a:t>Title Text</a:t>
            </a:r>
          </a:p>
        </p:txBody>
      </p:sp>
      <p:sp>
        <p:nvSpPr>
          <p:cNvPr id="147" name="Shape 147"/>
          <p:cNvSpPr>
            <a:spLocks noGrp="1"/>
          </p:cNvSpPr>
          <p:nvPr>
            <p:ph type="body" sz="quarter" idx="1"/>
          </p:nvPr>
        </p:nvSpPr>
        <p:spPr>
          <a:xfrm>
            <a:off x="457200" y="1535112"/>
            <a:ext cx="4040188" cy="639763"/>
          </a:xfrm>
          <a:prstGeom prst="rect">
            <a:avLst/>
          </a:prstGeom>
        </p:spPr>
        <p:txBody>
          <a:bodyPr lIns="45630" tIns="45630" rIns="45630" bIns="45630" anchor="b"/>
          <a:lstStyle>
            <a:lvl1pPr marL="0" indent="0" defTabSz="456342">
              <a:spcBef>
                <a:spcPts val="500"/>
              </a:spcBef>
              <a:buSzTx/>
              <a:buFontTx/>
              <a:buNone/>
              <a:defRPr sz="2400" b="1"/>
            </a:lvl1pPr>
            <a:lvl2pPr marL="0" indent="0" defTabSz="456342">
              <a:spcBef>
                <a:spcPts val="500"/>
              </a:spcBef>
              <a:buSzTx/>
              <a:buFontTx/>
              <a:buNone/>
              <a:defRPr sz="2400" b="1"/>
            </a:lvl2pPr>
            <a:lvl3pPr marL="0" indent="0" defTabSz="456342">
              <a:spcBef>
                <a:spcPts val="500"/>
              </a:spcBef>
              <a:buSzTx/>
              <a:buFontTx/>
              <a:buNone/>
              <a:defRPr sz="2400" b="1"/>
            </a:lvl3pPr>
            <a:lvl4pPr marL="0" indent="0" defTabSz="456342">
              <a:spcBef>
                <a:spcPts val="500"/>
              </a:spcBef>
              <a:buSzTx/>
              <a:buFontTx/>
              <a:buNone/>
              <a:defRPr sz="2400" b="1"/>
            </a:lvl4pPr>
            <a:lvl5pPr marL="0" indent="0" defTabSz="456342">
              <a:spcBef>
                <a:spcPts val="500"/>
              </a:spcBef>
              <a:buSzTx/>
              <a:buFont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8" name="Shape 148"/>
          <p:cNvSpPr>
            <a:spLocks noGrp="1"/>
          </p:cNvSpPr>
          <p:nvPr>
            <p:ph type="body" sz="quarter" idx="13"/>
          </p:nvPr>
        </p:nvSpPr>
        <p:spPr>
          <a:xfrm>
            <a:off x="4645061" y="1535112"/>
            <a:ext cx="4041778" cy="639765"/>
          </a:xfrm>
          <a:prstGeom prst="rect">
            <a:avLst/>
          </a:prstGeom>
        </p:spPr>
        <p:txBody>
          <a:bodyPr anchor="b"/>
          <a:lstStyle/>
          <a:p>
            <a:endParaRPr/>
          </a:p>
        </p:txBody>
      </p:sp>
      <p:sp>
        <p:nvSpPr>
          <p:cNvPr id="149" name="Shape 149"/>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052558707"/>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type="tx">
  <p:cSld name="1_Title Only">
    <p:spTree>
      <p:nvGrpSpPr>
        <p:cNvPr id="1" name=""/>
        <p:cNvGrpSpPr/>
        <p:nvPr/>
      </p:nvGrpSpPr>
      <p:grpSpPr>
        <a:xfrm>
          <a:off x="0" y="0"/>
          <a:ext cx="0" cy="0"/>
          <a:chOff x="0" y="0"/>
          <a:chExt cx="0" cy="0"/>
        </a:xfrm>
      </p:grpSpPr>
      <p:sp>
        <p:nvSpPr>
          <p:cNvPr id="156" name="Shape 156"/>
          <p:cNvSpPr>
            <a:spLocks noGrp="1"/>
          </p:cNvSpPr>
          <p:nvPr>
            <p:ph type="title"/>
          </p:nvPr>
        </p:nvSpPr>
        <p:spPr>
          <a:prstGeom prst="rect">
            <a:avLst/>
          </a:prstGeom>
        </p:spPr>
        <p:txBody>
          <a:bodyPr lIns="45630" tIns="45630" rIns="45630" bIns="45630"/>
          <a:lstStyle>
            <a:lvl1pPr defTabSz="456342"/>
          </a:lstStyle>
          <a:p>
            <a:r>
              <a:t>Title Text</a:t>
            </a:r>
          </a:p>
        </p:txBody>
      </p:sp>
      <p:sp>
        <p:nvSpPr>
          <p:cNvPr id="157" name="Shape 157"/>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088636195"/>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type="tx">
  <p:cSld name="1_Blank">
    <p:spTree>
      <p:nvGrpSpPr>
        <p:cNvPr id="1" name=""/>
        <p:cNvGrpSpPr/>
        <p:nvPr/>
      </p:nvGrpSpPr>
      <p:grpSpPr>
        <a:xfrm>
          <a:off x="0" y="0"/>
          <a:ext cx="0" cy="0"/>
          <a:chOff x="0" y="0"/>
          <a:chExt cx="0" cy="0"/>
        </a:xfrm>
      </p:grpSpPr>
      <p:sp>
        <p:nvSpPr>
          <p:cNvPr id="164" name="Shape 16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2162817600"/>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type="tx">
  <p:cSld name="1_Content with Caption">
    <p:spTree>
      <p:nvGrpSpPr>
        <p:cNvPr id="1" name=""/>
        <p:cNvGrpSpPr/>
        <p:nvPr/>
      </p:nvGrpSpPr>
      <p:grpSpPr>
        <a:xfrm>
          <a:off x="0" y="0"/>
          <a:ext cx="0" cy="0"/>
          <a:chOff x="0" y="0"/>
          <a:chExt cx="0" cy="0"/>
        </a:xfrm>
      </p:grpSpPr>
      <p:sp>
        <p:nvSpPr>
          <p:cNvPr id="171" name="Shape 171"/>
          <p:cNvSpPr>
            <a:spLocks noGrp="1"/>
          </p:cNvSpPr>
          <p:nvPr>
            <p:ph type="title"/>
          </p:nvPr>
        </p:nvSpPr>
        <p:spPr>
          <a:xfrm>
            <a:off x="457237" y="273050"/>
            <a:ext cx="3008317" cy="1162050"/>
          </a:xfrm>
          <a:prstGeom prst="rect">
            <a:avLst/>
          </a:prstGeom>
        </p:spPr>
        <p:txBody>
          <a:bodyPr lIns="45630" tIns="45630" rIns="45630" bIns="45630" anchor="b"/>
          <a:lstStyle>
            <a:lvl1pPr algn="l" defTabSz="456342">
              <a:defRPr sz="2000" b="1"/>
            </a:lvl1pPr>
          </a:lstStyle>
          <a:p>
            <a:r>
              <a:t>Title Text</a:t>
            </a:r>
          </a:p>
        </p:txBody>
      </p:sp>
      <p:sp>
        <p:nvSpPr>
          <p:cNvPr id="172" name="Shape 172"/>
          <p:cNvSpPr>
            <a:spLocks noGrp="1"/>
          </p:cNvSpPr>
          <p:nvPr>
            <p:ph type="body" idx="1"/>
          </p:nvPr>
        </p:nvSpPr>
        <p:spPr>
          <a:xfrm>
            <a:off x="3575050" y="273088"/>
            <a:ext cx="5111750" cy="5853113"/>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73" name="Shape 173"/>
          <p:cNvSpPr>
            <a:spLocks noGrp="1"/>
          </p:cNvSpPr>
          <p:nvPr>
            <p:ph type="body" sz="half" idx="13"/>
          </p:nvPr>
        </p:nvSpPr>
        <p:spPr>
          <a:xfrm>
            <a:off x="457237" y="1435101"/>
            <a:ext cx="3008317" cy="4691063"/>
          </a:xfrm>
          <a:prstGeom prst="rect">
            <a:avLst/>
          </a:prstGeom>
        </p:spPr>
        <p:txBody>
          <a:bodyPr/>
          <a:lstStyle/>
          <a:p>
            <a:endParaRPr/>
          </a:p>
        </p:txBody>
      </p:sp>
      <p:sp>
        <p:nvSpPr>
          <p:cNvPr id="174" name="Shape 17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260972052"/>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type="tx">
  <p:cSld name="1_Picture with Caption">
    <p:spTree>
      <p:nvGrpSpPr>
        <p:cNvPr id="1" name=""/>
        <p:cNvGrpSpPr/>
        <p:nvPr/>
      </p:nvGrpSpPr>
      <p:grpSpPr>
        <a:xfrm>
          <a:off x="0" y="0"/>
          <a:ext cx="0" cy="0"/>
          <a:chOff x="0" y="0"/>
          <a:chExt cx="0" cy="0"/>
        </a:xfrm>
      </p:grpSpPr>
      <p:sp>
        <p:nvSpPr>
          <p:cNvPr id="181" name="Shape 181"/>
          <p:cNvSpPr>
            <a:spLocks noGrp="1"/>
          </p:cNvSpPr>
          <p:nvPr>
            <p:ph type="title"/>
          </p:nvPr>
        </p:nvSpPr>
        <p:spPr>
          <a:xfrm>
            <a:off x="1792288" y="4800600"/>
            <a:ext cx="5486403" cy="566738"/>
          </a:xfrm>
          <a:prstGeom prst="rect">
            <a:avLst/>
          </a:prstGeom>
        </p:spPr>
        <p:txBody>
          <a:bodyPr lIns="45630" tIns="45630" rIns="45630" bIns="45630" anchor="b"/>
          <a:lstStyle>
            <a:lvl1pPr algn="l" defTabSz="456342">
              <a:defRPr sz="2000" b="1"/>
            </a:lvl1pPr>
          </a:lstStyle>
          <a:p>
            <a:r>
              <a:t>Title Text</a:t>
            </a:r>
          </a:p>
        </p:txBody>
      </p:sp>
      <p:sp>
        <p:nvSpPr>
          <p:cNvPr id="182" name="Shape 182"/>
          <p:cNvSpPr>
            <a:spLocks noGrp="1"/>
          </p:cNvSpPr>
          <p:nvPr>
            <p:ph type="pic" sz="half" idx="13"/>
          </p:nvPr>
        </p:nvSpPr>
        <p:spPr>
          <a:xfrm>
            <a:off x="1792288" y="612775"/>
            <a:ext cx="5486403" cy="4114800"/>
          </a:xfrm>
          <a:prstGeom prst="rect">
            <a:avLst/>
          </a:prstGeom>
        </p:spPr>
        <p:txBody>
          <a:bodyPr lIns="91439" tIns="45719" rIns="91439" bIns="45719">
            <a:noAutofit/>
          </a:bodyPr>
          <a:lstStyle/>
          <a:p>
            <a:endParaRPr/>
          </a:p>
        </p:txBody>
      </p:sp>
      <p:sp>
        <p:nvSpPr>
          <p:cNvPr id="183" name="Shape 183"/>
          <p:cNvSpPr>
            <a:spLocks noGrp="1"/>
          </p:cNvSpPr>
          <p:nvPr>
            <p:ph type="body" sz="quarter" idx="1"/>
          </p:nvPr>
        </p:nvSpPr>
        <p:spPr>
          <a:xfrm>
            <a:off x="1792288" y="5367337"/>
            <a:ext cx="5486403" cy="804865"/>
          </a:xfrm>
          <a:prstGeom prst="rect">
            <a:avLst/>
          </a:prstGeom>
        </p:spPr>
        <p:txBody>
          <a:bodyPr lIns="45630" tIns="45630" rIns="45630" bIns="45630"/>
          <a:lstStyle>
            <a:lvl1pPr marL="0" indent="0" defTabSz="456342">
              <a:spcBef>
                <a:spcPts val="300"/>
              </a:spcBef>
              <a:buSzTx/>
              <a:buFontTx/>
              <a:buNone/>
              <a:defRPr sz="1400"/>
            </a:lvl1pPr>
            <a:lvl2pPr marL="0" indent="0" defTabSz="456342">
              <a:spcBef>
                <a:spcPts val="300"/>
              </a:spcBef>
              <a:buSzTx/>
              <a:buFontTx/>
              <a:buNone/>
              <a:defRPr sz="1400"/>
            </a:lvl2pPr>
            <a:lvl3pPr marL="0" indent="0" defTabSz="456342">
              <a:spcBef>
                <a:spcPts val="300"/>
              </a:spcBef>
              <a:buSzTx/>
              <a:buFontTx/>
              <a:buNone/>
              <a:defRPr sz="1400"/>
            </a:lvl3pPr>
            <a:lvl4pPr marL="0" indent="0" defTabSz="456342">
              <a:spcBef>
                <a:spcPts val="300"/>
              </a:spcBef>
              <a:buSzTx/>
              <a:buFontTx/>
              <a:buNone/>
              <a:defRPr sz="1400"/>
            </a:lvl4pPr>
            <a:lvl5pPr marL="0" indent="0" defTabSz="456342">
              <a:spcBef>
                <a:spcPts val="300"/>
              </a:spcBef>
              <a:buSzTx/>
              <a:buFontTx/>
              <a:buNone/>
              <a:defRPr sz="1400"/>
            </a:lvl5pPr>
          </a:lstStyle>
          <a:p>
            <a:r>
              <a:t>Body Level One</a:t>
            </a:r>
          </a:p>
          <a:p>
            <a:pPr lvl="1"/>
            <a:r>
              <a:t>Body Level Two</a:t>
            </a:r>
          </a:p>
          <a:p>
            <a:pPr lvl="2"/>
            <a:r>
              <a:t>Body Level Three</a:t>
            </a:r>
          </a:p>
          <a:p>
            <a:pPr lvl="3"/>
            <a:r>
              <a:t>Body Level Four</a:t>
            </a:r>
          </a:p>
          <a:p>
            <a:pPr lvl="4"/>
            <a:r>
              <a:t>Body Level Five</a:t>
            </a:r>
          </a:p>
        </p:txBody>
      </p:sp>
      <p:sp>
        <p:nvSpPr>
          <p:cNvPr id="184" name="Shape 184"/>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1043646557"/>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type="tx">
  <p:cSld name="1_Title and Vertical Text">
    <p:spTree>
      <p:nvGrpSpPr>
        <p:cNvPr id="1" name=""/>
        <p:cNvGrpSpPr/>
        <p:nvPr/>
      </p:nvGrpSpPr>
      <p:grpSpPr>
        <a:xfrm>
          <a:off x="0" y="0"/>
          <a:ext cx="0" cy="0"/>
          <a:chOff x="0" y="0"/>
          <a:chExt cx="0" cy="0"/>
        </a:xfrm>
      </p:grpSpPr>
      <p:sp>
        <p:nvSpPr>
          <p:cNvPr id="191" name="Shape 191"/>
          <p:cNvSpPr>
            <a:spLocks noGrp="1"/>
          </p:cNvSpPr>
          <p:nvPr>
            <p:ph type="title"/>
          </p:nvPr>
        </p:nvSpPr>
        <p:spPr>
          <a:prstGeom prst="rect">
            <a:avLst/>
          </a:prstGeom>
        </p:spPr>
        <p:txBody>
          <a:bodyPr lIns="45630" tIns="45630" rIns="45630" bIns="45630"/>
          <a:lstStyle>
            <a:lvl1pPr defTabSz="456342"/>
          </a:lstStyle>
          <a:p>
            <a:r>
              <a:t>Title Text</a:t>
            </a:r>
          </a:p>
        </p:txBody>
      </p:sp>
      <p:sp>
        <p:nvSpPr>
          <p:cNvPr id="192" name="Shape 192"/>
          <p:cNvSpPr>
            <a:spLocks noGrp="1"/>
          </p:cNvSpPr>
          <p:nvPr>
            <p:ph type="body" idx="1"/>
          </p:nvPr>
        </p:nvSpPr>
        <p:spPr>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193" name="Shape 193"/>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333456369"/>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zh-CN"/>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p>
        </p:txBody>
      </p:sp>
      <p:sp>
        <p:nvSpPr>
          <p:cNvPr id="7" name="Rectangle 6"/>
          <p:cNvSpPr>
            <a:spLocks noGrp="1" noChangeArrowheads="1"/>
          </p:cNvSpPr>
          <p:nvPr>
            <p:ph type="sldNum" sz="quarter" idx="12"/>
          </p:nvPr>
        </p:nvSpPr>
        <p:spPr>
          <a:ln/>
        </p:spPr>
        <p:txBody>
          <a:bodyPr/>
          <a:lstStyle>
            <a:lvl1pPr>
              <a:defRPr/>
            </a:lvl1pPr>
          </a:lstStyle>
          <a:p>
            <a:pPr>
              <a:defRPr/>
            </a:pPr>
            <a:fld id="{40D1C145-A974-9F4D-B2B1-A3D5388A0C5C}" type="slidenum">
              <a:rPr lang="en-US" altLang="zh-CN"/>
              <a:pPr>
                <a:defRPr/>
              </a:pPr>
              <a:t>‹#›</a:t>
            </a:fld>
            <a:endParaRPr lang="en-US" altLang="zh-CN"/>
          </a:p>
        </p:txBody>
      </p:sp>
    </p:spTree>
    <p:extLst>
      <p:ext uri="{BB962C8B-B14F-4D97-AF65-F5344CB8AC3E}">
        <p14:creationId xmlns:p14="http://schemas.microsoft.com/office/powerpoint/2010/main" val="23237385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1169988" y="1946275"/>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5132388" y="19462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5132388" y="4079875"/>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lgn="ctr" eaLnBrk="1" hangingPunct="1">
              <a:defRPr>
                <a:solidFill>
                  <a:srgbClr val="FFFFFF"/>
                </a:solidFill>
                <a:latin typeface="Times New Roman" pitchFamily="-107" charset="0"/>
                <a:ea typeface="+mn-ea"/>
                <a:cs typeface="+mn-cs"/>
              </a:defRPr>
            </a:lvl1pPr>
          </a:lstStyle>
          <a:p>
            <a:pPr>
              <a:defRPr/>
            </a:pPr>
            <a:endParaRPr lang="en-US"/>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lgn="ctr" eaLnBrk="1" hangingPunct="1">
              <a:defRPr>
                <a:solidFill>
                  <a:srgbClr val="FFFFFF"/>
                </a:solidFill>
                <a:latin typeface="Times New Roman" charset="0"/>
              </a:defRPr>
            </a:lvl1pPr>
          </a:lstStyle>
          <a:p>
            <a:pPr>
              <a:defRPr/>
            </a:pPr>
            <a:fld id="{9CDCC2C2-0603-9A41-8B9D-9F8699F774CF}" type="slidenum">
              <a:rPr lang="en-US"/>
              <a:pPr>
                <a:defRPr/>
              </a:pPr>
              <a:t>‹#›</a:t>
            </a:fld>
            <a:endParaRPr lang="en-US"/>
          </a:p>
        </p:txBody>
      </p:sp>
    </p:spTree>
    <p:extLst>
      <p:ext uri="{BB962C8B-B14F-4D97-AF65-F5344CB8AC3E}">
        <p14:creationId xmlns:p14="http://schemas.microsoft.com/office/powerpoint/2010/main" val="3336553935"/>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x">
  <p:cSld name="1_Vertical Title and Text">
    <p:spTree>
      <p:nvGrpSpPr>
        <p:cNvPr id="1" name=""/>
        <p:cNvGrpSpPr/>
        <p:nvPr/>
      </p:nvGrpSpPr>
      <p:grpSpPr>
        <a:xfrm>
          <a:off x="0" y="0"/>
          <a:ext cx="0" cy="0"/>
          <a:chOff x="0" y="0"/>
          <a:chExt cx="0" cy="0"/>
        </a:xfrm>
      </p:grpSpPr>
      <p:sp>
        <p:nvSpPr>
          <p:cNvPr id="200" name="Shape 200"/>
          <p:cNvSpPr>
            <a:spLocks noGrp="1"/>
          </p:cNvSpPr>
          <p:nvPr>
            <p:ph type="title"/>
          </p:nvPr>
        </p:nvSpPr>
        <p:spPr>
          <a:xfrm>
            <a:off x="6629400" y="274674"/>
            <a:ext cx="2057400" cy="5851529"/>
          </a:xfrm>
          <a:prstGeom prst="rect">
            <a:avLst/>
          </a:prstGeom>
        </p:spPr>
        <p:txBody>
          <a:bodyPr lIns="45630" tIns="45630" rIns="45630" bIns="45630"/>
          <a:lstStyle>
            <a:lvl1pPr defTabSz="456342"/>
          </a:lstStyle>
          <a:p>
            <a:r>
              <a:t>Title Text</a:t>
            </a:r>
          </a:p>
        </p:txBody>
      </p:sp>
      <p:sp>
        <p:nvSpPr>
          <p:cNvPr id="201" name="Shape 201"/>
          <p:cNvSpPr>
            <a:spLocks noGrp="1"/>
          </p:cNvSpPr>
          <p:nvPr>
            <p:ph type="body" idx="1"/>
          </p:nvPr>
        </p:nvSpPr>
        <p:spPr>
          <a:xfrm>
            <a:off x="457200" y="274674"/>
            <a:ext cx="6019800" cy="5851529"/>
          </a:xfrm>
          <a:prstGeom prst="rect">
            <a:avLst/>
          </a:prstGeom>
        </p:spPr>
        <p:txBody>
          <a:bodyPr lIns="45630" tIns="45630" rIns="45630" bIns="45630"/>
          <a:lstStyle>
            <a:lvl1pPr marL="342252" indent="-342252" defTabSz="456342"/>
            <a:lvl2pPr marL="782291" indent="-325963" defTabSz="456342"/>
            <a:lvl3pPr marL="1216895" indent="-304229" defTabSz="456342"/>
            <a:lvl4pPr marL="1734097" indent="-365075" defTabSz="456342"/>
            <a:lvl5pPr marL="2190425" indent="-365075" defTabSz="456342"/>
          </a:lstStyle>
          <a:p>
            <a:r>
              <a:t>Body Level One</a:t>
            </a:r>
          </a:p>
          <a:p>
            <a:pPr lvl="1"/>
            <a:r>
              <a:t>Body Level Two</a:t>
            </a:r>
          </a:p>
          <a:p>
            <a:pPr lvl="2"/>
            <a:r>
              <a:t>Body Level Three</a:t>
            </a:r>
          </a:p>
          <a:p>
            <a:pPr lvl="3"/>
            <a:r>
              <a:t>Body Level Four</a:t>
            </a:r>
          </a:p>
          <a:p>
            <a:pPr lvl="4"/>
            <a:r>
              <a:t>Body Level Five</a:t>
            </a:r>
          </a:p>
        </p:txBody>
      </p:sp>
      <p:sp>
        <p:nvSpPr>
          <p:cNvPr id="202" name="Shape 202"/>
          <p:cNvSpPr>
            <a:spLocks noGrp="1"/>
          </p:cNvSpPr>
          <p:nvPr>
            <p:ph type="sldNum" sz="quarter" idx="2"/>
          </p:nvPr>
        </p:nvSpPr>
        <p:spPr>
          <a:xfrm>
            <a:off x="8422999" y="6404382"/>
            <a:ext cx="263803" cy="269061"/>
          </a:xfrm>
          <a:prstGeom prst="rect">
            <a:avLst/>
          </a:prstGeom>
        </p:spPr>
        <p:txBody>
          <a:bodyPr lIns="45630" tIns="45630" rIns="45630" bIns="45630"/>
          <a:lstStyle>
            <a:lvl1pPr defTabSz="912690">
              <a:defRPr>
                <a:solidFill>
                  <a:srgbClr val="888888"/>
                </a:solidFill>
              </a:defRPr>
            </a:lvl1pPr>
          </a:lstStyle>
          <a:p>
            <a:fld id="{86CB4B4D-7CA3-9044-876B-883B54F8677D}" type="slidenum">
              <a:rPr>
                <a:latin typeface="Calibri"/>
                <a:ea typeface="Calibri"/>
                <a:cs typeface="Calibri"/>
              </a:rPr>
              <a:pPr/>
              <a:t>‹#›</a:t>
            </a:fld>
            <a:endParaRPr>
              <a:latin typeface="Calibri"/>
              <a:ea typeface="Calibri"/>
              <a:cs typeface="Calibri"/>
            </a:endParaRPr>
          </a:p>
        </p:txBody>
      </p:sp>
    </p:spTree>
    <p:extLst>
      <p:ext uri="{BB962C8B-B14F-4D97-AF65-F5344CB8AC3E}">
        <p14:creationId xmlns:p14="http://schemas.microsoft.com/office/powerpoint/2010/main" val="3656837721"/>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156885346"/>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2941217051"/>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166534439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3126270248"/>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9/14/18</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2477051020"/>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9/14/18</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027840979"/>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9/14/18</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3004519145"/>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93210436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308532131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61AA4BF-1FA7-B74D-B064-7D87EF08A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8334663"/>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905644404"/>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437181693"/>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4400">
              <a:defRPr/>
            </a:lvl1pPr>
          </a:lstStyle>
          <a:p>
            <a:fld id="{4E50B967-69DE-4D2C-BCD3-2C674AC2CE8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8E41B45E-83DE-4BA7-994F-02FDED78D90E}" type="slidenum">
              <a:rPr lang="en-US"/>
              <a:pPr/>
              <a:t>‹#›</a:t>
            </a:fld>
            <a:endParaRPr lang="en-US"/>
          </a:p>
        </p:txBody>
      </p:sp>
    </p:spTree>
    <p:extLst>
      <p:ext uri="{BB962C8B-B14F-4D97-AF65-F5344CB8AC3E}">
        <p14:creationId xmlns:p14="http://schemas.microsoft.com/office/powerpoint/2010/main" val="123893262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82E514BF-4E22-4F78-9BAC-8B67F6D2106D}"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2150E4BC-CCC1-47E5-B33C-06D428CBD731}" type="slidenum">
              <a:rPr lang="en-US"/>
              <a:pPr/>
              <a:t>‹#›</a:t>
            </a:fld>
            <a:endParaRPr lang="en-US"/>
          </a:p>
        </p:txBody>
      </p:sp>
    </p:spTree>
    <p:extLst>
      <p:ext uri="{BB962C8B-B14F-4D97-AF65-F5344CB8AC3E}">
        <p14:creationId xmlns:p14="http://schemas.microsoft.com/office/powerpoint/2010/main" val="76883631"/>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4400">
              <a:defRPr/>
            </a:lvl1pPr>
          </a:lstStyle>
          <a:p>
            <a:fld id="{4F193767-23D1-4049-B378-FF0DCB774BC4}"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13AC7347-2E40-4CFB-BEB0-D6ABC94F6AF1}" type="slidenum">
              <a:rPr lang="en-US"/>
              <a:pPr/>
              <a:t>‹#›</a:t>
            </a:fld>
            <a:endParaRPr lang="en-US"/>
          </a:p>
        </p:txBody>
      </p:sp>
    </p:spTree>
    <p:extLst>
      <p:ext uri="{BB962C8B-B14F-4D97-AF65-F5344CB8AC3E}">
        <p14:creationId xmlns:p14="http://schemas.microsoft.com/office/powerpoint/2010/main" val="4219713070"/>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4400">
              <a:defRPr/>
            </a:lvl1pPr>
          </a:lstStyle>
          <a:p>
            <a:fld id="{87A6AC12-2EB6-489E-875F-A7E2465EB362}"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832DCF4-0E81-4DBD-9702-6AE17A4E5275}" type="slidenum">
              <a:rPr lang="en-US"/>
              <a:pPr/>
              <a:t>‹#›</a:t>
            </a:fld>
            <a:endParaRPr lang="en-US"/>
          </a:p>
        </p:txBody>
      </p:sp>
    </p:spTree>
    <p:extLst>
      <p:ext uri="{BB962C8B-B14F-4D97-AF65-F5344CB8AC3E}">
        <p14:creationId xmlns:p14="http://schemas.microsoft.com/office/powerpoint/2010/main" val="1386888332"/>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4400">
              <a:defRPr/>
            </a:lvl1pPr>
          </a:lstStyle>
          <a:p>
            <a:fld id="{985D54CF-22D1-49B6-A6CA-F2BC8256484D}" type="datetimeFigureOut">
              <a:rPr lang="en-US"/>
              <a:pPr/>
              <a:t>9/14/18</a:t>
            </a:fld>
            <a:endParaRPr lang="en-US"/>
          </a:p>
        </p:txBody>
      </p:sp>
      <p:sp>
        <p:nvSpPr>
          <p:cNvPr id="8" name="Footer Placeholder 4"/>
          <p:cNvSpPr>
            <a:spLocks noGrp="1"/>
          </p:cNvSpPr>
          <p:nvPr>
            <p:ph type="ftr" sz="quarter" idx="11"/>
          </p:nvPr>
        </p:nvSpPr>
        <p:spPr/>
        <p:txBody>
          <a:bodyPr/>
          <a:lstStyle>
            <a:lvl1pPr defTabSz="914400">
              <a:defRPr/>
            </a:lvl1pPr>
          </a:lstStyle>
          <a:p>
            <a:endParaRPr lang="en-US"/>
          </a:p>
        </p:txBody>
      </p:sp>
      <p:sp>
        <p:nvSpPr>
          <p:cNvPr id="9" name="Slide Number Placeholder 5"/>
          <p:cNvSpPr>
            <a:spLocks noGrp="1"/>
          </p:cNvSpPr>
          <p:nvPr>
            <p:ph type="sldNum" sz="quarter" idx="12"/>
          </p:nvPr>
        </p:nvSpPr>
        <p:spPr/>
        <p:txBody>
          <a:bodyPr/>
          <a:lstStyle>
            <a:lvl1pPr defTabSz="914400">
              <a:defRPr/>
            </a:lvl1pPr>
          </a:lstStyle>
          <a:p>
            <a:fld id="{12604CD9-1669-4D24-89A7-52757F0C1744}" type="slidenum">
              <a:rPr lang="en-US"/>
              <a:pPr/>
              <a:t>‹#›</a:t>
            </a:fld>
            <a:endParaRPr lang="en-US"/>
          </a:p>
        </p:txBody>
      </p:sp>
    </p:spTree>
    <p:extLst>
      <p:ext uri="{BB962C8B-B14F-4D97-AF65-F5344CB8AC3E}">
        <p14:creationId xmlns:p14="http://schemas.microsoft.com/office/powerpoint/2010/main" val="2553747893"/>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4400">
              <a:defRPr/>
            </a:lvl1pPr>
          </a:lstStyle>
          <a:p>
            <a:fld id="{07B87304-F7D0-471E-BF45-E5F0771361C0}" type="datetimeFigureOut">
              <a:rPr lang="en-US"/>
              <a:pPr/>
              <a:t>9/14/18</a:t>
            </a:fld>
            <a:endParaRPr lang="en-US"/>
          </a:p>
        </p:txBody>
      </p:sp>
      <p:sp>
        <p:nvSpPr>
          <p:cNvPr id="4" name="Footer Placeholder 4"/>
          <p:cNvSpPr>
            <a:spLocks noGrp="1"/>
          </p:cNvSpPr>
          <p:nvPr>
            <p:ph type="ftr" sz="quarter" idx="11"/>
          </p:nvPr>
        </p:nvSpPr>
        <p:spPr/>
        <p:txBody>
          <a:bodyPr/>
          <a:lstStyle>
            <a:lvl1pPr defTabSz="914400">
              <a:defRPr/>
            </a:lvl1pPr>
          </a:lstStyle>
          <a:p>
            <a:endParaRPr lang="en-US"/>
          </a:p>
        </p:txBody>
      </p:sp>
      <p:sp>
        <p:nvSpPr>
          <p:cNvPr id="5" name="Slide Number Placeholder 5"/>
          <p:cNvSpPr>
            <a:spLocks noGrp="1"/>
          </p:cNvSpPr>
          <p:nvPr>
            <p:ph type="sldNum" sz="quarter" idx="12"/>
          </p:nvPr>
        </p:nvSpPr>
        <p:spPr/>
        <p:txBody>
          <a:bodyPr/>
          <a:lstStyle>
            <a:lvl1pPr defTabSz="914400">
              <a:defRPr/>
            </a:lvl1pPr>
          </a:lstStyle>
          <a:p>
            <a:fld id="{2CA4C409-CF89-4521-B2FF-31BB2B34B9B0}" type="slidenum">
              <a:rPr lang="en-US"/>
              <a:pPr/>
              <a:t>‹#›</a:t>
            </a:fld>
            <a:endParaRPr lang="en-US"/>
          </a:p>
        </p:txBody>
      </p:sp>
    </p:spTree>
    <p:extLst>
      <p:ext uri="{BB962C8B-B14F-4D97-AF65-F5344CB8AC3E}">
        <p14:creationId xmlns:p14="http://schemas.microsoft.com/office/powerpoint/2010/main" val="280068874"/>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4400">
              <a:defRPr/>
            </a:lvl1pPr>
          </a:lstStyle>
          <a:p>
            <a:fld id="{1BC63BFC-A6A6-48E0-BF88-13CDA4B82E57}" type="datetimeFigureOut">
              <a:rPr lang="en-US"/>
              <a:pPr/>
              <a:t>9/14/18</a:t>
            </a:fld>
            <a:endParaRPr lang="en-US"/>
          </a:p>
        </p:txBody>
      </p:sp>
      <p:sp>
        <p:nvSpPr>
          <p:cNvPr id="3" name="Footer Placeholder 4"/>
          <p:cNvSpPr>
            <a:spLocks noGrp="1"/>
          </p:cNvSpPr>
          <p:nvPr>
            <p:ph type="ftr" sz="quarter" idx="11"/>
          </p:nvPr>
        </p:nvSpPr>
        <p:spPr/>
        <p:txBody>
          <a:bodyPr/>
          <a:lstStyle>
            <a:lvl1pPr defTabSz="914400">
              <a:defRPr/>
            </a:lvl1pPr>
          </a:lstStyle>
          <a:p>
            <a:endParaRPr lang="en-US"/>
          </a:p>
        </p:txBody>
      </p:sp>
      <p:sp>
        <p:nvSpPr>
          <p:cNvPr id="4" name="Slide Number Placeholder 5"/>
          <p:cNvSpPr>
            <a:spLocks noGrp="1"/>
          </p:cNvSpPr>
          <p:nvPr>
            <p:ph type="sldNum" sz="quarter" idx="12"/>
          </p:nvPr>
        </p:nvSpPr>
        <p:spPr/>
        <p:txBody>
          <a:bodyPr/>
          <a:lstStyle>
            <a:lvl1pPr defTabSz="914400">
              <a:defRPr/>
            </a:lvl1pPr>
          </a:lstStyle>
          <a:p>
            <a:fld id="{1067A024-1436-4A4A-B739-D59AE9A9384A}" type="slidenum">
              <a:rPr lang="en-US"/>
              <a:pPr/>
              <a:t>‹#›</a:t>
            </a:fld>
            <a:endParaRPr lang="en-US"/>
          </a:p>
        </p:txBody>
      </p:sp>
    </p:spTree>
    <p:extLst>
      <p:ext uri="{BB962C8B-B14F-4D97-AF65-F5344CB8AC3E}">
        <p14:creationId xmlns:p14="http://schemas.microsoft.com/office/powerpoint/2010/main" val="3378379980"/>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929EE1C1-06D6-4CB0-8190-D47CB7D2FBA8}"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985392AD-00A3-497E-84AD-FAC7ACBCBA52}" type="slidenum">
              <a:rPr lang="en-US"/>
              <a:pPr/>
              <a:t>‹#›</a:t>
            </a:fld>
            <a:endParaRPr lang="en-US"/>
          </a:p>
        </p:txBody>
      </p:sp>
    </p:spTree>
    <p:extLst>
      <p:ext uri="{BB962C8B-B14F-4D97-AF65-F5344CB8AC3E}">
        <p14:creationId xmlns:p14="http://schemas.microsoft.com/office/powerpoint/2010/main" val="30894465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1CB783A-419F-5A4F-A9F9-7A24D35147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18934721"/>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4400">
              <a:defRPr/>
            </a:lvl1pPr>
          </a:lstStyle>
          <a:p>
            <a:fld id="{B6EDB18B-6FBF-4269-9BA7-656F0E34B7DF}" type="datetimeFigureOut">
              <a:rPr lang="en-US"/>
              <a:pPr/>
              <a:t>9/14/18</a:t>
            </a:fld>
            <a:endParaRPr lang="en-US"/>
          </a:p>
        </p:txBody>
      </p:sp>
      <p:sp>
        <p:nvSpPr>
          <p:cNvPr id="6" name="Footer Placeholder 4"/>
          <p:cNvSpPr>
            <a:spLocks noGrp="1"/>
          </p:cNvSpPr>
          <p:nvPr>
            <p:ph type="ftr" sz="quarter" idx="11"/>
          </p:nvPr>
        </p:nvSpPr>
        <p:spPr/>
        <p:txBody>
          <a:bodyPr/>
          <a:lstStyle>
            <a:lvl1pPr defTabSz="914400">
              <a:defRPr/>
            </a:lvl1pPr>
          </a:lstStyle>
          <a:p>
            <a:endParaRPr lang="en-US"/>
          </a:p>
        </p:txBody>
      </p:sp>
      <p:sp>
        <p:nvSpPr>
          <p:cNvPr id="7" name="Slide Number Placeholder 5"/>
          <p:cNvSpPr>
            <a:spLocks noGrp="1"/>
          </p:cNvSpPr>
          <p:nvPr>
            <p:ph type="sldNum" sz="quarter" idx="12"/>
          </p:nvPr>
        </p:nvSpPr>
        <p:spPr/>
        <p:txBody>
          <a:bodyPr/>
          <a:lstStyle>
            <a:lvl1pPr defTabSz="914400">
              <a:defRPr/>
            </a:lvl1pPr>
          </a:lstStyle>
          <a:p>
            <a:fld id="{ABFD46D8-976A-4DEA-BE35-6C635998D4F9}" type="slidenum">
              <a:rPr lang="en-US"/>
              <a:pPr/>
              <a:t>‹#›</a:t>
            </a:fld>
            <a:endParaRPr lang="en-US"/>
          </a:p>
        </p:txBody>
      </p:sp>
    </p:spTree>
    <p:extLst>
      <p:ext uri="{BB962C8B-B14F-4D97-AF65-F5344CB8AC3E}">
        <p14:creationId xmlns:p14="http://schemas.microsoft.com/office/powerpoint/2010/main" val="4002934289"/>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046011CF-B2DC-4EA7-A3A2-8A965372BE79}"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EB6B0F81-00B3-4D2D-A4DE-8734B52DFB90}" type="slidenum">
              <a:rPr lang="en-US"/>
              <a:pPr/>
              <a:t>‹#›</a:t>
            </a:fld>
            <a:endParaRPr lang="en-US"/>
          </a:p>
        </p:txBody>
      </p:sp>
    </p:spTree>
    <p:extLst>
      <p:ext uri="{BB962C8B-B14F-4D97-AF65-F5344CB8AC3E}">
        <p14:creationId xmlns:p14="http://schemas.microsoft.com/office/powerpoint/2010/main" val="120549339"/>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4400">
              <a:defRPr/>
            </a:lvl1pPr>
          </a:lstStyle>
          <a:p>
            <a:fld id="{EDFACA77-081E-4208-AA98-828503BC7E62}" type="datetimeFigureOut">
              <a:rPr lang="en-US"/>
              <a:pPr/>
              <a:t>9/14/18</a:t>
            </a:fld>
            <a:endParaRPr lang="en-US"/>
          </a:p>
        </p:txBody>
      </p:sp>
      <p:sp>
        <p:nvSpPr>
          <p:cNvPr id="5" name="Footer Placeholder 4"/>
          <p:cNvSpPr>
            <a:spLocks noGrp="1"/>
          </p:cNvSpPr>
          <p:nvPr>
            <p:ph type="ftr" sz="quarter" idx="11"/>
          </p:nvPr>
        </p:nvSpPr>
        <p:spPr/>
        <p:txBody>
          <a:bodyPr/>
          <a:lstStyle>
            <a:lvl1pPr defTabSz="914400">
              <a:defRPr/>
            </a:lvl1pPr>
          </a:lstStyle>
          <a:p>
            <a:endParaRPr lang="en-US"/>
          </a:p>
        </p:txBody>
      </p:sp>
      <p:sp>
        <p:nvSpPr>
          <p:cNvPr id="6" name="Slide Number Placeholder 5"/>
          <p:cNvSpPr>
            <a:spLocks noGrp="1"/>
          </p:cNvSpPr>
          <p:nvPr>
            <p:ph type="sldNum" sz="quarter" idx="12"/>
          </p:nvPr>
        </p:nvSpPr>
        <p:spPr/>
        <p:txBody>
          <a:bodyPr/>
          <a:lstStyle>
            <a:lvl1pPr defTabSz="914400">
              <a:defRPr/>
            </a:lvl1pPr>
          </a:lstStyle>
          <a:p>
            <a:fld id="{78763BFD-A71A-4B7C-9713-B749A32C3482}" type="slidenum">
              <a:rPr lang="en-US"/>
              <a:pPr/>
              <a:t>‹#›</a:t>
            </a:fld>
            <a:endParaRPr lang="en-US"/>
          </a:p>
        </p:txBody>
      </p:sp>
    </p:spTree>
    <p:extLst>
      <p:ext uri="{BB962C8B-B14F-4D97-AF65-F5344CB8AC3E}">
        <p14:creationId xmlns:p14="http://schemas.microsoft.com/office/powerpoint/2010/main" val="1372070900"/>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9060128"/>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3951799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546" indent="0">
              <a:buNone/>
              <a:defRPr sz="1800"/>
            </a:lvl2pPr>
            <a:lvl3pPr marL="913095" indent="0">
              <a:buNone/>
              <a:defRPr sz="1600"/>
            </a:lvl3pPr>
            <a:lvl4pPr marL="1369628" indent="0">
              <a:buNone/>
              <a:defRPr sz="1400"/>
            </a:lvl4pPr>
            <a:lvl5pPr marL="1826186" indent="0">
              <a:buNone/>
              <a:defRPr sz="1400"/>
            </a:lvl5pPr>
            <a:lvl6pPr marL="2282714" indent="0">
              <a:buNone/>
              <a:defRPr sz="1400"/>
            </a:lvl6pPr>
            <a:lvl7pPr marL="2739256" indent="0">
              <a:buNone/>
              <a:defRPr sz="1400"/>
            </a:lvl7pPr>
            <a:lvl8pPr marL="3195796" indent="0">
              <a:buNone/>
              <a:defRPr sz="1400"/>
            </a:lvl8pPr>
            <a:lvl9pPr marL="365234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63897281"/>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7612999"/>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4" y="1535113"/>
            <a:ext cx="4041775" cy="639762"/>
          </a:xfrm>
        </p:spPr>
        <p:txBody>
          <a:bodyPr anchor="b"/>
          <a:lstStyle>
            <a:lvl1pPr marL="0" indent="0">
              <a:buNone/>
              <a:defRPr sz="2400" b="1"/>
            </a:lvl1pPr>
            <a:lvl2pPr marL="456546" indent="0">
              <a:buNone/>
              <a:defRPr sz="2000" b="1"/>
            </a:lvl2pPr>
            <a:lvl3pPr marL="913095" indent="0">
              <a:buNone/>
              <a:defRPr sz="1800" b="1"/>
            </a:lvl3pPr>
            <a:lvl4pPr marL="1369628" indent="0">
              <a:buNone/>
              <a:defRPr sz="1600" b="1"/>
            </a:lvl4pPr>
            <a:lvl5pPr marL="1826186" indent="0">
              <a:buNone/>
              <a:defRPr sz="1600" b="1"/>
            </a:lvl5pPr>
            <a:lvl6pPr marL="2282714" indent="0">
              <a:buNone/>
              <a:defRPr sz="1600" b="1"/>
            </a:lvl6pPr>
            <a:lvl7pPr marL="2739256" indent="0">
              <a:buNone/>
              <a:defRPr sz="1600" b="1"/>
            </a:lvl7pPr>
            <a:lvl8pPr marL="3195796" indent="0">
              <a:buNone/>
              <a:defRPr sz="1600" b="1"/>
            </a:lvl8pPr>
            <a:lvl9pPr marL="365234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75552978"/>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848178"/>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040116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87A603A4-5E89-A442-9598-0449AE8BA1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024182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9"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9"/>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9" y="1435101"/>
            <a:ext cx="3008313" cy="4691063"/>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7686406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546" indent="0">
              <a:buNone/>
              <a:defRPr sz="2800"/>
            </a:lvl2pPr>
            <a:lvl3pPr marL="913095" indent="0">
              <a:buNone/>
              <a:defRPr sz="2400"/>
            </a:lvl3pPr>
            <a:lvl4pPr marL="1369628" indent="0">
              <a:buNone/>
              <a:defRPr sz="2000"/>
            </a:lvl4pPr>
            <a:lvl5pPr marL="1826186" indent="0">
              <a:buNone/>
              <a:defRPr sz="2000"/>
            </a:lvl5pPr>
            <a:lvl6pPr marL="2282714" indent="0">
              <a:buNone/>
              <a:defRPr sz="2000"/>
            </a:lvl6pPr>
            <a:lvl7pPr marL="2739256" indent="0">
              <a:buNone/>
              <a:defRPr sz="2000"/>
            </a:lvl7pPr>
            <a:lvl8pPr marL="3195796" indent="0">
              <a:buNone/>
              <a:defRPr sz="2000"/>
            </a:lvl8pPr>
            <a:lvl9pPr marL="365234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546" indent="0">
              <a:buNone/>
              <a:defRPr sz="1200"/>
            </a:lvl2pPr>
            <a:lvl3pPr marL="913095" indent="0">
              <a:buNone/>
              <a:defRPr sz="1000"/>
            </a:lvl3pPr>
            <a:lvl4pPr marL="1369628" indent="0">
              <a:buNone/>
              <a:defRPr sz="900"/>
            </a:lvl4pPr>
            <a:lvl5pPr marL="1826186" indent="0">
              <a:buNone/>
              <a:defRPr sz="900"/>
            </a:lvl5pPr>
            <a:lvl6pPr marL="2282714" indent="0">
              <a:buNone/>
              <a:defRPr sz="900"/>
            </a:lvl6pPr>
            <a:lvl7pPr marL="2739256" indent="0">
              <a:buNone/>
              <a:defRPr sz="900"/>
            </a:lvl7pPr>
            <a:lvl8pPr marL="3195796" indent="0">
              <a:buNone/>
              <a:defRPr sz="900"/>
            </a:lvl8pPr>
            <a:lvl9pPr marL="365234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6733413"/>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26560420"/>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27409110"/>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0886270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60088864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6726" indent="0">
              <a:buNone/>
              <a:defRPr sz="1800"/>
            </a:lvl2pPr>
            <a:lvl3pPr marL="913455" indent="0">
              <a:buNone/>
              <a:defRPr sz="1600"/>
            </a:lvl3pPr>
            <a:lvl4pPr marL="1370172" indent="0">
              <a:buNone/>
              <a:defRPr sz="1400"/>
            </a:lvl4pPr>
            <a:lvl5pPr marL="1826907" indent="0">
              <a:buNone/>
              <a:defRPr sz="1400"/>
            </a:lvl5pPr>
            <a:lvl6pPr marL="2283619" indent="0">
              <a:buNone/>
              <a:defRPr sz="1400"/>
            </a:lvl6pPr>
            <a:lvl7pPr marL="2740344" indent="0">
              <a:buNone/>
              <a:defRPr sz="1400"/>
            </a:lvl7pPr>
            <a:lvl8pPr marL="3197066" indent="0">
              <a:buNone/>
              <a:defRPr sz="1400"/>
            </a:lvl8pPr>
            <a:lvl9pPr marL="3653791"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439810053"/>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8980085"/>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46" y="1535113"/>
            <a:ext cx="4041775" cy="639762"/>
          </a:xfrm>
        </p:spPr>
        <p:txBody>
          <a:bodyPr anchor="b"/>
          <a:lstStyle>
            <a:lvl1pPr marL="0" indent="0">
              <a:buNone/>
              <a:defRPr sz="2400" b="1"/>
            </a:lvl1pPr>
            <a:lvl2pPr marL="456726" indent="0">
              <a:buNone/>
              <a:defRPr sz="2000" b="1"/>
            </a:lvl2pPr>
            <a:lvl3pPr marL="913455" indent="0">
              <a:buNone/>
              <a:defRPr sz="1800" b="1"/>
            </a:lvl3pPr>
            <a:lvl4pPr marL="1370172" indent="0">
              <a:buNone/>
              <a:defRPr sz="1600" b="1"/>
            </a:lvl4pPr>
            <a:lvl5pPr marL="1826907" indent="0">
              <a:buNone/>
              <a:defRPr sz="1600" b="1"/>
            </a:lvl5pPr>
            <a:lvl6pPr marL="2283619" indent="0">
              <a:buNone/>
              <a:defRPr sz="1600" b="1"/>
            </a:lvl6pPr>
            <a:lvl7pPr marL="2740344" indent="0">
              <a:buNone/>
              <a:defRPr sz="1600" b="1"/>
            </a:lvl7pPr>
            <a:lvl8pPr marL="3197066" indent="0">
              <a:buNone/>
              <a:defRPr sz="1600" b="1"/>
            </a:lvl8pPr>
            <a:lvl9pPr marL="3653791"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4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3046092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0686998"/>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6CB522-B59B-1840-A200-9CB9016FA4D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72266651"/>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88133427"/>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2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71"/>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21" y="1435101"/>
            <a:ext cx="3008313" cy="4691063"/>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9991241"/>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726" indent="0">
              <a:buNone/>
              <a:defRPr sz="2800"/>
            </a:lvl2pPr>
            <a:lvl3pPr marL="913455" indent="0">
              <a:buNone/>
              <a:defRPr sz="2400"/>
            </a:lvl3pPr>
            <a:lvl4pPr marL="1370172" indent="0">
              <a:buNone/>
              <a:defRPr sz="2000"/>
            </a:lvl4pPr>
            <a:lvl5pPr marL="1826907" indent="0">
              <a:buNone/>
              <a:defRPr sz="2000"/>
            </a:lvl5pPr>
            <a:lvl6pPr marL="2283619" indent="0">
              <a:buNone/>
              <a:defRPr sz="2000"/>
            </a:lvl6pPr>
            <a:lvl7pPr marL="2740344" indent="0">
              <a:buNone/>
              <a:defRPr sz="2000"/>
            </a:lvl7pPr>
            <a:lvl8pPr marL="3197066" indent="0">
              <a:buNone/>
              <a:defRPr sz="2000"/>
            </a:lvl8pPr>
            <a:lvl9pPr marL="3653791"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726" indent="0">
              <a:buNone/>
              <a:defRPr sz="1200"/>
            </a:lvl2pPr>
            <a:lvl3pPr marL="913455" indent="0">
              <a:buNone/>
              <a:defRPr sz="1000"/>
            </a:lvl3pPr>
            <a:lvl4pPr marL="1370172" indent="0">
              <a:buNone/>
              <a:defRPr sz="900"/>
            </a:lvl4pPr>
            <a:lvl5pPr marL="1826907" indent="0">
              <a:buNone/>
              <a:defRPr sz="900"/>
            </a:lvl5pPr>
            <a:lvl6pPr marL="2283619" indent="0">
              <a:buNone/>
              <a:defRPr sz="900"/>
            </a:lvl6pPr>
            <a:lvl7pPr marL="2740344" indent="0">
              <a:buNone/>
              <a:defRPr sz="900"/>
            </a:lvl7pPr>
            <a:lvl8pPr marL="3197066" indent="0">
              <a:buNone/>
              <a:defRPr sz="900"/>
            </a:lvl8pPr>
            <a:lvl9pPr marL="3653791"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79592005"/>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480174841"/>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7233022"/>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37" y="2130088"/>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1327" indent="0" algn="ctr">
              <a:buNone/>
              <a:defRPr/>
            </a:lvl2pPr>
            <a:lvl3pPr marL="642654" indent="0" algn="ctr">
              <a:buNone/>
              <a:defRPr/>
            </a:lvl3pPr>
            <a:lvl4pPr marL="963982" indent="0" algn="ctr">
              <a:buNone/>
              <a:defRPr/>
            </a:lvl4pPr>
            <a:lvl5pPr marL="1285308" indent="0" algn="ctr">
              <a:buNone/>
              <a:defRPr/>
            </a:lvl5pPr>
            <a:lvl6pPr marL="1606638" indent="0" algn="ctr">
              <a:buNone/>
              <a:defRPr/>
            </a:lvl6pPr>
            <a:lvl7pPr marL="1927964" indent="0" algn="ctr">
              <a:buNone/>
              <a:defRPr/>
            </a:lvl7pPr>
            <a:lvl8pPr marL="2249296" indent="0" algn="ctr">
              <a:buNone/>
              <a:defRPr/>
            </a:lvl8pPr>
            <a:lvl9pPr marL="257061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C532B22-70B3-5749-93E5-B7D7B42A0367}" type="slidenum">
              <a:rPr lang="en-US"/>
              <a:pPr/>
              <a:t>‹#›</a:t>
            </a:fld>
            <a:endParaRPr lang="en-US"/>
          </a:p>
        </p:txBody>
      </p:sp>
    </p:spTree>
    <p:extLst>
      <p:ext uri="{BB962C8B-B14F-4D97-AF65-F5344CB8AC3E}">
        <p14:creationId xmlns:p14="http://schemas.microsoft.com/office/powerpoint/2010/main" val="193959514"/>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FA49C1E-4A9B-D741-AE01-3B53BE56E407}" type="slidenum">
              <a:rPr lang="en-US"/>
              <a:pPr/>
              <a:t>‹#›</a:t>
            </a:fld>
            <a:endParaRPr lang="en-US"/>
          </a:p>
        </p:txBody>
      </p:sp>
    </p:spTree>
    <p:extLst>
      <p:ext uri="{BB962C8B-B14F-4D97-AF65-F5344CB8AC3E}">
        <p14:creationId xmlns:p14="http://schemas.microsoft.com/office/powerpoint/2010/main" val="3650250022"/>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8" y="4406413"/>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8" y="2907086"/>
            <a:ext cx="7772009" cy="1499316"/>
          </a:xfrm>
        </p:spPr>
        <p:txBody>
          <a:bodyPr anchor="b"/>
          <a:lstStyle>
            <a:lvl1pPr marL="0" indent="0">
              <a:buNone/>
              <a:defRPr sz="1400"/>
            </a:lvl1pPr>
            <a:lvl2pPr marL="321327" indent="0">
              <a:buNone/>
              <a:defRPr sz="1300"/>
            </a:lvl2pPr>
            <a:lvl3pPr marL="642654" indent="0">
              <a:buNone/>
              <a:defRPr sz="1100"/>
            </a:lvl3pPr>
            <a:lvl4pPr marL="963982" indent="0">
              <a:buNone/>
              <a:defRPr sz="1000"/>
            </a:lvl4pPr>
            <a:lvl5pPr marL="1285308" indent="0">
              <a:buNone/>
              <a:defRPr sz="1000"/>
            </a:lvl5pPr>
            <a:lvl6pPr marL="1606638" indent="0">
              <a:buNone/>
              <a:defRPr sz="1000"/>
            </a:lvl6pPr>
            <a:lvl7pPr marL="1927964" indent="0">
              <a:buNone/>
              <a:defRPr sz="1000"/>
            </a:lvl7pPr>
            <a:lvl8pPr marL="2249296" indent="0">
              <a:buNone/>
              <a:defRPr sz="1000"/>
            </a:lvl8pPr>
            <a:lvl9pPr marL="257061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E509ABBA-42D8-EF44-9F06-A7F3AC1C1B9C}" type="slidenum">
              <a:rPr lang="en-US"/>
              <a:pPr/>
              <a:t>‹#›</a:t>
            </a:fld>
            <a:endParaRPr lang="en-US"/>
          </a:p>
        </p:txBody>
      </p:sp>
    </p:spTree>
    <p:extLst>
      <p:ext uri="{BB962C8B-B14F-4D97-AF65-F5344CB8AC3E}">
        <p14:creationId xmlns:p14="http://schemas.microsoft.com/office/powerpoint/2010/main" val="4005488714"/>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19" y="1125335"/>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5"/>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39F16D5-38DF-E84E-86F3-15D254F47B0E}" type="slidenum">
              <a:rPr lang="en-US"/>
              <a:pPr/>
              <a:t>‹#›</a:t>
            </a:fld>
            <a:endParaRPr lang="en-US"/>
          </a:p>
        </p:txBody>
      </p:sp>
    </p:spTree>
    <p:extLst>
      <p:ext uri="{BB962C8B-B14F-4D97-AF65-F5344CB8AC3E}">
        <p14:creationId xmlns:p14="http://schemas.microsoft.com/office/powerpoint/2010/main" val="4285401465"/>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4633"/>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14" y="1535040"/>
            <a:ext cx="4040061"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14"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21" y="1535040"/>
            <a:ext cx="4041177" cy="639693"/>
          </a:xfrm>
        </p:spPr>
        <p:txBody>
          <a:bodyPr anchor="b"/>
          <a:lstStyle>
            <a:lvl1pPr marL="0" indent="0">
              <a:buNone/>
              <a:defRPr sz="1700" b="1"/>
            </a:lvl1pPr>
            <a:lvl2pPr marL="321327" indent="0">
              <a:buNone/>
              <a:defRPr sz="1400" b="1"/>
            </a:lvl2pPr>
            <a:lvl3pPr marL="642654" indent="0">
              <a:buNone/>
              <a:defRPr sz="1300" b="1"/>
            </a:lvl3pPr>
            <a:lvl4pPr marL="963982" indent="0">
              <a:buNone/>
              <a:defRPr sz="1100" b="1"/>
            </a:lvl4pPr>
            <a:lvl5pPr marL="1285308" indent="0">
              <a:buNone/>
              <a:defRPr sz="1100" b="1"/>
            </a:lvl5pPr>
            <a:lvl6pPr marL="1606638" indent="0">
              <a:buNone/>
              <a:defRPr sz="1100" b="1"/>
            </a:lvl6pPr>
            <a:lvl7pPr marL="1927964" indent="0">
              <a:buNone/>
              <a:defRPr sz="1100" b="1"/>
            </a:lvl7pPr>
            <a:lvl8pPr marL="2249296" indent="0">
              <a:buNone/>
              <a:defRPr sz="1100" b="1"/>
            </a:lvl8pPr>
            <a:lvl9pPr marL="257061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21"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A4B03C3C-9C5D-1447-8AAA-5A925A64D93F}" type="slidenum">
              <a:rPr lang="en-US"/>
              <a:pPr/>
              <a:t>‹#›</a:t>
            </a:fld>
            <a:endParaRPr lang="en-US"/>
          </a:p>
        </p:txBody>
      </p:sp>
    </p:spTree>
    <p:extLst>
      <p:ext uri="{BB962C8B-B14F-4D97-AF65-F5344CB8AC3E}">
        <p14:creationId xmlns:p14="http://schemas.microsoft.com/office/powerpoint/2010/main" val="245418753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417137E5-FFF4-1E46-835E-51AA029D7A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56065034"/>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84A348D1-B7C9-B545-B24A-F52EA0BE2536}" type="slidenum">
              <a:rPr lang="en-US"/>
              <a:pPr/>
              <a:t>‹#›</a:t>
            </a:fld>
            <a:endParaRPr lang="en-US"/>
          </a:p>
        </p:txBody>
      </p:sp>
    </p:spTree>
    <p:extLst>
      <p:ext uri="{BB962C8B-B14F-4D97-AF65-F5344CB8AC3E}">
        <p14:creationId xmlns:p14="http://schemas.microsoft.com/office/powerpoint/2010/main" val="1584418594"/>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AAB4C150-D8F6-F248-8FD7-3044D57E5E33}" type="slidenum">
              <a:rPr lang="en-US"/>
              <a:pPr/>
              <a:t>‹#›</a:t>
            </a:fld>
            <a:endParaRPr lang="en-US"/>
          </a:p>
        </p:txBody>
      </p:sp>
    </p:spTree>
    <p:extLst>
      <p:ext uri="{BB962C8B-B14F-4D97-AF65-F5344CB8AC3E}">
        <p14:creationId xmlns:p14="http://schemas.microsoft.com/office/powerpoint/2010/main" val="2894787670"/>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1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5"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14" y="1434565"/>
            <a:ext cx="3007439" cy="4691082"/>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133D800A-8B45-0145-AC99-E6ACD9E5F9E7}" type="slidenum">
              <a:rPr lang="en-US"/>
              <a:pPr/>
              <a:t>‹#›</a:t>
            </a:fld>
            <a:endParaRPr lang="en-US"/>
          </a:p>
        </p:txBody>
      </p:sp>
    </p:spTree>
    <p:extLst>
      <p:ext uri="{BB962C8B-B14F-4D97-AF65-F5344CB8AC3E}">
        <p14:creationId xmlns:p14="http://schemas.microsoft.com/office/powerpoint/2010/main" val="7965775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38" y="4800499"/>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38" y="612911"/>
            <a:ext cx="5486846" cy="4115023"/>
          </a:xfrm>
        </p:spPr>
        <p:txBody>
          <a:bodyPr/>
          <a:lstStyle>
            <a:lvl1pPr marL="0" indent="0">
              <a:buNone/>
              <a:defRPr sz="2300"/>
            </a:lvl1pPr>
            <a:lvl2pPr marL="321327" indent="0">
              <a:buNone/>
              <a:defRPr sz="2000"/>
            </a:lvl2pPr>
            <a:lvl3pPr marL="642654" indent="0">
              <a:buNone/>
              <a:defRPr sz="1700"/>
            </a:lvl3pPr>
            <a:lvl4pPr marL="963982" indent="0">
              <a:buNone/>
              <a:defRPr sz="1400"/>
            </a:lvl4pPr>
            <a:lvl5pPr marL="1285308" indent="0">
              <a:buNone/>
              <a:defRPr sz="1400"/>
            </a:lvl5pPr>
            <a:lvl6pPr marL="1606638" indent="0">
              <a:buNone/>
              <a:defRPr sz="1400"/>
            </a:lvl6pPr>
            <a:lvl7pPr marL="1927964" indent="0">
              <a:buNone/>
              <a:defRPr sz="1400"/>
            </a:lvl7pPr>
            <a:lvl8pPr marL="2249296" indent="0">
              <a:buNone/>
              <a:defRPr sz="1400"/>
            </a:lvl8pPr>
            <a:lvl9pPr marL="2570617" indent="0">
              <a:buNone/>
              <a:defRPr sz="1400"/>
            </a:lvl9pPr>
          </a:lstStyle>
          <a:p>
            <a:endParaRPr lang="en-US"/>
          </a:p>
        </p:txBody>
      </p:sp>
      <p:sp>
        <p:nvSpPr>
          <p:cNvPr id="4" name="Text Placeholder 3"/>
          <p:cNvSpPr>
            <a:spLocks noGrp="1"/>
          </p:cNvSpPr>
          <p:nvPr>
            <p:ph type="body" sz="half" idx="2"/>
          </p:nvPr>
        </p:nvSpPr>
        <p:spPr>
          <a:xfrm>
            <a:off x="1791738" y="5367627"/>
            <a:ext cx="5486846" cy="804919"/>
          </a:xfrm>
        </p:spPr>
        <p:txBody>
          <a:bodyPr/>
          <a:lstStyle>
            <a:lvl1pPr marL="0" indent="0">
              <a:buNone/>
              <a:defRPr sz="1000"/>
            </a:lvl1pPr>
            <a:lvl2pPr marL="321327" indent="0">
              <a:buNone/>
              <a:defRPr sz="800"/>
            </a:lvl2pPr>
            <a:lvl3pPr marL="642654" indent="0">
              <a:buNone/>
              <a:defRPr sz="700"/>
            </a:lvl3pPr>
            <a:lvl4pPr marL="963982" indent="0">
              <a:buNone/>
              <a:defRPr sz="600"/>
            </a:lvl4pPr>
            <a:lvl5pPr marL="1285308" indent="0">
              <a:buNone/>
              <a:defRPr sz="600"/>
            </a:lvl5pPr>
            <a:lvl6pPr marL="1606638" indent="0">
              <a:buNone/>
              <a:defRPr sz="600"/>
            </a:lvl6pPr>
            <a:lvl7pPr marL="1927964" indent="0">
              <a:buNone/>
              <a:defRPr sz="600"/>
            </a:lvl7pPr>
            <a:lvl8pPr marL="2249296" indent="0">
              <a:buNone/>
              <a:defRPr sz="600"/>
            </a:lvl8pPr>
            <a:lvl9pPr marL="257061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2E3F06B5-073D-5945-B05B-4FA54773A3A4}" type="slidenum">
              <a:rPr lang="en-US"/>
              <a:pPr/>
              <a:t>‹#›</a:t>
            </a:fld>
            <a:endParaRPr lang="en-US"/>
          </a:p>
        </p:txBody>
      </p:sp>
    </p:spTree>
    <p:extLst>
      <p:ext uri="{BB962C8B-B14F-4D97-AF65-F5344CB8AC3E}">
        <p14:creationId xmlns:p14="http://schemas.microsoft.com/office/powerpoint/2010/main" val="2811003039"/>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48B13585-36C1-9A49-8014-2A99A8CE6979}" type="slidenum">
              <a:rPr lang="en-US"/>
              <a:pPr/>
              <a:t>‹#›</a:t>
            </a:fld>
            <a:endParaRPr lang="en-US"/>
          </a:p>
        </p:txBody>
      </p:sp>
    </p:spTree>
    <p:extLst>
      <p:ext uri="{BB962C8B-B14F-4D97-AF65-F5344CB8AC3E}">
        <p14:creationId xmlns:p14="http://schemas.microsoft.com/office/powerpoint/2010/main" val="24160288"/>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B766BE5-16C4-EE46-A51E-D6F178020405}" type="slidenum">
              <a:rPr lang="en-US"/>
              <a:pPr/>
              <a:t>‹#›</a:t>
            </a:fld>
            <a:endParaRPr lang="en-US"/>
          </a:p>
        </p:txBody>
      </p:sp>
    </p:spTree>
    <p:extLst>
      <p:ext uri="{BB962C8B-B14F-4D97-AF65-F5344CB8AC3E}">
        <p14:creationId xmlns:p14="http://schemas.microsoft.com/office/powerpoint/2010/main" val="12117513"/>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84F205CE-F9C6-E947-AAD4-6C6022CB2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917257458"/>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823A5699-7166-9E4B-ACBC-168E7F8B882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14991200"/>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4FE03DA-8F96-2F49-A091-563D5A8F092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055059987"/>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08A70AC6-CEA3-0746-BA5C-1A931524B74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59401725"/>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1C2280B7-7A0E-9941-A898-2701DDDB8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1976406"/>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662A0A13-4A3B-E144-97CA-ACA5D4318DC8}"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93984090"/>
      </p:ext>
    </p:extLst>
  </p:cSld>
  <p:clrMapOvr>
    <a:masterClrMapping/>
  </p:clrMapOvr>
</p:sldLayout>
</file>

<file path=ppt/slideLayouts/slideLayout9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B4E851B4-B7B1-5447-A32E-83EFF91C654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666270833"/>
      </p:ext>
    </p:extLst>
  </p:cSld>
  <p:clrMapOvr>
    <a:masterClrMapping/>
  </p:clrMapOvr>
</p:sldLayout>
</file>

<file path=ppt/slideLayouts/slideLayout9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98A2A808-1C11-DA4A-B109-525253F215A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54148650"/>
      </p:ext>
    </p:extLst>
  </p:cSld>
  <p:clrMapOvr>
    <a:masterClrMapping/>
  </p:clrMapOvr>
</p:sldLayout>
</file>

<file path=ppt/slideLayouts/slideLayout9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65EC4E62-7002-E14F-8367-41CB0A2FA78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84027593"/>
      </p:ext>
    </p:extLst>
  </p:cSld>
  <p:clrMapOvr>
    <a:masterClrMapping/>
  </p:clrMapOvr>
</p:sldLayout>
</file>

<file path=ppt/slideLayouts/slideLayout9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269DEB4F-DFC6-2248-8867-8DA3DD99B2B1}"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10056011"/>
      </p:ext>
    </p:extLst>
  </p:cSld>
  <p:clrMapOvr>
    <a:masterClrMapping/>
  </p:clrMapOvr>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0B20504C-AF57-3543-A7E2-161189D3BEA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22801807"/>
      </p:ext>
    </p:extLst>
  </p:cSld>
  <p:clrMapOvr>
    <a:masterClrMapping/>
  </p:clrMapOvr>
</p:sldLayout>
</file>

<file path=ppt/slideLayouts/slideLayout9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A1273A50-3865-AD44-A936-228CDE92E132}"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6170629"/>
      </p:ext>
    </p:extLst>
  </p:cSld>
  <p:clrMapOvr>
    <a:masterClrMapping/>
  </p:clrMapOvr>
</p:sldLayout>
</file>

<file path=ppt/slideLayouts/slideLayout96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460A8C29-DDAC-784B-B259-B55D725A7525}"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8334046"/>
      </p:ext>
    </p:extLst>
  </p:cSld>
  <p:clrMapOvr>
    <a:masterClrMapping/>
  </p:clrMapOvr>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rgbClr val="CAE2C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kumimoji="1" lang="en-US">
              <a:solidFill>
                <a:srgbClr val="003366"/>
              </a:solidFill>
              <a:latin typeface="Times New Roman"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solidFill>
                <a:srgbClr val="003366"/>
              </a:solidFill>
              <a:latin typeface="Times New Roman"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
        <p:nvSpPr>
          <p:cNvPr id="8196"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a:solidFill>
                  <a:schemeClr val="tx2"/>
                </a:solidFill>
              </a:defRPr>
            </a:lvl1pPr>
          </a:lstStyle>
          <a:p>
            <a:r>
              <a:rPr lang="en-US"/>
              <a:t>Click to edit Master subtitle style</a:t>
            </a:r>
          </a:p>
        </p:txBody>
      </p:sp>
      <p:sp>
        <p:nvSpPr>
          <p:cNvPr id="8203" name="Rectangle 11"/>
          <p:cNvSpPr>
            <a:spLocks noGrp="1" noChangeArrowheads="1"/>
          </p:cNvSpPr>
          <p:nvPr>
            <p:ph type="ctrTitle" sz="quarter"/>
          </p:nvPr>
        </p:nvSpPr>
        <p:spPr>
          <a:xfrm>
            <a:off x="936625" y="1425575"/>
            <a:ext cx="7772400" cy="1143000"/>
          </a:xfrm>
        </p:spPr>
        <p:txBody>
          <a:bodyPr anchor="ctr"/>
          <a:lstStyle>
            <a:lvl1pPr algn="ctr">
              <a:defRPr>
                <a:solidFill>
                  <a:schemeClr val="tx1"/>
                </a:solidFill>
              </a:defRPr>
            </a:lvl1pPr>
          </a:lstStyle>
          <a:p>
            <a:r>
              <a:rPr lang="en-US"/>
              <a:t>Click to edit Master title style</a:t>
            </a:r>
          </a:p>
        </p:txBody>
      </p:sp>
      <p:sp>
        <p:nvSpPr>
          <p:cNvPr id="9" name="Rectangle 8"/>
          <p:cNvSpPr>
            <a:spLocks noGrp="1" noChangeArrowheads="1"/>
          </p:cNvSpPr>
          <p:nvPr>
            <p:ph type="dt" sz="quarter" idx="10"/>
          </p:nvPr>
        </p:nvSpPr>
        <p:spPr>
          <a:xfrm>
            <a:off x="2667000" y="6553200"/>
            <a:ext cx="1905000" cy="304800"/>
          </a:xfrm>
        </p:spPr>
        <p:txBody>
          <a:bodyPr/>
          <a:lstStyle>
            <a:lvl1pPr>
              <a:defRPr>
                <a:solidFill>
                  <a:schemeClr val="bg1"/>
                </a:solidFill>
              </a:defRPr>
            </a:lvl1pPr>
          </a:lstStyle>
          <a:p>
            <a:pPr>
              <a:defRPr/>
            </a:pPr>
            <a:endParaRPr lang="en-US">
              <a:solidFill>
                <a:srgbClr val="FFFFFF"/>
              </a:solidFill>
            </a:endParaRPr>
          </a:p>
        </p:txBody>
      </p:sp>
      <p:sp>
        <p:nvSpPr>
          <p:cNvPr id="10" name="Rectangle 9"/>
          <p:cNvSpPr>
            <a:spLocks noGrp="1" noChangeArrowheads="1"/>
          </p:cNvSpPr>
          <p:nvPr>
            <p:ph type="ftr" sz="quarter" idx="11"/>
          </p:nvPr>
        </p:nvSpPr>
        <p:spPr>
          <a:xfrm>
            <a:off x="5195888" y="6553200"/>
            <a:ext cx="3279775" cy="304800"/>
          </a:xfrm>
        </p:spPr>
        <p:txBody>
          <a:bodyPr/>
          <a:lstStyle>
            <a:lvl1pPr algn="r">
              <a:defRPr/>
            </a:lvl1pPr>
          </a:lstStyle>
          <a:p>
            <a:pPr>
              <a:defRPr/>
            </a:pPr>
            <a:endParaRPr lang="en-US">
              <a:solidFill>
                <a:srgbClr val="003366"/>
              </a:solidFill>
            </a:endParaRPr>
          </a:p>
        </p:txBody>
      </p:sp>
      <p:sp>
        <p:nvSpPr>
          <p:cNvPr id="11" name="Rectangle 10"/>
          <p:cNvSpPr>
            <a:spLocks noGrp="1" noChangeArrowheads="1"/>
          </p:cNvSpPr>
          <p:nvPr>
            <p:ph type="sldNum" sz="quarter" idx="12"/>
          </p:nvPr>
        </p:nvSpPr>
        <p:spPr>
          <a:xfrm>
            <a:off x="9525" y="6359525"/>
            <a:ext cx="587375" cy="488950"/>
          </a:xfrm>
        </p:spPr>
        <p:txBody>
          <a:bodyPr anchorCtr="0"/>
          <a:lstStyle>
            <a:lvl1pPr>
              <a:defRPr/>
            </a:lvl1pPr>
          </a:lstStyle>
          <a:p>
            <a:pPr>
              <a:defRPr/>
            </a:pPr>
            <a:fld id="{4917E382-444A-3D42-8459-91F706D4ED1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7393772"/>
      </p:ext>
    </p:extLst>
  </p:cSld>
  <p:clrMapOvr>
    <a:masterClrMapping/>
  </p:clrMapOvr>
</p:sldLayout>
</file>

<file path=ppt/slideLayouts/slideLayout9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035E7C61-2E0F-5947-A582-87C09B46783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2253437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C5F948B-5BD2-964F-A347-196BED123B1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25652901"/>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B91523D5-BE05-4D4F-AB4D-607E6D954B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25479434"/>
      </p:ext>
    </p:extLst>
  </p:cSld>
  <p:clrMapOvr>
    <a:masterClrMapping/>
  </p:clrMapOvr>
</p:sldLayout>
</file>

<file path=ppt/slideLayouts/slideLayout9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91100" y="2362200"/>
            <a:ext cx="3924300" cy="3733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C69AE01E-3DE6-1F43-8BA4-54B4458F96D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1243129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AF087FE5-C924-3E44-AA32-01A065718A6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35871793"/>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D5892F8D-FDEB-564D-A62C-D74720E562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34930371"/>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ECDBC337-8B75-F54D-AB9C-2B9B2039239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3851551"/>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7B7CE2A2-D2E4-E44C-AED0-7AEB405D17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00101484"/>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5E7D73-906D-924F-A2B7-198DB22DCE4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9741915"/>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DD46E16-2AF1-494F-BC49-8E2F971C1C2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0862909"/>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9182967C-D28C-A44D-BF6A-A27CA705D89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40145823"/>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txAndTwoObj">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39825"/>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1036"/>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7" name="Rectangle 1037"/>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8" name="Rectangle 1038"/>
          <p:cNvSpPr>
            <a:spLocks noGrp="1" noChangeArrowheads="1"/>
          </p:cNvSpPr>
          <p:nvPr>
            <p:ph type="sldNum" sz="quarter" idx="12"/>
          </p:nvPr>
        </p:nvSpPr>
        <p:spPr>
          <a:ln/>
        </p:spPr>
        <p:txBody>
          <a:bodyPr/>
          <a:lstStyle>
            <a:lvl1pPr>
              <a:defRPr/>
            </a:lvl1pPr>
          </a:lstStyle>
          <a:p>
            <a:pPr>
              <a:defRPr/>
            </a:pPr>
            <a:fld id="{CA539CED-4EE3-1B41-B506-0DA6C3A1CB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449488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2305420-98A6-FB48-8F86-42F9055C7E9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2099213"/>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solidFill>
                <a:srgbClr val="003366"/>
              </a:solidFill>
            </a:endParaRPr>
          </a:p>
        </p:txBody>
      </p:sp>
      <p:sp>
        <p:nvSpPr>
          <p:cNvPr id="5" name="Rectangle 13"/>
          <p:cNvSpPr>
            <a:spLocks noGrp="1" noChangeArrowheads="1"/>
          </p:cNvSpPr>
          <p:nvPr>
            <p:ph type="ftr" sz="quarter" idx="11"/>
          </p:nvPr>
        </p:nvSpPr>
        <p:spPr>
          <a:ln/>
        </p:spPr>
        <p:txBody>
          <a:bodyPr/>
          <a:lstStyle>
            <a:lvl1pPr>
              <a:defRPr/>
            </a:lvl1pPr>
          </a:lstStyle>
          <a:p>
            <a:pPr>
              <a:defRPr/>
            </a:pPr>
            <a:endParaRPr lang="en-US">
              <a:solidFill>
                <a:srgbClr val="003366"/>
              </a:solidFill>
            </a:endParaRPr>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8582930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50ED10-A436-0F4A-B730-27D032935C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28463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13" Type="http://schemas.openxmlformats.org/officeDocument/2006/relationships/theme" Target="../theme/theme10.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slideLayout" Target="../slideLayouts/slideLayout102.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0.xml"/><Relationship Id="rId13" Type="http://schemas.openxmlformats.org/officeDocument/2006/relationships/theme" Target="../theme/theme11.xml"/><Relationship Id="rId3" Type="http://schemas.openxmlformats.org/officeDocument/2006/relationships/slideLayout" Target="../slideLayouts/slideLayout105.xml"/><Relationship Id="rId7" Type="http://schemas.openxmlformats.org/officeDocument/2006/relationships/slideLayout" Target="../slideLayouts/slideLayout109.xml"/><Relationship Id="rId12" Type="http://schemas.openxmlformats.org/officeDocument/2006/relationships/slideLayout" Target="../slideLayouts/slideLayout114.xml"/><Relationship Id="rId2" Type="http://schemas.openxmlformats.org/officeDocument/2006/relationships/slideLayout" Target="../slideLayouts/slideLayout104.xml"/><Relationship Id="rId1" Type="http://schemas.openxmlformats.org/officeDocument/2006/relationships/slideLayout" Target="../slideLayouts/slideLayout103.xml"/><Relationship Id="rId6" Type="http://schemas.openxmlformats.org/officeDocument/2006/relationships/slideLayout" Target="../slideLayouts/slideLayout108.xml"/><Relationship Id="rId11" Type="http://schemas.openxmlformats.org/officeDocument/2006/relationships/slideLayout" Target="../slideLayouts/slideLayout113.xml"/><Relationship Id="rId5" Type="http://schemas.openxmlformats.org/officeDocument/2006/relationships/slideLayout" Target="../slideLayouts/slideLayout107.xml"/><Relationship Id="rId10" Type="http://schemas.openxmlformats.org/officeDocument/2006/relationships/slideLayout" Target="../slideLayouts/slideLayout112.xml"/><Relationship Id="rId4" Type="http://schemas.openxmlformats.org/officeDocument/2006/relationships/slideLayout" Target="../slideLayouts/slideLayout106.xml"/><Relationship Id="rId9" Type="http://schemas.openxmlformats.org/officeDocument/2006/relationships/slideLayout" Target="../slideLayouts/slideLayout1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2.xml"/><Relationship Id="rId13" Type="http://schemas.openxmlformats.org/officeDocument/2006/relationships/theme" Target="../theme/theme12.xml"/><Relationship Id="rId3" Type="http://schemas.openxmlformats.org/officeDocument/2006/relationships/slideLayout" Target="../slideLayouts/slideLayout117.xml"/><Relationship Id="rId7" Type="http://schemas.openxmlformats.org/officeDocument/2006/relationships/slideLayout" Target="../slideLayouts/slideLayout121.xml"/><Relationship Id="rId12" Type="http://schemas.openxmlformats.org/officeDocument/2006/relationships/slideLayout" Target="../slideLayouts/slideLayout126.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11" Type="http://schemas.openxmlformats.org/officeDocument/2006/relationships/slideLayout" Target="../slideLayouts/slideLayout125.xml"/><Relationship Id="rId5" Type="http://schemas.openxmlformats.org/officeDocument/2006/relationships/slideLayout" Target="../slideLayouts/slideLayout119.xml"/><Relationship Id="rId10" Type="http://schemas.openxmlformats.org/officeDocument/2006/relationships/slideLayout" Target="../slideLayouts/slideLayout124.xml"/><Relationship Id="rId4" Type="http://schemas.openxmlformats.org/officeDocument/2006/relationships/slideLayout" Target="../slideLayouts/slideLayout118.xml"/><Relationship Id="rId9" Type="http://schemas.openxmlformats.org/officeDocument/2006/relationships/slideLayout" Target="../slideLayouts/slideLayout123.xml"/></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127.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35.xml"/><Relationship Id="rId13" Type="http://schemas.openxmlformats.org/officeDocument/2006/relationships/theme" Target="../theme/theme14.xml"/><Relationship Id="rId3" Type="http://schemas.openxmlformats.org/officeDocument/2006/relationships/slideLayout" Target="../slideLayouts/slideLayout130.xml"/><Relationship Id="rId7" Type="http://schemas.openxmlformats.org/officeDocument/2006/relationships/slideLayout" Target="../slideLayouts/slideLayout134.xml"/><Relationship Id="rId12" Type="http://schemas.openxmlformats.org/officeDocument/2006/relationships/slideLayout" Target="../slideLayouts/slideLayout139.xml"/><Relationship Id="rId2" Type="http://schemas.openxmlformats.org/officeDocument/2006/relationships/slideLayout" Target="../slideLayouts/slideLayout129.xml"/><Relationship Id="rId1" Type="http://schemas.openxmlformats.org/officeDocument/2006/relationships/slideLayout" Target="../slideLayouts/slideLayout128.xml"/><Relationship Id="rId6" Type="http://schemas.openxmlformats.org/officeDocument/2006/relationships/slideLayout" Target="../slideLayouts/slideLayout133.xml"/><Relationship Id="rId11" Type="http://schemas.openxmlformats.org/officeDocument/2006/relationships/slideLayout" Target="../slideLayouts/slideLayout138.xml"/><Relationship Id="rId5" Type="http://schemas.openxmlformats.org/officeDocument/2006/relationships/slideLayout" Target="../slideLayouts/slideLayout132.xml"/><Relationship Id="rId10" Type="http://schemas.openxmlformats.org/officeDocument/2006/relationships/slideLayout" Target="../slideLayouts/slideLayout137.xml"/><Relationship Id="rId4" Type="http://schemas.openxmlformats.org/officeDocument/2006/relationships/slideLayout" Target="../slideLayouts/slideLayout131.xml"/><Relationship Id="rId9" Type="http://schemas.openxmlformats.org/officeDocument/2006/relationships/slideLayout" Target="../slideLayouts/slideLayout136.xml"/><Relationship Id="rId14" Type="http://schemas.openxmlformats.org/officeDocument/2006/relationships/image" Target="../media/image2.jpeg"/></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47.xml"/><Relationship Id="rId13" Type="http://schemas.openxmlformats.org/officeDocument/2006/relationships/theme" Target="../theme/theme15.xml"/><Relationship Id="rId3" Type="http://schemas.openxmlformats.org/officeDocument/2006/relationships/slideLayout" Target="../slideLayouts/slideLayout142.xml"/><Relationship Id="rId7" Type="http://schemas.openxmlformats.org/officeDocument/2006/relationships/slideLayout" Target="../slideLayouts/slideLayout146.xml"/><Relationship Id="rId12" Type="http://schemas.openxmlformats.org/officeDocument/2006/relationships/slideLayout" Target="../slideLayouts/slideLayout151.xml"/><Relationship Id="rId2" Type="http://schemas.openxmlformats.org/officeDocument/2006/relationships/slideLayout" Target="../slideLayouts/slideLayout141.xml"/><Relationship Id="rId1" Type="http://schemas.openxmlformats.org/officeDocument/2006/relationships/slideLayout" Target="../slideLayouts/slideLayout140.xml"/><Relationship Id="rId6" Type="http://schemas.openxmlformats.org/officeDocument/2006/relationships/slideLayout" Target="../slideLayouts/slideLayout145.xml"/><Relationship Id="rId11" Type="http://schemas.openxmlformats.org/officeDocument/2006/relationships/slideLayout" Target="../slideLayouts/slideLayout150.xml"/><Relationship Id="rId5" Type="http://schemas.openxmlformats.org/officeDocument/2006/relationships/slideLayout" Target="../slideLayouts/slideLayout144.xml"/><Relationship Id="rId10" Type="http://schemas.openxmlformats.org/officeDocument/2006/relationships/slideLayout" Target="../slideLayouts/slideLayout149.xml"/><Relationship Id="rId4" Type="http://schemas.openxmlformats.org/officeDocument/2006/relationships/slideLayout" Target="../slideLayouts/slideLayout143.xml"/><Relationship Id="rId9" Type="http://schemas.openxmlformats.org/officeDocument/2006/relationships/slideLayout" Target="../slideLayouts/slideLayout148.xml"/><Relationship Id="rId14" Type="http://schemas.openxmlformats.org/officeDocument/2006/relationships/image" Target="../media/image2.jpeg"/></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6.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 Id="rId14" Type="http://schemas.openxmlformats.org/officeDocument/2006/relationships/image" Target="../media/image2.jpeg"/></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7.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8.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9.xml.rels><?xml version="1.0" encoding="UTF-8" standalone="yes"?>
<Relationships xmlns="http://schemas.openxmlformats.org/package/2006/relationships"><Relationship Id="rId3" Type="http://schemas.openxmlformats.org/officeDocument/2006/relationships/slideLayout" Target="../slideLayouts/slideLayout189.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slideLayout" Target="../slideLayouts/slideLayout13.xml"/><Relationship Id="rId1" Type="http://schemas.openxmlformats.org/officeDocument/2006/relationships/slideLayout" Target="../slideLayouts/slideLayout12.xml"/><Relationship Id="rId5" Type="http://schemas.openxmlformats.org/officeDocument/2006/relationships/theme" Target="../theme/theme2.xml"/><Relationship Id="rId4" Type="http://schemas.openxmlformats.org/officeDocument/2006/relationships/slideLayout" Target="../slideLayouts/slideLayout15.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theme" Target="../theme/theme20.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09.xml"/><Relationship Id="rId13" Type="http://schemas.openxmlformats.org/officeDocument/2006/relationships/theme" Target="../theme/theme21.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slideLayout" Target="../slideLayouts/slideLayout213.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21.xml"/><Relationship Id="rId13" Type="http://schemas.openxmlformats.org/officeDocument/2006/relationships/theme" Target="../theme/theme22.xml"/><Relationship Id="rId3" Type="http://schemas.openxmlformats.org/officeDocument/2006/relationships/slideLayout" Target="../slideLayouts/slideLayout216.xml"/><Relationship Id="rId7" Type="http://schemas.openxmlformats.org/officeDocument/2006/relationships/slideLayout" Target="../slideLayouts/slideLayout220.xml"/><Relationship Id="rId12" Type="http://schemas.openxmlformats.org/officeDocument/2006/relationships/slideLayout" Target="../slideLayouts/slideLayout225.xml"/><Relationship Id="rId2" Type="http://schemas.openxmlformats.org/officeDocument/2006/relationships/slideLayout" Target="../slideLayouts/slideLayout215.xml"/><Relationship Id="rId1" Type="http://schemas.openxmlformats.org/officeDocument/2006/relationships/slideLayout" Target="../slideLayouts/slideLayout214.xml"/><Relationship Id="rId6" Type="http://schemas.openxmlformats.org/officeDocument/2006/relationships/slideLayout" Target="../slideLayouts/slideLayout219.xml"/><Relationship Id="rId11" Type="http://schemas.openxmlformats.org/officeDocument/2006/relationships/slideLayout" Target="../slideLayouts/slideLayout224.xml"/><Relationship Id="rId5" Type="http://schemas.openxmlformats.org/officeDocument/2006/relationships/slideLayout" Target="../slideLayouts/slideLayout218.xml"/><Relationship Id="rId10" Type="http://schemas.openxmlformats.org/officeDocument/2006/relationships/slideLayout" Target="../slideLayouts/slideLayout223.xml"/><Relationship Id="rId4" Type="http://schemas.openxmlformats.org/officeDocument/2006/relationships/slideLayout" Target="../slideLayouts/slideLayout217.xml"/><Relationship Id="rId9" Type="http://schemas.openxmlformats.org/officeDocument/2006/relationships/slideLayout" Target="../slideLayouts/slideLayout222.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33.xml"/><Relationship Id="rId13" Type="http://schemas.openxmlformats.org/officeDocument/2006/relationships/theme" Target="../theme/theme23.xml"/><Relationship Id="rId3" Type="http://schemas.openxmlformats.org/officeDocument/2006/relationships/slideLayout" Target="../slideLayouts/slideLayout228.xml"/><Relationship Id="rId7" Type="http://schemas.openxmlformats.org/officeDocument/2006/relationships/slideLayout" Target="../slideLayouts/slideLayout232.xml"/><Relationship Id="rId12" Type="http://schemas.openxmlformats.org/officeDocument/2006/relationships/slideLayout" Target="../slideLayouts/slideLayout237.xml"/><Relationship Id="rId2" Type="http://schemas.openxmlformats.org/officeDocument/2006/relationships/slideLayout" Target="../slideLayouts/slideLayout227.xml"/><Relationship Id="rId1" Type="http://schemas.openxmlformats.org/officeDocument/2006/relationships/slideLayout" Target="../slideLayouts/slideLayout226.xml"/><Relationship Id="rId6" Type="http://schemas.openxmlformats.org/officeDocument/2006/relationships/slideLayout" Target="../slideLayouts/slideLayout231.xml"/><Relationship Id="rId11" Type="http://schemas.openxmlformats.org/officeDocument/2006/relationships/slideLayout" Target="../slideLayouts/slideLayout236.xml"/><Relationship Id="rId5" Type="http://schemas.openxmlformats.org/officeDocument/2006/relationships/slideLayout" Target="../slideLayouts/slideLayout230.xml"/><Relationship Id="rId10" Type="http://schemas.openxmlformats.org/officeDocument/2006/relationships/slideLayout" Target="../slideLayouts/slideLayout235.xml"/><Relationship Id="rId4" Type="http://schemas.openxmlformats.org/officeDocument/2006/relationships/slideLayout" Target="../slideLayouts/slideLayout229.xml"/><Relationship Id="rId9" Type="http://schemas.openxmlformats.org/officeDocument/2006/relationships/slideLayout" Target="../slideLayouts/slideLayout234.xml"/></Relationships>
</file>

<file path=ppt/slideMasters/_rels/slideMaster24.xml.rels><?xml version="1.0" encoding="UTF-8" standalone="yes"?>
<Relationships xmlns="http://schemas.openxmlformats.org/package/2006/relationships"><Relationship Id="rId3" Type="http://schemas.openxmlformats.org/officeDocument/2006/relationships/theme" Target="../theme/theme24.xml"/><Relationship Id="rId2" Type="http://schemas.openxmlformats.org/officeDocument/2006/relationships/slideLayout" Target="../slideLayouts/slideLayout239.xml"/><Relationship Id="rId1" Type="http://schemas.openxmlformats.org/officeDocument/2006/relationships/slideLayout" Target="../slideLayouts/slideLayout238.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240.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8.xml"/><Relationship Id="rId13" Type="http://schemas.openxmlformats.org/officeDocument/2006/relationships/slideLayout" Target="../slideLayouts/slideLayout253.xml"/><Relationship Id="rId3" Type="http://schemas.openxmlformats.org/officeDocument/2006/relationships/slideLayout" Target="../slideLayouts/slideLayout243.xml"/><Relationship Id="rId7" Type="http://schemas.openxmlformats.org/officeDocument/2006/relationships/slideLayout" Target="../slideLayouts/slideLayout247.xml"/><Relationship Id="rId12" Type="http://schemas.openxmlformats.org/officeDocument/2006/relationships/slideLayout" Target="../slideLayouts/slideLayout252.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slideLayout" Target="../slideLayouts/slideLayout246.xml"/><Relationship Id="rId11" Type="http://schemas.openxmlformats.org/officeDocument/2006/relationships/slideLayout" Target="../slideLayouts/slideLayout251.xml"/><Relationship Id="rId5" Type="http://schemas.openxmlformats.org/officeDocument/2006/relationships/slideLayout" Target="../slideLayouts/slideLayout245.xml"/><Relationship Id="rId10" Type="http://schemas.openxmlformats.org/officeDocument/2006/relationships/slideLayout" Target="../slideLayouts/slideLayout250.xml"/><Relationship Id="rId4" Type="http://schemas.openxmlformats.org/officeDocument/2006/relationships/slideLayout" Target="../slideLayouts/slideLayout244.xml"/><Relationship Id="rId9" Type="http://schemas.openxmlformats.org/officeDocument/2006/relationships/slideLayout" Target="../slideLayouts/slideLayout249.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3" Type="http://schemas.openxmlformats.org/officeDocument/2006/relationships/theme" Target="../theme/theme27.xml"/><Relationship Id="rId2" Type="http://schemas.openxmlformats.org/officeDocument/2006/relationships/slideLayout" Target="../slideLayouts/slideLayout255.xml"/><Relationship Id="rId1" Type="http://schemas.openxmlformats.org/officeDocument/2006/relationships/slideLayout" Target="../slideLayouts/slideLayout254.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3.xml"/><Relationship Id="rId13" Type="http://schemas.openxmlformats.org/officeDocument/2006/relationships/theme" Target="../theme/theme28.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slideLayout" Target="../slideLayouts/slideLayout267.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269.xml"/><Relationship Id="rId1" Type="http://schemas.openxmlformats.org/officeDocument/2006/relationships/slideLayout" Target="../slideLayouts/slideLayout26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theme" Target="../theme/theme3.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slideLayout" Target="../slideLayouts/slideLayout27.xml"/><Relationship Id="rId2" Type="http://schemas.openxmlformats.org/officeDocument/2006/relationships/slideLayout" Target="../slideLayouts/slideLayout17.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77.xml"/><Relationship Id="rId13" Type="http://schemas.openxmlformats.org/officeDocument/2006/relationships/theme" Target="../theme/theme30.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12" Type="http://schemas.openxmlformats.org/officeDocument/2006/relationships/slideLayout" Target="../slideLayouts/slideLayout281.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slideLayout" Target="../slideLayouts/slideLayout280.xml"/><Relationship Id="rId5" Type="http://schemas.openxmlformats.org/officeDocument/2006/relationships/slideLayout" Target="../slideLayouts/slideLayout274.xml"/><Relationship Id="rId10" Type="http://schemas.openxmlformats.org/officeDocument/2006/relationships/slideLayout" Target="../slideLayouts/slideLayout279.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9.xml"/><Relationship Id="rId13" Type="http://schemas.openxmlformats.org/officeDocument/2006/relationships/theme" Target="../theme/theme31.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slideLayout" Target="../slideLayouts/slideLayout293.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 Id="rId14" Type="http://schemas.openxmlformats.org/officeDocument/2006/relationships/image" Target="../media/image3.jpeg"/></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01.xml"/><Relationship Id="rId3" Type="http://schemas.openxmlformats.org/officeDocument/2006/relationships/slideLayout" Target="../slideLayouts/slideLayout296.xml"/><Relationship Id="rId7" Type="http://schemas.openxmlformats.org/officeDocument/2006/relationships/slideLayout" Target="../slideLayouts/slideLayout300.xml"/><Relationship Id="rId12" Type="http://schemas.openxmlformats.org/officeDocument/2006/relationships/theme" Target="../theme/theme32.xml"/><Relationship Id="rId2" Type="http://schemas.openxmlformats.org/officeDocument/2006/relationships/slideLayout" Target="../slideLayouts/slideLayout295.xml"/><Relationship Id="rId1" Type="http://schemas.openxmlformats.org/officeDocument/2006/relationships/slideLayout" Target="../slideLayouts/slideLayout294.xml"/><Relationship Id="rId6" Type="http://schemas.openxmlformats.org/officeDocument/2006/relationships/slideLayout" Target="../slideLayouts/slideLayout299.xml"/><Relationship Id="rId11" Type="http://schemas.openxmlformats.org/officeDocument/2006/relationships/slideLayout" Target="../slideLayouts/slideLayout304.xml"/><Relationship Id="rId5" Type="http://schemas.openxmlformats.org/officeDocument/2006/relationships/slideLayout" Target="../slideLayouts/slideLayout298.xml"/><Relationship Id="rId10" Type="http://schemas.openxmlformats.org/officeDocument/2006/relationships/slideLayout" Target="../slideLayouts/slideLayout303.xml"/><Relationship Id="rId4" Type="http://schemas.openxmlformats.org/officeDocument/2006/relationships/slideLayout" Target="../slideLayouts/slideLayout297.xml"/><Relationship Id="rId9" Type="http://schemas.openxmlformats.org/officeDocument/2006/relationships/slideLayout" Target="../slideLayouts/slideLayout30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12.xml"/><Relationship Id="rId13" Type="http://schemas.openxmlformats.org/officeDocument/2006/relationships/theme" Target="../theme/theme33.xml"/><Relationship Id="rId3" Type="http://schemas.openxmlformats.org/officeDocument/2006/relationships/slideLayout" Target="../slideLayouts/slideLayout307.xml"/><Relationship Id="rId7" Type="http://schemas.openxmlformats.org/officeDocument/2006/relationships/slideLayout" Target="../slideLayouts/slideLayout311.xml"/><Relationship Id="rId12" Type="http://schemas.openxmlformats.org/officeDocument/2006/relationships/slideLayout" Target="../slideLayouts/slideLayout316.xml"/><Relationship Id="rId2" Type="http://schemas.openxmlformats.org/officeDocument/2006/relationships/slideLayout" Target="../slideLayouts/slideLayout306.xml"/><Relationship Id="rId1" Type="http://schemas.openxmlformats.org/officeDocument/2006/relationships/slideLayout" Target="../slideLayouts/slideLayout305.xml"/><Relationship Id="rId6" Type="http://schemas.openxmlformats.org/officeDocument/2006/relationships/slideLayout" Target="../slideLayouts/slideLayout310.xml"/><Relationship Id="rId11" Type="http://schemas.openxmlformats.org/officeDocument/2006/relationships/slideLayout" Target="../slideLayouts/slideLayout315.xml"/><Relationship Id="rId5" Type="http://schemas.openxmlformats.org/officeDocument/2006/relationships/slideLayout" Target="../slideLayouts/slideLayout309.xml"/><Relationship Id="rId10" Type="http://schemas.openxmlformats.org/officeDocument/2006/relationships/slideLayout" Target="../slideLayouts/slideLayout314.xml"/><Relationship Id="rId4" Type="http://schemas.openxmlformats.org/officeDocument/2006/relationships/slideLayout" Target="../slideLayouts/slideLayout308.xml"/><Relationship Id="rId9" Type="http://schemas.openxmlformats.org/officeDocument/2006/relationships/slideLayout" Target="../slideLayouts/slideLayout313.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5.xm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5.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329.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7.xml"/><Relationship Id="rId3" Type="http://schemas.openxmlformats.org/officeDocument/2006/relationships/slideLayout" Target="../slideLayouts/slideLayout332.xml"/><Relationship Id="rId7" Type="http://schemas.openxmlformats.org/officeDocument/2006/relationships/slideLayout" Target="../slideLayouts/slideLayout336.xml"/><Relationship Id="rId12" Type="http://schemas.openxmlformats.org/officeDocument/2006/relationships/theme" Target="../theme/theme37.xml"/><Relationship Id="rId2" Type="http://schemas.openxmlformats.org/officeDocument/2006/relationships/slideLayout" Target="../slideLayouts/slideLayout331.xml"/><Relationship Id="rId1" Type="http://schemas.openxmlformats.org/officeDocument/2006/relationships/slideLayout" Target="../slideLayouts/slideLayout330.xml"/><Relationship Id="rId6" Type="http://schemas.openxmlformats.org/officeDocument/2006/relationships/slideLayout" Target="../slideLayouts/slideLayout335.xml"/><Relationship Id="rId11" Type="http://schemas.openxmlformats.org/officeDocument/2006/relationships/slideLayout" Target="../slideLayouts/slideLayout340.xml"/><Relationship Id="rId5" Type="http://schemas.openxmlformats.org/officeDocument/2006/relationships/slideLayout" Target="../slideLayouts/slideLayout334.xml"/><Relationship Id="rId10" Type="http://schemas.openxmlformats.org/officeDocument/2006/relationships/slideLayout" Target="../slideLayouts/slideLayout339.xml"/><Relationship Id="rId4" Type="http://schemas.openxmlformats.org/officeDocument/2006/relationships/slideLayout" Target="../slideLayouts/slideLayout333.xml"/><Relationship Id="rId9" Type="http://schemas.openxmlformats.org/officeDocument/2006/relationships/slideLayout" Target="../slideLayouts/slideLayout338.xml"/></Relationships>
</file>

<file path=ppt/slideMasters/_rels/slideMaster3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theme" Target="../theme/theme38.xml"/><Relationship Id="rId1" Type="http://schemas.openxmlformats.org/officeDocument/2006/relationships/slideLayout" Target="../slideLayouts/slideLayout341.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49.xml"/><Relationship Id="rId13" Type="http://schemas.openxmlformats.org/officeDocument/2006/relationships/theme" Target="../theme/theme39.xml"/><Relationship Id="rId3" Type="http://schemas.openxmlformats.org/officeDocument/2006/relationships/slideLayout" Target="../slideLayouts/slideLayout344.xml"/><Relationship Id="rId7" Type="http://schemas.openxmlformats.org/officeDocument/2006/relationships/slideLayout" Target="../slideLayouts/slideLayout348.xml"/><Relationship Id="rId12" Type="http://schemas.openxmlformats.org/officeDocument/2006/relationships/slideLayout" Target="../slideLayouts/slideLayout353.xml"/><Relationship Id="rId2" Type="http://schemas.openxmlformats.org/officeDocument/2006/relationships/slideLayout" Target="../slideLayouts/slideLayout343.xml"/><Relationship Id="rId1" Type="http://schemas.openxmlformats.org/officeDocument/2006/relationships/slideLayout" Target="../slideLayouts/slideLayout342.xml"/><Relationship Id="rId6" Type="http://schemas.openxmlformats.org/officeDocument/2006/relationships/slideLayout" Target="../slideLayouts/slideLayout347.xml"/><Relationship Id="rId11" Type="http://schemas.openxmlformats.org/officeDocument/2006/relationships/slideLayout" Target="../slideLayouts/slideLayout352.xml"/><Relationship Id="rId5" Type="http://schemas.openxmlformats.org/officeDocument/2006/relationships/slideLayout" Target="../slideLayouts/slideLayout346.xml"/><Relationship Id="rId10" Type="http://schemas.openxmlformats.org/officeDocument/2006/relationships/slideLayout" Target="../slideLayouts/slideLayout351.xml"/><Relationship Id="rId4" Type="http://schemas.openxmlformats.org/officeDocument/2006/relationships/slideLayout" Target="../slideLayouts/slideLayout345.xml"/><Relationship Id="rId9" Type="http://schemas.openxmlformats.org/officeDocument/2006/relationships/slideLayout" Target="../slideLayouts/slideLayout35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image" Target="../media/image1.jpeg"/><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theme" Target="../theme/theme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s>
</file>

<file path=ppt/slideMasters/_rels/slideMaster40.xml.rels><?xml version="1.0" encoding="UTF-8" standalone="yes"?>
<Relationships xmlns="http://schemas.openxmlformats.org/package/2006/relationships"><Relationship Id="rId2" Type="http://schemas.openxmlformats.org/officeDocument/2006/relationships/theme" Target="../theme/theme40.xml"/><Relationship Id="rId1" Type="http://schemas.openxmlformats.org/officeDocument/2006/relationships/slideLayout" Target="../slideLayouts/slideLayout354.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362.xml"/><Relationship Id="rId13" Type="http://schemas.openxmlformats.org/officeDocument/2006/relationships/theme" Target="../theme/theme41.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slideLayout" Target="../slideLayouts/slideLayout366.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374.xml"/><Relationship Id="rId13" Type="http://schemas.openxmlformats.org/officeDocument/2006/relationships/theme" Target="../theme/theme42.xml"/><Relationship Id="rId3" Type="http://schemas.openxmlformats.org/officeDocument/2006/relationships/slideLayout" Target="../slideLayouts/slideLayout369.xml"/><Relationship Id="rId7" Type="http://schemas.openxmlformats.org/officeDocument/2006/relationships/slideLayout" Target="../slideLayouts/slideLayout373.xml"/><Relationship Id="rId12" Type="http://schemas.openxmlformats.org/officeDocument/2006/relationships/slideLayout" Target="../slideLayouts/slideLayout378.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11" Type="http://schemas.openxmlformats.org/officeDocument/2006/relationships/slideLayout" Target="../slideLayouts/slideLayout377.xml"/><Relationship Id="rId5" Type="http://schemas.openxmlformats.org/officeDocument/2006/relationships/slideLayout" Target="../slideLayouts/slideLayout371.xml"/><Relationship Id="rId10" Type="http://schemas.openxmlformats.org/officeDocument/2006/relationships/slideLayout" Target="../slideLayouts/slideLayout376.xml"/><Relationship Id="rId4" Type="http://schemas.openxmlformats.org/officeDocument/2006/relationships/slideLayout" Target="../slideLayouts/slideLayout370.xml"/><Relationship Id="rId9" Type="http://schemas.openxmlformats.org/officeDocument/2006/relationships/slideLayout" Target="../slideLayouts/slideLayout37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86.xml"/><Relationship Id="rId13" Type="http://schemas.openxmlformats.org/officeDocument/2006/relationships/theme" Target="../theme/theme43.xml"/><Relationship Id="rId3" Type="http://schemas.openxmlformats.org/officeDocument/2006/relationships/slideLayout" Target="../slideLayouts/slideLayout381.xml"/><Relationship Id="rId7" Type="http://schemas.openxmlformats.org/officeDocument/2006/relationships/slideLayout" Target="../slideLayouts/slideLayout385.xml"/><Relationship Id="rId12" Type="http://schemas.openxmlformats.org/officeDocument/2006/relationships/slideLayout" Target="../slideLayouts/slideLayout390.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slideLayout" Target="../slideLayouts/slideLayout384.xml"/><Relationship Id="rId11" Type="http://schemas.openxmlformats.org/officeDocument/2006/relationships/slideLayout" Target="../slideLayouts/slideLayout389.xml"/><Relationship Id="rId5" Type="http://schemas.openxmlformats.org/officeDocument/2006/relationships/slideLayout" Target="../slideLayouts/slideLayout383.xml"/><Relationship Id="rId10" Type="http://schemas.openxmlformats.org/officeDocument/2006/relationships/slideLayout" Target="../slideLayouts/slideLayout388.xml"/><Relationship Id="rId4" Type="http://schemas.openxmlformats.org/officeDocument/2006/relationships/slideLayout" Target="../slideLayouts/slideLayout382.xml"/><Relationship Id="rId9" Type="http://schemas.openxmlformats.org/officeDocument/2006/relationships/slideLayout" Target="../slideLayouts/slideLayout387.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98.xml"/><Relationship Id="rId13" Type="http://schemas.openxmlformats.org/officeDocument/2006/relationships/image" Target="../media/image1.jpeg"/><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44.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09.xml"/><Relationship Id="rId13" Type="http://schemas.openxmlformats.org/officeDocument/2006/relationships/image" Target="../media/image3.jpeg"/><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45.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20.xml"/><Relationship Id="rId3" Type="http://schemas.openxmlformats.org/officeDocument/2006/relationships/slideLayout" Target="../slideLayouts/slideLayout415.xml"/><Relationship Id="rId7" Type="http://schemas.openxmlformats.org/officeDocument/2006/relationships/slideLayout" Target="../slideLayouts/slideLayout419.xml"/><Relationship Id="rId12" Type="http://schemas.openxmlformats.org/officeDocument/2006/relationships/theme" Target="../theme/theme46.xml"/><Relationship Id="rId2" Type="http://schemas.openxmlformats.org/officeDocument/2006/relationships/slideLayout" Target="../slideLayouts/slideLayout414.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1" Type="http://schemas.openxmlformats.org/officeDocument/2006/relationships/slideLayout" Target="../slideLayouts/slideLayout423.xml"/><Relationship Id="rId5" Type="http://schemas.openxmlformats.org/officeDocument/2006/relationships/slideLayout" Target="../slideLayouts/slideLayout417.xml"/><Relationship Id="rId10" Type="http://schemas.openxmlformats.org/officeDocument/2006/relationships/slideLayout" Target="../slideLayouts/slideLayout422.xml"/><Relationship Id="rId4" Type="http://schemas.openxmlformats.org/officeDocument/2006/relationships/slideLayout" Target="../slideLayouts/slideLayout416.xml"/><Relationship Id="rId9" Type="http://schemas.openxmlformats.org/officeDocument/2006/relationships/slideLayout" Target="../slideLayouts/slideLayout421.xml"/></Relationships>
</file>

<file path=ppt/slideMasters/_rels/slideMaster47.xml.rels><?xml version="1.0" encoding="UTF-8" standalone="yes"?>
<Relationships xmlns="http://schemas.openxmlformats.org/package/2006/relationships"><Relationship Id="rId3" Type="http://schemas.openxmlformats.org/officeDocument/2006/relationships/slideLayout" Target="../slideLayouts/slideLayout426.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4" Type="http://schemas.openxmlformats.org/officeDocument/2006/relationships/theme" Target="../theme/theme47.xml"/></Relationships>
</file>

<file path=ppt/slideMasters/_rels/slideMaster48.xml.rels><?xml version="1.0" encoding="UTF-8" standalone="yes"?>
<Relationships xmlns="http://schemas.openxmlformats.org/package/2006/relationships"><Relationship Id="rId3" Type="http://schemas.openxmlformats.org/officeDocument/2006/relationships/theme" Target="../theme/theme48.xml"/><Relationship Id="rId2" Type="http://schemas.openxmlformats.org/officeDocument/2006/relationships/slideLayout" Target="../slideLayouts/slideLayout428.xml"/><Relationship Id="rId1" Type="http://schemas.openxmlformats.org/officeDocument/2006/relationships/slideLayout" Target="../slideLayouts/slideLayout427.xml"/></Relationships>
</file>

<file path=ppt/slideMasters/_rels/slideMaster49.xml.rels><?xml version="1.0" encoding="UTF-8" standalone="yes"?>
<Relationships xmlns="http://schemas.openxmlformats.org/package/2006/relationships"><Relationship Id="rId3" Type="http://schemas.openxmlformats.org/officeDocument/2006/relationships/theme" Target="../theme/theme49.xml"/><Relationship Id="rId2" Type="http://schemas.openxmlformats.org/officeDocument/2006/relationships/slideLayout" Target="../slideLayouts/slideLayout430.xml"/><Relationship Id="rId1" Type="http://schemas.openxmlformats.org/officeDocument/2006/relationships/slideLayout" Target="../slideLayouts/slideLayout429.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theme" Target="../theme/theme5.xml"/><Relationship Id="rId1" Type="http://schemas.openxmlformats.org/officeDocument/2006/relationships/slideLayout" Target="../slideLayouts/slideLayout39.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38.xml"/><Relationship Id="rId3" Type="http://schemas.openxmlformats.org/officeDocument/2006/relationships/slideLayout" Target="../slideLayouts/slideLayout433.xml"/><Relationship Id="rId7" Type="http://schemas.openxmlformats.org/officeDocument/2006/relationships/slideLayout" Target="../slideLayouts/slideLayout437.xml"/><Relationship Id="rId12" Type="http://schemas.openxmlformats.org/officeDocument/2006/relationships/theme" Target="../theme/theme50.xml"/><Relationship Id="rId2" Type="http://schemas.openxmlformats.org/officeDocument/2006/relationships/slideLayout" Target="../slideLayouts/slideLayout432.xml"/><Relationship Id="rId1" Type="http://schemas.openxmlformats.org/officeDocument/2006/relationships/slideLayout" Target="../slideLayouts/slideLayout431.xml"/><Relationship Id="rId6" Type="http://schemas.openxmlformats.org/officeDocument/2006/relationships/slideLayout" Target="../slideLayouts/slideLayout436.xml"/><Relationship Id="rId11" Type="http://schemas.openxmlformats.org/officeDocument/2006/relationships/slideLayout" Target="../slideLayouts/slideLayout441.xml"/><Relationship Id="rId5" Type="http://schemas.openxmlformats.org/officeDocument/2006/relationships/slideLayout" Target="../slideLayouts/slideLayout435.xml"/><Relationship Id="rId10" Type="http://schemas.openxmlformats.org/officeDocument/2006/relationships/slideLayout" Target="../slideLayouts/slideLayout440.xml"/><Relationship Id="rId4" Type="http://schemas.openxmlformats.org/officeDocument/2006/relationships/slideLayout" Target="../slideLayouts/slideLayout434.xml"/><Relationship Id="rId9" Type="http://schemas.openxmlformats.org/officeDocument/2006/relationships/slideLayout" Target="../slideLayouts/slideLayout43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49.xml"/><Relationship Id="rId13" Type="http://schemas.openxmlformats.org/officeDocument/2006/relationships/slideLayout" Target="../slideLayouts/slideLayout454.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slideLayout" Target="../slideLayouts/slideLayout453.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 Id="rId14" Type="http://schemas.openxmlformats.org/officeDocument/2006/relationships/theme" Target="../theme/theme51.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462.xml"/><Relationship Id="rId3" Type="http://schemas.openxmlformats.org/officeDocument/2006/relationships/slideLayout" Target="../slideLayouts/slideLayout457.xml"/><Relationship Id="rId7" Type="http://schemas.openxmlformats.org/officeDocument/2006/relationships/slideLayout" Target="../slideLayouts/slideLayout461.xml"/><Relationship Id="rId12" Type="http://schemas.openxmlformats.org/officeDocument/2006/relationships/theme" Target="../theme/theme52.xml"/><Relationship Id="rId2" Type="http://schemas.openxmlformats.org/officeDocument/2006/relationships/slideLayout" Target="../slideLayouts/slideLayout456.xml"/><Relationship Id="rId1" Type="http://schemas.openxmlformats.org/officeDocument/2006/relationships/slideLayout" Target="../slideLayouts/slideLayout455.xml"/><Relationship Id="rId6" Type="http://schemas.openxmlformats.org/officeDocument/2006/relationships/slideLayout" Target="../slideLayouts/slideLayout460.xml"/><Relationship Id="rId11" Type="http://schemas.openxmlformats.org/officeDocument/2006/relationships/slideLayout" Target="../slideLayouts/slideLayout465.xml"/><Relationship Id="rId5" Type="http://schemas.openxmlformats.org/officeDocument/2006/relationships/slideLayout" Target="../slideLayouts/slideLayout459.xml"/><Relationship Id="rId10" Type="http://schemas.openxmlformats.org/officeDocument/2006/relationships/slideLayout" Target="../slideLayouts/slideLayout464.xml"/><Relationship Id="rId4" Type="http://schemas.openxmlformats.org/officeDocument/2006/relationships/slideLayout" Target="../slideLayouts/slideLayout458.xml"/><Relationship Id="rId9" Type="http://schemas.openxmlformats.org/officeDocument/2006/relationships/slideLayout" Target="../slideLayouts/slideLayout463.xml"/></Relationships>
</file>

<file path=ppt/slideMasters/_rels/slideMaster53.xml.rels><?xml version="1.0" encoding="UTF-8" standalone="yes"?>
<Relationships xmlns="http://schemas.openxmlformats.org/package/2006/relationships"><Relationship Id="rId2" Type="http://schemas.openxmlformats.org/officeDocument/2006/relationships/theme" Target="../theme/theme53.xml"/><Relationship Id="rId1" Type="http://schemas.openxmlformats.org/officeDocument/2006/relationships/slideLayout" Target="../slideLayouts/slideLayout466.xml"/></Relationships>
</file>

<file path=ppt/slideMasters/_rels/slideMaster54.xml.rels><?xml version="1.0" encoding="UTF-8" standalone="yes"?>
<Relationships xmlns="http://schemas.openxmlformats.org/package/2006/relationships"><Relationship Id="rId3" Type="http://schemas.openxmlformats.org/officeDocument/2006/relationships/theme" Target="../theme/theme54.xml"/><Relationship Id="rId2" Type="http://schemas.openxmlformats.org/officeDocument/2006/relationships/slideLayout" Target="../slideLayouts/slideLayout468.xml"/><Relationship Id="rId1" Type="http://schemas.openxmlformats.org/officeDocument/2006/relationships/slideLayout" Target="../slideLayouts/slideLayout46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76.xml"/><Relationship Id="rId3" Type="http://schemas.openxmlformats.org/officeDocument/2006/relationships/slideLayout" Target="../slideLayouts/slideLayout471.xml"/><Relationship Id="rId7" Type="http://schemas.openxmlformats.org/officeDocument/2006/relationships/slideLayout" Target="../slideLayouts/slideLayout475.xml"/><Relationship Id="rId12" Type="http://schemas.openxmlformats.org/officeDocument/2006/relationships/theme" Target="../theme/theme55.xml"/><Relationship Id="rId2" Type="http://schemas.openxmlformats.org/officeDocument/2006/relationships/slideLayout" Target="../slideLayouts/slideLayout470.xml"/><Relationship Id="rId1" Type="http://schemas.openxmlformats.org/officeDocument/2006/relationships/slideLayout" Target="../slideLayouts/slideLayout469.xml"/><Relationship Id="rId6" Type="http://schemas.openxmlformats.org/officeDocument/2006/relationships/slideLayout" Target="../slideLayouts/slideLayout474.xml"/><Relationship Id="rId11" Type="http://schemas.openxmlformats.org/officeDocument/2006/relationships/slideLayout" Target="../slideLayouts/slideLayout479.xml"/><Relationship Id="rId5" Type="http://schemas.openxmlformats.org/officeDocument/2006/relationships/slideLayout" Target="../slideLayouts/slideLayout473.xml"/><Relationship Id="rId10" Type="http://schemas.openxmlformats.org/officeDocument/2006/relationships/slideLayout" Target="../slideLayouts/slideLayout478.xml"/><Relationship Id="rId4" Type="http://schemas.openxmlformats.org/officeDocument/2006/relationships/slideLayout" Target="../slideLayouts/slideLayout472.xml"/><Relationship Id="rId9" Type="http://schemas.openxmlformats.org/officeDocument/2006/relationships/slideLayout" Target="../slideLayouts/slideLayout47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487.xml"/><Relationship Id="rId3" Type="http://schemas.openxmlformats.org/officeDocument/2006/relationships/slideLayout" Target="../slideLayouts/slideLayout482.xml"/><Relationship Id="rId7" Type="http://schemas.openxmlformats.org/officeDocument/2006/relationships/slideLayout" Target="../slideLayouts/slideLayout486.xml"/><Relationship Id="rId12" Type="http://schemas.openxmlformats.org/officeDocument/2006/relationships/theme" Target="../theme/theme56.xml"/><Relationship Id="rId2" Type="http://schemas.openxmlformats.org/officeDocument/2006/relationships/slideLayout" Target="../slideLayouts/slideLayout481.xml"/><Relationship Id="rId1" Type="http://schemas.openxmlformats.org/officeDocument/2006/relationships/slideLayout" Target="../slideLayouts/slideLayout480.xml"/><Relationship Id="rId6" Type="http://schemas.openxmlformats.org/officeDocument/2006/relationships/slideLayout" Target="../slideLayouts/slideLayout485.xml"/><Relationship Id="rId11" Type="http://schemas.openxmlformats.org/officeDocument/2006/relationships/slideLayout" Target="../slideLayouts/slideLayout490.xml"/><Relationship Id="rId5" Type="http://schemas.openxmlformats.org/officeDocument/2006/relationships/slideLayout" Target="../slideLayouts/slideLayout484.xml"/><Relationship Id="rId10" Type="http://schemas.openxmlformats.org/officeDocument/2006/relationships/slideLayout" Target="../slideLayouts/slideLayout489.xml"/><Relationship Id="rId4" Type="http://schemas.openxmlformats.org/officeDocument/2006/relationships/slideLayout" Target="../slideLayouts/slideLayout483.xml"/><Relationship Id="rId9" Type="http://schemas.openxmlformats.org/officeDocument/2006/relationships/slideLayout" Target="../slideLayouts/slideLayout48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498.xml"/><Relationship Id="rId13" Type="http://schemas.openxmlformats.org/officeDocument/2006/relationships/theme" Target="../theme/theme57.xml"/><Relationship Id="rId3" Type="http://schemas.openxmlformats.org/officeDocument/2006/relationships/slideLayout" Target="../slideLayouts/slideLayout493.xml"/><Relationship Id="rId7" Type="http://schemas.openxmlformats.org/officeDocument/2006/relationships/slideLayout" Target="../slideLayouts/slideLayout497.xml"/><Relationship Id="rId12" Type="http://schemas.openxmlformats.org/officeDocument/2006/relationships/slideLayout" Target="../slideLayouts/slideLayout502.xml"/><Relationship Id="rId2" Type="http://schemas.openxmlformats.org/officeDocument/2006/relationships/slideLayout" Target="../slideLayouts/slideLayout492.xml"/><Relationship Id="rId1" Type="http://schemas.openxmlformats.org/officeDocument/2006/relationships/slideLayout" Target="../slideLayouts/slideLayout491.xml"/><Relationship Id="rId6" Type="http://schemas.openxmlformats.org/officeDocument/2006/relationships/slideLayout" Target="../slideLayouts/slideLayout496.xml"/><Relationship Id="rId11" Type="http://schemas.openxmlformats.org/officeDocument/2006/relationships/slideLayout" Target="../slideLayouts/slideLayout501.xml"/><Relationship Id="rId5" Type="http://schemas.openxmlformats.org/officeDocument/2006/relationships/slideLayout" Target="../slideLayouts/slideLayout495.xml"/><Relationship Id="rId10" Type="http://schemas.openxmlformats.org/officeDocument/2006/relationships/slideLayout" Target="../slideLayouts/slideLayout500.xml"/><Relationship Id="rId4" Type="http://schemas.openxmlformats.org/officeDocument/2006/relationships/slideLayout" Target="../slideLayouts/slideLayout494.xml"/><Relationship Id="rId9" Type="http://schemas.openxmlformats.org/officeDocument/2006/relationships/slideLayout" Target="../slideLayouts/slideLayout49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slideLayout" Target="../slideLayouts/slideLayout515.xml"/><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slideLayout" Target="../slideLayouts/slideLayout514.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523.xml"/><Relationship Id="rId13" Type="http://schemas.openxmlformats.org/officeDocument/2006/relationships/theme" Target="../theme/theme59.xml"/><Relationship Id="rId3" Type="http://schemas.openxmlformats.org/officeDocument/2006/relationships/slideLayout" Target="../slideLayouts/slideLayout518.xml"/><Relationship Id="rId7" Type="http://schemas.openxmlformats.org/officeDocument/2006/relationships/slideLayout" Target="../slideLayouts/slideLayout522.xml"/><Relationship Id="rId12" Type="http://schemas.openxmlformats.org/officeDocument/2006/relationships/slideLayout" Target="../slideLayouts/slideLayout527.xml"/><Relationship Id="rId2" Type="http://schemas.openxmlformats.org/officeDocument/2006/relationships/slideLayout" Target="../slideLayouts/slideLayout517.xml"/><Relationship Id="rId1" Type="http://schemas.openxmlformats.org/officeDocument/2006/relationships/slideLayout" Target="../slideLayouts/slideLayout516.xml"/><Relationship Id="rId6" Type="http://schemas.openxmlformats.org/officeDocument/2006/relationships/slideLayout" Target="../slideLayouts/slideLayout521.xml"/><Relationship Id="rId11" Type="http://schemas.openxmlformats.org/officeDocument/2006/relationships/slideLayout" Target="../slideLayouts/slideLayout526.xml"/><Relationship Id="rId5" Type="http://schemas.openxmlformats.org/officeDocument/2006/relationships/slideLayout" Target="../slideLayouts/slideLayout520.xml"/><Relationship Id="rId10" Type="http://schemas.openxmlformats.org/officeDocument/2006/relationships/slideLayout" Target="../slideLayouts/slideLayout525.xml"/><Relationship Id="rId4" Type="http://schemas.openxmlformats.org/officeDocument/2006/relationships/slideLayout" Target="../slideLayouts/slideLayout519.xml"/><Relationship Id="rId9" Type="http://schemas.openxmlformats.org/officeDocument/2006/relationships/slideLayout" Target="../slideLayouts/slideLayout5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7.xml"/><Relationship Id="rId13" Type="http://schemas.openxmlformats.org/officeDocument/2006/relationships/theme" Target="../theme/theme6.xml"/><Relationship Id="rId3" Type="http://schemas.openxmlformats.org/officeDocument/2006/relationships/slideLayout" Target="../slideLayouts/slideLayout42.xml"/><Relationship Id="rId7" Type="http://schemas.openxmlformats.org/officeDocument/2006/relationships/slideLayout" Target="../slideLayouts/slideLayout46.xml"/><Relationship Id="rId12" Type="http://schemas.openxmlformats.org/officeDocument/2006/relationships/slideLayout" Target="../slideLayouts/slideLayout51.xml"/><Relationship Id="rId2" Type="http://schemas.openxmlformats.org/officeDocument/2006/relationships/slideLayout" Target="../slideLayouts/slideLayout41.xml"/><Relationship Id="rId1" Type="http://schemas.openxmlformats.org/officeDocument/2006/relationships/slideLayout" Target="../slideLayouts/slideLayout40.xml"/><Relationship Id="rId6" Type="http://schemas.openxmlformats.org/officeDocument/2006/relationships/slideLayout" Target="../slideLayouts/slideLayout45.xml"/><Relationship Id="rId11" Type="http://schemas.openxmlformats.org/officeDocument/2006/relationships/slideLayout" Target="../slideLayouts/slideLayout50.xml"/><Relationship Id="rId5" Type="http://schemas.openxmlformats.org/officeDocument/2006/relationships/slideLayout" Target="../slideLayouts/slideLayout44.xml"/><Relationship Id="rId10" Type="http://schemas.openxmlformats.org/officeDocument/2006/relationships/slideLayout" Target="../slideLayouts/slideLayout49.xml"/><Relationship Id="rId4" Type="http://schemas.openxmlformats.org/officeDocument/2006/relationships/slideLayout" Target="../slideLayouts/slideLayout43.xml"/><Relationship Id="rId9" Type="http://schemas.openxmlformats.org/officeDocument/2006/relationships/slideLayout" Target="../slideLayouts/slideLayout48.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535.xml"/><Relationship Id="rId3" Type="http://schemas.openxmlformats.org/officeDocument/2006/relationships/slideLayout" Target="../slideLayouts/slideLayout530.xml"/><Relationship Id="rId7" Type="http://schemas.openxmlformats.org/officeDocument/2006/relationships/slideLayout" Target="../slideLayouts/slideLayout534.xml"/><Relationship Id="rId12" Type="http://schemas.openxmlformats.org/officeDocument/2006/relationships/theme" Target="../theme/theme60.xml"/><Relationship Id="rId2" Type="http://schemas.openxmlformats.org/officeDocument/2006/relationships/slideLayout" Target="../slideLayouts/slideLayout529.xml"/><Relationship Id="rId1" Type="http://schemas.openxmlformats.org/officeDocument/2006/relationships/slideLayout" Target="../slideLayouts/slideLayout528.xml"/><Relationship Id="rId6" Type="http://schemas.openxmlformats.org/officeDocument/2006/relationships/slideLayout" Target="../slideLayouts/slideLayout533.xml"/><Relationship Id="rId11" Type="http://schemas.openxmlformats.org/officeDocument/2006/relationships/slideLayout" Target="../slideLayouts/slideLayout538.xml"/><Relationship Id="rId5" Type="http://schemas.openxmlformats.org/officeDocument/2006/relationships/slideLayout" Target="../slideLayouts/slideLayout532.xml"/><Relationship Id="rId10" Type="http://schemas.openxmlformats.org/officeDocument/2006/relationships/slideLayout" Target="../slideLayouts/slideLayout537.xml"/><Relationship Id="rId4" Type="http://schemas.openxmlformats.org/officeDocument/2006/relationships/slideLayout" Target="../slideLayouts/slideLayout531.xml"/><Relationship Id="rId9" Type="http://schemas.openxmlformats.org/officeDocument/2006/relationships/slideLayout" Target="../slideLayouts/slideLayout536.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546.xml"/><Relationship Id="rId3" Type="http://schemas.openxmlformats.org/officeDocument/2006/relationships/slideLayout" Target="../slideLayouts/slideLayout541.xml"/><Relationship Id="rId7" Type="http://schemas.openxmlformats.org/officeDocument/2006/relationships/slideLayout" Target="../slideLayouts/slideLayout545.xml"/><Relationship Id="rId12" Type="http://schemas.openxmlformats.org/officeDocument/2006/relationships/theme" Target="../theme/theme61.xml"/><Relationship Id="rId2" Type="http://schemas.openxmlformats.org/officeDocument/2006/relationships/slideLayout" Target="../slideLayouts/slideLayout540.xml"/><Relationship Id="rId1" Type="http://schemas.openxmlformats.org/officeDocument/2006/relationships/slideLayout" Target="../slideLayouts/slideLayout539.xml"/><Relationship Id="rId6" Type="http://schemas.openxmlformats.org/officeDocument/2006/relationships/slideLayout" Target="../slideLayouts/slideLayout544.xml"/><Relationship Id="rId11" Type="http://schemas.openxmlformats.org/officeDocument/2006/relationships/slideLayout" Target="../slideLayouts/slideLayout549.xml"/><Relationship Id="rId5" Type="http://schemas.openxmlformats.org/officeDocument/2006/relationships/slideLayout" Target="../slideLayouts/slideLayout543.xml"/><Relationship Id="rId10" Type="http://schemas.openxmlformats.org/officeDocument/2006/relationships/slideLayout" Target="../slideLayouts/slideLayout548.xml"/><Relationship Id="rId4" Type="http://schemas.openxmlformats.org/officeDocument/2006/relationships/slideLayout" Target="../slideLayouts/slideLayout542.xml"/><Relationship Id="rId9" Type="http://schemas.openxmlformats.org/officeDocument/2006/relationships/slideLayout" Target="../slideLayouts/slideLayout547.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557.xml"/><Relationship Id="rId13" Type="http://schemas.openxmlformats.org/officeDocument/2006/relationships/slideLayout" Target="../slideLayouts/slideLayout562.xml"/><Relationship Id="rId3" Type="http://schemas.openxmlformats.org/officeDocument/2006/relationships/slideLayout" Target="../slideLayouts/slideLayout552.xml"/><Relationship Id="rId7" Type="http://schemas.openxmlformats.org/officeDocument/2006/relationships/slideLayout" Target="../slideLayouts/slideLayout556.xml"/><Relationship Id="rId12" Type="http://schemas.openxmlformats.org/officeDocument/2006/relationships/slideLayout" Target="../slideLayouts/slideLayout561.xml"/><Relationship Id="rId2" Type="http://schemas.openxmlformats.org/officeDocument/2006/relationships/slideLayout" Target="../slideLayouts/slideLayout551.xml"/><Relationship Id="rId16" Type="http://schemas.openxmlformats.org/officeDocument/2006/relationships/theme" Target="../theme/theme62.xml"/><Relationship Id="rId1" Type="http://schemas.openxmlformats.org/officeDocument/2006/relationships/slideLayout" Target="../slideLayouts/slideLayout550.xml"/><Relationship Id="rId6" Type="http://schemas.openxmlformats.org/officeDocument/2006/relationships/slideLayout" Target="../slideLayouts/slideLayout555.xml"/><Relationship Id="rId11" Type="http://schemas.openxmlformats.org/officeDocument/2006/relationships/slideLayout" Target="../slideLayouts/slideLayout560.xml"/><Relationship Id="rId5" Type="http://schemas.openxmlformats.org/officeDocument/2006/relationships/slideLayout" Target="../slideLayouts/slideLayout554.xml"/><Relationship Id="rId15" Type="http://schemas.openxmlformats.org/officeDocument/2006/relationships/slideLayout" Target="../slideLayouts/slideLayout564.xml"/><Relationship Id="rId10" Type="http://schemas.openxmlformats.org/officeDocument/2006/relationships/slideLayout" Target="../slideLayouts/slideLayout559.xml"/><Relationship Id="rId4" Type="http://schemas.openxmlformats.org/officeDocument/2006/relationships/slideLayout" Target="../slideLayouts/slideLayout553.xml"/><Relationship Id="rId9" Type="http://schemas.openxmlformats.org/officeDocument/2006/relationships/slideLayout" Target="../slideLayouts/slideLayout558.xml"/><Relationship Id="rId14" Type="http://schemas.openxmlformats.org/officeDocument/2006/relationships/slideLayout" Target="../slideLayouts/slideLayout563.xml"/></Relationships>
</file>

<file path=ppt/slideMasters/_rels/slideMaster6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63.xml"/><Relationship Id="rId1" Type="http://schemas.openxmlformats.org/officeDocument/2006/relationships/slideLayout" Target="../slideLayouts/slideLayout565.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573.xml"/><Relationship Id="rId3" Type="http://schemas.openxmlformats.org/officeDocument/2006/relationships/slideLayout" Target="../slideLayouts/slideLayout568.xml"/><Relationship Id="rId7" Type="http://schemas.openxmlformats.org/officeDocument/2006/relationships/slideLayout" Target="../slideLayouts/slideLayout572.xml"/><Relationship Id="rId12" Type="http://schemas.openxmlformats.org/officeDocument/2006/relationships/theme" Target="../theme/theme64.xml"/><Relationship Id="rId2" Type="http://schemas.openxmlformats.org/officeDocument/2006/relationships/slideLayout" Target="../slideLayouts/slideLayout567.xml"/><Relationship Id="rId1" Type="http://schemas.openxmlformats.org/officeDocument/2006/relationships/slideLayout" Target="../slideLayouts/slideLayout566.xml"/><Relationship Id="rId6" Type="http://schemas.openxmlformats.org/officeDocument/2006/relationships/slideLayout" Target="../slideLayouts/slideLayout571.xml"/><Relationship Id="rId11" Type="http://schemas.openxmlformats.org/officeDocument/2006/relationships/slideLayout" Target="../slideLayouts/slideLayout576.xml"/><Relationship Id="rId5" Type="http://schemas.openxmlformats.org/officeDocument/2006/relationships/slideLayout" Target="../slideLayouts/slideLayout570.xml"/><Relationship Id="rId10" Type="http://schemas.openxmlformats.org/officeDocument/2006/relationships/slideLayout" Target="../slideLayouts/slideLayout575.xml"/><Relationship Id="rId4" Type="http://schemas.openxmlformats.org/officeDocument/2006/relationships/slideLayout" Target="../slideLayouts/slideLayout569.xml"/><Relationship Id="rId9" Type="http://schemas.openxmlformats.org/officeDocument/2006/relationships/slideLayout" Target="../slideLayouts/slideLayout574.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theme" Target="../theme/theme65.xml"/><Relationship Id="rId3" Type="http://schemas.openxmlformats.org/officeDocument/2006/relationships/slideLayout" Target="../slideLayouts/slideLayout579.xml"/><Relationship Id="rId7" Type="http://schemas.openxmlformats.org/officeDocument/2006/relationships/slideLayout" Target="../slideLayouts/slideLayout583.xml"/><Relationship Id="rId12" Type="http://schemas.openxmlformats.org/officeDocument/2006/relationships/slideLayout" Target="../slideLayouts/slideLayout588.xml"/><Relationship Id="rId2" Type="http://schemas.openxmlformats.org/officeDocument/2006/relationships/slideLayout" Target="../slideLayouts/slideLayout578.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5" Type="http://schemas.openxmlformats.org/officeDocument/2006/relationships/slideLayout" Target="../slideLayouts/slideLayout581.xml"/><Relationship Id="rId10" Type="http://schemas.openxmlformats.org/officeDocument/2006/relationships/slideLayout" Target="../slideLayouts/slideLayout586.xml"/><Relationship Id="rId4" Type="http://schemas.openxmlformats.org/officeDocument/2006/relationships/slideLayout" Target="../slideLayouts/slideLayout580.xml"/><Relationship Id="rId9" Type="http://schemas.openxmlformats.org/officeDocument/2006/relationships/slideLayout" Target="../slideLayouts/slideLayout58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66.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68.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69.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9.xml"/><Relationship Id="rId13" Type="http://schemas.openxmlformats.org/officeDocument/2006/relationships/theme" Target="../theme/theme7.xml"/><Relationship Id="rId3" Type="http://schemas.openxmlformats.org/officeDocument/2006/relationships/slideLayout" Target="../slideLayouts/slideLayout54.xml"/><Relationship Id="rId7" Type="http://schemas.openxmlformats.org/officeDocument/2006/relationships/slideLayout" Target="../slideLayouts/slideLayout58.xml"/><Relationship Id="rId12" Type="http://schemas.openxmlformats.org/officeDocument/2006/relationships/slideLayout" Target="../slideLayouts/slideLayout63.xml"/><Relationship Id="rId2" Type="http://schemas.openxmlformats.org/officeDocument/2006/relationships/slideLayout" Target="../slideLayouts/slideLayout53.xml"/><Relationship Id="rId1" Type="http://schemas.openxmlformats.org/officeDocument/2006/relationships/slideLayout" Target="../slideLayouts/slideLayout52.xml"/><Relationship Id="rId6" Type="http://schemas.openxmlformats.org/officeDocument/2006/relationships/slideLayout" Target="../slideLayouts/slideLayout57.xml"/><Relationship Id="rId11" Type="http://schemas.openxmlformats.org/officeDocument/2006/relationships/slideLayout" Target="../slideLayouts/slideLayout62.xml"/><Relationship Id="rId5" Type="http://schemas.openxmlformats.org/officeDocument/2006/relationships/slideLayout" Target="../slideLayouts/slideLayout56.xml"/><Relationship Id="rId10" Type="http://schemas.openxmlformats.org/officeDocument/2006/relationships/slideLayout" Target="../slideLayouts/slideLayout61.xml"/><Relationship Id="rId4" Type="http://schemas.openxmlformats.org/officeDocument/2006/relationships/slideLayout" Target="../slideLayouts/slideLayout55.xml"/><Relationship Id="rId9" Type="http://schemas.openxmlformats.org/officeDocument/2006/relationships/slideLayout" Target="../slideLayouts/slideLayout6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70.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653.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theme" Target="../theme/theme71.xml"/><Relationship Id="rId2" Type="http://schemas.openxmlformats.org/officeDocument/2006/relationships/slideLayout" Target="../slideLayouts/slideLayout647.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664.xml"/><Relationship Id="rId3" Type="http://schemas.openxmlformats.org/officeDocument/2006/relationships/slideLayout" Target="../slideLayouts/slideLayout659.xml"/><Relationship Id="rId7" Type="http://schemas.openxmlformats.org/officeDocument/2006/relationships/slideLayout" Target="../slideLayouts/slideLayout663.xml"/><Relationship Id="rId12" Type="http://schemas.openxmlformats.org/officeDocument/2006/relationships/theme" Target="../theme/theme72.xml"/><Relationship Id="rId2" Type="http://schemas.openxmlformats.org/officeDocument/2006/relationships/slideLayout" Target="../slideLayouts/slideLayout658.xml"/><Relationship Id="rId1" Type="http://schemas.openxmlformats.org/officeDocument/2006/relationships/slideLayout" Target="../slideLayouts/slideLayout657.xml"/><Relationship Id="rId6" Type="http://schemas.openxmlformats.org/officeDocument/2006/relationships/slideLayout" Target="../slideLayouts/slideLayout662.xml"/><Relationship Id="rId11" Type="http://schemas.openxmlformats.org/officeDocument/2006/relationships/slideLayout" Target="../slideLayouts/slideLayout667.xml"/><Relationship Id="rId5" Type="http://schemas.openxmlformats.org/officeDocument/2006/relationships/slideLayout" Target="../slideLayouts/slideLayout661.xml"/><Relationship Id="rId10" Type="http://schemas.openxmlformats.org/officeDocument/2006/relationships/slideLayout" Target="../slideLayouts/slideLayout666.xml"/><Relationship Id="rId4" Type="http://schemas.openxmlformats.org/officeDocument/2006/relationships/slideLayout" Target="../slideLayouts/slideLayout660.xml"/><Relationship Id="rId9" Type="http://schemas.openxmlformats.org/officeDocument/2006/relationships/slideLayout" Target="../slideLayouts/slideLayout665.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675.xml"/><Relationship Id="rId3" Type="http://schemas.openxmlformats.org/officeDocument/2006/relationships/slideLayout" Target="../slideLayouts/slideLayout670.xml"/><Relationship Id="rId7" Type="http://schemas.openxmlformats.org/officeDocument/2006/relationships/slideLayout" Target="../slideLayouts/slideLayout674.xml"/><Relationship Id="rId12" Type="http://schemas.openxmlformats.org/officeDocument/2006/relationships/theme" Target="../theme/theme73.xml"/><Relationship Id="rId2" Type="http://schemas.openxmlformats.org/officeDocument/2006/relationships/slideLayout" Target="../slideLayouts/slideLayout669.xml"/><Relationship Id="rId1" Type="http://schemas.openxmlformats.org/officeDocument/2006/relationships/slideLayout" Target="../slideLayouts/slideLayout668.xml"/><Relationship Id="rId6" Type="http://schemas.openxmlformats.org/officeDocument/2006/relationships/slideLayout" Target="../slideLayouts/slideLayout673.xml"/><Relationship Id="rId11" Type="http://schemas.openxmlformats.org/officeDocument/2006/relationships/slideLayout" Target="../slideLayouts/slideLayout678.xml"/><Relationship Id="rId5" Type="http://schemas.openxmlformats.org/officeDocument/2006/relationships/slideLayout" Target="../slideLayouts/slideLayout672.xml"/><Relationship Id="rId10" Type="http://schemas.openxmlformats.org/officeDocument/2006/relationships/slideLayout" Target="../slideLayouts/slideLayout677.xml"/><Relationship Id="rId4" Type="http://schemas.openxmlformats.org/officeDocument/2006/relationships/slideLayout" Target="../slideLayouts/slideLayout671.xml"/><Relationship Id="rId9" Type="http://schemas.openxmlformats.org/officeDocument/2006/relationships/slideLayout" Target="../slideLayouts/slideLayout676.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686.xml"/><Relationship Id="rId3" Type="http://schemas.openxmlformats.org/officeDocument/2006/relationships/slideLayout" Target="../slideLayouts/slideLayout681.xml"/><Relationship Id="rId7" Type="http://schemas.openxmlformats.org/officeDocument/2006/relationships/slideLayout" Target="../slideLayouts/slideLayout685.xml"/><Relationship Id="rId12" Type="http://schemas.openxmlformats.org/officeDocument/2006/relationships/theme" Target="../theme/theme74.xml"/><Relationship Id="rId2" Type="http://schemas.openxmlformats.org/officeDocument/2006/relationships/slideLayout" Target="../slideLayouts/slideLayout680.xml"/><Relationship Id="rId1" Type="http://schemas.openxmlformats.org/officeDocument/2006/relationships/slideLayout" Target="../slideLayouts/slideLayout679.xml"/><Relationship Id="rId6" Type="http://schemas.openxmlformats.org/officeDocument/2006/relationships/slideLayout" Target="../slideLayouts/slideLayout684.xml"/><Relationship Id="rId11" Type="http://schemas.openxmlformats.org/officeDocument/2006/relationships/slideLayout" Target="../slideLayouts/slideLayout689.xml"/><Relationship Id="rId5" Type="http://schemas.openxmlformats.org/officeDocument/2006/relationships/slideLayout" Target="../slideLayouts/slideLayout683.xml"/><Relationship Id="rId10" Type="http://schemas.openxmlformats.org/officeDocument/2006/relationships/slideLayout" Target="../slideLayouts/slideLayout688.xml"/><Relationship Id="rId4" Type="http://schemas.openxmlformats.org/officeDocument/2006/relationships/slideLayout" Target="../slideLayouts/slideLayout682.xml"/><Relationship Id="rId9" Type="http://schemas.openxmlformats.org/officeDocument/2006/relationships/slideLayout" Target="../slideLayouts/slideLayout687.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697.xml"/><Relationship Id="rId13" Type="http://schemas.openxmlformats.org/officeDocument/2006/relationships/slideLayout" Target="../slideLayouts/slideLayout702.xml"/><Relationship Id="rId3" Type="http://schemas.openxmlformats.org/officeDocument/2006/relationships/slideLayout" Target="../slideLayouts/slideLayout692.xml"/><Relationship Id="rId7" Type="http://schemas.openxmlformats.org/officeDocument/2006/relationships/slideLayout" Target="../slideLayouts/slideLayout696.xml"/><Relationship Id="rId12" Type="http://schemas.openxmlformats.org/officeDocument/2006/relationships/slideLayout" Target="../slideLayouts/slideLayout701.xml"/><Relationship Id="rId2" Type="http://schemas.openxmlformats.org/officeDocument/2006/relationships/slideLayout" Target="../slideLayouts/slideLayout691.xml"/><Relationship Id="rId1" Type="http://schemas.openxmlformats.org/officeDocument/2006/relationships/slideLayout" Target="../slideLayouts/slideLayout690.xml"/><Relationship Id="rId6" Type="http://schemas.openxmlformats.org/officeDocument/2006/relationships/slideLayout" Target="../slideLayouts/slideLayout695.xml"/><Relationship Id="rId11" Type="http://schemas.openxmlformats.org/officeDocument/2006/relationships/slideLayout" Target="../slideLayouts/slideLayout700.xml"/><Relationship Id="rId5" Type="http://schemas.openxmlformats.org/officeDocument/2006/relationships/slideLayout" Target="../slideLayouts/slideLayout694.xml"/><Relationship Id="rId10" Type="http://schemas.openxmlformats.org/officeDocument/2006/relationships/slideLayout" Target="../slideLayouts/slideLayout699.xml"/><Relationship Id="rId4" Type="http://schemas.openxmlformats.org/officeDocument/2006/relationships/slideLayout" Target="../slideLayouts/slideLayout693.xml"/><Relationship Id="rId9" Type="http://schemas.openxmlformats.org/officeDocument/2006/relationships/slideLayout" Target="../slideLayouts/slideLayout698.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10.xml"/><Relationship Id="rId3" Type="http://schemas.openxmlformats.org/officeDocument/2006/relationships/slideLayout" Target="../slideLayouts/slideLayout705.xml"/><Relationship Id="rId7" Type="http://schemas.openxmlformats.org/officeDocument/2006/relationships/slideLayout" Target="../slideLayouts/slideLayout709.xml"/><Relationship Id="rId12" Type="http://schemas.openxmlformats.org/officeDocument/2006/relationships/theme" Target="../theme/theme76.xml"/><Relationship Id="rId2" Type="http://schemas.openxmlformats.org/officeDocument/2006/relationships/slideLayout" Target="../slideLayouts/slideLayout704.xml"/><Relationship Id="rId1" Type="http://schemas.openxmlformats.org/officeDocument/2006/relationships/slideLayout" Target="../slideLayouts/slideLayout703.xml"/><Relationship Id="rId6" Type="http://schemas.openxmlformats.org/officeDocument/2006/relationships/slideLayout" Target="../slideLayouts/slideLayout708.xml"/><Relationship Id="rId11" Type="http://schemas.openxmlformats.org/officeDocument/2006/relationships/slideLayout" Target="../slideLayouts/slideLayout713.xml"/><Relationship Id="rId5" Type="http://schemas.openxmlformats.org/officeDocument/2006/relationships/slideLayout" Target="../slideLayouts/slideLayout707.xml"/><Relationship Id="rId10" Type="http://schemas.openxmlformats.org/officeDocument/2006/relationships/slideLayout" Target="../slideLayouts/slideLayout712.xml"/><Relationship Id="rId4" Type="http://schemas.openxmlformats.org/officeDocument/2006/relationships/slideLayout" Target="../slideLayouts/slideLayout706.xml"/><Relationship Id="rId9" Type="http://schemas.openxmlformats.org/officeDocument/2006/relationships/slideLayout" Target="../slideLayouts/slideLayout711.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21.xml"/><Relationship Id="rId3" Type="http://schemas.openxmlformats.org/officeDocument/2006/relationships/slideLayout" Target="../slideLayouts/slideLayout716.xml"/><Relationship Id="rId7" Type="http://schemas.openxmlformats.org/officeDocument/2006/relationships/slideLayout" Target="../slideLayouts/slideLayout720.xml"/><Relationship Id="rId12" Type="http://schemas.openxmlformats.org/officeDocument/2006/relationships/theme" Target="../theme/theme77.xml"/><Relationship Id="rId2" Type="http://schemas.openxmlformats.org/officeDocument/2006/relationships/slideLayout" Target="../slideLayouts/slideLayout715.xml"/><Relationship Id="rId1" Type="http://schemas.openxmlformats.org/officeDocument/2006/relationships/slideLayout" Target="../slideLayouts/slideLayout714.xml"/><Relationship Id="rId6" Type="http://schemas.openxmlformats.org/officeDocument/2006/relationships/slideLayout" Target="../slideLayouts/slideLayout719.xml"/><Relationship Id="rId11" Type="http://schemas.openxmlformats.org/officeDocument/2006/relationships/slideLayout" Target="../slideLayouts/slideLayout724.xml"/><Relationship Id="rId5" Type="http://schemas.openxmlformats.org/officeDocument/2006/relationships/slideLayout" Target="../slideLayouts/slideLayout718.xml"/><Relationship Id="rId10" Type="http://schemas.openxmlformats.org/officeDocument/2006/relationships/slideLayout" Target="../slideLayouts/slideLayout723.xml"/><Relationship Id="rId4" Type="http://schemas.openxmlformats.org/officeDocument/2006/relationships/slideLayout" Target="../slideLayouts/slideLayout717.xml"/><Relationship Id="rId9" Type="http://schemas.openxmlformats.org/officeDocument/2006/relationships/slideLayout" Target="../slideLayouts/slideLayout722.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32.xml"/><Relationship Id="rId3" Type="http://schemas.openxmlformats.org/officeDocument/2006/relationships/slideLayout" Target="../slideLayouts/slideLayout727.xml"/><Relationship Id="rId7" Type="http://schemas.openxmlformats.org/officeDocument/2006/relationships/slideLayout" Target="../slideLayouts/slideLayout731.xml"/><Relationship Id="rId12" Type="http://schemas.openxmlformats.org/officeDocument/2006/relationships/theme" Target="../theme/theme78.xml"/><Relationship Id="rId2" Type="http://schemas.openxmlformats.org/officeDocument/2006/relationships/slideLayout" Target="../slideLayouts/slideLayout726.xml"/><Relationship Id="rId1" Type="http://schemas.openxmlformats.org/officeDocument/2006/relationships/slideLayout" Target="../slideLayouts/slideLayout725.xml"/><Relationship Id="rId6" Type="http://schemas.openxmlformats.org/officeDocument/2006/relationships/slideLayout" Target="../slideLayouts/slideLayout730.xml"/><Relationship Id="rId11" Type="http://schemas.openxmlformats.org/officeDocument/2006/relationships/slideLayout" Target="../slideLayouts/slideLayout735.xml"/><Relationship Id="rId5" Type="http://schemas.openxmlformats.org/officeDocument/2006/relationships/slideLayout" Target="../slideLayouts/slideLayout729.xml"/><Relationship Id="rId10" Type="http://schemas.openxmlformats.org/officeDocument/2006/relationships/slideLayout" Target="../slideLayouts/slideLayout734.xml"/><Relationship Id="rId4" Type="http://schemas.openxmlformats.org/officeDocument/2006/relationships/slideLayout" Target="../slideLayouts/slideLayout728.xml"/><Relationship Id="rId9" Type="http://schemas.openxmlformats.org/officeDocument/2006/relationships/slideLayout" Target="../slideLayouts/slideLayout733.xml"/></Relationships>
</file>

<file path=ppt/slideMasters/_rels/slideMaster79.xml.rels><?xml version="1.0" encoding="UTF-8" standalone="yes"?>
<Relationships xmlns="http://schemas.openxmlformats.org/package/2006/relationships"><Relationship Id="rId8" Type="http://schemas.openxmlformats.org/officeDocument/2006/relationships/slideLayout" Target="../slideLayouts/slideLayout743.xml"/><Relationship Id="rId3" Type="http://schemas.openxmlformats.org/officeDocument/2006/relationships/slideLayout" Target="../slideLayouts/slideLayout738.xml"/><Relationship Id="rId7" Type="http://schemas.openxmlformats.org/officeDocument/2006/relationships/slideLayout" Target="../slideLayouts/slideLayout742.xml"/><Relationship Id="rId12" Type="http://schemas.openxmlformats.org/officeDocument/2006/relationships/theme" Target="../theme/theme79.xml"/><Relationship Id="rId2" Type="http://schemas.openxmlformats.org/officeDocument/2006/relationships/slideLayout" Target="../slideLayouts/slideLayout737.xml"/><Relationship Id="rId1" Type="http://schemas.openxmlformats.org/officeDocument/2006/relationships/slideLayout" Target="../slideLayouts/slideLayout736.xml"/><Relationship Id="rId6" Type="http://schemas.openxmlformats.org/officeDocument/2006/relationships/slideLayout" Target="../slideLayouts/slideLayout741.xml"/><Relationship Id="rId11" Type="http://schemas.openxmlformats.org/officeDocument/2006/relationships/slideLayout" Target="../slideLayouts/slideLayout746.xml"/><Relationship Id="rId5" Type="http://schemas.openxmlformats.org/officeDocument/2006/relationships/slideLayout" Target="../slideLayouts/slideLayout740.xml"/><Relationship Id="rId10" Type="http://schemas.openxmlformats.org/officeDocument/2006/relationships/slideLayout" Target="../slideLayouts/slideLayout745.xml"/><Relationship Id="rId4" Type="http://schemas.openxmlformats.org/officeDocument/2006/relationships/slideLayout" Target="../slideLayouts/slideLayout739.xml"/><Relationship Id="rId9" Type="http://schemas.openxmlformats.org/officeDocument/2006/relationships/slideLayout" Target="../slideLayouts/slideLayout74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theme" Target="../theme/theme8.xml"/><Relationship Id="rId3" Type="http://schemas.openxmlformats.org/officeDocument/2006/relationships/slideLayout" Target="../slideLayouts/slideLayout66.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2" Type="http://schemas.openxmlformats.org/officeDocument/2006/relationships/slideLayout" Target="../slideLayouts/slideLayout65.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5" Type="http://schemas.openxmlformats.org/officeDocument/2006/relationships/slideLayout" Target="../slideLayouts/slideLayout68.xml"/><Relationship Id="rId10" Type="http://schemas.openxmlformats.org/officeDocument/2006/relationships/slideLayout" Target="../slideLayouts/slideLayout73.xml"/><Relationship Id="rId4" Type="http://schemas.openxmlformats.org/officeDocument/2006/relationships/slideLayout" Target="../slideLayouts/slideLayout67.xml"/><Relationship Id="rId9" Type="http://schemas.openxmlformats.org/officeDocument/2006/relationships/slideLayout" Target="../slideLayouts/slideLayout72.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754.xml"/><Relationship Id="rId3" Type="http://schemas.openxmlformats.org/officeDocument/2006/relationships/slideLayout" Target="../slideLayouts/slideLayout749.xml"/><Relationship Id="rId7" Type="http://schemas.openxmlformats.org/officeDocument/2006/relationships/slideLayout" Target="../slideLayouts/slideLayout753.xml"/><Relationship Id="rId12" Type="http://schemas.openxmlformats.org/officeDocument/2006/relationships/theme" Target="../theme/theme80.xml"/><Relationship Id="rId2" Type="http://schemas.openxmlformats.org/officeDocument/2006/relationships/slideLayout" Target="../slideLayouts/slideLayout748.xml"/><Relationship Id="rId1" Type="http://schemas.openxmlformats.org/officeDocument/2006/relationships/slideLayout" Target="../slideLayouts/slideLayout747.xml"/><Relationship Id="rId6" Type="http://schemas.openxmlformats.org/officeDocument/2006/relationships/slideLayout" Target="../slideLayouts/slideLayout752.xml"/><Relationship Id="rId11" Type="http://schemas.openxmlformats.org/officeDocument/2006/relationships/slideLayout" Target="../slideLayouts/slideLayout757.xml"/><Relationship Id="rId5" Type="http://schemas.openxmlformats.org/officeDocument/2006/relationships/slideLayout" Target="../slideLayouts/slideLayout751.xml"/><Relationship Id="rId10" Type="http://schemas.openxmlformats.org/officeDocument/2006/relationships/slideLayout" Target="../slideLayouts/slideLayout756.xml"/><Relationship Id="rId4" Type="http://schemas.openxmlformats.org/officeDocument/2006/relationships/slideLayout" Target="../slideLayouts/slideLayout750.xml"/><Relationship Id="rId9" Type="http://schemas.openxmlformats.org/officeDocument/2006/relationships/slideLayout" Target="../slideLayouts/slideLayout755.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81.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7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theme" Target="../theme/theme82.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787.xml"/><Relationship Id="rId3" Type="http://schemas.openxmlformats.org/officeDocument/2006/relationships/slideLayout" Target="../slideLayouts/slideLayout782.xml"/><Relationship Id="rId7" Type="http://schemas.openxmlformats.org/officeDocument/2006/relationships/slideLayout" Target="../slideLayouts/slideLayout786.xml"/><Relationship Id="rId12" Type="http://schemas.openxmlformats.org/officeDocument/2006/relationships/theme" Target="../theme/theme83.xml"/><Relationship Id="rId2" Type="http://schemas.openxmlformats.org/officeDocument/2006/relationships/slideLayout" Target="../slideLayouts/slideLayout781.xml"/><Relationship Id="rId1" Type="http://schemas.openxmlformats.org/officeDocument/2006/relationships/slideLayout" Target="../slideLayouts/slideLayout780.xml"/><Relationship Id="rId6" Type="http://schemas.openxmlformats.org/officeDocument/2006/relationships/slideLayout" Target="../slideLayouts/slideLayout785.xml"/><Relationship Id="rId11" Type="http://schemas.openxmlformats.org/officeDocument/2006/relationships/slideLayout" Target="../slideLayouts/slideLayout790.xml"/><Relationship Id="rId5" Type="http://schemas.openxmlformats.org/officeDocument/2006/relationships/slideLayout" Target="../slideLayouts/slideLayout784.xml"/><Relationship Id="rId10" Type="http://schemas.openxmlformats.org/officeDocument/2006/relationships/slideLayout" Target="../slideLayouts/slideLayout789.xml"/><Relationship Id="rId4" Type="http://schemas.openxmlformats.org/officeDocument/2006/relationships/slideLayout" Target="../slideLayouts/slideLayout783.xml"/><Relationship Id="rId9" Type="http://schemas.openxmlformats.org/officeDocument/2006/relationships/slideLayout" Target="../slideLayouts/slideLayout788.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798.xml"/><Relationship Id="rId3" Type="http://schemas.openxmlformats.org/officeDocument/2006/relationships/slideLayout" Target="../slideLayouts/slideLayout793.xml"/><Relationship Id="rId7" Type="http://schemas.openxmlformats.org/officeDocument/2006/relationships/slideLayout" Target="../slideLayouts/slideLayout797.xml"/><Relationship Id="rId12" Type="http://schemas.openxmlformats.org/officeDocument/2006/relationships/theme" Target="../theme/theme84.xml"/><Relationship Id="rId2" Type="http://schemas.openxmlformats.org/officeDocument/2006/relationships/slideLayout" Target="../slideLayouts/slideLayout792.xml"/><Relationship Id="rId1" Type="http://schemas.openxmlformats.org/officeDocument/2006/relationships/slideLayout" Target="../slideLayouts/slideLayout791.xml"/><Relationship Id="rId6" Type="http://schemas.openxmlformats.org/officeDocument/2006/relationships/slideLayout" Target="../slideLayouts/slideLayout796.xml"/><Relationship Id="rId11" Type="http://schemas.openxmlformats.org/officeDocument/2006/relationships/slideLayout" Target="../slideLayouts/slideLayout801.xml"/><Relationship Id="rId5" Type="http://schemas.openxmlformats.org/officeDocument/2006/relationships/slideLayout" Target="../slideLayouts/slideLayout795.xml"/><Relationship Id="rId10" Type="http://schemas.openxmlformats.org/officeDocument/2006/relationships/slideLayout" Target="../slideLayouts/slideLayout800.xml"/><Relationship Id="rId4" Type="http://schemas.openxmlformats.org/officeDocument/2006/relationships/slideLayout" Target="../slideLayouts/slideLayout794.xml"/><Relationship Id="rId9" Type="http://schemas.openxmlformats.org/officeDocument/2006/relationships/slideLayout" Target="../slideLayouts/slideLayout799.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09.xml"/><Relationship Id="rId3" Type="http://schemas.openxmlformats.org/officeDocument/2006/relationships/slideLayout" Target="../slideLayouts/slideLayout804.xml"/><Relationship Id="rId7" Type="http://schemas.openxmlformats.org/officeDocument/2006/relationships/slideLayout" Target="../slideLayouts/slideLayout808.xml"/><Relationship Id="rId12" Type="http://schemas.openxmlformats.org/officeDocument/2006/relationships/theme" Target="../theme/theme85.xml"/><Relationship Id="rId2" Type="http://schemas.openxmlformats.org/officeDocument/2006/relationships/slideLayout" Target="../slideLayouts/slideLayout803.xml"/><Relationship Id="rId1" Type="http://schemas.openxmlformats.org/officeDocument/2006/relationships/slideLayout" Target="../slideLayouts/slideLayout802.xml"/><Relationship Id="rId6" Type="http://schemas.openxmlformats.org/officeDocument/2006/relationships/slideLayout" Target="../slideLayouts/slideLayout807.xml"/><Relationship Id="rId11" Type="http://schemas.openxmlformats.org/officeDocument/2006/relationships/slideLayout" Target="../slideLayouts/slideLayout812.xml"/><Relationship Id="rId5" Type="http://schemas.openxmlformats.org/officeDocument/2006/relationships/slideLayout" Target="../slideLayouts/slideLayout806.xml"/><Relationship Id="rId10" Type="http://schemas.openxmlformats.org/officeDocument/2006/relationships/slideLayout" Target="../slideLayouts/slideLayout811.xml"/><Relationship Id="rId4" Type="http://schemas.openxmlformats.org/officeDocument/2006/relationships/slideLayout" Target="../slideLayouts/slideLayout805.xml"/><Relationship Id="rId9" Type="http://schemas.openxmlformats.org/officeDocument/2006/relationships/slideLayout" Target="../slideLayouts/slideLayout810.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20.xml"/><Relationship Id="rId3" Type="http://schemas.openxmlformats.org/officeDocument/2006/relationships/slideLayout" Target="../slideLayouts/slideLayout815.xml"/><Relationship Id="rId7" Type="http://schemas.openxmlformats.org/officeDocument/2006/relationships/slideLayout" Target="../slideLayouts/slideLayout819.xml"/><Relationship Id="rId12" Type="http://schemas.openxmlformats.org/officeDocument/2006/relationships/theme" Target="../theme/theme86.xml"/><Relationship Id="rId2" Type="http://schemas.openxmlformats.org/officeDocument/2006/relationships/slideLayout" Target="../slideLayouts/slideLayout814.xml"/><Relationship Id="rId1" Type="http://schemas.openxmlformats.org/officeDocument/2006/relationships/slideLayout" Target="../slideLayouts/slideLayout813.xml"/><Relationship Id="rId6" Type="http://schemas.openxmlformats.org/officeDocument/2006/relationships/slideLayout" Target="../slideLayouts/slideLayout818.xml"/><Relationship Id="rId11" Type="http://schemas.openxmlformats.org/officeDocument/2006/relationships/slideLayout" Target="../slideLayouts/slideLayout823.xml"/><Relationship Id="rId5" Type="http://schemas.openxmlformats.org/officeDocument/2006/relationships/slideLayout" Target="../slideLayouts/slideLayout817.xml"/><Relationship Id="rId10" Type="http://schemas.openxmlformats.org/officeDocument/2006/relationships/slideLayout" Target="../slideLayouts/slideLayout822.xml"/><Relationship Id="rId4" Type="http://schemas.openxmlformats.org/officeDocument/2006/relationships/slideLayout" Target="../slideLayouts/slideLayout816.xml"/><Relationship Id="rId9" Type="http://schemas.openxmlformats.org/officeDocument/2006/relationships/slideLayout" Target="../slideLayouts/slideLayout821.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831.xml"/><Relationship Id="rId3" Type="http://schemas.openxmlformats.org/officeDocument/2006/relationships/slideLayout" Target="../slideLayouts/slideLayout826.xml"/><Relationship Id="rId7" Type="http://schemas.openxmlformats.org/officeDocument/2006/relationships/slideLayout" Target="../slideLayouts/slideLayout830.xml"/><Relationship Id="rId12" Type="http://schemas.openxmlformats.org/officeDocument/2006/relationships/theme" Target="../theme/theme87.xml"/><Relationship Id="rId2" Type="http://schemas.openxmlformats.org/officeDocument/2006/relationships/slideLayout" Target="../slideLayouts/slideLayout825.xml"/><Relationship Id="rId1" Type="http://schemas.openxmlformats.org/officeDocument/2006/relationships/slideLayout" Target="../slideLayouts/slideLayout824.xml"/><Relationship Id="rId6" Type="http://schemas.openxmlformats.org/officeDocument/2006/relationships/slideLayout" Target="../slideLayouts/slideLayout829.xml"/><Relationship Id="rId11" Type="http://schemas.openxmlformats.org/officeDocument/2006/relationships/slideLayout" Target="../slideLayouts/slideLayout834.xml"/><Relationship Id="rId5" Type="http://schemas.openxmlformats.org/officeDocument/2006/relationships/slideLayout" Target="../slideLayouts/slideLayout828.xml"/><Relationship Id="rId10" Type="http://schemas.openxmlformats.org/officeDocument/2006/relationships/slideLayout" Target="../slideLayouts/slideLayout833.xml"/><Relationship Id="rId4" Type="http://schemas.openxmlformats.org/officeDocument/2006/relationships/slideLayout" Target="../slideLayouts/slideLayout827.xml"/><Relationship Id="rId9" Type="http://schemas.openxmlformats.org/officeDocument/2006/relationships/slideLayout" Target="../slideLayouts/slideLayout832.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42.xml"/><Relationship Id="rId3" Type="http://schemas.openxmlformats.org/officeDocument/2006/relationships/slideLayout" Target="../slideLayouts/slideLayout837.xml"/><Relationship Id="rId7" Type="http://schemas.openxmlformats.org/officeDocument/2006/relationships/slideLayout" Target="../slideLayouts/slideLayout841.xml"/><Relationship Id="rId12" Type="http://schemas.openxmlformats.org/officeDocument/2006/relationships/theme" Target="../theme/theme88.xml"/><Relationship Id="rId2" Type="http://schemas.openxmlformats.org/officeDocument/2006/relationships/slideLayout" Target="../slideLayouts/slideLayout836.xml"/><Relationship Id="rId1" Type="http://schemas.openxmlformats.org/officeDocument/2006/relationships/slideLayout" Target="../slideLayouts/slideLayout835.xml"/><Relationship Id="rId6" Type="http://schemas.openxmlformats.org/officeDocument/2006/relationships/slideLayout" Target="../slideLayouts/slideLayout840.xml"/><Relationship Id="rId11" Type="http://schemas.openxmlformats.org/officeDocument/2006/relationships/slideLayout" Target="../slideLayouts/slideLayout845.xml"/><Relationship Id="rId5" Type="http://schemas.openxmlformats.org/officeDocument/2006/relationships/slideLayout" Target="../slideLayouts/slideLayout839.xml"/><Relationship Id="rId10" Type="http://schemas.openxmlformats.org/officeDocument/2006/relationships/slideLayout" Target="../slideLayouts/slideLayout844.xml"/><Relationship Id="rId4" Type="http://schemas.openxmlformats.org/officeDocument/2006/relationships/slideLayout" Target="../slideLayouts/slideLayout838.xml"/><Relationship Id="rId9" Type="http://schemas.openxmlformats.org/officeDocument/2006/relationships/slideLayout" Target="../slideLayouts/slideLayout843.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853.xml"/><Relationship Id="rId3" Type="http://schemas.openxmlformats.org/officeDocument/2006/relationships/slideLayout" Target="../slideLayouts/slideLayout848.xml"/><Relationship Id="rId7" Type="http://schemas.openxmlformats.org/officeDocument/2006/relationships/slideLayout" Target="../slideLayouts/slideLayout852.xml"/><Relationship Id="rId12" Type="http://schemas.openxmlformats.org/officeDocument/2006/relationships/theme" Target="../theme/theme89.xml"/><Relationship Id="rId2" Type="http://schemas.openxmlformats.org/officeDocument/2006/relationships/slideLayout" Target="../slideLayouts/slideLayout847.xml"/><Relationship Id="rId1" Type="http://schemas.openxmlformats.org/officeDocument/2006/relationships/slideLayout" Target="../slideLayouts/slideLayout846.xml"/><Relationship Id="rId6" Type="http://schemas.openxmlformats.org/officeDocument/2006/relationships/slideLayout" Target="../slideLayouts/slideLayout851.xml"/><Relationship Id="rId11" Type="http://schemas.openxmlformats.org/officeDocument/2006/relationships/slideLayout" Target="../slideLayouts/slideLayout856.xml"/><Relationship Id="rId5" Type="http://schemas.openxmlformats.org/officeDocument/2006/relationships/slideLayout" Target="../slideLayouts/slideLayout850.xml"/><Relationship Id="rId10" Type="http://schemas.openxmlformats.org/officeDocument/2006/relationships/slideLayout" Target="../slideLayouts/slideLayout855.xml"/><Relationship Id="rId4" Type="http://schemas.openxmlformats.org/officeDocument/2006/relationships/slideLayout" Target="../slideLayouts/slideLayout849.xml"/><Relationship Id="rId9" Type="http://schemas.openxmlformats.org/officeDocument/2006/relationships/slideLayout" Target="../slideLayouts/slideLayout854.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3.xml"/><Relationship Id="rId13" Type="http://schemas.openxmlformats.org/officeDocument/2006/relationships/slideLayout" Target="../slideLayouts/slideLayout88.xml"/><Relationship Id="rId3" Type="http://schemas.openxmlformats.org/officeDocument/2006/relationships/slideLayout" Target="../slideLayouts/slideLayout78.xml"/><Relationship Id="rId7" Type="http://schemas.openxmlformats.org/officeDocument/2006/relationships/slideLayout" Target="../slideLayouts/slideLayout82.xml"/><Relationship Id="rId12" Type="http://schemas.openxmlformats.org/officeDocument/2006/relationships/slideLayout" Target="../slideLayouts/slideLayout87.xml"/><Relationship Id="rId2" Type="http://schemas.openxmlformats.org/officeDocument/2006/relationships/slideLayout" Target="../slideLayouts/slideLayout77.xml"/><Relationship Id="rId16" Type="http://schemas.openxmlformats.org/officeDocument/2006/relationships/theme" Target="../theme/theme9.xml"/><Relationship Id="rId1" Type="http://schemas.openxmlformats.org/officeDocument/2006/relationships/slideLayout" Target="../slideLayouts/slideLayout76.xml"/><Relationship Id="rId6" Type="http://schemas.openxmlformats.org/officeDocument/2006/relationships/slideLayout" Target="../slideLayouts/slideLayout81.xml"/><Relationship Id="rId11" Type="http://schemas.openxmlformats.org/officeDocument/2006/relationships/slideLayout" Target="../slideLayouts/slideLayout86.xml"/><Relationship Id="rId5" Type="http://schemas.openxmlformats.org/officeDocument/2006/relationships/slideLayout" Target="../slideLayouts/slideLayout80.xml"/><Relationship Id="rId15" Type="http://schemas.openxmlformats.org/officeDocument/2006/relationships/slideLayout" Target="../slideLayouts/slideLayout90.xml"/><Relationship Id="rId10" Type="http://schemas.openxmlformats.org/officeDocument/2006/relationships/slideLayout" Target="../slideLayouts/slideLayout85.xml"/><Relationship Id="rId4" Type="http://schemas.openxmlformats.org/officeDocument/2006/relationships/slideLayout" Target="../slideLayouts/slideLayout79.xml"/><Relationship Id="rId9" Type="http://schemas.openxmlformats.org/officeDocument/2006/relationships/slideLayout" Target="../slideLayouts/slideLayout84.xml"/><Relationship Id="rId14" Type="http://schemas.openxmlformats.org/officeDocument/2006/relationships/slideLayout" Target="../slideLayouts/slideLayout89.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864.xml"/><Relationship Id="rId13" Type="http://schemas.openxmlformats.org/officeDocument/2006/relationships/vmlDrawing" Target="../drawings/vmlDrawing1.vml"/><Relationship Id="rId3" Type="http://schemas.openxmlformats.org/officeDocument/2006/relationships/slideLayout" Target="../slideLayouts/slideLayout859.xml"/><Relationship Id="rId7" Type="http://schemas.openxmlformats.org/officeDocument/2006/relationships/slideLayout" Target="../slideLayouts/slideLayout863.xml"/><Relationship Id="rId12" Type="http://schemas.openxmlformats.org/officeDocument/2006/relationships/theme" Target="../theme/theme90.xml"/><Relationship Id="rId2" Type="http://schemas.openxmlformats.org/officeDocument/2006/relationships/slideLayout" Target="../slideLayouts/slideLayout858.xml"/><Relationship Id="rId1" Type="http://schemas.openxmlformats.org/officeDocument/2006/relationships/slideLayout" Target="../slideLayouts/slideLayout857.xml"/><Relationship Id="rId6" Type="http://schemas.openxmlformats.org/officeDocument/2006/relationships/slideLayout" Target="../slideLayouts/slideLayout862.xml"/><Relationship Id="rId11" Type="http://schemas.openxmlformats.org/officeDocument/2006/relationships/slideLayout" Target="../slideLayouts/slideLayout867.xml"/><Relationship Id="rId5" Type="http://schemas.openxmlformats.org/officeDocument/2006/relationships/slideLayout" Target="../slideLayouts/slideLayout861.xml"/><Relationship Id="rId10" Type="http://schemas.openxmlformats.org/officeDocument/2006/relationships/slideLayout" Target="../slideLayouts/slideLayout866.xml"/><Relationship Id="rId4" Type="http://schemas.openxmlformats.org/officeDocument/2006/relationships/slideLayout" Target="../slideLayouts/slideLayout860.xml"/><Relationship Id="rId9" Type="http://schemas.openxmlformats.org/officeDocument/2006/relationships/slideLayout" Target="../slideLayouts/slideLayout865.xml"/><Relationship Id="rId14" Type="http://schemas.openxmlformats.org/officeDocument/2006/relationships/oleObject" Target="../embeddings/oleObject1.bin"/></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875.xml"/><Relationship Id="rId3" Type="http://schemas.openxmlformats.org/officeDocument/2006/relationships/slideLayout" Target="../slideLayouts/slideLayout870.xml"/><Relationship Id="rId7" Type="http://schemas.openxmlformats.org/officeDocument/2006/relationships/slideLayout" Target="../slideLayouts/slideLayout874.xml"/><Relationship Id="rId12" Type="http://schemas.openxmlformats.org/officeDocument/2006/relationships/theme" Target="../theme/theme91.xml"/><Relationship Id="rId2" Type="http://schemas.openxmlformats.org/officeDocument/2006/relationships/slideLayout" Target="../slideLayouts/slideLayout869.xml"/><Relationship Id="rId1" Type="http://schemas.openxmlformats.org/officeDocument/2006/relationships/slideLayout" Target="../slideLayouts/slideLayout868.xml"/><Relationship Id="rId6" Type="http://schemas.openxmlformats.org/officeDocument/2006/relationships/slideLayout" Target="../slideLayouts/slideLayout873.xml"/><Relationship Id="rId11" Type="http://schemas.openxmlformats.org/officeDocument/2006/relationships/slideLayout" Target="../slideLayouts/slideLayout878.xml"/><Relationship Id="rId5" Type="http://schemas.openxmlformats.org/officeDocument/2006/relationships/slideLayout" Target="../slideLayouts/slideLayout872.xml"/><Relationship Id="rId10" Type="http://schemas.openxmlformats.org/officeDocument/2006/relationships/slideLayout" Target="../slideLayouts/slideLayout877.xml"/><Relationship Id="rId4" Type="http://schemas.openxmlformats.org/officeDocument/2006/relationships/slideLayout" Target="../slideLayouts/slideLayout871.xml"/><Relationship Id="rId9" Type="http://schemas.openxmlformats.org/officeDocument/2006/relationships/slideLayout" Target="../slideLayouts/slideLayout876.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886.xml"/><Relationship Id="rId13" Type="http://schemas.openxmlformats.org/officeDocument/2006/relationships/slideLayout" Target="../slideLayouts/slideLayout891.xml"/><Relationship Id="rId18" Type="http://schemas.openxmlformats.org/officeDocument/2006/relationships/slideLayout" Target="../slideLayouts/slideLayout896.xml"/><Relationship Id="rId3" Type="http://schemas.openxmlformats.org/officeDocument/2006/relationships/slideLayout" Target="../slideLayouts/slideLayout881.xml"/><Relationship Id="rId21" Type="http://schemas.openxmlformats.org/officeDocument/2006/relationships/slideLayout" Target="../slideLayouts/slideLayout899.xml"/><Relationship Id="rId7" Type="http://schemas.openxmlformats.org/officeDocument/2006/relationships/slideLayout" Target="../slideLayouts/slideLayout885.xml"/><Relationship Id="rId12" Type="http://schemas.openxmlformats.org/officeDocument/2006/relationships/slideLayout" Target="../slideLayouts/slideLayout890.xml"/><Relationship Id="rId17" Type="http://schemas.openxmlformats.org/officeDocument/2006/relationships/slideLayout" Target="../slideLayouts/slideLayout895.xml"/><Relationship Id="rId2" Type="http://schemas.openxmlformats.org/officeDocument/2006/relationships/slideLayout" Target="../slideLayouts/slideLayout880.xml"/><Relationship Id="rId16" Type="http://schemas.openxmlformats.org/officeDocument/2006/relationships/slideLayout" Target="../slideLayouts/slideLayout894.xml"/><Relationship Id="rId20" Type="http://schemas.openxmlformats.org/officeDocument/2006/relationships/slideLayout" Target="../slideLayouts/slideLayout898.xml"/><Relationship Id="rId1" Type="http://schemas.openxmlformats.org/officeDocument/2006/relationships/slideLayout" Target="../slideLayouts/slideLayout879.xml"/><Relationship Id="rId6" Type="http://schemas.openxmlformats.org/officeDocument/2006/relationships/slideLayout" Target="../slideLayouts/slideLayout884.xml"/><Relationship Id="rId11" Type="http://schemas.openxmlformats.org/officeDocument/2006/relationships/slideLayout" Target="../slideLayouts/slideLayout889.xml"/><Relationship Id="rId5" Type="http://schemas.openxmlformats.org/officeDocument/2006/relationships/slideLayout" Target="../slideLayouts/slideLayout883.xml"/><Relationship Id="rId15" Type="http://schemas.openxmlformats.org/officeDocument/2006/relationships/slideLayout" Target="../slideLayouts/slideLayout893.xml"/><Relationship Id="rId23" Type="http://schemas.openxmlformats.org/officeDocument/2006/relationships/theme" Target="../theme/theme92.xml"/><Relationship Id="rId10" Type="http://schemas.openxmlformats.org/officeDocument/2006/relationships/slideLayout" Target="../slideLayouts/slideLayout888.xml"/><Relationship Id="rId19" Type="http://schemas.openxmlformats.org/officeDocument/2006/relationships/slideLayout" Target="../slideLayouts/slideLayout897.xml"/><Relationship Id="rId4" Type="http://schemas.openxmlformats.org/officeDocument/2006/relationships/slideLayout" Target="../slideLayouts/slideLayout882.xml"/><Relationship Id="rId9" Type="http://schemas.openxmlformats.org/officeDocument/2006/relationships/slideLayout" Target="../slideLayouts/slideLayout887.xml"/><Relationship Id="rId14" Type="http://schemas.openxmlformats.org/officeDocument/2006/relationships/slideLayout" Target="../slideLayouts/slideLayout892.xml"/><Relationship Id="rId22" Type="http://schemas.openxmlformats.org/officeDocument/2006/relationships/slideLayout" Target="../slideLayouts/slideLayout900.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08.xml"/><Relationship Id="rId3" Type="http://schemas.openxmlformats.org/officeDocument/2006/relationships/slideLayout" Target="../slideLayouts/slideLayout903.xml"/><Relationship Id="rId7" Type="http://schemas.openxmlformats.org/officeDocument/2006/relationships/slideLayout" Target="../slideLayouts/slideLayout907.xml"/><Relationship Id="rId12" Type="http://schemas.openxmlformats.org/officeDocument/2006/relationships/theme" Target="../theme/theme93.xml"/><Relationship Id="rId2" Type="http://schemas.openxmlformats.org/officeDocument/2006/relationships/slideLayout" Target="../slideLayouts/slideLayout902.xml"/><Relationship Id="rId1" Type="http://schemas.openxmlformats.org/officeDocument/2006/relationships/slideLayout" Target="../slideLayouts/slideLayout901.xml"/><Relationship Id="rId6" Type="http://schemas.openxmlformats.org/officeDocument/2006/relationships/slideLayout" Target="../slideLayouts/slideLayout906.xml"/><Relationship Id="rId11" Type="http://schemas.openxmlformats.org/officeDocument/2006/relationships/slideLayout" Target="../slideLayouts/slideLayout911.xml"/><Relationship Id="rId5" Type="http://schemas.openxmlformats.org/officeDocument/2006/relationships/slideLayout" Target="../slideLayouts/slideLayout905.xml"/><Relationship Id="rId10" Type="http://schemas.openxmlformats.org/officeDocument/2006/relationships/slideLayout" Target="../slideLayouts/slideLayout910.xml"/><Relationship Id="rId4" Type="http://schemas.openxmlformats.org/officeDocument/2006/relationships/slideLayout" Target="../slideLayouts/slideLayout904.xml"/><Relationship Id="rId9" Type="http://schemas.openxmlformats.org/officeDocument/2006/relationships/slideLayout" Target="../slideLayouts/slideLayout909.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19.xml"/><Relationship Id="rId3" Type="http://schemas.openxmlformats.org/officeDocument/2006/relationships/slideLayout" Target="../slideLayouts/slideLayout914.xml"/><Relationship Id="rId7" Type="http://schemas.openxmlformats.org/officeDocument/2006/relationships/slideLayout" Target="../slideLayouts/slideLayout918.xml"/><Relationship Id="rId12" Type="http://schemas.openxmlformats.org/officeDocument/2006/relationships/theme" Target="../theme/theme94.xml"/><Relationship Id="rId2" Type="http://schemas.openxmlformats.org/officeDocument/2006/relationships/slideLayout" Target="../slideLayouts/slideLayout913.xml"/><Relationship Id="rId1" Type="http://schemas.openxmlformats.org/officeDocument/2006/relationships/slideLayout" Target="../slideLayouts/slideLayout912.xml"/><Relationship Id="rId6" Type="http://schemas.openxmlformats.org/officeDocument/2006/relationships/slideLayout" Target="../slideLayouts/slideLayout917.xml"/><Relationship Id="rId11" Type="http://schemas.openxmlformats.org/officeDocument/2006/relationships/slideLayout" Target="../slideLayouts/slideLayout922.xml"/><Relationship Id="rId5" Type="http://schemas.openxmlformats.org/officeDocument/2006/relationships/slideLayout" Target="../slideLayouts/slideLayout916.xml"/><Relationship Id="rId10" Type="http://schemas.openxmlformats.org/officeDocument/2006/relationships/slideLayout" Target="../slideLayouts/slideLayout921.xml"/><Relationship Id="rId4" Type="http://schemas.openxmlformats.org/officeDocument/2006/relationships/slideLayout" Target="../slideLayouts/slideLayout915.xml"/><Relationship Id="rId9" Type="http://schemas.openxmlformats.org/officeDocument/2006/relationships/slideLayout" Target="../slideLayouts/slideLayout920.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30.xml"/><Relationship Id="rId3" Type="http://schemas.openxmlformats.org/officeDocument/2006/relationships/slideLayout" Target="../slideLayouts/slideLayout925.xml"/><Relationship Id="rId7" Type="http://schemas.openxmlformats.org/officeDocument/2006/relationships/slideLayout" Target="../slideLayouts/slideLayout929.xml"/><Relationship Id="rId12" Type="http://schemas.openxmlformats.org/officeDocument/2006/relationships/theme" Target="../theme/theme95.xml"/><Relationship Id="rId2" Type="http://schemas.openxmlformats.org/officeDocument/2006/relationships/slideLayout" Target="../slideLayouts/slideLayout924.xml"/><Relationship Id="rId1" Type="http://schemas.openxmlformats.org/officeDocument/2006/relationships/slideLayout" Target="../slideLayouts/slideLayout923.xml"/><Relationship Id="rId6" Type="http://schemas.openxmlformats.org/officeDocument/2006/relationships/slideLayout" Target="../slideLayouts/slideLayout928.xml"/><Relationship Id="rId11" Type="http://schemas.openxmlformats.org/officeDocument/2006/relationships/slideLayout" Target="../slideLayouts/slideLayout933.xml"/><Relationship Id="rId5" Type="http://schemas.openxmlformats.org/officeDocument/2006/relationships/slideLayout" Target="../slideLayouts/slideLayout927.xml"/><Relationship Id="rId10" Type="http://schemas.openxmlformats.org/officeDocument/2006/relationships/slideLayout" Target="../slideLayouts/slideLayout932.xml"/><Relationship Id="rId4" Type="http://schemas.openxmlformats.org/officeDocument/2006/relationships/slideLayout" Target="../slideLayouts/slideLayout926.xml"/><Relationship Id="rId9" Type="http://schemas.openxmlformats.org/officeDocument/2006/relationships/slideLayout" Target="../slideLayouts/slideLayout931.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41.xml"/><Relationship Id="rId3" Type="http://schemas.openxmlformats.org/officeDocument/2006/relationships/slideLayout" Target="../slideLayouts/slideLayout936.xml"/><Relationship Id="rId7" Type="http://schemas.openxmlformats.org/officeDocument/2006/relationships/slideLayout" Target="../slideLayouts/slideLayout940.xml"/><Relationship Id="rId12" Type="http://schemas.openxmlformats.org/officeDocument/2006/relationships/theme" Target="../theme/theme96.xml"/><Relationship Id="rId2" Type="http://schemas.openxmlformats.org/officeDocument/2006/relationships/slideLayout" Target="../slideLayouts/slideLayout935.xml"/><Relationship Id="rId1" Type="http://schemas.openxmlformats.org/officeDocument/2006/relationships/slideLayout" Target="../slideLayouts/slideLayout934.xml"/><Relationship Id="rId6" Type="http://schemas.openxmlformats.org/officeDocument/2006/relationships/slideLayout" Target="../slideLayouts/slideLayout939.xml"/><Relationship Id="rId11" Type="http://schemas.openxmlformats.org/officeDocument/2006/relationships/slideLayout" Target="../slideLayouts/slideLayout944.xml"/><Relationship Id="rId5" Type="http://schemas.openxmlformats.org/officeDocument/2006/relationships/slideLayout" Target="../slideLayouts/slideLayout938.xml"/><Relationship Id="rId10" Type="http://schemas.openxmlformats.org/officeDocument/2006/relationships/slideLayout" Target="../slideLayouts/slideLayout943.xml"/><Relationship Id="rId4" Type="http://schemas.openxmlformats.org/officeDocument/2006/relationships/slideLayout" Target="../slideLayouts/slideLayout937.xml"/><Relationship Id="rId9" Type="http://schemas.openxmlformats.org/officeDocument/2006/relationships/slideLayout" Target="../slideLayouts/slideLayout942.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952.xml"/><Relationship Id="rId3" Type="http://schemas.openxmlformats.org/officeDocument/2006/relationships/slideLayout" Target="../slideLayouts/slideLayout947.xml"/><Relationship Id="rId7" Type="http://schemas.openxmlformats.org/officeDocument/2006/relationships/slideLayout" Target="../slideLayouts/slideLayout951.xml"/><Relationship Id="rId12" Type="http://schemas.openxmlformats.org/officeDocument/2006/relationships/theme" Target="../theme/theme97.xml"/><Relationship Id="rId2" Type="http://schemas.openxmlformats.org/officeDocument/2006/relationships/slideLayout" Target="../slideLayouts/slideLayout946.xml"/><Relationship Id="rId1" Type="http://schemas.openxmlformats.org/officeDocument/2006/relationships/slideLayout" Target="../slideLayouts/slideLayout945.xml"/><Relationship Id="rId6" Type="http://schemas.openxmlformats.org/officeDocument/2006/relationships/slideLayout" Target="../slideLayouts/slideLayout950.xml"/><Relationship Id="rId11" Type="http://schemas.openxmlformats.org/officeDocument/2006/relationships/slideLayout" Target="../slideLayouts/slideLayout955.xml"/><Relationship Id="rId5" Type="http://schemas.openxmlformats.org/officeDocument/2006/relationships/slideLayout" Target="../slideLayouts/slideLayout949.xml"/><Relationship Id="rId10" Type="http://schemas.openxmlformats.org/officeDocument/2006/relationships/slideLayout" Target="../slideLayouts/slideLayout954.xml"/><Relationship Id="rId4" Type="http://schemas.openxmlformats.org/officeDocument/2006/relationships/slideLayout" Target="../slideLayouts/slideLayout948.xml"/><Relationship Id="rId9" Type="http://schemas.openxmlformats.org/officeDocument/2006/relationships/slideLayout" Target="../slideLayouts/slideLayout953.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963.xml"/><Relationship Id="rId13" Type="http://schemas.openxmlformats.org/officeDocument/2006/relationships/theme" Target="../theme/theme98.xml"/><Relationship Id="rId18" Type="http://schemas.openxmlformats.org/officeDocument/2006/relationships/image" Target="../media/image10.png"/><Relationship Id="rId3" Type="http://schemas.openxmlformats.org/officeDocument/2006/relationships/slideLayout" Target="../slideLayouts/slideLayout958.xml"/><Relationship Id="rId7" Type="http://schemas.openxmlformats.org/officeDocument/2006/relationships/slideLayout" Target="../slideLayouts/slideLayout962.xml"/><Relationship Id="rId12" Type="http://schemas.openxmlformats.org/officeDocument/2006/relationships/slideLayout" Target="../slideLayouts/slideLayout967.xml"/><Relationship Id="rId17" Type="http://schemas.openxmlformats.org/officeDocument/2006/relationships/image" Target="../media/image9.png"/><Relationship Id="rId2" Type="http://schemas.openxmlformats.org/officeDocument/2006/relationships/slideLayout" Target="../slideLayouts/slideLayout957.xml"/><Relationship Id="rId16" Type="http://schemas.openxmlformats.org/officeDocument/2006/relationships/image" Target="../media/image8.png"/><Relationship Id="rId1" Type="http://schemas.openxmlformats.org/officeDocument/2006/relationships/slideLayout" Target="../slideLayouts/slideLayout956.xml"/><Relationship Id="rId6" Type="http://schemas.openxmlformats.org/officeDocument/2006/relationships/slideLayout" Target="../slideLayouts/slideLayout961.xml"/><Relationship Id="rId11" Type="http://schemas.openxmlformats.org/officeDocument/2006/relationships/slideLayout" Target="../slideLayouts/slideLayout966.xml"/><Relationship Id="rId5" Type="http://schemas.openxmlformats.org/officeDocument/2006/relationships/slideLayout" Target="../slideLayouts/slideLayout960.xml"/><Relationship Id="rId15" Type="http://schemas.openxmlformats.org/officeDocument/2006/relationships/image" Target="../media/image7.png"/><Relationship Id="rId10" Type="http://schemas.openxmlformats.org/officeDocument/2006/relationships/slideLayout" Target="../slideLayouts/slideLayout965.xml"/><Relationship Id="rId4" Type="http://schemas.openxmlformats.org/officeDocument/2006/relationships/slideLayout" Target="../slideLayouts/slideLayout959.xml"/><Relationship Id="rId9" Type="http://schemas.openxmlformats.org/officeDocument/2006/relationships/slideLayout" Target="../slideLayouts/slideLayout964.xml"/><Relationship Id="rId14" Type="http://schemas.openxmlformats.org/officeDocument/2006/relationships/image" Target="../media/image6.jpeg"/></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975.xml"/><Relationship Id="rId13" Type="http://schemas.openxmlformats.org/officeDocument/2006/relationships/slideLayout" Target="../slideLayouts/slideLayout980.xml"/><Relationship Id="rId3" Type="http://schemas.openxmlformats.org/officeDocument/2006/relationships/slideLayout" Target="../slideLayouts/slideLayout970.xml"/><Relationship Id="rId7" Type="http://schemas.openxmlformats.org/officeDocument/2006/relationships/slideLayout" Target="../slideLayouts/slideLayout974.xml"/><Relationship Id="rId12" Type="http://schemas.openxmlformats.org/officeDocument/2006/relationships/slideLayout" Target="../slideLayouts/slideLayout979.xml"/><Relationship Id="rId2" Type="http://schemas.openxmlformats.org/officeDocument/2006/relationships/slideLayout" Target="../slideLayouts/slideLayout969.xml"/><Relationship Id="rId1" Type="http://schemas.openxmlformats.org/officeDocument/2006/relationships/slideLayout" Target="../slideLayouts/slideLayout968.xml"/><Relationship Id="rId6" Type="http://schemas.openxmlformats.org/officeDocument/2006/relationships/slideLayout" Target="../slideLayouts/slideLayout973.xml"/><Relationship Id="rId11" Type="http://schemas.openxmlformats.org/officeDocument/2006/relationships/slideLayout" Target="../slideLayouts/slideLayout978.xml"/><Relationship Id="rId5" Type="http://schemas.openxmlformats.org/officeDocument/2006/relationships/slideLayout" Target="../slideLayouts/slideLayout972.xml"/><Relationship Id="rId10" Type="http://schemas.openxmlformats.org/officeDocument/2006/relationships/slideLayout" Target="../slideLayouts/slideLayout977.xml"/><Relationship Id="rId4" Type="http://schemas.openxmlformats.org/officeDocument/2006/relationships/slideLayout" Target="../slideLayouts/slideLayout971.xml"/><Relationship Id="rId9" Type="http://schemas.openxmlformats.org/officeDocument/2006/relationships/slideLayout" Target="../slideLayouts/slideLayout976.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sp>
        <p:nvSpPr>
          <p:cNvPr id="20992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20992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0992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a typeface="SimSun" pitchFamily="2" charset="-122"/>
                <a:cs typeface="SimSun" pitchFamily="2" charset="-122"/>
              </a:defRPr>
            </a:lvl1pPr>
          </a:lstStyle>
          <a:p>
            <a:pPr>
              <a:defRPr/>
            </a:pPr>
            <a:endParaRPr lang="en-US" altLang="zh-CN"/>
          </a:p>
        </p:txBody>
      </p:sp>
      <p:sp>
        <p:nvSpPr>
          <p:cNvPr id="20992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a typeface="SimSun" pitchFamily="2" charset="-122"/>
                <a:cs typeface="SimSun" pitchFamily="2" charset="-122"/>
              </a:defRPr>
            </a:lvl1pPr>
          </a:lstStyle>
          <a:p>
            <a:pPr>
              <a:defRPr/>
            </a:pPr>
            <a:endParaRPr lang="en-US" altLang="zh-CN"/>
          </a:p>
        </p:txBody>
      </p:sp>
      <p:sp>
        <p:nvSpPr>
          <p:cNvPr id="20992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ea typeface="SimSun" charset="0"/>
                <a:cs typeface="SimSun" charset="0"/>
              </a:defRPr>
            </a:lvl1pPr>
          </a:lstStyle>
          <a:p>
            <a:pPr>
              <a:defRPr/>
            </a:pPr>
            <a:fld id="{206F1806-E1C4-C040-B778-8336D1E915CD}" type="slidenum">
              <a:rPr lang="en-US" altLang="zh-CN"/>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5776" r:id="rId1"/>
    <p:sldLayoutId id="2147485777" r:id="rId2"/>
    <p:sldLayoutId id="2147485778" r:id="rId3"/>
    <p:sldLayoutId id="2147485779" r:id="rId4"/>
    <p:sldLayoutId id="2147485780" r:id="rId5"/>
    <p:sldLayoutId id="2147485781" r:id="rId6"/>
    <p:sldLayoutId id="2147485782" r:id="rId7"/>
    <p:sldLayoutId id="2147485783" r:id="rId8"/>
    <p:sldLayoutId id="2147485784" r:id="rId9"/>
    <p:sldLayoutId id="2147485785" r:id="rId10"/>
    <p:sldLayoutId id="214748578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65000"/>
        <a:buFont typeface="Wingdings" charset="2"/>
        <a:buChar char="n"/>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52856279"/>
      </p:ext>
    </p:extLst>
  </p:cSld>
  <p:clrMap bg1="lt1" tx1="dk1" bg2="lt2" tx2="dk2" accent1="accent1" accent2="accent2" accent3="accent3" accent4="accent4" accent5="accent5" accent6="accent6" hlink="hlink" folHlink="folHlink"/>
  <p:sldLayoutIdLst>
    <p:sldLayoutId id="2147485913" r:id="rId1"/>
    <p:sldLayoutId id="2147485914" r:id="rId2"/>
    <p:sldLayoutId id="2147485915" r:id="rId3"/>
    <p:sldLayoutId id="2147485916" r:id="rId4"/>
    <p:sldLayoutId id="2147485917" r:id="rId5"/>
    <p:sldLayoutId id="2147485918" r:id="rId6"/>
    <p:sldLayoutId id="2147485919" r:id="rId7"/>
    <p:sldLayoutId id="2147485920" r:id="rId8"/>
    <p:sldLayoutId id="2147485921" r:id="rId9"/>
    <p:sldLayoutId id="2147485922" r:id="rId10"/>
    <p:sldLayoutId id="2147485923" r:id="rId11"/>
    <p:sldLayoutId id="214748592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8649801"/>
      </p:ext>
    </p:extLst>
  </p:cSld>
  <p:clrMap bg1="lt1" tx1="dk1" bg2="lt2" tx2="dk2" accent1="accent1" accent2="accent2" accent3="accent3" accent4="accent4" accent5="accent5" accent6="accent6" hlink="hlink" folHlink="folHlink"/>
  <p:sldLayoutIdLst>
    <p:sldLayoutId id="2147485926" r:id="rId1"/>
    <p:sldLayoutId id="2147485927" r:id="rId2"/>
    <p:sldLayoutId id="2147485928" r:id="rId3"/>
    <p:sldLayoutId id="2147485929" r:id="rId4"/>
    <p:sldLayoutId id="2147485930" r:id="rId5"/>
    <p:sldLayoutId id="2147485931" r:id="rId6"/>
    <p:sldLayoutId id="2147485932" r:id="rId7"/>
    <p:sldLayoutId id="2147485933" r:id="rId8"/>
    <p:sldLayoutId id="2147485934" r:id="rId9"/>
    <p:sldLayoutId id="2147485935" r:id="rId10"/>
    <p:sldLayoutId id="2147485936" r:id="rId11"/>
    <p:sldLayoutId id="2147485937"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54DED4BE-A32D-0A48-8246-5B0E97D662A0}" type="slidenum">
              <a:rPr lang="en-US"/>
              <a:pPr>
                <a:defRPr/>
              </a:pPr>
              <a:t>‹#›</a:t>
            </a:fld>
            <a:endParaRPr lang="en-US"/>
          </a:p>
        </p:txBody>
      </p:sp>
    </p:spTree>
    <p:extLst>
      <p:ext uri="{BB962C8B-B14F-4D97-AF65-F5344CB8AC3E}">
        <p14:creationId xmlns:p14="http://schemas.microsoft.com/office/powerpoint/2010/main" val="2798756469"/>
      </p:ext>
    </p:extLst>
  </p:cSld>
  <p:clrMap bg1="dk2" tx1="lt1" bg2="dk1" tx2="lt2" accent1="accent1" accent2="accent2" accent3="accent3" accent4="accent4" accent5="accent5" accent6="accent6" hlink="hlink" folHlink="folHlink"/>
  <p:sldLayoutIdLst>
    <p:sldLayoutId id="2147485939" r:id="rId1"/>
    <p:sldLayoutId id="2147485940" r:id="rId2"/>
    <p:sldLayoutId id="2147485941" r:id="rId3"/>
    <p:sldLayoutId id="2147485942" r:id="rId4"/>
    <p:sldLayoutId id="2147485943" r:id="rId5"/>
    <p:sldLayoutId id="2147485944" r:id="rId6"/>
    <p:sldLayoutId id="2147485945" r:id="rId7"/>
    <p:sldLayoutId id="2147485946" r:id="rId8"/>
    <p:sldLayoutId id="2147485947" r:id="rId9"/>
    <p:sldLayoutId id="2147485948" r:id="rId10"/>
    <p:sldLayoutId id="2147485949" r:id="rId11"/>
    <p:sldLayoutId id="2147485950"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9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2058" tIns="41029" rIns="82058" bIns="41029" anchor="ctr"/>
          <a:lstStyle/>
          <a:p>
            <a:pPr eaLnBrk="1" hangingPunct="1"/>
            <a:endParaRPr lang="en-US">
              <a:solidFill>
                <a:srgbClr val="000000"/>
              </a:solidFill>
              <a:latin typeface="Times New Roman" charset="0"/>
              <a:cs typeface="MS Gothic" charset="0"/>
            </a:endParaRPr>
          </a:p>
        </p:txBody>
      </p:sp>
      <p:sp>
        <p:nvSpPr>
          <p:cNvPr id="1026" name="Text Box 2"/>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129028" name="Rectangle 3"/>
          <p:cNvSpPr>
            <a:spLocks noChangeArrowheads="1"/>
          </p:cNvSpPr>
          <p:nvPr/>
        </p:nvSpPr>
        <p:spPr bwMode="auto">
          <a:xfrm>
            <a:off x="7848600" y="6546850"/>
            <a:ext cx="665163" cy="223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66" tIns="41998" rIns="80766" bIns="41998" anchor="ctr">
            <a:spAutoFit/>
          </a:bodyPr>
          <a:lstStyle/>
          <a:p>
            <a:pPr algn="ctr" eaLnBrk="1" hangingPunct="1">
              <a:buClr>
                <a:srgbClr val="FFFFFF"/>
              </a:buClr>
              <a:buFont typeface="Comic Sans MS"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sz="900" b="1">
                <a:solidFill>
                  <a:srgbClr val="FFFFFF"/>
                </a:solidFill>
                <a:latin typeface="Comic Sans MS" charset="0"/>
                <a:cs typeface="MS Gothic" charset="0"/>
              </a:rPr>
              <a:t>9.65.08.</a:t>
            </a:r>
          </a:p>
        </p:txBody>
      </p:sp>
      <p:sp>
        <p:nvSpPr>
          <p:cNvPr id="129029" name="Rectangle 4"/>
          <p:cNvSpPr>
            <a:spLocks noChangeArrowheads="1"/>
          </p:cNvSpPr>
          <p:nvPr/>
        </p:nvSpPr>
        <p:spPr bwMode="auto">
          <a:xfrm>
            <a:off x="461963" y="106363"/>
            <a:ext cx="4060825"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1104" tIns="45552" rIns="91104" bIns="45552">
            <a:spAutoFit/>
          </a:bodyPr>
          <a:lstStyle/>
          <a:p>
            <a:pPr eaLnBrk="1" hangingPunct="1">
              <a:lnSpc>
                <a:spcPct val="125000"/>
              </a:lnSpc>
              <a:spcBef>
                <a:spcPts val="1350"/>
              </a:spcBef>
              <a:buClr>
                <a:srgbClr val="FFFF00"/>
              </a:buClr>
              <a:buFont typeface="Helvetica"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pPr>
            <a:r>
              <a:rPr lang="en-GB" b="1">
                <a:solidFill>
                  <a:srgbClr val="FFFF00"/>
                </a:solidFill>
                <a:latin typeface="Helvetica" charset="0"/>
                <a:cs typeface="MS Gothic" charset="0"/>
              </a:rPr>
              <a:t>The  New Testament          Comes Together</a:t>
            </a:r>
          </a:p>
        </p:txBody>
      </p:sp>
    </p:spTree>
    <p:extLst>
      <p:ext uri="{BB962C8B-B14F-4D97-AF65-F5344CB8AC3E}">
        <p14:creationId xmlns:p14="http://schemas.microsoft.com/office/powerpoint/2010/main" val="1059242900"/>
      </p:ext>
    </p:extLst>
  </p:cSld>
  <p:clrMap bg1="lt1" tx1="dk1" bg2="lt2" tx2="dk2" accent1="accent1" accent2="accent2" accent3="accent3" accent4="accent4" accent5="accent5" accent6="accent6" hlink="hlink" folHlink="folHlink"/>
  <p:sldLayoutIdLst>
    <p:sldLayoutId id="2147485964"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cs typeface="SimSun" charset="0"/>
              </a:defRPr>
            </a:lvl1pPr>
          </a:lstStyle>
          <a:p>
            <a:fld id="{1C2A93C3-DDBF-744B-8CE8-07E8A42EAF73}"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247637169"/>
      </p:ext>
    </p:extLst>
  </p:cSld>
  <p:clrMap bg1="lt1" tx1="dk1" bg2="lt2" tx2="dk2" accent1="accent1" accent2="accent2" accent3="accent3" accent4="accent4" accent5="accent5" accent6="accent6" hlink="hlink" folHlink="folHlink"/>
  <p:sldLayoutIdLst>
    <p:sldLayoutId id="2147485966" r:id="rId1"/>
    <p:sldLayoutId id="2147485967" r:id="rId2"/>
    <p:sldLayoutId id="2147485968" r:id="rId3"/>
    <p:sldLayoutId id="2147485969" r:id="rId4"/>
    <p:sldLayoutId id="2147485970" r:id="rId5"/>
    <p:sldLayoutId id="2147485971" r:id="rId6"/>
    <p:sldLayoutId id="2147485972" r:id="rId7"/>
    <p:sldLayoutId id="2147485973" r:id="rId8"/>
    <p:sldLayoutId id="2147485974" r:id="rId9"/>
    <p:sldLayoutId id="2147485975" r:id="rId10"/>
    <p:sldLayoutId id="2147485976" r:id="rId11"/>
    <p:sldLayoutId id="2147485977"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cs typeface="SimSun" charset="0"/>
              </a:defRPr>
            </a:lvl1pPr>
          </a:lstStyle>
          <a:p>
            <a:fld id="{1C2A93C3-DDBF-744B-8CE8-07E8A42EAF73}"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20047254"/>
      </p:ext>
    </p:extLst>
  </p:cSld>
  <p:clrMap bg1="lt1" tx1="dk1" bg2="lt2" tx2="dk2" accent1="accent1" accent2="accent2" accent3="accent3" accent4="accent4" accent5="accent5" accent6="accent6" hlink="hlink" folHlink="folHlink"/>
  <p:sldLayoutIdLst>
    <p:sldLayoutId id="2147485979" r:id="rId1"/>
    <p:sldLayoutId id="2147485980" r:id="rId2"/>
    <p:sldLayoutId id="2147485981" r:id="rId3"/>
    <p:sldLayoutId id="2147485982" r:id="rId4"/>
    <p:sldLayoutId id="2147485983" r:id="rId5"/>
    <p:sldLayoutId id="2147485984" r:id="rId6"/>
    <p:sldLayoutId id="2147485985" r:id="rId7"/>
    <p:sldLayoutId id="2147485986" r:id="rId8"/>
    <p:sldLayoutId id="2147485987" r:id="rId9"/>
    <p:sldLayoutId id="2147485988" r:id="rId10"/>
    <p:sldLayoutId id="2147485989" r:id="rId11"/>
    <p:sldLayoutId id="2147485990"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SimSun" pitchFamily="2" charset="-122"/>
                <a:cs typeface="SimSun" pitchFamily="2" charset="-122"/>
              </a:defRPr>
            </a:lvl1pPr>
          </a:lstStyle>
          <a:p>
            <a:pPr>
              <a:defRPr/>
            </a:pPr>
            <a:endParaRPr lang="en-US" altLang="zh-CN">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cs typeface="SimSun" charset="0"/>
              </a:defRPr>
            </a:lvl1pPr>
          </a:lstStyle>
          <a:p>
            <a:fld id="{1C2A93C3-DDBF-744B-8CE8-07E8A42EAF73}" type="slidenum">
              <a:rPr lang="en-US" altLang="zh-CN" smtClean="0">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069442181"/>
      </p:ext>
    </p:extLst>
  </p:cSld>
  <p:clrMap bg1="lt1" tx1="dk1" bg2="lt2" tx2="dk2" accent1="accent1" accent2="accent2" accent3="accent3" accent4="accent4" accent5="accent5" accent6="accent6" hlink="hlink" folHlink="folHlink"/>
  <p:sldLayoutIdLst>
    <p:sldLayoutId id="2147485992" r:id="rId1"/>
    <p:sldLayoutId id="2147485993" r:id="rId2"/>
    <p:sldLayoutId id="2147485994" r:id="rId3"/>
    <p:sldLayoutId id="2147485995" r:id="rId4"/>
    <p:sldLayoutId id="2147485996" r:id="rId5"/>
    <p:sldLayoutId id="2147485997" r:id="rId6"/>
    <p:sldLayoutId id="2147485998" r:id="rId7"/>
    <p:sldLayoutId id="2147485999" r:id="rId8"/>
    <p:sldLayoutId id="2147486000" r:id="rId9"/>
    <p:sldLayoutId id="2147486001" r:id="rId10"/>
    <p:sldLayoutId id="2147486002" r:id="rId11"/>
    <p:sldLayoutId id="2147486003" r:id="rId12"/>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310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0310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310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l">
              <a:defRPr sz="1400">
                <a:solidFill>
                  <a:srgbClr val="000000"/>
                </a:solidFill>
                <a:latin typeface="Arial"/>
                <a:ea typeface="Osaka"/>
                <a:cs typeface="Osaka"/>
              </a:defRPr>
            </a:lvl1pPr>
          </a:lstStyle>
          <a:p>
            <a:pPr>
              <a:defRPr/>
            </a:pPr>
            <a:endParaRPr lang="en-US"/>
          </a:p>
        </p:txBody>
      </p:sp>
      <p:sp>
        <p:nvSpPr>
          <p:cNvPr id="30310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a:ea typeface="Osaka"/>
                <a:cs typeface="Osaka"/>
              </a:defRPr>
            </a:lvl1pPr>
          </a:lstStyle>
          <a:p>
            <a:pPr>
              <a:defRPr/>
            </a:pPr>
            <a:endParaRPr lang="en-US"/>
          </a:p>
        </p:txBody>
      </p:sp>
      <p:sp>
        <p:nvSpPr>
          <p:cNvPr id="30311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a:ea typeface="Osaka"/>
                <a:cs typeface="Osaka"/>
              </a:defRPr>
            </a:lvl1pPr>
          </a:lstStyle>
          <a:p>
            <a:pPr>
              <a:defRPr/>
            </a:pPr>
            <a:fld id="{13458577-7096-EB4E-8801-60814CE51422}" type="slidenum">
              <a:rPr lang="en-US"/>
              <a:pPr>
                <a:defRPr/>
              </a:pPr>
              <a:t>‹#›</a:t>
            </a:fld>
            <a:endParaRPr lang="en-US"/>
          </a:p>
        </p:txBody>
      </p:sp>
    </p:spTree>
    <p:extLst>
      <p:ext uri="{BB962C8B-B14F-4D97-AF65-F5344CB8AC3E}">
        <p14:creationId xmlns:p14="http://schemas.microsoft.com/office/powerpoint/2010/main" val="2775687543"/>
      </p:ext>
    </p:extLst>
  </p:cSld>
  <p:clrMap bg1="lt1" tx1="dk1" bg2="lt2" tx2="dk2" accent1="accent1" accent2="accent2" accent3="accent3" accent4="accent4" accent5="accent5" accent6="accent6" hlink="hlink" folHlink="folHlink"/>
  <p:sldLayoutIdLst>
    <p:sldLayoutId id="2147486005" r:id="rId1"/>
    <p:sldLayoutId id="2147486006" r:id="rId2"/>
    <p:sldLayoutId id="2147486007" r:id="rId3"/>
    <p:sldLayoutId id="2147486008" r:id="rId4"/>
    <p:sldLayoutId id="2147486009" r:id="rId5"/>
    <p:sldLayoutId id="2147486010" r:id="rId6"/>
    <p:sldLayoutId id="2147486011" r:id="rId7"/>
    <p:sldLayoutId id="2147486012" r:id="rId8"/>
    <p:sldLayoutId id="2147486013" r:id="rId9"/>
    <p:sldLayoutId id="2147486014" r:id="rId10"/>
    <p:sldLayoutId id="214748601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4011505"/>
      </p:ext>
    </p:extLst>
  </p:cSld>
  <p:clrMap bg1="lt1" tx1="dk1" bg2="lt2" tx2="dk2" accent1="accent1" accent2="accent2" accent3="accent3" accent4="accent4" accent5="accent5" accent6="accent6" hlink="hlink" folHlink="folHlink"/>
  <p:sldLayoutIdLst>
    <p:sldLayoutId id="2147486043" r:id="rId1"/>
    <p:sldLayoutId id="2147486044" r:id="rId2"/>
    <p:sldLayoutId id="2147486045" r:id="rId3"/>
    <p:sldLayoutId id="2147486046" r:id="rId4"/>
    <p:sldLayoutId id="2147486047" r:id="rId5"/>
    <p:sldLayoutId id="2147486048" r:id="rId6"/>
    <p:sldLayoutId id="2147486049" r:id="rId7"/>
    <p:sldLayoutId id="2147486050" r:id="rId8"/>
    <p:sldLayoutId id="2147486051" r:id="rId9"/>
    <p:sldLayoutId id="2147486052" r:id="rId10"/>
    <p:sldLayoutId id="2147486053" r:id="rId11"/>
    <p:sldLayoutId id="2147486054"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1138" name="Group 1026"/>
          <p:cNvGrpSpPr>
            <a:grpSpLocks/>
          </p:cNvGrpSpPr>
          <p:nvPr/>
        </p:nvGrpSpPr>
        <p:grpSpPr bwMode="auto">
          <a:xfrm>
            <a:off x="0" y="3902075"/>
            <a:ext cx="3400425" cy="2949575"/>
            <a:chOff x="0" y="2458"/>
            <a:chExt cx="2142" cy="1858"/>
          </a:xfrm>
        </p:grpSpPr>
        <p:sp>
          <p:nvSpPr>
            <p:cNvPr id="78851"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2"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3"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4"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9114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9114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9115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91139"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78859" name="Rectangle 103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1"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2"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A9074EB8-8594-254B-815F-2994E685C1B5}" type="slidenum">
              <a:rPr lang="en-US"/>
              <a:pPr>
                <a:defRPr/>
              </a:pPr>
              <a:t>‹#›</a:t>
            </a:fld>
            <a:endParaRPr lang="en-US"/>
          </a:p>
        </p:txBody>
      </p:sp>
    </p:spTree>
    <p:extLst>
      <p:ext uri="{BB962C8B-B14F-4D97-AF65-F5344CB8AC3E}">
        <p14:creationId xmlns:p14="http://schemas.microsoft.com/office/powerpoint/2010/main" val="1209241411"/>
      </p:ext>
    </p:extLst>
  </p:cSld>
  <p:clrMap bg1="dk2" tx1="lt1" bg2="dk1" tx2="lt2" accent1="accent1" accent2="accent2" accent3="accent3" accent4="accent4" accent5="accent5" accent6="accent6" hlink="hlink" folHlink="folHlink"/>
  <p:sldLayoutIdLst>
    <p:sldLayoutId id="2147486056" r:id="rId1"/>
    <p:sldLayoutId id="2147486057" r:id="rId2"/>
    <p:sldLayoutId id="2147486058"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6pPr>
      <a:lvl7pPr marL="29718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7pPr>
      <a:lvl8pPr marL="34290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8pPr>
      <a:lvl9pPr marL="38862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2706" name="Rectangle 2"/>
          <p:cNvSpPr>
            <a:spLocks noChangeArrowheads="1"/>
          </p:cNvSpPr>
          <p:nvPr/>
        </p:nvSpPr>
        <p:spPr bwMode="auto">
          <a:xfrm>
            <a:off x="0" y="0"/>
            <a:ext cx="9144000" cy="6858000"/>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grpSp>
        <p:nvGrpSpPr>
          <p:cNvPr id="72707" name="Group 26"/>
          <p:cNvGrpSpPr>
            <a:grpSpLocks/>
          </p:cNvGrpSpPr>
          <p:nvPr/>
        </p:nvGrpSpPr>
        <p:grpSpPr bwMode="auto">
          <a:xfrm>
            <a:off x="390525" y="323850"/>
            <a:ext cx="8378825" cy="6186488"/>
            <a:chOff x="246" y="204"/>
            <a:chExt cx="5271" cy="3889"/>
          </a:xfrm>
        </p:grpSpPr>
        <p:sp>
          <p:nvSpPr>
            <p:cNvPr id="72714" name="Rectangle 3"/>
            <p:cNvSpPr>
              <a:spLocks noChangeArrowheads="1"/>
            </p:cNvSpPr>
            <p:nvPr/>
          </p:nvSpPr>
          <p:spPr bwMode="auto">
            <a:xfrm>
              <a:off x="294" y="228"/>
              <a:ext cx="5217" cy="3850"/>
            </a:xfrm>
            <a:prstGeom prst="rect">
              <a:avLst/>
            </a:prstGeom>
            <a:solidFill>
              <a:srgbClr val="535353"/>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72715"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16"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17" name="Freeform 6"/>
            <p:cNvSpPr>
              <a:spLocks/>
            </p:cNvSpPr>
            <p:nvPr/>
          </p:nvSpPr>
          <p:spPr bwMode="auto">
            <a:xfrm>
              <a:off x="4384" y="399"/>
              <a:ext cx="1045" cy="1764"/>
            </a:xfrm>
            <a:custGeom>
              <a:avLst/>
              <a:gdLst>
                <a:gd name="T0" fmla="*/ 1007 w 1042"/>
                <a:gd name="T1" fmla="*/ 76 h 1764"/>
                <a:gd name="T2" fmla="*/ 937 w 1042"/>
                <a:gd name="T3" fmla="*/ 152 h 1764"/>
                <a:gd name="T4" fmla="*/ 846 w 1042"/>
                <a:gd name="T5" fmla="*/ 131 h 1764"/>
                <a:gd name="T6" fmla="*/ 765 w 1042"/>
                <a:gd name="T7" fmla="*/ 152 h 1764"/>
                <a:gd name="T8" fmla="*/ 705 w 1042"/>
                <a:gd name="T9" fmla="*/ 229 h 1764"/>
                <a:gd name="T10" fmla="*/ 624 w 1042"/>
                <a:gd name="T11" fmla="*/ 250 h 1764"/>
                <a:gd name="T12" fmla="*/ 544 w 1042"/>
                <a:gd name="T13" fmla="*/ 283 h 1764"/>
                <a:gd name="T14" fmla="*/ 453 w 1042"/>
                <a:gd name="T15" fmla="*/ 348 h 1764"/>
                <a:gd name="T16" fmla="*/ 393 w 1042"/>
                <a:gd name="T17" fmla="*/ 435 h 1764"/>
                <a:gd name="T18" fmla="*/ 353 w 1042"/>
                <a:gd name="T19" fmla="*/ 511 h 1764"/>
                <a:gd name="T20" fmla="*/ 312 w 1042"/>
                <a:gd name="T21" fmla="*/ 599 h 1764"/>
                <a:gd name="T22" fmla="*/ 23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32 w 1042"/>
                <a:gd name="T35" fmla="*/ 816 h 1764"/>
                <a:gd name="T36" fmla="*/ 312 w 1042"/>
                <a:gd name="T37" fmla="*/ 860 h 1764"/>
                <a:gd name="T38" fmla="*/ 393 w 1042"/>
                <a:gd name="T39" fmla="*/ 914 h 1764"/>
                <a:gd name="T40" fmla="*/ 473 w 1042"/>
                <a:gd name="T41" fmla="*/ 914 h 1764"/>
                <a:gd name="T42" fmla="*/ 544 w 1042"/>
                <a:gd name="T43" fmla="*/ 882 h 1764"/>
                <a:gd name="T44" fmla="*/ 604 w 1042"/>
                <a:gd name="T45" fmla="*/ 816 h 1764"/>
                <a:gd name="T46" fmla="*/ 675 w 1042"/>
                <a:gd name="T47" fmla="*/ 784 h 1764"/>
                <a:gd name="T48" fmla="*/ 725 w 1042"/>
                <a:gd name="T49" fmla="*/ 871 h 1764"/>
                <a:gd name="T50" fmla="*/ 755 w 1042"/>
                <a:gd name="T51" fmla="*/ 958 h 1764"/>
                <a:gd name="T52" fmla="*/ 816 w 1042"/>
                <a:gd name="T53" fmla="*/ 1088 h 1764"/>
                <a:gd name="T54" fmla="*/ 866 w 1042"/>
                <a:gd name="T55" fmla="*/ 1186 h 1764"/>
                <a:gd name="T56" fmla="*/ 906 w 1042"/>
                <a:gd name="T57" fmla="*/ 1273 h 1764"/>
                <a:gd name="T58" fmla="*/ 937 w 1042"/>
                <a:gd name="T59" fmla="*/ 1360 h 1764"/>
                <a:gd name="T60" fmla="*/ 947 w 1042"/>
                <a:gd name="T61" fmla="*/ 1447 h 1764"/>
                <a:gd name="T62" fmla="*/ 987 w 1042"/>
                <a:gd name="T63" fmla="*/ 1534 h 1764"/>
                <a:gd name="T64" fmla="*/ 1007 w 1042"/>
                <a:gd name="T65" fmla="*/ 1622 h 1764"/>
                <a:gd name="T66" fmla="*/ 1047 w 1042"/>
                <a:gd name="T67" fmla="*/ 1709 h 1764"/>
                <a:gd name="T68" fmla="*/ 107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18" name="Freeform 7"/>
            <p:cNvSpPr>
              <a:spLocks/>
            </p:cNvSpPr>
            <p:nvPr/>
          </p:nvSpPr>
          <p:spPr bwMode="auto">
            <a:xfrm>
              <a:off x="502" y="1226"/>
              <a:ext cx="4885"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28 w 4882"/>
                <a:gd name="T11" fmla="*/ 739 h 1403"/>
                <a:gd name="T12" fmla="*/ 1018 w 4882"/>
                <a:gd name="T13" fmla="*/ 815 h 1403"/>
                <a:gd name="T14" fmla="*/ 1220 w 4882"/>
                <a:gd name="T15" fmla="*/ 869 h 1403"/>
                <a:gd name="T16" fmla="*/ 1341 w 4882"/>
                <a:gd name="T17" fmla="*/ 772 h 1403"/>
                <a:gd name="T18" fmla="*/ 1422 w 4882"/>
                <a:gd name="T19" fmla="*/ 565 h 1403"/>
                <a:gd name="T20" fmla="*/ 1301 w 4882"/>
                <a:gd name="T21" fmla="*/ 359 h 1403"/>
                <a:gd name="T22" fmla="*/ 1422 w 4882"/>
                <a:gd name="T23" fmla="*/ 163 h 1403"/>
                <a:gd name="T24" fmla="*/ 1613 w 4882"/>
                <a:gd name="T25" fmla="*/ 206 h 1403"/>
                <a:gd name="T26" fmla="*/ 1795 w 4882"/>
                <a:gd name="T27" fmla="*/ 250 h 1403"/>
                <a:gd name="T28" fmla="*/ 1977 w 4882"/>
                <a:gd name="T29" fmla="*/ 250 h 1403"/>
                <a:gd name="T30" fmla="*/ 2098 w 4882"/>
                <a:gd name="T31" fmla="*/ 217 h 1403"/>
                <a:gd name="T32" fmla="*/ 2229 w 4882"/>
                <a:gd name="T33" fmla="*/ 120 h 1403"/>
                <a:gd name="T34" fmla="*/ 2430 w 4882"/>
                <a:gd name="T35" fmla="*/ 261 h 1403"/>
                <a:gd name="T36" fmla="*/ 2632 w 4882"/>
                <a:gd name="T37" fmla="*/ 348 h 1403"/>
                <a:gd name="T38" fmla="*/ 2803 w 4882"/>
                <a:gd name="T39" fmla="*/ 478 h 1403"/>
                <a:gd name="T40" fmla="*/ 3005 w 4882"/>
                <a:gd name="T41" fmla="*/ 576 h 1403"/>
                <a:gd name="T42" fmla="*/ 3197 w 4882"/>
                <a:gd name="T43" fmla="*/ 652 h 1403"/>
                <a:gd name="T44" fmla="*/ 3398 w 4882"/>
                <a:gd name="T45" fmla="*/ 772 h 1403"/>
                <a:gd name="T46" fmla="*/ 3600 w 4882"/>
                <a:gd name="T47" fmla="*/ 706 h 1403"/>
                <a:gd name="T48" fmla="*/ 3802 w 4882"/>
                <a:gd name="T49" fmla="*/ 772 h 1403"/>
                <a:gd name="T50" fmla="*/ 4003 w 4882"/>
                <a:gd name="T51" fmla="*/ 706 h 1403"/>
                <a:gd name="T52" fmla="*/ 4225 w 4882"/>
                <a:gd name="T53" fmla="*/ 696 h 1403"/>
                <a:gd name="T54" fmla="*/ 4427 w 4882"/>
                <a:gd name="T55" fmla="*/ 783 h 1403"/>
                <a:gd name="T56" fmla="*/ 4629 w 4882"/>
                <a:gd name="T57" fmla="*/ 783 h 1403"/>
                <a:gd name="T58" fmla="*/ 4830 w 4882"/>
                <a:gd name="T59" fmla="*/ 761 h 1403"/>
                <a:gd name="T60" fmla="*/ 4790 w 4882"/>
                <a:gd name="T61" fmla="*/ 848 h 1403"/>
                <a:gd name="T62" fmla="*/ 4528 w 4882"/>
                <a:gd name="T63" fmla="*/ 924 h 1403"/>
                <a:gd name="T64" fmla="*/ 4326 w 4882"/>
                <a:gd name="T65" fmla="*/ 978 h 1403"/>
                <a:gd name="T66" fmla="*/ 4306 w 4882"/>
                <a:gd name="T67" fmla="*/ 1130 h 1403"/>
                <a:gd name="T68" fmla="*/ 4195 w 4882"/>
                <a:gd name="T69" fmla="*/ 1293 h 1403"/>
                <a:gd name="T70" fmla="*/ 3953 w 4882"/>
                <a:gd name="T71" fmla="*/ 1337 h 1403"/>
                <a:gd name="T72" fmla="*/ 3640 w 4882"/>
                <a:gd name="T73" fmla="*/ 1185 h 1403"/>
                <a:gd name="T74" fmla="*/ 3429 w 4882"/>
                <a:gd name="T75" fmla="*/ 1011 h 1403"/>
                <a:gd name="T76" fmla="*/ 3197 w 4882"/>
                <a:gd name="T77" fmla="*/ 978 h 1403"/>
                <a:gd name="T78" fmla="*/ 2975 w 4882"/>
                <a:gd name="T79" fmla="*/ 859 h 1403"/>
                <a:gd name="T80" fmla="*/ 2723 w 4882"/>
                <a:gd name="T81" fmla="*/ 848 h 1403"/>
                <a:gd name="T82" fmla="*/ 2491 w 4882"/>
                <a:gd name="T83" fmla="*/ 924 h 1403"/>
                <a:gd name="T84" fmla="*/ 2249 w 4882"/>
                <a:gd name="T85" fmla="*/ 859 h 1403"/>
                <a:gd name="T86" fmla="*/ 2037 w 4882"/>
                <a:gd name="T87" fmla="*/ 772 h 1403"/>
                <a:gd name="T88" fmla="*/ 1936 w 4882"/>
                <a:gd name="T89" fmla="*/ 946 h 1403"/>
                <a:gd name="T90" fmla="*/ 1926 w 4882"/>
                <a:gd name="T91" fmla="*/ 1163 h 1403"/>
                <a:gd name="T92" fmla="*/ 1815 w 4882"/>
                <a:gd name="T93" fmla="*/ 1359 h 1403"/>
                <a:gd name="T94" fmla="*/ 1603 w 4882"/>
                <a:gd name="T95" fmla="*/ 1402 h 1403"/>
                <a:gd name="T96" fmla="*/ 1392 w 4882"/>
                <a:gd name="T97" fmla="*/ 1326 h 1403"/>
                <a:gd name="T98" fmla="*/ 1190 w 4882"/>
                <a:gd name="T99" fmla="*/ 1239 h 1403"/>
                <a:gd name="T100" fmla="*/ 98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19" name="Freeform 8"/>
            <p:cNvSpPr>
              <a:spLocks/>
            </p:cNvSpPr>
            <p:nvPr/>
          </p:nvSpPr>
          <p:spPr bwMode="auto">
            <a:xfrm>
              <a:off x="418" y="549"/>
              <a:ext cx="4993" cy="3250"/>
            </a:xfrm>
            <a:custGeom>
              <a:avLst/>
              <a:gdLst>
                <a:gd name="T0" fmla="*/ 968 w 4993"/>
                <a:gd name="T1" fmla="*/ 2666 h 3253"/>
                <a:gd name="T2" fmla="*/ 766 w 4993"/>
                <a:gd name="T3" fmla="*/ 3015 h 3253"/>
                <a:gd name="T4" fmla="*/ 474 w 4993"/>
                <a:gd name="T5" fmla="*/ 3091 h 3253"/>
                <a:gd name="T6" fmla="*/ 161 w 4993"/>
                <a:gd name="T7" fmla="*/ 3037 h 3253"/>
                <a:gd name="T8" fmla="*/ 182 w 4993"/>
                <a:gd name="T9" fmla="*/ 2863 h 3253"/>
                <a:gd name="T10" fmla="*/ 504 w 4993"/>
                <a:gd name="T11" fmla="*/ 2798 h 3253"/>
                <a:gd name="T12" fmla="*/ 807 w 4993"/>
                <a:gd name="T13" fmla="*/ 2688 h 3253"/>
                <a:gd name="T14" fmla="*/ 958 w 4993"/>
                <a:gd name="T15" fmla="*/ 2427 h 3253"/>
                <a:gd name="T16" fmla="*/ 645 w 4993"/>
                <a:gd name="T17" fmla="*/ 2166 h 3253"/>
                <a:gd name="T18" fmla="*/ 303 w 4993"/>
                <a:gd name="T19" fmla="*/ 1981 h 3253"/>
                <a:gd name="T20" fmla="*/ 444 w 4993"/>
                <a:gd name="T21" fmla="*/ 1992 h 3253"/>
                <a:gd name="T22" fmla="*/ 837 w 4993"/>
                <a:gd name="T23" fmla="*/ 2057 h 3253"/>
                <a:gd name="T24" fmla="*/ 1190 w 4993"/>
                <a:gd name="T25" fmla="*/ 2166 h 3253"/>
                <a:gd name="T26" fmla="*/ 1291 w 4993"/>
                <a:gd name="T27" fmla="*/ 2210 h 3253"/>
                <a:gd name="T28" fmla="*/ 1553 w 4993"/>
                <a:gd name="T29" fmla="*/ 1970 h 3253"/>
                <a:gd name="T30" fmla="*/ 1896 w 4993"/>
                <a:gd name="T31" fmla="*/ 1775 h 3253"/>
                <a:gd name="T32" fmla="*/ 2047 w 4993"/>
                <a:gd name="T33" fmla="*/ 1458 h 3253"/>
                <a:gd name="T34" fmla="*/ 2148 w 4993"/>
                <a:gd name="T35" fmla="*/ 1513 h 3253"/>
                <a:gd name="T36" fmla="*/ 2350 w 4993"/>
                <a:gd name="T37" fmla="*/ 1360 h 3253"/>
                <a:gd name="T38" fmla="*/ 2158 w 4993"/>
                <a:gd name="T39" fmla="*/ 1078 h 3253"/>
                <a:gd name="T40" fmla="*/ 2077 w 4993"/>
                <a:gd name="T41" fmla="*/ 64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64 h 3253"/>
                <a:gd name="T52" fmla="*/ 2309 w 4993"/>
                <a:gd name="T53" fmla="*/ 904 h 3253"/>
                <a:gd name="T54" fmla="*/ 2562 w 4993"/>
                <a:gd name="T55" fmla="*/ 697 h 3253"/>
                <a:gd name="T56" fmla="*/ 2400 w 4993"/>
                <a:gd name="T57" fmla="*/ 326 h 3253"/>
                <a:gd name="T58" fmla="*/ 2794 w 4993"/>
                <a:gd name="T59" fmla="*/ 163 h 3253"/>
                <a:gd name="T60" fmla="*/ 3207 w 4993"/>
                <a:gd name="T61" fmla="*/ 196 h 3253"/>
                <a:gd name="T62" fmla="*/ 3247 w 4993"/>
                <a:gd name="T63" fmla="*/ 545 h 3253"/>
                <a:gd name="T64" fmla="*/ 3086 w 4993"/>
                <a:gd name="T65" fmla="*/ 773 h 3253"/>
                <a:gd name="T66" fmla="*/ 2783 w 4993"/>
                <a:gd name="T67" fmla="*/ 871 h 3253"/>
                <a:gd name="T68" fmla="*/ 3096 w 4993"/>
                <a:gd name="T69" fmla="*/ 1045 h 3253"/>
                <a:gd name="T70" fmla="*/ 3499 w 4993"/>
                <a:gd name="T71" fmla="*/ 1023 h 3253"/>
                <a:gd name="T72" fmla="*/ 3741 w 4993"/>
                <a:gd name="T73" fmla="*/ 1273 h 3253"/>
                <a:gd name="T74" fmla="*/ 3661 w 4993"/>
                <a:gd name="T75" fmla="*/ 1644 h 3253"/>
                <a:gd name="T76" fmla="*/ 3873 w 4993"/>
                <a:gd name="T77" fmla="*/ 1883 h 3253"/>
                <a:gd name="T78" fmla="*/ 4175 w 4993"/>
                <a:gd name="T79" fmla="*/ 1764 h 3253"/>
                <a:gd name="T80" fmla="*/ 4468 w 4993"/>
                <a:gd name="T81" fmla="*/ 1618 h 3253"/>
                <a:gd name="T82" fmla="*/ 4720 w 4993"/>
                <a:gd name="T83" fmla="*/ 1382 h 3253"/>
                <a:gd name="T84" fmla="*/ 4992 w 4993"/>
                <a:gd name="T85" fmla="*/ 1480 h 3253"/>
                <a:gd name="T86" fmla="*/ 4730 w 4993"/>
                <a:gd name="T87" fmla="*/ 1742 h 3253"/>
                <a:gd name="T88" fmla="*/ 4518 w 4993"/>
                <a:gd name="T89" fmla="*/ 2112 h 3253"/>
                <a:gd name="T90" fmla="*/ 4266 w 4993"/>
                <a:gd name="T91" fmla="*/ 2471 h 3253"/>
                <a:gd name="T92" fmla="*/ 3812 w 4993"/>
                <a:gd name="T93" fmla="*/ 2449 h 3253"/>
                <a:gd name="T94" fmla="*/ 3560 w 4993"/>
                <a:gd name="T95" fmla="*/ 2297 h 3253"/>
                <a:gd name="T96" fmla="*/ 3550 w 4993"/>
                <a:gd name="T97" fmla="*/ 1829 h 3253"/>
                <a:gd name="T98" fmla="*/ 3348 w 4993"/>
                <a:gd name="T99" fmla="*/ 1556 h 3253"/>
                <a:gd name="T100" fmla="*/ 3005 w 4993"/>
                <a:gd name="T101" fmla="*/ 1753 h 3253"/>
                <a:gd name="T102" fmla="*/ 2824 w 4993"/>
                <a:gd name="T103" fmla="*/ 1556 h 3253"/>
                <a:gd name="T104" fmla="*/ 2582 w 4993"/>
                <a:gd name="T105" fmla="*/ 1284 h 3253"/>
                <a:gd name="T106" fmla="*/ 2279 w 4993"/>
                <a:gd name="T107" fmla="*/ 1567 h 3253"/>
                <a:gd name="T108" fmla="*/ 2158 w 4993"/>
                <a:gd name="T109" fmla="*/ 1981 h 3253"/>
                <a:gd name="T110" fmla="*/ 1896 w 4993"/>
                <a:gd name="T111" fmla="*/ 2308 h 3253"/>
                <a:gd name="T112" fmla="*/ 1755 w 4993"/>
                <a:gd name="T113" fmla="*/ 2623 h 3253"/>
                <a:gd name="T114" fmla="*/ 1392 w 4993"/>
                <a:gd name="T115" fmla="*/ 241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0"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1" name="Freeform 10"/>
            <p:cNvSpPr>
              <a:spLocks/>
            </p:cNvSpPr>
            <p:nvPr/>
          </p:nvSpPr>
          <p:spPr bwMode="auto">
            <a:xfrm>
              <a:off x="502" y="378"/>
              <a:ext cx="1136" cy="2543"/>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32 h 2540"/>
                <a:gd name="T10" fmla="*/ 1054 w 1136"/>
                <a:gd name="T11" fmla="*/ 648 h 2540"/>
                <a:gd name="T12" fmla="*/ 1028 w 1136"/>
                <a:gd name="T13" fmla="*/ 764 h 2540"/>
                <a:gd name="T14" fmla="*/ 947 w 1136"/>
                <a:gd name="T15" fmla="*/ 873 h 2540"/>
                <a:gd name="T16" fmla="*/ 913 w 1136"/>
                <a:gd name="T17" fmla="*/ 989 h 2540"/>
                <a:gd name="T18" fmla="*/ 860 w 1136"/>
                <a:gd name="T19" fmla="*/ 1113 h 2540"/>
                <a:gd name="T20" fmla="*/ 813 w 1136"/>
                <a:gd name="T21" fmla="*/ 1229 h 2540"/>
                <a:gd name="T22" fmla="*/ 719 w 1136"/>
                <a:gd name="T23" fmla="*/ 1333 h 2540"/>
                <a:gd name="T24" fmla="*/ 611 w 1136"/>
                <a:gd name="T25" fmla="*/ 1340 h 2540"/>
                <a:gd name="T26" fmla="*/ 504 w 1136"/>
                <a:gd name="T27" fmla="*/ 1340 h 2540"/>
                <a:gd name="T28" fmla="*/ 396 w 1136"/>
                <a:gd name="T29" fmla="*/ 1384 h 2540"/>
                <a:gd name="T30" fmla="*/ 316 w 1136"/>
                <a:gd name="T31" fmla="*/ 1258 h 2540"/>
                <a:gd name="T32" fmla="*/ 208 w 1136"/>
                <a:gd name="T33" fmla="*/ 1185 h 2540"/>
                <a:gd name="T34" fmla="*/ 101 w 1136"/>
                <a:gd name="T35" fmla="*/ 1185 h 2540"/>
                <a:gd name="T36" fmla="*/ 40 w 1136"/>
                <a:gd name="T37" fmla="*/ 1192 h 2540"/>
                <a:gd name="T38" fmla="*/ 141 w 1136"/>
                <a:gd name="T39" fmla="*/ 1250 h 2540"/>
                <a:gd name="T40" fmla="*/ 235 w 1136"/>
                <a:gd name="T41" fmla="*/ 1348 h 2540"/>
                <a:gd name="T42" fmla="*/ 349 w 1136"/>
                <a:gd name="T43" fmla="*/ 1406 h 2540"/>
                <a:gd name="T44" fmla="*/ 356 w 1136"/>
                <a:gd name="T45" fmla="*/ 1551 h 2540"/>
                <a:gd name="T46" fmla="*/ 349 w 1136"/>
                <a:gd name="T47" fmla="*/ 1710 h 2540"/>
                <a:gd name="T48" fmla="*/ 296 w 1136"/>
                <a:gd name="T49" fmla="*/ 1841 h 2540"/>
                <a:gd name="T50" fmla="*/ 235 w 1136"/>
                <a:gd name="T51" fmla="*/ 1971 h 2540"/>
                <a:gd name="T52" fmla="*/ 168 w 1136"/>
                <a:gd name="T53" fmla="*/ 2102 h 2540"/>
                <a:gd name="T54" fmla="*/ 134 w 1136"/>
                <a:gd name="T55" fmla="*/ 2243 h 2540"/>
                <a:gd name="T56" fmla="*/ 67 w 1136"/>
                <a:gd name="T57" fmla="*/ 2359 h 2540"/>
                <a:gd name="T58" fmla="*/ 27 w 1136"/>
                <a:gd name="T59" fmla="*/ 2482 h 2540"/>
                <a:gd name="T60" fmla="*/ 20 w 1136"/>
                <a:gd name="T61" fmla="*/ 2540 h 2540"/>
                <a:gd name="T62" fmla="*/ 81 w 1136"/>
                <a:gd name="T63" fmla="*/ 2417 h 2540"/>
                <a:gd name="T64" fmla="*/ 148 w 1136"/>
                <a:gd name="T65" fmla="*/ 2301 h 2540"/>
                <a:gd name="T66" fmla="*/ 201 w 1136"/>
                <a:gd name="T67" fmla="*/ 2177 h 2540"/>
                <a:gd name="T68" fmla="*/ 242 w 1136"/>
                <a:gd name="T69" fmla="*/ 2022 h 2540"/>
                <a:gd name="T70" fmla="*/ 316 w 1136"/>
                <a:gd name="T71" fmla="*/ 1906 h 2540"/>
                <a:gd name="T72" fmla="*/ 403 w 1136"/>
                <a:gd name="T73" fmla="*/ 1783 h 2540"/>
                <a:gd name="T74" fmla="*/ 430 w 1136"/>
                <a:gd name="T75" fmla="*/ 1659 h 2540"/>
                <a:gd name="T76" fmla="*/ 423 w 1136"/>
                <a:gd name="T77" fmla="*/ 1543 h 2540"/>
                <a:gd name="T78" fmla="*/ 497 w 1136"/>
                <a:gd name="T79" fmla="*/ 1464 h 2540"/>
                <a:gd name="T80" fmla="*/ 651 w 1136"/>
                <a:gd name="T81" fmla="*/ 1427 h 2540"/>
                <a:gd name="T82" fmla="*/ 792 w 1136"/>
                <a:gd name="T83" fmla="*/ 1384 h 2540"/>
                <a:gd name="T84" fmla="*/ 866 w 1136"/>
                <a:gd name="T85" fmla="*/ 1265 h 2540"/>
                <a:gd name="T86" fmla="*/ 907 w 1136"/>
                <a:gd name="T87" fmla="*/ 1084 h 2540"/>
                <a:gd name="T88" fmla="*/ 1014 w 1136"/>
                <a:gd name="T89" fmla="*/ 989 h 2540"/>
                <a:gd name="T90" fmla="*/ 1048 w 1136"/>
                <a:gd name="T91" fmla="*/ 866 h 2540"/>
                <a:gd name="T92" fmla="*/ 1088 w 1136"/>
                <a:gd name="T93" fmla="*/ 743 h 2540"/>
                <a:gd name="T94" fmla="*/ 1115 w 1136"/>
                <a:gd name="T95" fmla="*/ 627 h 2540"/>
                <a:gd name="T96" fmla="*/ 1108 w 1136"/>
                <a:gd name="T97" fmla="*/ 50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2"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3" name="Freeform 12"/>
            <p:cNvSpPr>
              <a:spLocks/>
            </p:cNvSpPr>
            <p:nvPr/>
          </p:nvSpPr>
          <p:spPr bwMode="auto">
            <a:xfrm>
              <a:off x="3466" y="559"/>
              <a:ext cx="1830" cy="880"/>
            </a:xfrm>
            <a:custGeom>
              <a:avLst/>
              <a:gdLst>
                <a:gd name="T0" fmla="*/ 27 w 1827"/>
                <a:gd name="T1" fmla="*/ 864 h 880"/>
                <a:gd name="T2" fmla="*/ 101 w 1827"/>
                <a:gd name="T3" fmla="*/ 850 h 880"/>
                <a:gd name="T4" fmla="*/ 154 w 1827"/>
                <a:gd name="T5" fmla="*/ 814 h 880"/>
                <a:gd name="T6" fmla="*/ 262 w 1827"/>
                <a:gd name="T7" fmla="*/ 785 h 880"/>
                <a:gd name="T8" fmla="*/ 332 w 1827"/>
                <a:gd name="T9" fmla="*/ 726 h 880"/>
                <a:gd name="T10" fmla="*/ 386 w 1827"/>
                <a:gd name="T11" fmla="*/ 697 h 880"/>
                <a:gd name="T12" fmla="*/ 440 w 1827"/>
                <a:gd name="T13" fmla="*/ 661 h 880"/>
                <a:gd name="T14" fmla="*/ 507 w 1827"/>
                <a:gd name="T15" fmla="*/ 625 h 880"/>
                <a:gd name="T16" fmla="*/ 587 w 1827"/>
                <a:gd name="T17" fmla="*/ 610 h 880"/>
                <a:gd name="T18" fmla="*/ 661 w 1827"/>
                <a:gd name="T19" fmla="*/ 588 h 880"/>
                <a:gd name="T20" fmla="*/ 715 w 1827"/>
                <a:gd name="T21" fmla="*/ 559 h 880"/>
                <a:gd name="T22" fmla="*/ 775 w 1827"/>
                <a:gd name="T23" fmla="*/ 501 h 880"/>
                <a:gd name="T24" fmla="*/ 849 w 1827"/>
                <a:gd name="T25" fmla="*/ 465 h 880"/>
                <a:gd name="T26" fmla="*/ 896 w 1827"/>
                <a:gd name="T27" fmla="*/ 407 h 880"/>
                <a:gd name="T28" fmla="*/ 932 w 1827"/>
                <a:gd name="T29" fmla="*/ 341 h 880"/>
                <a:gd name="T30" fmla="*/ 987 w 1827"/>
                <a:gd name="T31" fmla="*/ 283 h 880"/>
                <a:gd name="T32" fmla="*/ 1047 w 1827"/>
                <a:gd name="T33" fmla="*/ 240 h 880"/>
                <a:gd name="T34" fmla="*/ 1114 w 1827"/>
                <a:gd name="T35" fmla="*/ 203 h 880"/>
                <a:gd name="T36" fmla="*/ 1195 w 1827"/>
                <a:gd name="T37" fmla="*/ 174 h 880"/>
                <a:gd name="T38" fmla="*/ 1262 w 1827"/>
                <a:gd name="T39" fmla="*/ 174 h 880"/>
                <a:gd name="T40" fmla="*/ 1356 w 1827"/>
                <a:gd name="T41" fmla="*/ 145 h 880"/>
                <a:gd name="T42" fmla="*/ 1410 w 1827"/>
                <a:gd name="T43" fmla="*/ 123 h 880"/>
                <a:gd name="T44" fmla="*/ 1463 w 1827"/>
                <a:gd name="T45" fmla="*/ 109 h 880"/>
                <a:gd name="T46" fmla="*/ 1517 w 1827"/>
                <a:gd name="T47" fmla="*/ 94 h 880"/>
                <a:gd name="T48" fmla="*/ 1614 w 1827"/>
                <a:gd name="T49" fmla="*/ 94 h 880"/>
                <a:gd name="T50" fmla="*/ 1668 w 1827"/>
                <a:gd name="T51" fmla="*/ 73 h 880"/>
                <a:gd name="T52" fmla="*/ 1728 w 1827"/>
                <a:gd name="T53" fmla="*/ 44 h 880"/>
                <a:gd name="T54" fmla="*/ 1796 w 1827"/>
                <a:gd name="T55" fmla="*/ 22 h 880"/>
                <a:gd name="T56" fmla="*/ 1856 w 1827"/>
                <a:gd name="T57" fmla="*/ 0 h 880"/>
                <a:gd name="T58" fmla="*/ 1796 w 1827"/>
                <a:gd name="T59" fmla="*/ 22 h 880"/>
                <a:gd name="T60" fmla="*/ 1735 w 1827"/>
                <a:gd name="T61" fmla="*/ 80 h 880"/>
                <a:gd name="T62" fmla="*/ 1655 w 1827"/>
                <a:gd name="T63" fmla="*/ 102 h 880"/>
                <a:gd name="T64" fmla="*/ 1594 w 1827"/>
                <a:gd name="T65" fmla="*/ 116 h 880"/>
                <a:gd name="T66" fmla="*/ 1504 w 1827"/>
                <a:gd name="T67" fmla="*/ 138 h 880"/>
                <a:gd name="T68" fmla="*/ 1450 w 1827"/>
                <a:gd name="T69" fmla="*/ 145 h 880"/>
                <a:gd name="T70" fmla="*/ 1390 w 1827"/>
                <a:gd name="T71" fmla="*/ 160 h 880"/>
                <a:gd name="T72" fmla="*/ 1322 w 1827"/>
                <a:gd name="T73" fmla="*/ 174 h 880"/>
                <a:gd name="T74" fmla="*/ 1262 w 1827"/>
                <a:gd name="T75" fmla="*/ 203 h 880"/>
                <a:gd name="T76" fmla="*/ 1195 w 1827"/>
                <a:gd name="T77" fmla="*/ 218 h 880"/>
                <a:gd name="T78" fmla="*/ 1141 w 1827"/>
                <a:gd name="T79" fmla="*/ 240 h 880"/>
                <a:gd name="T80" fmla="*/ 1087 w 1827"/>
                <a:gd name="T81" fmla="*/ 262 h 880"/>
                <a:gd name="T82" fmla="*/ 1034 w 1827"/>
                <a:gd name="T83" fmla="*/ 298 h 880"/>
                <a:gd name="T84" fmla="*/ 980 w 1827"/>
                <a:gd name="T85" fmla="*/ 327 h 880"/>
                <a:gd name="T86" fmla="*/ 932 w 1827"/>
                <a:gd name="T87" fmla="*/ 370 h 880"/>
                <a:gd name="T88" fmla="*/ 896 w 1827"/>
                <a:gd name="T89" fmla="*/ 443 h 880"/>
                <a:gd name="T90" fmla="*/ 856 w 1827"/>
                <a:gd name="T91" fmla="*/ 509 h 880"/>
                <a:gd name="T92" fmla="*/ 802 w 1827"/>
                <a:gd name="T93" fmla="*/ 545 h 880"/>
                <a:gd name="T94" fmla="*/ 742 w 1827"/>
                <a:gd name="T95" fmla="*/ 567 h 880"/>
                <a:gd name="T96" fmla="*/ 675 w 1827"/>
                <a:gd name="T97" fmla="*/ 588 h 880"/>
                <a:gd name="T98" fmla="*/ 601 w 1827"/>
                <a:gd name="T99" fmla="*/ 610 h 880"/>
                <a:gd name="T100" fmla="*/ 547 w 1827"/>
                <a:gd name="T101" fmla="*/ 647 h 880"/>
                <a:gd name="T102" fmla="*/ 487 w 1827"/>
                <a:gd name="T103" fmla="*/ 654 h 880"/>
                <a:gd name="T104" fmla="*/ 413 w 1827"/>
                <a:gd name="T105" fmla="*/ 676 h 880"/>
                <a:gd name="T106" fmla="*/ 36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4" name="Freeform 13"/>
            <p:cNvSpPr>
              <a:spLocks/>
            </p:cNvSpPr>
            <p:nvPr/>
          </p:nvSpPr>
          <p:spPr bwMode="auto">
            <a:xfrm>
              <a:off x="531" y="356"/>
              <a:ext cx="4815" cy="3462"/>
            </a:xfrm>
            <a:custGeom>
              <a:avLst/>
              <a:gdLst>
                <a:gd name="T0" fmla="*/ 444 w 4812"/>
                <a:gd name="T1" fmla="*/ 348 h 3462"/>
                <a:gd name="T2" fmla="*/ 827 w 4812"/>
                <a:gd name="T3" fmla="*/ 664 h 3462"/>
                <a:gd name="T4" fmla="*/ 1200 w 4812"/>
                <a:gd name="T5" fmla="*/ 925 h 3462"/>
                <a:gd name="T6" fmla="*/ 1624 w 4812"/>
                <a:gd name="T7" fmla="*/ 1252 h 3462"/>
                <a:gd name="T8" fmla="*/ 2068 w 4812"/>
                <a:gd name="T9" fmla="*/ 1611 h 3462"/>
                <a:gd name="T10" fmla="*/ 2441 w 4812"/>
                <a:gd name="T11" fmla="*/ 1926 h 3462"/>
                <a:gd name="T12" fmla="*/ 2693 w 4812"/>
                <a:gd name="T13" fmla="*/ 2362 h 3462"/>
                <a:gd name="T14" fmla="*/ 2259 w 4812"/>
                <a:gd name="T15" fmla="*/ 2318 h 3462"/>
                <a:gd name="T16" fmla="*/ 1825 w 4812"/>
                <a:gd name="T17" fmla="*/ 2307 h 3462"/>
                <a:gd name="T18" fmla="*/ 1321 w 4812"/>
                <a:gd name="T19" fmla="*/ 2373 h 3462"/>
                <a:gd name="T20" fmla="*/ 928 w 4812"/>
                <a:gd name="T21" fmla="*/ 2318 h 3462"/>
                <a:gd name="T22" fmla="*/ 474 w 4812"/>
                <a:gd name="T23" fmla="*/ 2122 h 3462"/>
                <a:gd name="T24" fmla="*/ 30 w 4812"/>
                <a:gd name="T25" fmla="*/ 1752 h 3462"/>
                <a:gd name="T26" fmla="*/ 403 w 4812"/>
                <a:gd name="T27" fmla="*/ 2090 h 3462"/>
                <a:gd name="T28" fmla="*/ 83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99 w 4812"/>
                <a:gd name="T39" fmla="*/ 2405 h 3462"/>
                <a:gd name="T40" fmla="*/ 1563 w 4812"/>
                <a:gd name="T41" fmla="*/ 2569 h 3462"/>
                <a:gd name="T42" fmla="*/ 1634 w 4812"/>
                <a:gd name="T43" fmla="*/ 3004 h 3462"/>
                <a:gd name="T44" fmla="*/ 107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51 w 4812"/>
                <a:gd name="T55" fmla="*/ 3189 h 3462"/>
                <a:gd name="T56" fmla="*/ 1664 w 4812"/>
                <a:gd name="T57" fmla="*/ 2982 h 3462"/>
                <a:gd name="T58" fmla="*/ 2098 w 4812"/>
                <a:gd name="T59" fmla="*/ 2917 h 3462"/>
                <a:gd name="T60" fmla="*/ 2541 w 4812"/>
                <a:gd name="T61" fmla="*/ 3058 h 3462"/>
                <a:gd name="T62" fmla="*/ 2995 w 4812"/>
                <a:gd name="T63" fmla="*/ 3200 h 3462"/>
                <a:gd name="T64" fmla="*/ 3510 w 4812"/>
                <a:gd name="T65" fmla="*/ 3309 h 3462"/>
                <a:gd name="T66" fmla="*/ 3964 w 4812"/>
                <a:gd name="T67" fmla="*/ 3385 h 3462"/>
                <a:gd name="T68" fmla="*/ 4438 w 4812"/>
                <a:gd name="T69" fmla="*/ 3450 h 3462"/>
                <a:gd name="T70" fmla="*/ 4327 w 4812"/>
                <a:gd name="T71" fmla="*/ 3439 h 3462"/>
                <a:gd name="T72" fmla="*/ 3802 w 4812"/>
                <a:gd name="T73" fmla="*/ 3330 h 3462"/>
                <a:gd name="T74" fmla="*/ 3217 w 4812"/>
                <a:gd name="T75" fmla="*/ 3200 h 3462"/>
                <a:gd name="T76" fmla="*/ 2753 w 4812"/>
                <a:gd name="T77" fmla="*/ 3124 h 3462"/>
                <a:gd name="T78" fmla="*/ 2209 w 4812"/>
                <a:gd name="T79" fmla="*/ 2884 h 3462"/>
                <a:gd name="T80" fmla="*/ 1694 w 4812"/>
                <a:gd name="T81" fmla="*/ 2677 h 3462"/>
                <a:gd name="T82" fmla="*/ 1230 w 4812"/>
                <a:gd name="T83" fmla="*/ 2471 h 3462"/>
                <a:gd name="T84" fmla="*/ 1503 w 4812"/>
                <a:gd name="T85" fmla="*/ 2394 h 3462"/>
                <a:gd name="T86" fmla="*/ 2088 w 4812"/>
                <a:gd name="T87" fmla="*/ 2318 h 3462"/>
                <a:gd name="T88" fmla="*/ 2602 w 4812"/>
                <a:gd name="T89" fmla="*/ 2362 h 3462"/>
                <a:gd name="T90" fmla="*/ 3076 w 4812"/>
                <a:gd name="T91" fmla="*/ 2569 h 3462"/>
                <a:gd name="T92" fmla="*/ 3520 w 4812"/>
                <a:gd name="T93" fmla="*/ 2743 h 3462"/>
                <a:gd name="T94" fmla="*/ 4105 w 4812"/>
                <a:gd name="T95" fmla="*/ 3004 h 3462"/>
                <a:gd name="T96" fmla="*/ 4599 w 4812"/>
                <a:gd name="T97" fmla="*/ 3243 h 3462"/>
                <a:gd name="T98" fmla="*/ 4680 w 4812"/>
                <a:gd name="T99" fmla="*/ 3265 h 3462"/>
                <a:gd name="T100" fmla="*/ 4226 w 4812"/>
                <a:gd name="T101" fmla="*/ 3015 h 3462"/>
                <a:gd name="T102" fmla="*/ 3762 w 4812"/>
                <a:gd name="T103" fmla="*/ 2764 h 3462"/>
                <a:gd name="T104" fmla="*/ 3298 w 4812"/>
                <a:gd name="T105" fmla="*/ 2634 h 3462"/>
                <a:gd name="T106" fmla="*/ 2753 w 4812"/>
                <a:gd name="T107" fmla="*/ 2362 h 3462"/>
                <a:gd name="T108" fmla="*/ 2481 w 4812"/>
                <a:gd name="T109" fmla="*/ 1959 h 3462"/>
                <a:gd name="T110" fmla="*/ 2178 w 4812"/>
                <a:gd name="T111" fmla="*/ 1600 h 3462"/>
                <a:gd name="T112" fmla="*/ 1775 w 4812"/>
                <a:gd name="T113" fmla="*/ 1317 h 3462"/>
                <a:gd name="T114" fmla="*/ 1372 w 4812"/>
                <a:gd name="T115" fmla="*/ 969 h 3462"/>
                <a:gd name="T116" fmla="*/ 94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5"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6"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7"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8"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29"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0"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1" name="Freeform 20"/>
            <p:cNvSpPr>
              <a:spLocks/>
            </p:cNvSpPr>
            <p:nvPr/>
          </p:nvSpPr>
          <p:spPr bwMode="auto">
            <a:xfrm>
              <a:off x="2773" y="3976"/>
              <a:ext cx="1725" cy="81"/>
            </a:xfrm>
            <a:custGeom>
              <a:avLst/>
              <a:gdLst>
                <a:gd name="T0" fmla="*/ 0 w 1722"/>
                <a:gd name="T1" fmla="*/ 0 h 81"/>
                <a:gd name="T2" fmla="*/ 1751 w 1722"/>
                <a:gd name="T3" fmla="*/ 0 h 81"/>
                <a:gd name="T4" fmla="*/ 1751 w 1722"/>
                <a:gd name="T5" fmla="*/ 0 h 81"/>
                <a:gd name="T6" fmla="*/ 1670 w 1722"/>
                <a:gd name="T7" fmla="*/ 22 h 81"/>
                <a:gd name="T8" fmla="*/ 1643 w 1722"/>
                <a:gd name="T9" fmla="*/ 7 h 81"/>
                <a:gd name="T10" fmla="*/ 1617 w 1722"/>
                <a:gd name="T11" fmla="*/ 0 h 81"/>
                <a:gd name="T12" fmla="*/ 1590 w 1722"/>
                <a:gd name="T13" fmla="*/ 15 h 81"/>
                <a:gd name="T14" fmla="*/ 1563 w 1722"/>
                <a:gd name="T15" fmla="*/ 44 h 81"/>
                <a:gd name="T16" fmla="*/ 1536 w 1722"/>
                <a:gd name="T17" fmla="*/ 58 h 81"/>
                <a:gd name="T18" fmla="*/ 1509 w 1722"/>
                <a:gd name="T19" fmla="*/ 73 h 81"/>
                <a:gd name="T20" fmla="*/ 1439 w 1722"/>
                <a:gd name="T21" fmla="*/ 80 h 81"/>
                <a:gd name="T22" fmla="*/ 1371 w 1722"/>
                <a:gd name="T23" fmla="*/ 80 h 81"/>
                <a:gd name="T24" fmla="*/ 1331 w 1722"/>
                <a:gd name="T25" fmla="*/ 73 h 81"/>
                <a:gd name="T26" fmla="*/ 1304 w 1722"/>
                <a:gd name="T27" fmla="*/ 65 h 81"/>
                <a:gd name="T28" fmla="*/ 1270 w 1722"/>
                <a:gd name="T29" fmla="*/ 73 h 81"/>
                <a:gd name="T30" fmla="*/ 1244 w 1722"/>
                <a:gd name="T31" fmla="*/ 73 h 81"/>
                <a:gd name="T32" fmla="*/ 1190 w 1722"/>
                <a:gd name="T33" fmla="*/ 73 h 81"/>
                <a:gd name="T34" fmla="*/ 1143 w 1722"/>
                <a:gd name="T35" fmla="*/ 65 h 81"/>
                <a:gd name="T36" fmla="*/ 1116 w 1722"/>
                <a:gd name="T37" fmla="*/ 65 h 81"/>
                <a:gd name="T38" fmla="*/ 1075 w 1722"/>
                <a:gd name="T39" fmla="*/ 58 h 81"/>
                <a:gd name="T40" fmla="*/ 1049 w 1722"/>
                <a:gd name="T41" fmla="*/ 58 h 81"/>
                <a:gd name="T42" fmla="*/ 1022 w 1722"/>
                <a:gd name="T43" fmla="*/ 36 h 81"/>
                <a:gd name="T44" fmla="*/ 988 w 1722"/>
                <a:gd name="T45" fmla="*/ 15 h 81"/>
                <a:gd name="T46" fmla="*/ 954 w 1722"/>
                <a:gd name="T47" fmla="*/ 15 h 81"/>
                <a:gd name="T48" fmla="*/ 928 w 1722"/>
                <a:gd name="T49" fmla="*/ 15 h 81"/>
                <a:gd name="T50" fmla="*/ 901 w 1722"/>
                <a:gd name="T51" fmla="*/ 15 h 81"/>
                <a:gd name="T52" fmla="*/ 857 w 1722"/>
                <a:gd name="T53" fmla="*/ 29 h 81"/>
                <a:gd name="T54" fmla="*/ 797 w 1722"/>
                <a:gd name="T55" fmla="*/ 44 h 81"/>
                <a:gd name="T56" fmla="*/ 763 w 1722"/>
                <a:gd name="T57" fmla="*/ 51 h 81"/>
                <a:gd name="T58" fmla="*/ 736 w 1722"/>
                <a:gd name="T59" fmla="*/ 51 h 81"/>
                <a:gd name="T60" fmla="*/ 696 w 1722"/>
                <a:gd name="T61" fmla="*/ 44 h 81"/>
                <a:gd name="T62" fmla="*/ 669 w 1722"/>
                <a:gd name="T63" fmla="*/ 29 h 81"/>
                <a:gd name="T64" fmla="*/ 642 w 1722"/>
                <a:gd name="T65" fmla="*/ 22 h 81"/>
                <a:gd name="T66" fmla="*/ 608 w 1722"/>
                <a:gd name="T67" fmla="*/ 22 h 81"/>
                <a:gd name="T68" fmla="*/ 575 w 1722"/>
                <a:gd name="T69" fmla="*/ 22 h 81"/>
                <a:gd name="T70" fmla="*/ 541 w 1722"/>
                <a:gd name="T71" fmla="*/ 29 h 81"/>
                <a:gd name="T72" fmla="*/ 487 w 1722"/>
                <a:gd name="T73" fmla="*/ 29 h 81"/>
                <a:gd name="T74" fmla="*/ 447 w 1722"/>
                <a:gd name="T75" fmla="*/ 36 h 81"/>
                <a:gd name="T76" fmla="*/ 413 w 1722"/>
                <a:gd name="T77" fmla="*/ 44 h 81"/>
                <a:gd name="T78" fmla="*/ 386 w 1722"/>
                <a:gd name="T79" fmla="*/ 44 h 81"/>
                <a:gd name="T80" fmla="*/ 35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2"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3"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4" name="Freeform 23"/>
            <p:cNvSpPr>
              <a:spLocks/>
            </p:cNvSpPr>
            <p:nvPr/>
          </p:nvSpPr>
          <p:spPr bwMode="auto">
            <a:xfrm>
              <a:off x="260" y="437"/>
              <a:ext cx="93" cy="1701"/>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89 h 1699"/>
                <a:gd name="T18" fmla="*/ 53 w 93"/>
                <a:gd name="T19" fmla="*/ 547 h 1699"/>
                <a:gd name="T20" fmla="*/ 39 w 93"/>
                <a:gd name="T21" fmla="*/ 620 h 1699"/>
                <a:gd name="T22" fmla="*/ 39 w 93"/>
                <a:gd name="T23" fmla="*/ 678 h 1699"/>
                <a:gd name="T24" fmla="*/ 39 w 93"/>
                <a:gd name="T25" fmla="*/ 736 h 1699"/>
                <a:gd name="T26" fmla="*/ 39 w 93"/>
                <a:gd name="T27" fmla="*/ 794 h 1699"/>
                <a:gd name="T28" fmla="*/ 13 w 93"/>
                <a:gd name="T29" fmla="*/ 866 h 1699"/>
                <a:gd name="T30" fmla="*/ 0 w 93"/>
                <a:gd name="T31" fmla="*/ 924 h 1699"/>
                <a:gd name="T32" fmla="*/ 0 w 93"/>
                <a:gd name="T33" fmla="*/ 982 h 1699"/>
                <a:gd name="T34" fmla="*/ 26 w 93"/>
                <a:gd name="T35" fmla="*/ 1040 h 1699"/>
                <a:gd name="T36" fmla="*/ 26 w 93"/>
                <a:gd name="T37" fmla="*/ 1113 h 1699"/>
                <a:gd name="T38" fmla="*/ 13 w 93"/>
                <a:gd name="T39" fmla="*/ 1186 h 1699"/>
                <a:gd name="T40" fmla="*/ 13 w 93"/>
                <a:gd name="T41" fmla="*/ 1244 h 1699"/>
                <a:gd name="T42" fmla="*/ 13 w 93"/>
                <a:gd name="T43" fmla="*/ 1312 h 1699"/>
                <a:gd name="T44" fmla="*/ 13 w 93"/>
                <a:gd name="T45" fmla="*/ 1370 h 1699"/>
                <a:gd name="T46" fmla="*/ 0 w 93"/>
                <a:gd name="T47" fmla="*/ 1428 h 1699"/>
                <a:gd name="T48" fmla="*/ 0 w 93"/>
                <a:gd name="T49" fmla="*/ 1486 h 1699"/>
                <a:gd name="T50" fmla="*/ 13 w 93"/>
                <a:gd name="T51" fmla="*/ 1544 h 1699"/>
                <a:gd name="T52" fmla="*/ 53 w 93"/>
                <a:gd name="T53" fmla="*/ 1602 h 1699"/>
                <a:gd name="T54" fmla="*/ 53 w 93"/>
                <a:gd name="T55" fmla="*/ 1660 h 1699"/>
                <a:gd name="T56" fmla="*/ 26 w 93"/>
                <a:gd name="T57" fmla="*/ 1718 h 1699"/>
                <a:gd name="T58" fmla="*/ 53 w 93"/>
                <a:gd name="T59" fmla="*/ 1660 h 1699"/>
                <a:gd name="T60" fmla="*/ 39 w 93"/>
                <a:gd name="T61" fmla="*/ 1587 h 1699"/>
                <a:gd name="T62" fmla="*/ 26 w 93"/>
                <a:gd name="T63" fmla="*/ 1529 h 1699"/>
                <a:gd name="T64" fmla="*/ 26 w 93"/>
                <a:gd name="T65" fmla="*/ 1457 h 1699"/>
                <a:gd name="T66" fmla="*/ 26 w 93"/>
                <a:gd name="T67" fmla="*/ 1399 h 1699"/>
                <a:gd name="T68" fmla="*/ 26 w 93"/>
                <a:gd name="T69" fmla="*/ 1341 h 1699"/>
                <a:gd name="T70" fmla="*/ 26 w 93"/>
                <a:gd name="T71" fmla="*/ 1273 h 1699"/>
                <a:gd name="T72" fmla="*/ 26 w 93"/>
                <a:gd name="T73" fmla="*/ 1215 h 1699"/>
                <a:gd name="T74" fmla="*/ 53 w 93"/>
                <a:gd name="T75" fmla="*/ 1157 h 1699"/>
                <a:gd name="T76" fmla="*/ 66 w 93"/>
                <a:gd name="T77" fmla="*/ 1098 h 1699"/>
                <a:gd name="T78" fmla="*/ 39 w 93"/>
                <a:gd name="T79" fmla="*/ 1040 h 1699"/>
                <a:gd name="T80" fmla="*/ 13 w 93"/>
                <a:gd name="T81" fmla="*/ 982 h 1699"/>
                <a:gd name="T82" fmla="*/ 13 w 93"/>
                <a:gd name="T83" fmla="*/ 924 h 1699"/>
                <a:gd name="T84" fmla="*/ 26 w 93"/>
                <a:gd name="T85" fmla="*/ 866 h 1699"/>
                <a:gd name="T86" fmla="*/ 39 w 93"/>
                <a:gd name="T87" fmla="*/ 808 h 1699"/>
                <a:gd name="T88" fmla="*/ 39 w 93"/>
                <a:gd name="T89" fmla="*/ 750 h 1699"/>
                <a:gd name="T90" fmla="*/ 53 w 93"/>
                <a:gd name="T91" fmla="*/ 692 h 1699"/>
                <a:gd name="T92" fmla="*/ 66 w 93"/>
                <a:gd name="T93" fmla="*/ 634 h 1699"/>
                <a:gd name="T94" fmla="*/ 66 w 93"/>
                <a:gd name="T95" fmla="*/ 576 h 1699"/>
                <a:gd name="T96" fmla="*/ 53 w 93"/>
                <a:gd name="T97" fmla="*/ 518 h 1699"/>
                <a:gd name="T98" fmla="*/ 39 w 93"/>
                <a:gd name="T99" fmla="*/ 46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5" name="Freeform 24"/>
            <p:cNvSpPr>
              <a:spLocks/>
            </p:cNvSpPr>
            <p:nvPr/>
          </p:nvSpPr>
          <p:spPr bwMode="auto">
            <a:xfrm>
              <a:off x="1161" y="204"/>
              <a:ext cx="2530" cy="117"/>
            </a:xfrm>
            <a:custGeom>
              <a:avLst/>
              <a:gdLst>
                <a:gd name="T0" fmla="*/ 81 w 2527"/>
                <a:gd name="T1" fmla="*/ 73 h 117"/>
                <a:gd name="T2" fmla="*/ 188 w 2527"/>
                <a:gd name="T3" fmla="*/ 44 h 117"/>
                <a:gd name="T4" fmla="*/ 296 w 2527"/>
                <a:gd name="T5" fmla="*/ 58 h 117"/>
                <a:gd name="T6" fmla="*/ 417 w 2527"/>
                <a:gd name="T7" fmla="*/ 87 h 117"/>
                <a:gd name="T8" fmla="*/ 534 w 2527"/>
                <a:gd name="T9" fmla="*/ 87 h 117"/>
                <a:gd name="T10" fmla="*/ 655 w 2527"/>
                <a:gd name="T11" fmla="*/ 73 h 117"/>
                <a:gd name="T12" fmla="*/ 843 w 2527"/>
                <a:gd name="T13" fmla="*/ 58 h 117"/>
                <a:gd name="T14" fmla="*/ 951 w 2527"/>
                <a:gd name="T15" fmla="*/ 44 h 117"/>
                <a:gd name="T16" fmla="*/ 1071 w 2527"/>
                <a:gd name="T17" fmla="*/ 58 h 117"/>
                <a:gd name="T18" fmla="*/ 1219 w 2527"/>
                <a:gd name="T19" fmla="*/ 58 h 117"/>
                <a:gd name="T20" fmla="*/ 1364 w 2527"/>
                <a:gd name="T21" fmla="*/ 44 h 117"/>
                <a:gd name="T22" fmla="*/ 1471 w 2527"/>
                <a:gd name="T23" fmla="*/ 44 h 117"/>
                <a:gd name="T24" fmla="*/ 1579 w 2527"/>
                <a:gd name="T25" fmla="*/ 0 h 117"/>
                <a:gd name="T26" fmla="*/ 2502 w 2527"/>
                <a:gd name="T27" fmla="*/ 0 h 117"/>
                <a:gd name="T28" fmla="*/ 2502 w 2527"/>
                <a:gd name="T29" fmla="*/ 58 h 117"/>
                <a:gd name="T30" fmla="*/ 2381 w 2527"/>
                <a:gd name="T31" fmla="*/ 58 h 117"/>
                <a:gd name="T32" fmla="*/ 2274 w 2527"/>
                <a:gd name="T33" fmla="*/ 58 h 117"/>
                <a:gd name="T34" fmla="*/ 2153 w 2527"/>
                <a:gd name="T35" fmla="*/ 73 h 117"/>
                <a:gd name="T36" fmla="*/ 2035 w 2527"/>
                <a:gd name="T37" fmla="*/ 87 h 117"/>
                <a:gd name="T38" fmla="*/ 1888 w 2527"/>
                <a:gd name="T39" fmla="*/ 73 h 117"/>
                <a:gd name="T40" fmla="*/ 1780 w 2527"/>
                <a:gd name="T41" fmla="*/ 58 h 117"/>
                <a:gd name="T42" fmla="*/ 1659 w 2527"/>
                <a:gd name="T43" fmla="*/ 58 h 117"/>
                <a:gd name="T44" fmla="*/ 1552 w 2527"/>
                <a:gd name="T45" fmla="*/ 73 h 117"/>
                <a:gd name="T46" fmla="*/ 1444 w 2527"/>
                <a:gd name="T47" fmla="*/ 73 h 117"/>
                <a:gd name="T48" fmla="*/ 1337 w 2527"/>
                <a:gd name="T49" fmla="*/ 58 h 117"/>
                <a:gd name="T50" fmla="*/ 1098 w 2527"/>
                <a:gd name="T51" fmla="*/ 73 h 117"/>
                <a:gd name="T52" fmla="*/ 977 w 2527"/>
                <a:gd name="T53" fmla="*/ 73 h 117"/>
                <a:gd name="T54" fmla="*/ 856 w 2527"/>
                <a:gd name="T55" fmla="*/ 87 h 117"/>
                <a:gd name="T56" fmla="*/ 736 w 2527"/>
                <a:gd name="T57" fmla="*/ 73 h 117"/>
                <a:gd name="T58" fmla="*/ 601 w 2527"/>
                <a:gd name="T59" fmla="*/ 73 h 117"/>
                <a:gd name="T60" fmla="*/ 48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sp>
          <p:nvSpPr>
            <p:cNvPr id="72736"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Lst>
          </p:spPr>
          <p:txBody>
            <a:bodyPr/>
            <a:lstStyle/>
            <a:p>
              <a:endParaRPr lang="en-US">
                <a:solidFill>
                  <a:srgbClr val="FFFFFF"/>
                </a:solidFill>
              </a:endParaRPr>
            </a:p>
          </p:txBody>
        </p:sp>
      </p:grpSp>
      <p:grpSp>
        <p:nvGrpSpPr>
          <p:cNvPr id="72708" name="Group 30"/>
          <p:cNvGrpSpPr>
            <a:grpSpLocks/>
          </p:cNvGrpSpPr>
          <p:nvPr/>
        </p:nvGrpSpPr>
        <p:grpSpPr bwMode="auto">
          <a:xfrm>
            <a:off x="0" y="0"/>
            <a:ext cx="1981200" cy="1958975"/>
            <a:chOff x="0" y="0"/>
            <a:chExt cx="1246" cy="1232"/>
          </a:xfrm>
        </p:grpSpPr>
        <p:sp>
          <p:nvSpPr>
            <p:cNvPr id="72711"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72712"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72713"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grpSp>
      <p:sp>
        <p:nvSpPr>
          <p:cNvPr id="1062" name="Text Box 38"/>
          <p:cNvSpPr txBox="1">
            <a:spLocks noChangeArrowheads="1"/>
          </p:cNvSpPr>
          <p:nvPr/>
        </p:nvSpPr>
        <p:spPr bwMode="auto">
          <a:xfrm>
            <a:off x="449263" y="6537325"/>
            <a:ext cx="976312" cy="244475"/>
          </a:xfrm>
          <a:prstGeom prst="rect">
            <a:avLst/>
          </a:prstGeom>
          <a:noFill/>
          <a:ln w="12700">
            <a:noFill/>
            <a:miter lim="800000"/>
            <a:headEnd/>
            <a:tailEnd/>
          </a:ln>
          <a:effectLst/>
        </p:spPr>
        <p:txBody>
          <a:bodyPr wrap="none" anchor="ctr">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algn="ctr" defTabSz="457200" eaLnBrk="1" hangingPunct="1">
              <a:spcBef>
                <a:spcPct val="50000"/>
              </a:spcBef>
              <a:defRPr/>
            </a:pPr>
            <a:r>
              <a:rPr lang="en-US" sz="900">
                <a:solidFill>
                  <a:srgbClr val="FFFFFF"/>
                </a:solidFill>
                <a:latin typeface="Arial" charset="0"/>
              </a:rPr>
              <a:t>© </a:t>
            </a:r>
            <a:r>
              <a:rPr lang="en-US" sz="1000">
                <a:solidFill>
                  <a:srgbClr val="FFFFFF"/>
                </a:solidFill>
                <a:latin typeface="Arial" charset="0"/>
              </a:rPr>
              <a:t>2006</a:t>
            </a:r>
            <a:r>
              <a:rPr lang="en-US" sz="900">
                <a:solidFill>
                  <a:srgbClr val="FFFFFF"/>
                </a:solidFill>
                <a:latin typeface="Arial" charset="0"/>
              </a:rPr>
              <a:t> TBBMI</a:t>
            </a:r>
          </a:p>
        </p:txBody>
      </p:sp>
      <p:sp>
        <p:nvSpPr>
          <p:cNvPr id="1063" name="Rectangle 39"/>
          <p:cNvSpPr>
            <a:spLocks noChangeArrowheads="1"/>
          </p:cNvSpPr>
          <p:nvPr/>
        </p:nvSpPr>
        <p:spPr bwMode="auto">
          <a:xfrm>
            <a:off x="7526338" y="6510338"/>
            <a:ext cx="801687"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Comic Sans MS" charset="0"/>
              </a:rPr>
              <a:t>9.65.03f.</a:t>
            </a:r>
          </a:p>
        </p:txBody>
      </p:sp>
    </p:spTree>
    <p:extLst>
      <p:ext uri="{BB962C8B-B14F-4D97-AF65-F5344CB8AC3E}">
        <p14:creationId xmlns:p14="http://schemas.microsoft.com/office/powerpoint/2010/main" val="1892134800"/>
      </p:ext>
    </p:extLst>
  </p:cSld>
  <p:clrMap bg1="dk2" tx1="lt1" bg2="dk1" tx2="lt2" accent1="accent1" accent2="accent2" accent3="accent3" accent4="accent4" accent5="accent5" accent6="accent6" hlink="hlink" folHlink="folHlink"/>
  <p:sldLayoutIdLst>
    <p:sldLayoutId id="2147485803" r:id="rId1"/>
    <p:sldLayoutId id="2147486066" r:id="rId2"/>
    <p:sldLayoutId id="2147486069" r:id="rId3"/>
    <p:sldLayoutId id="2147486598" r:id="rId4"/>
  </p:sldLayoutIdLst>
  <p:transition>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6072" r:id="rId1"/>
    <p:sldLayoutId id="2147486073" r:id="rId2"/>
    <p:sldLayoutId id="2147486074" r:id="rId3"/>
    <p:sldLayoutId id="2147486075" r:id="rId4"/>
    <p:sldLayoutId id="2147486076" r:id="rId5"/>
    <p:sldLayoutId id="2147486077" r:id="rId6"/>
    <p:sldLayoutId id="2147486078" r:id="rId7"/>
    <p:sldLayoutId id="2147486079" r:id="rId8"/>
    <p:sldLayoutId id="2147486080" r:id="rId9"/>
    <p:sldLayoutId id="2147486081" r:id="rId10"/>
    <p:sldLayoutId id="2147486082" r:id="rId11"/>
    <p:sldLayoutId id="2147486083"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6085" r:id="rId1"/>
    <p:sldLayoutId id="2147486086" r:id="rId2"/>
    <p:sldLayoutId id="2147486087" r:id="rId3"/>
    <p:sldLayoutId id="2147486088" r:id="rId4"/>
    <p:sldLayoutId id="2147486089" r:id="rId5"/>
    <p:sldLayoutId id="2147486090" r:id="rId6"/>
    <p:sldLayoutId id="2147486091" r:id="rId7"/>
    <p:sldLayoutId id="2147486092" r:id="rId8"/>
    <p:sldLayoutId id="2147486093" r:id="rId9"/>
    <p:sldLayoutId id="2147486094" r:id="rId10"/>
    <p:sldLayoutId id="2147486095" r:id="rId11"/>
    <p:sldLayoutId id="2147486096"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6098" r:id="rId1"/>
    <p:sldLayoutId id="2147486099" r:id="rId2"/>
    <p:sldLayoutId id="2147486100" r:id="rId3"/>
    <p:sldLayoutId id="2147486101" r:id="rId4"/>
    <p:sldLayoutId id="2147486102" r:id="rId5"/>
    <p:sldLayoutId id="2147486103" r:id="rId6"/>
    <p:sldLayoutId id="2147486104" r:id="rId7"/>
    <p:sldLayoutId id="2147486105" r:id="rId8"/>
    <p:sldLayoutId id="2147486106" r:id="rId9"/>
    <p:sldLayoutId id="2147486107" r:id="rId10"/>
    <p:sldLayoutId id="2147486108" r:id="rId11"/>
    <p:sldLayoutId id="2147486109"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6111" r:id="rId1"/>
    <p:sldLayoutId id="2147486112" r:id="rId2"/>
    <p:sldLayoutId id="2147486113" r:id="rId3"/>
    <p:sldLayoutId id="2147486114" r:id="rId4"/>
    <p:sldLayoutId id="2147486115" r:id="rId5"/>
    <p:sldLayoutId id="2147486116" r:id="rId6"/>
    <p:sldLayoutId id="2147486117" r:id="rId7"/>
    <p:sldLayoutId id="2147486118" r:id="rId8"/>
    <p:sldLayoutId id="2147486119" r:id="rId9"/>
    <p:sldLayoutId id="2147486120" r:id="rId10"/>
    <p:sldLayoutId id="2147486121" r:id="rId11"/>
    <p:sldLayoutId id="214748612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86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charset="0"/>
                <a:ea typeface="+mn-ea"/>
                <a:cs typeface="+mn-cs"/>
              </a:defRPr>
            </a:lvl1pPr>
          </a:lstStyle>
          <a:p>
            <a:pPr>
              <a:defRPr/>
            </a:pPr>
            <a:endParaRPr lang="en-US"/>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mn-ea"/>
                <a:cs typeface="+mn-cs"/>
              </a:defRPr>
            </a:lvl1pPr>
          </a:lstStyle>
          <a:p>
            <a:pPr>
              <a:defRPr/>
            </a:pPr>
            <a:endParaRPr lang="en-US"/>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C0A52125-6A7C-164E-8D0D-82F366A28D3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6163" r:id="rId1"/>
    <p:sldLayoutId id="2147486166" r:id="rId2"/>
  </p:sldLayoutIdLst>
  <p:txStyles>
    <p:title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499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defRPr/>
            </a:pPr>
            <a:fld id="{ACEDCF92-5A0D-5147-B68F-01EDC1BF23A9}" type="slidenum">
              <a:rPr lang="en-US"/>
              <a:pPr eaLnBrk="1" hangingPunct="1">
                <a:defRPr/>
              </a:pPr>
              <a:t>‹#›</a:t>
            </a:fld>
            <a:endParaRPr lang="en-US"/>
          </a:p>
        </p:txBody>
      </p:sp>
    </p:spTree>
    <p:extLst>
      <p:ext uri="{BB962C8B-B14F-4D97-AF65-F5344CB8AC3E}">
        <p14:creationId xmlns:p14="http://schemas.microsoft.com/office/powerpoint/2010/main" val="3882481067"/>
      </p:ext>
    </p:extLst>
  </p:cSld>
  <p:clrMap bg1="lt1" tx1="dk1" bg2="lt2" tx2="dk2" accent1="accent1" accent2="accent2" accent3="accent3" accent4="accent4" accent5="accent5" accent6="accent6" hlink="hlink" folHlink="folHlink"/>
  <p:sldLayoutIdLst>
    <p:sldLayoutId id="2147486165" r:id="rId1"/>
  </p:sldLayoutIdLst>
  <p:hf hdr="0" ftr="0" dt="0"/>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8478838" cy="6173788"/>
            <a:chOff x="0" y="0"/>
            <a:chExt cx="5341" cy="3889"/>
          </a:xfrm>
        </p:grpSpPr>
        <p:sp>
          <p:nvSpPr>
            <p:cNvPr id="10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10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10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10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grpSp>
      <p:sp>
        <p:nvSpPr>
          <p:cNvPr id="17415" name="Rectangle 7"/>
          <p:cNvSpPr>
            <a:spLocks noGrp="1" noChangeArrowheads="1"/>
          </p:cNvSpPr>
          <p:nvPr>
            <p:ph type="title"/>
          </p:nvPr>
        </p:nvSpPr>
        <p:spPr bwMode="auto">
          <a:xfrm>
            <a:off x="34925" y="228600"/>
            <a:ext cx="9070975"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41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05" charset="0"/>
                <a:ea typeface="+mn-ea"/>
                <a:cs typeface="+mn-cs"/>
              </a:defRPr>
            </a:lvl1pPr>
          </a:lstStyle>
          <a:p>
            <a:pPr eaLnBrk="1" hangingPunct="1">
              <a:defRPr/>
            </a:pPr>
            <a:endParaRPr lang="en-US">
              <a:solidFill>
                <a:srgbClr val="FFFFFF"/>
              </a:solidFill>
            </a:endParaRPr>
          </a:p>
        </p:txBody>
      </p:sp>
      <p:sp>
        <p:nvSpPr>
          <p:cNvPr id="1741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05" charset="0"/>
                <a:ea typeface="+mn-ea"/>
                <a:cs typeface="+mn-cs"/>
              </a:defRPr>
            </a:lvl1pPr>
          </a:lstStyle>
          <a:p>
            <a:pPr eaLnBrk="1" hangingPunct="1">
              <a:defRPr/>
            </a:pPr>
            <a:endParaRPr lang="en-US">
              <a:solidFill>
                <a:srgbClr val="FFFFFF"/>
              </a:solidFill>
            </a:endParaRPr>
          </a:p>
        </p:txBody>
      </p:sp>
      <p:sp>
        <p:nvSpPr>
          <p:cNvPr id="1741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lvl1pPr>
          </a:lstStyle>
          <a:p>
            <a:pPr eaLnBrk="1" hangingPunct="1">
              <a:defRPr/>
            </a:pPr>
            <a:fld id="{06200385-B5C5-744B-828D-E459F18B0025}" type="slidenum">
              <a:rPr lang="en-US">
                <a:solidFill>
                  <a:srgbClr val="FFFFFF"/>
                </a:solidFill>
                <a:latin typeface="Times New Roman" charset="0"/>
              </a:rPr>
              <a:pPr eaLnBrk="1" hangingPunct="1">
                <a:defRPr/>
              </a:pPr>
              <a:t>‹#›</a:t>
            </a:fld>
            <a:endParaRPr lang="en-US">
              <a:solidFill>
                <a:srgbClr val="FFFFFF"/>
              </a:solidFill>
              <a:latin typeface="Times New Roman" charset="0"/>
            </a:endParaRPr>
          </a:p>
        </p:txBody>
      </p:sp>
      <p:sp>
        <p:nvSpPr>
          <p:cNvPr id="17419" name="Rectangle 11"/>
          <p:cNvSpPr>
            <a:spLocks noGrp="1" noChangeArrowheads="1"/>
          </p:cNvSpPr>
          <p:nvPr>
            <p:ph type="body" idx="1"/>
          </p:nvPr>
        </p:nvSpPr>
        <p:spPr bwMode="auto">
          <a:xfrm>
            <a:off x="34925" y="1641475"/>
            <a:ext cx="9070975"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1784584"/>
      </p:ext>
    </p:extLst>
  </p:cSld>
  <p:clrMap bg1="dk2" tx1="lt1" bg2="dk1" tx2="lt2" accent1="accent1" accent2="accent2" accent3="accent3" accent4="accent4" accent5="accent5" accent6="accent6" hlink="hlink" folHlink="folHlink"/>
  <p:sldLayoutIdLst>
    <p:sldLayoutId id="2147486168" r:id="rId1"/>
    <p:sldLayoutId id="2147486169" r:id="rId2"/>
    <p:sldLayoutId id="2147486170" r:id="rId3"/>
    <p:sldLayoutId id="2147486171" r:id="rId4"/>
    <p:sldLayoutId id="2147486172" r:id="rId5"/>
    <p:sldLayoutId id="2147486173" r:id="rId6"/>
    <p:sldLayoutId id="2147486174" r:id="rId7"/>
    <p:sldLayoutId id="2147486175" r:id="rId8"/>
    <p:sldLayoutId id="2147486176" r:id="rId9"/>
    <p:sldLayoutId id="2147486177" r:id="rId10"/>
    <p:sldLayoutId id="2147486178" r:id="rId11"/>
    <p:sldLayoutId id="2147486179" r:id="rId12"/>
    <p:sldLayoutId id="2147486180"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tx1"/>
        </a:buClr>
        <a:buChar char="–"/>
        <a:defRPr sz="2800" b="1">
          <a:solidFill>
            <a:schemeClr val="tx1"/>
          </a:solidFill>
          <a:effectLst>
            <a:outerShdw blurRad="38100" dist="38100" dir="2700000" algn="tl">
              <a:srgbClr val="000000"/>
            </a:outerShdw>
          </a:effectLst>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1"/>
        </a:buClr>
        <a:buChar char="»"/>
        <a:defRPr sz="2400" b="1">
          <a:solidFill>
            <a:schemeClr val="tx1"/>
          </a:solidFill>
          <a:effectLst>
            <a:outerShdw blurRad="38100" dist="38100" dir="2700000" algn="tl">
              <a:srgbClr val="000000"/>
            </a:outerShdw>
          </a:effectLst>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2"/>
        </a:buClr>
        <a:buSzPct val="75000"/>
        <a:buFont typeface="Wingdings" charset="0"/>
        <a:buChar char="n"/>
        <a:defRPr sz="2000" b="1">
          <a:solidFill>
            <a:schemeClr val="tx1"/>
          </a:solidFill>
          <a:effectLst>
            <a:outerShdw blurRad="38100" dist="38100" dir="2700000" algn="tl">
              <a:srgbClr val="000000"/>
            </a:outerShdw>
          </a:effectLst>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effectLst>
            <a:outerShdw blurRad="38100" dist="38100" dir="2700000" algn="tl">
              <a:srgbClr val="000000"/>
            </a:outerShdw>
          </a:effectLst>
          <a:latin typeface="Arial"/>
          <a:ea typeface="ＭＳ Ｐゴシック" pitchFamily="-108" charset="-128"/>
          <a:cs typeface="Arial"/>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3902075"/>
            <a:ext cx="3400425" cy="2949575"/>
            <a:chOff x="0" y="2458"/>
            <a:chExt cx="2142" cy="1858"/>
          </a:xfrm>
        </p:grpSpPr>
        <p:sp>
          <p:nvSpPr>
            <p:cNvPr id="78851"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2"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3"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4"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8602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602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603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78858" name="Rectangle 103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78859" name="Rectangle 103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1"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2"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31E4410F-38B2-2944-AA3A-80DEB0FEA5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82" r:id="rId1"/>
    <p:sldLayoutId id="214748618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6pPr>
      <a:lvl7pPr marL="29718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7pPr>
      <a:lvl8pPr marL="34290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8pPr>
      <a:lvl9pPr marL="38862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4643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a:defRPr/>
            </a:pPr>
            <a:fld id="{8683164C-4DFD-D548-8730-597F2ADC5E3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85" r:id="rId1"/>
    <p:sldLayoutId id="2147486186" r:id="rId2"/>
    <p:sldLayoutId id="2147486187" r:id="rId3"/>
    <p:sldLayoutId id="2147486188" r:id="rId4"/>
    <p:sldLayoutId id="2147486189" r:id="rId5"/>
    <p:sldLayoutId id="2147486190" r:id="rId6"/>
    <p:sldLayoutId id="2147486191" r:id="rId7"/>
    <p:sldLayoutId id="2147486192" r:id="rId8"/>
    <p:sldLayoutId id="2147486193" r:id="rId9"/>
    <p:sldLayoutId id="2147486194" r:id="rId10"/>
    <p:sldLayoutId id="2147486195" r:id="rId11"/>
    <p:sldLayoutId id="2147486196"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026"/>
          <p:cNvGrpSpPr>
            <a:grpSpLocks/>
          </p:cNvGrpSpPr>
          <p:nvPr/>
        </p:nvGrpSpPr>
        <p:grpSpPr bwMode="auto">
          <a:xfrm>
            <a:off x="0" y="3902075"/>
            <a:ext cx="3400425" cy="2949575"/>
            <a:chOff x="0" y="2458"/>
            <a:chExt cx="2142" cy="1858"/>
          </a:xfrm>
        </p:grpSpPr>
        <p:sp>
          <p:nvSpPr>
            <p:cNvPr id="78851"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2"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3"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4"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86028"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6029"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86030"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78858" name="Rectangle 1034"/>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78859" name="Rectangle 103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1"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p>
        </p:txBody>
      </p:sp>
      <p:sp>
        <p:nvSpPr>
          <p:cNvPr id="78862"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31E4410F-38B2-2944-AA3A-80DEB0FEA5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86198" r:id="rId1"/>
    <p:sldLayoutId id="2147486199"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6pPr>
      <a:lvl7pPr marL="29718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7pPr>
      <a:lvl8pPr marL="34290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8pPr>
      <a:lvl9pPr marL="38862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87076050"/>
      </p:ext>
    </p:extLst>
  </p:cSld>
  <p:clrMap bg1="lt1" tx1="dk1" bg2="lt2" tx2="dk2" accent1="accent1" accent2="accent2" accent3="accent3" accent4="accent4" accent5="accent5" accent6="accent6" hlink="hlink" folHlink="folHlink"/>
  <p:sldLayoutIdLst>
    <p:sldLayoutId id="2147485817" r:id="rId1"/>
    <p:sldLayoutId id="2147485818" r:id="rId2"/>
    <p:sldLayoutId id="2147485819" r:id="rId3"/>
    <p:sldLayoutId id="2147485820" r:id="rId4"/>
    <p:sldLayoutId id="2147485821" r:id="rId5"/>
    <p:sldLayoutId id="2147485822" r:id="rId6"/>
    <p:sldLayoutId id="2147485823" r:id="rId7"/>
    <p:sldLayoutId id="2147485824" r:id="rId8"/>
    <p:sldLayoutId id="2147485825" r:id="rId9"/>
    <p:sldLayoutId id="2147485826" r:id="rId10"/>
    <p:sldLayoutId id="2147485827" r:id="rId11"/>
    <p:sldLayoutId id="214748582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cSld>
  <p:clrMap bg1="lt1" tx1="dk1" bg2="lt2" tx2="dk2" accent1="accent1" accent2="accent2" accent3="accent3" accent4="accent4" accent5="accent5" accent6="accent6" hlink="hlink" folHlink="folHlink"/>
  <p:sldLayoutIdLst>
    <p:sldLayoutId id="2147486201" r:id="rId1"/>
    <p:sldLayoutId id="2147486202" r:id="rId2"/>
    <p:sldLayoutId id="2147486203" r:id="rId3"/>
    <p:sldLayoutId id="2147486204" r:id="rId4"/>
    <p:sldLayoutId id="2147486205" r:id="rId5"/>
    <p:sldLayoutId id="2147486206" r:id="rId6"/>
    <p:sldLayoutId id="2147486207" r:id="rId7"/>
    <p:sldLayoutId id="2147486208" r:id="rId8"/>
    <p:sldLayoutId id="2147486209" r:id="rId9"/>
    <p:sldLayoutId id="2147486210" r:id="rId10"/>
    <p:sldLayoutId id="2147486211" r:id="rId11"/>
    <p:sldLayoutId id="2147486212"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宋体" pitchFamily="-112" charset="-122"/>
                <a:cs typeface="宋体" pitchFamily="-112" charset="-122"/>
              </a:defRPr>
            </a:lvl1pPr>
          </a:lstStyle>
          <a:p>
            <a:pPr eaLnBrk="1" hangingPunct="1">
              <a:defRPr/>
            </a:pPr>
            <a:endParaRPr lang="en-US" altLang="zh-CN">
              <a:solidFill>
                <a:srgbClr val="000000"/>
              </a:solidFill>
              <a:latin typeface="Aria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宋体" pitchFamily="-112" charset="-122"/>
                <a:cs typeface="宋体" pitchFamily="-112" charset="-122"/>
              </a:defRPr>
            </a:lvl1pPr>
          </a:lstStyle>
          <a:p>
            <a:pPr eaLnBrk="1" hangingPunct="1">
              <a:defRPr/>
            </a:pPr>
            <a:endParaRPr lang="en-US" altLang="zh-CN">
              <a:solidFill>
                <a:srgbClr val="000000"/>
              </a:solidFill>
              <a:latin typeface="Aria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charset="0"/>
              </a:defRPr>
            </a:lvl1pPr>
          </a:lstStyle>
          <a:p>
            <a:pPr eaLnBrk="1" hangingPunct="1">
              <a:defRPr/>
            </a:pPr>
            <a:fld id="{45EDDF13-5C01-4F46-9C6A-F16D9C2681A3}" type="slidenum">
              <a:rPr lang="en-US" altLang="zh-CN">
                <a:solidFill>
                  <a:srgbClr val="000000"/>
                </a:solidFill>
                <a:ea typeface="SimSun" charset="0"/>
                <a:cs typeface="SimSun" charset="0"/>
              </a:rPr>
              <a:pPr eaLnBrk="1" hangingPunct="1">
                <a:defRPr/>
              </a:pPr>
              <a:t>‹#›</a:t>
            </a:fld>
            <a:endParaRPr lang="en-US" altLang="zh-CN">
              <a:solidFill>
                <a:srgbClr val="000000"/>
              </a:solidFill>
              <a:ea typeface="SimSun" charset="0"/>
              <a:cs typeface="SimSun" charset="0"/>
            </a:endParaRPr>
          </a:p>
        </p:txBody>
      </p:sp>
    </p:spTree>
    <p:extLst>
      <p:ext uri="{BB962C8B-B14F-4D97-AF65-F5344CB8AC3E}">
        <p14:creationId xmlns:p14="http://schemas.microsoft.com/office/powerpoint/2010/main" val="2384318678"/>
      </p:ext>
    </p:extLst>
  </p:cSld>
  <p:clrMap bg1="lt1" tx1="dk1" bg2="lt2" tx2="dk2" accent1="accent1" accent2="accent2" accent3="accent3" accent4="accent4" accent5="accent5" accent6="accent6" hlink="hlink" folHlink="folHlink"/>
  <p:sldLayoutIdLst>
    <p:sldLayoutId id="2147486252" r:id="rId1"/>
    <p:sldLayoutId id="2147486253" r:id="rId2"/>
    <p:sldLayoutId id="2147486254" r:id="rId3"/>
    <p:sldLayoutId id="2147486255" r:id="rId4"/>
    <p:sldLayoutId id="2147486256" r:id="rId5"/>
    <p:sldLayoutId id="2147486257" r:id="rId6"/>
    <p:sldLayoutId id="2147486258" r:id="rId7"/>
    <p:sldLayoutId id="2147486259" r:id="rId8"/>
    <p:sldLayoutId id="2147486260" r:id="rId9"/>
    <p:sldLayoutId id="2147486261" r:id="rId10"/>
    <p:sldLayoutId id="2147486262" r:id="rId11"/>
    <p:sldLayoutId id="2147486263" r:id="rId12"/>
  </p:sldLayoutIdLst>
  <p:txStyles>
    <p:titleStyle>
      <a:lvl1pPr algn="ctr" rtl="0" eaLnBrk="0" fontAlgn="base" hangingPunct="0">
        <a:spcBef>
          <a:spcPct val="0"/>
        </a:spcBef>
        <a:spcAft>
          <a:spcPct val="0"/>
        </a:spcAft>
        <a:defRPr sz="4400">
          <a:solidFill>
            <a:schemeClr val="tx2"/>
          </a:solidFill>
          <a:latin typeface="+mj-lt"/>
          <a:ea typeface="SimSun" charset="0"/>
          <a:cs typeface="SimSun" charset="0"/>
        </a:defRPr>
      </a:lvl1pPr>
      <a:lvl2pPr algn="ctr" rtl="0" eaLnBrk="0" fontAlgn="base" hangingPunct="0">
        <a:spcBef>
          <a:spcPct val="0"/>
        </a:spcBef>
        <a:spcAft>
          <a:spcPct val="0"/>
        </a:spcAft>
        <a:defRPr sz="4400">
          <a:solidFill>
            <a:schemeClr val="tx2"/>
          </a:solidFill>
          <a:latin typeface="Arial" pitchFamily="-112" charset="0"/>
          <a:ea typeface="SimSun" charset="0"/>
          <a:cs typeface="SimSun" charset="0"/>
        </a:defRPr>
      </a:lvl2pPr>
      <a:lvl3pPr algn="ctr" rtl="0" eaLnBrk="0" fontAlgn="base" hangingPunct="0">
        <a:spcBef>
          <a:spcPct val="0"/>
        </a:spcBef>
        <a:spcAft>
          <a:spcPct val="0"/>
        </a:spcAft>
        <a:defRPr sz="4400">
          <a:solidFill>
            <a:schemeClr val="tx2"/>
          </a:solidFill>
          <a:latin typeface="Arial" pitchFamily="-112" charset="0"/>
          <a:ea typeface="SimSun" charset="0"/>
          <a:cs typeface="SimSun" charset="0"/>
        </a:defRPr>
      </a:lvl3pPr>
      <a:lvl4pPr algn="ctr" rtl="0" eaLnBrk="0" fontAlgn="base" hangingPunct="0">
        <a:spcBef>
          <a:spcPct val="0"/>
        </a:spcBef>
        <a:spcAft>
          <a:spcPct val="0"/>
        </a:spcAft>
        <a:defRPr sz="4400">
          <a:solidFill>
            <a:schemeClr val="tx2"/>
          </a:solidFill>
          <a:latin typeface="Arial" pitchFamily="-112" charset="0"/>
          <a:ea typeface="SimSun" charset="0"/>
          <a:cs typeface="SimSun" charset="0"/>
        </a:defRPr>
      </a:lvl4pPr>
      <a:lvl5pPr algn="ctr" rtl="0" eaLnBrk="0" fontAlgn="base" hangingPunct="0">
        <a:spcBef>
          <a:spcPct val="0"/>
        </a:spcBef>
        <a:spcAft>
          <a:spcPct val="0"/>
        </a:spcAft>
        <a:defRPr sz="4400">
          <a:solidFill>
            <a:schemeClr val="tx2"/>
          </a:solidFill>
          <a:latin typeface="Arial" pitchFamily="-112" charset="0"/>
          <a:ea typeface="SimSun" charset="0"/>
          <a:cs typeface="SimSun" charset="0"/>
        </a:defRPr>
      </a:lvl5pPr>
      <a:lvl6pPr marL="457200" algn="ctr" rtl="0" fontAlgn="base">
        <a:spcBef>
          <a:spcPct val="0"/>
        </a:spcBef>
        <a:spcAft>
          <a:spcPct val="0"/>
        </a:spcAft>
        <a:defRPr sz="4400">
          <a:solidFill>
            <a:schemeClr val="tx2"/>
          </a:solidFill>
          <a:latin typeface="Arial" pitchFamily="-112" charset="0"/>
          <a:ea typeface="宋体" pitchFamily="-112" charset="-122"/>
          <a:cs typeface="宋体" pitchFamily="-112" charset="-122"/>
        </a:defRPr>
      </a:lvl6pPr>
      <a:lvl7pPr marL="914400" algn="ctr" rtl="0" fontAlgn="base">
        <a:spcBef>
          <a:spcPct val="0"/>
        </a:spcBef>
        <a:spcAft>
          <a:spcPct val="0"/>
        </a:spcAft>
        <a:defRPr sz="4400">
          <a:solidFill>
            <a:schemeClr val="tx2"/>
          </a:solidFill>
          <a:latin typeface="Arial" pitchFamily="-112" charset="0"/>
          <a:ea typeface="宋体" pitchFamily="-112" charset="-122"/>
          <a:cs typeface="宋体" pitchFamily="-112" charset="-122"/>
        </a:defRPr>
      </a:lvl7pPr>
      <a:lvl8pPr marL="1371600" algn="ctr" rtl="0" fontAlgn="base">
        <a:spcBef>
          <a:spcPct val="0"/>
        </a:spcBef>
        <a:spcAft>
          <a:spcPct val="0"/>
        </a:spcAft>
        <a:defRPr sz="4400">
          <a:solidFill>
            <a:schemeClr val="tx2"/>
          </a:solidFill>
          <a:latin typeface="Arial" pitchFamily="-112" charset="0"/>
          <a:ea typeface="宋体" pitchFamily="-112" charset="-122"/>
          <a:cs typeface="宋体" pitchFamily="-112" charset="-122"/>
        </a:defRPr>
      </a:lvl8pPr>
      <a:lvl9pPr marL="1828800" algn="ctr" rtl="0" fontAlgn="base">
        <a:spcBef>
          <a:spcPct val="0"/>
        </a:spcBef>
        <a:spcAft>
          <a:spcPct val="0"/>
        </a:spcAft>
        <a:defRPr sz="4400">
          <a:solidFill>
            <a:schemeClr val="tx2"/>
          </a:solidFill>
          <a:latin typeface="Arial" pitchFamily="-112" charset="0"/>
          <a:ea typeface="宋体" pitchFamily="-112" charset="-122"/>
          <a:cs typeface="宋体" pitchFamily="-112"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SimSun" charset="0"/>
          <a:cs typeface="SimSun" charset="0"/>
        </a:defRPr>
      </a:lvl1pPr>
      <a:lvl2pPr marL="742950" indent="-285750" algn="l" rtl="0" eaLnBrk="0" fontAlgn="base" hangingPunct="0">
        <a:spcBef>
          <a:spcPct val="20000"/>
        </a:spcBef>
        <a:spcAft>
          <a:spcPct val="0"/>
        </a:spcAft>
        <a:buChar char="–"/>
        <a:defRPr sz="2800">
          <a:solidFill>
            <a:schemeClr val="tx1"/>
          </a:solidFill>
          <a:latin typeface="+mn-lt"/>
          <a:ea typeface="SimSun" charset="0"/>
          <a:cs typeface="SimSun" charset="0"/>
        </a:defRPr>
      </a:lvl2pPr>
      <a:lvl3pPr marL="1143000" indent="-228600" algn="l" rtl="0" eaLnBrk="0" fontAlgn="base" hangingPunct="0">
        <a:spcBef>
          <a:spcPct val="20000"/>
        </a:spcBef>
        <a:spcAft>
          <a:spcPct val="0"/>
        </a:spcAft>
        <a:buChar char="•"/>
        <a:defRPr sz="2400">
          <a:solidFill>
            <a:schemeClr val="tx1"/>
          </a:solidFill>
          <a:latin typeface="+mn-lt"/>
          <a:ea typeface="SimSun" charset="0"/>
          <a:cs typeface="SimSun" charset="0"/>
        </a:defRPr>
      </a:lvl3pPr>
      <a:lvl4pPr marL="1600200" indent="-228600" algn="l" rtl="0" eaLnBrk="0" fontAlgn="base" hangingPunct="0">
        <a:spcBef>
          <a:spcPct val="20000"/>
        </a:spcBef>
        <a:spcAft>
          <a:spcPct val="0"/>
        </a:spcAft>
        <a:buChar char="–"/>
        <a:defRPr sz="2000">
          <a:solidFill>
            <a:schemeClr val="tx1"/>
          </a:solidFill>
          <a:latin typeface="+mn-lt"/>
          <a:ea typeface="SimSun" charset="0"/>
          <a:cs typeface="SimSun" charset="0"/>
        </a:defRPr>
      </a:lvl4pPr>
      <a:lvl5pPr marL="2057400" indent="-228600" algn="l" rtl="0" eaLnBrk="0" fontAlgn="base" hangingPunct="0">
        <a:spcBef>
          <a:spcPct val="20000"/>
        </a:spcBef>
        <a:spcAft>
          <a:spcPct val="0"/>
        </a:spcAft>
        <a:buChar char="»"/>
        <a:defRPr sz="2000">
          <a:solidFill>
            <a:schemeClr val="tx1"/>
          </a:solidFill>
          <a:latin typeface="+mn-lt"/>
          <a:ea typeface="SimSun" charset="0"/>
          <a:cs typeface="SimSun"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7373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9933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9933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668860B4-861B-3048-8CD2-37AF017F36EA}" type="slidenum">
              <a:rPr lang="en-GB"/>
              <a:pPr>
                <a:defRPr/>
              </a:pPr>
              <a:t>‹#›</a:t>
            </a:fld>
            <a:endParaRPr lang="en-GB"/>
          </a:p>
        </p:txBody>
      </p:sp>
    </p:spTree>
    <p:extLst>
      <p:ext uri="{BB962C8B-B14F-4D97-AF65-F5344CB8AC3E}">
        <p14:creationId xmlns:p14="http://schemas.microsoft.com/office/powerpoint/2010/main" val="2124381725"/>
      </p:ext>
    </p:extLst>
  </p:cSld>
  <p:clrMap bg1="lt1" tx1="dk1" bg2="lt2" tx2="dk2" accent1="accent1" accent2="accent2" accent3="accent3" accent4="accent4" accent5="accent5" accent6="accent6" hlink="hlink" folHlink="folHlink"/>
  <p:sldLayoutIdLst>
    <p:sldLayoutId id="2147486265" r:id="rId1"/>
    <p:sldLayoutId id="2147486266" r:id="rId2"/>
    <p:sldLayoutId id="2147486267" r:id="rId3"/>
    <p:sldLayoutId id="2147486268" r:id="rId4"/>
    <p:sldLayoutId id="2147486269" r:id="rId5"/>
    <p:sldLayoutId id="2147486270" r:id="rId6"/>
    <p:sldLayoutId id="2147486271" r:id="rId7"/>
    <p:sldLayoutId id="2147486272" r:id="rId8"/>
    <p:sldLayoutId id="2147486273" r:id="rId9"/>
    <p:sldLayoutId id="2147486274" r:id="rId10"/>
    <p:sldLayoutId id="2147486275"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ltLang="zh-CN"/>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ltLang="zh-CN"/>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206F1806-E1C4-C040-B778-8336D1E915CD}" type="slidenum">
              <a:rPr lang="en-US" altLang="zh-CN"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277" r:id="rId1"/>
    <p:sldLayoutId id="2147486278" r:id="rId2"/>
    <p:sldLayoutId id="2147486279" r:id="rId3"/>
    <p:sldLayoutId id="2147486280" r:id="rId4"/>
    <p:sldLayoutId id="2147486281" r:id="rId5"/>
    <p:sldLayoutId id="2147486282" r:id="rId6"/>
    <p:sldLayoutId id="2147486283" r:id="rId7"/>
    <p:sldLayoutId id="2147486284" r:id="rId8"/>
    <p:sldLayoutId id="2147486285" r:id="rId9"/>
    <p:sldLayoutId id="2147486286" r:id="rId10"/>
    <p:sldLayoutId id="2147486287" r:id="rId11"/>
    <p:sldLayoutId id="2147486288" r:id="rId12"/>
  </p:sldLayoutIdLst>
  <p:transition>
    <p:fade/>
  </p:transition>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7282" name="Group 1026"/>
          <p:cNvGrpSpPr>
            <a:grpSpLocks/>
          </p:cNvGrpSpPr>
          <p:nvPr/>
        </p:nvGrpSpPr>
        <p:grpSpPr bwMode="auto">
          <a:xfrm>
            <a:off x="457200" y="992188"/>
            <a:ext cx="8153400" cy="1600200"/>
            <a:chOff x="288" y="625"/>
            <a:chExt cx="5136" cy="1008"/>
          </a:xfrm>
        </p:grpSpPr>
        <p:sp>
          <p:nvSpPr>
            <p:cNvPr id="97288"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7289"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7290"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7291"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7283" name="Rectangle 1031"/>
          <p:cNvSpPr>
            <a:spLocks noGrp="1" noChangeArrowheads="1"/>
          </p:cNvSpPr>
          <p:nvPr>
            <p:ph type="title"/>
          </p:nvPr>
        </p:nvSpPr>
        <p:spPr bwMode="auto">
          <a:xfrm>
            <a:off x="381000" y="381000"/>
            <a:ext cx="84582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7284" name="Rectangle 1032"/>
          <p:cNvSpPr>
            <a:spLocks noGrp="1" noChangeArrowheads="1"/>
          </p:cNvSpPr>
          <p:nvPr>
            <p:ph type="body" idx="1"/>
          </p:nvPr>
        </p:nvSpPr>
        <p:spPr bwMode="auto">
          <a:xfrm>
            <a:off x="381000" y="2057400"/>
            <a:ext cx="84582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5961"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solidFill>
                  <a:srgbClr val="FFFFCC"/>
                </a:solidFill>
                <a:latin typeface="Arial" charset="0"/>
                <a:ea typeface="+mn-ea"/>
                <a:cs typeface="+mn-cs"/>
              </a:defRPr>
            </a:lvl1pPr>
          </a:lstStyle>
          <a:p>
            <a:pPr>
              <a:defRPr/>
            </a:pPr>
            <a:endParaRPr lang="en-US" altLang="zh-CN"/>
          </a:p>
        </p:txBody>
      </p:sp>
      <p:sp>
        <p:nvSpPr>
          <p:cNvPr id="125962"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solidFill>
                  <a:srgbClr val="FFFFCC"/>
                </a:solidFill>
                <a:latin typeface="Arial" charset="0"/>
                <a:ea typeface="+mn-ea"/>
                <a:cs typeface="+mn-cs"/>
              </a:defRPr>
            </a:lvl1pPr>
          </a:lstStyle>
          <a:p>
            <a:pPr>
              <a:defRPr/>
            </a:pPr>
            <a:endParaRPr lang="en-US" altLang="zh-CN"/>
          </a:p>
        </p:txBody>
      </p:sp>
      <p:sp>
        <p:nvSpPr>
          <p:cNvPr id="125963"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solidFill>
                  <a:srgbClr val="FFFFCC"/>
                </a:solidFill>
                <a:latin typeface="Arial" charset="0"/>
              </a:defRPr>
            </a:lvl1pPr>
          </a:lstStyle>
          <a:p>
            <a:pPr>
              <a:defRPr/>
            </a:pPr>
            <a:fld id="{206F1806-E1C4-C040-B778-8336D1E915CD}" type="slidenum">
              <a:rPr lang="en-US" altLang="zh-CN" smtClean="0"/>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303" r:id="rId1"/>
  </p:sldLayoutIdLst>
  <p:transition>
    <p:fade/>
  </p:transition>
  <p:txStyles>
    <p:titleStyle>
      <a:lvl1pPr algn="r" rtl="0" eaLnBrk="0" fontAlgn="base" hangingPunct="0">
        <a:spcBef>
          <a:spcPct val="0"/>
        </a:spcBef>
        <a:spcAft>
          <a:spcPct val="0"/>
        </a:spcAft>
        <a:defRPr sz="4400" b="1" i="1">
          <a:solidFill>
            <a:schemeClr val="tx2"/>
          </a:solidFill>
          <a:latin typeface="Arial"/>
          <a:ea typeface="ＭＳ Ｐゴシック" pitchFamily="-110" charset="-128"/>
          <a:cs typeface="Arial"/>
        </a:defRPr>
      </a:lvl1pPr>
      <a:lvl2pPr algn="r" rtl="0" eaLnBrk="0" fontAlgn="base" hangingPunct="0">
        <a:spcBef>
          <a:spcPct val="0"/>
        </a:spcBef>
        <a:spcAft>
          <a:spcPct val="0"/>
        </a:spcAft>
        <a:defRPr sz="4400" b="1" i="1">
          <a:solidFill>
            <a:schemeClr val="tx2"/>
          </a:solidFill>
          <a:latin typeface="Arial" charset="0"/>
          <a:ea typeface="ＭＳ Ｐゴシック" pitchFamily="-110" charset="-128"/>
          <a:cs typeface="ＭＳ Ｐゴシック" pitchFamily="-110" charset="-128"/>
        </a:defRPr>
      </a:lvl2pPr>
      <a:lvl3pPr algn="r" rtl="0" eaLnBrk="0" fontAlgn="base" hangingPunct="0">
        <a:spcBef>
          <a:spcPct val="0"/>
        </a:spcBef>
        <a:spcAft>
          <a:spcPct val="0"/>
        </a:spcAft>
        <a:defRPr sz="4400" b="1" i="1">
          <a:solidFill>
            <a:schemeClr val="tx2"/>
          </a:solidFill>
          <a:latin typeface="Arial" charset="0"/>
          <a:ea typeface="ＭＳ Ｐゴシック" pitchFamily="-110" charset="-128"/>
          <a:cs typeface="ＭＳ Ｐゴシック" pitchFamily="-110" charset="-128"/>
        </a:defRPr>
      </a:lvl3pPr>
      <a:lvl4pPr algn="r" rtl="0" eaLnBrk="0" fontAlgn="base" hangingPunct="0">
        <a:spcBef>
          <a:spcPct val="0"/>
        </a:spcBef>
        <a:spcAft>
          <a:spcPct val="0"/>
        </a:spcAft>
        <a:defRPr sz="4400" b="1" i="1">
          <a:solidFill>
            <a:schemeClr val="tx2"/>
          </a:solidFill>
          <a:latin typeface="Arial" charset="0"/>
          <a:ea typeface="ＭＳ Ｐゴシック" pitchFamily="-110" charset="-128"/>
          <a:cs typeface="ＭＳ Ｐゴシック" pitchFamily="-110" charset="-128"/>
        </a:defRPr>
      </a:lvl4pPr>
      <a:lvl5pPr algn="r" rtl="0" eaLnBrk="0" fontAlgn="base" hangingPunct="0">
        <a:spcBef>
          <a:spcPct val="0"/>
        </a:spcBef>
        <a:spcAft>
          <a:spcPct val="0"/>
        </a:spcAft>
        <a:defRPr sz="4400" b="1" i="1">
          <a:solidFill>
            <a:schemeClr val="tx2"/>
          </a:solidFill>
          <a:latin typeface="Arial" charset="0"/>
          <a:ea typeface="ＭＳ Ｐゴシック" pitchFamily="-110" charset="-128"/>
          <a:cs typeface="ＭＳ Ｐゴシック" pitchFamily="-110" charset="-128"/>
        </a:defRPr>
      </a:lvl5pPr>
      <a:lvl6pPr marL="457200" algn="r" rtl="0" fontAlgn="base">
        <a:spcBef>
          <a:spcPct val="0"/>
        </a:spcBef>
        <a:spcAft>
          <a:spcPct val="0"/>
        </a:spcAft>
        <a:defRPr sz="4400" i="1">
          <a:solidFill>
            <a:schemeClr val="tx2"/>
          </a:solidFill>
          <a:latin typeface="Times New Roman" pitchFamily="-108" charset="0"/>
        </a:defRPr>
      </a:lvl6pPr>
      <a:lvl7pPr marL="914400" algn="r" rtl="0" fontAlgn="base">
        <a:spcBef>
          <a:spcPct val="0"/>
        </a:spcBef>
        <a:spcAft>
          <a:spcPct val="0"/>
        </a:spcAft>
        <a:defRPr sz="4400" i="1">
          <a:solidFill>
            <a:schemeClr val="tx2"/>
          </a:solidFill>
          <a:latin typeface="Times New Roman" pitchFamily="-108" charset="0"/>
        </a:defRPr>
      </a:lvl7pPr>
      <a:lvl8pPr marL="1371600" algn="r" rtl="0" fontAlgn="base">
        <a:spcBef>
          <a:spcPct val="0"/>
        </a:spcBef>
        <a:spcAft>
          <a:spcPct val="0"/>
        </a:spcAft>
        <a:defRPr sz="4400" i="1">
          <a:solidFill>
            <a:schemeClr val="tx2"/>
          </a:solidFill>
          <a:latin typeface="Times New Roman" pitchFamily="-108" charset="0"/>
        </a:defRPr>
      </a:lvl8pPr>
      <a:lvl9pPr marL="1828800" algn="r" rtl="0" fontAlgn="base">
        <a:spcBef>
          <a:spcPct val="0"/>
        </a:spcBef>
        <a:spcAft>
          <a:spcPct val="0"/>
        </a:spcAft>
        <a:defRPr sz="4400" i="1">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tx2"/>
        </a:buClr>
        <a:buChar char="•"/>
        <a:defRPr sz="3200" b="1">
          <a:solidFill>
            <a:schemeClr val="tx1"/>
          </a:solidFill>
          <a:latin typeface="Arial"/>
          <a:ea typeface="ＭＳ Ｐゴシック" pitchFamily="-110" charset="-128"/>
          <a:cs typeface="Arial"/>
        </a:defRPr>
      </a:lvl1pPr>
      <a:lvl2pPr marL="742950" indent="-285750" algn="l" rtl="0" eaLnBrk="0" fontAlgn="base" hangingPunct="0">
        <a:spcBef>
          <a:spcPct val="20000"/>
        </a:spcBef>
        <a:spcAft>
          <a:spcPct val="0"/>
        </a:spcAft>
        <a:buClr>
          <a:schemeClr val="tx2"/>
        </a:buClr>
        <a:buChar char="–"/>
        <a:defRPr sz="2800" b="1">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2"/>
        </a:buClr>
        <a:buChar char="•"/>
        <a:defRPr sz="2400" b="1">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2"/>
        </a:buClr>
        <a:buChar char="–"/>
        <a:defRPr sz="2000" b="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tx2"/>
        </a:buClr>
        <a:buChar char="•"/>
        <a:defRPr sz="2000" b="1">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3730"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73731"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99332"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99333"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Arial" charset="0"/>
                <a:ea typeface="ＭＳ Ｐゴシック" charset="0"/>
                <a:cs typeface="ＭＳ Ｐゴシック" charset="0"/>
              </a:defRPr>
            </a:lvl1pPr>
            <a:lvl2pPr marL="742950" indent="-285750" defTabSz="449263">
              <a:defRPr sz="2400">
                <a:solidFill>
                  <a:schemeClr val="tx1"/>
                </a:solidFill>
                <a:latin typeface="Arial" charset="0"/>
                <a:ea typeface="ＭＳ Ｐゴシック" charset="0"/>
              </a:defRPr>
            </a:lvl2pPr>
            <a:lvl3pPr marL="1143000" indent="-228600" defTabSz="449263">
              <a:defRPr sz="2400">
                <a:solidFill>
                  <a:schemeClr val="tx1"/>
                </a:solidFill>
                <a:latin typeface="Arial" charset="0"/>
                <a:ea typeface="ＭＳ Ｐゴシック" charset="0"/>
              </a:defRPr>
            </a:lvl3pPr>
            <a:lvl4pPr marL="1600200" indent="-228600" defTabSz="449263">
              <a:defRPr sz="2400">
                <a:solidFill>
                  <a:schemeClr val="tx1"/>
                </a:solidFill>
                <a:latin typeface="Arial" charset="0"/>
                <a:ea typeface="ＭＳ Ｐゴシック" charset="0"/>
              </a:defRPr>
            </a:lvl4pPr>
            <a:lvl5pPr marL="2057400" indent="-228600" defTabSz="449263">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endParaRPr>
          </a:p>
        </p:txBody>
      </p:sp>
      <p:sp>
        <p:nvSpPr>
          <p:cNvPr id="11269"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defTabSz="449263" eaLnBrk="1" hangingPunct="1">
              <a:buClr>
                <a:srgbClr val="000000"/>
              </a:buClr>
              <a:buSzPct val="100000"/>
              <a:buFont typeface="Times New Roman" charset="0"/>
              <a:buNone/>
              <a:defRPr sz="1400">
                <a:solidFill>
                  <a:srgbClr val="000000"/>
                </a:solidFill>
                <a:latin typeface="Times New Roman" charset="0"/>
              </a:defRPr>
            </a:lvl1pPr>
          </a:lstStyle>
          <a:p>
            <a:pPr>
              <a:defRPr/>
            </a:pPr>
            <a:fld id="{206F1806-E1C4-C040-B778-8336D1E915CD}" type="slidenum">
              <a:rPr lang="en-US" altLang="zh-CN"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305" r:id="rId1"/>
    <p:sldLayoutId id="2147486306" r:id="rId2"/>
    <p:sldLayoutId id="2147486307" r:id="rId3"/>
    <p:sldLayoutId id="2147486308" r:id="rId4"/>
    <p:sldLayoutId id="2147486309" r:id="rId5"/>
    <p:sldLayoutId id="2147486310" r:id="rId6"/>
    <p:sldLayoutId id="2147486311" r:id="rId7"/>
    <p:sldLayoutId id="2147486312" r:id="rId8"/>
    <p:sldLayoutId id="2147486313" r:id="rId9"/>
    <p:sldLayoutId id="2147486314" r:id="rId10"/>
    <p:sldLayoutId id="2147486315" r:id="rId11"/>
  </p:sldLayoutIdLst>
  <p:transition>
    <p:fade/>
  </p:transition>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a:ea typeface="+mj-ea"/>
          <a:cs typeface="Arial"/>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Arial"/>
          <a:ea typeface="+mn-ea"/>
          <a:cs typeface="Arial"/>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Arial"/>
          <a:ea typeface="+mn-ea"/>
          <a:cs typeface="Arial"/>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Arial"/>
          <a:ea typeface="+mn-ea"/>
          <a:cs typeface="Arial"/>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Arial"/>
          <a:ea typeface="+mn-ea"/>
          <a:cs typeface="Arial"/>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14690" name="Group 2"/>
          <p:cNvGrpSpPr>
            <a:grpSpLocks/>
          </p:cNvGrpSpPr>
          <p:nvPr/>
        </p:nvGrpSpPr>
        <p:grpSpPr bwMode="auto">
          <a:xfrm>
            <a:off x="0" y="0"/>
            <a:ext cx="8478838" cy="6173788"/>
            <a:chOff x="0" y="0"/>
            <a:chExt cx="5341" cy="3889"/>
          </a:xfrm>
        </p:grpSpPr>
        <p:sp>
          <p:nvSpPr>
            <p:cNvPr id="114696"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114697"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114698"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sp>
          <p:nvSpPr>
            <p:cNvPr id="114699"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endParaRPr lang="en-US"/>
            </a:p>
          </p:txBody>
        </p:sp>
      </p:grpSp>
      <p:sp>
        <p:nvSpPr>
          <p:cNvPr id="1741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41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1" hangingPunct="1">
              <a:spcBef>
                <a:spcPct val="50000"/>
              </a:spcBef>
              <a:defRPr sz="1400">
                <a:solidFill>
                  <a:srgbClr val="FFFFFF"/>
                </a:solidFill>
                <a:latin typeface="Times New Roman" pitchFamily="-105" charset="0"/>
                <a:ea typeface="+mn-ea"/>
                <a:cs typeface="+mn-cs"/>
              </a:defRPr>
            </a:lvl1pPr>
          </a:lstStyle>
          <a:p>
            <a:pPr>
              <a:defRPr/>
            </a:pPr>
            <a:endParaRPr lang="en-US" altLang="zh-CN"/>
          </a:p>
        </p:txBody>
      </p:sp>
      <p:sp>
        <p:nvSpPr>
          <p:cNvPr id="1741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1" hangingPunct="1">
              <a:spcBef>
                <a:spcPct val="50000"/>
              </a:spcBef>
              <a:defRPr sz="1400">
                <a:solidFill>
                  <a:srgbClr val="FFFFFF"/>
                </a:solidFill>
                <a:latin typeface="Times New Roman" pitchFamily="-105" charset="0"/>
                <a:ea typeface="+mn-ea"/>
                <a:cs typeface="+mn-cs"/>
              </a:defRPr>
            </a:lvl1pPr>
          </a:lstStyle>
          <a:p>
            <a:pPr>
              <a:defRPr/>
            </a:pPr>
            <a:endParaRPr lang="en-US" altLang="zh-CN"/>
          </a:p>
        </p:txBody>
      </p:sp>
      <p:sp>
        <p:nvSpPr>
          <p:cNvPr id="1741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1" hangingPunct="1">
              <a:spcBef>
                <a:spcPct val="50000"/>
              </a:spcBef>
              <a:defRPr sz="1400">
                <a:solidFill>
                  <a:srgbClr val="FFFFFF"/>
                </a:solidFill>
                <a:latin typeface="Times New Roman" charset="0"/>
              </a:defRPr>
            </a:lvl1pPr>
          </a:lstStyle>
          <a:p>
            <a:pPr>
              <a:defRPr/>
            </a:pPr>
            <a:fld id="{206F1806-E1C4-C040-B778-8336D1E915CD}" type="slidenum">
              <a:rPr lang="en-US" altLang="zh-CN" smtClean="0"/>
              <a:pPr>
                <a:defRPr/>
              </a:pPr>
              <a:t>‹#›</a:t>
            </a:fld>
            <a:endParaRPr lang="en-US" altLang="zh-CN"/>
          </a:p>
        </p:txBody>
      </p:sp>
      <p:sp>
        <p:nvSpPr>
          <p:cNvPr id="1741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6317" r:id="rId1"/>
  </p:sldLayoutIdLst>
  <p:transition>
    <p:fade/>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2"/>
        </a:buClr>
        <a:buSzPct val="75000"/>
        <a:buFont typeface="Wingdings" charset="0"/>
        <a:buChar char="n"/>
        <a:defRPr sz="2000">
          <a:solidFill>
            <a:schemeClr val="tx1"/>
          </a:solidFill>
          <a:effectLst>
            <a:outerShdw blurRad="38100" dist="38100" dir="2700000" algn="tl">
              <a:srgbClr val="000000"/>
            </a:outerShdw>
          </a:effectLst>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Arial"/>
          <a:ea typeface="ＭＳ Ｐゴシック" pitchFamily="-108" charset="-128"/>
          <a:cs typeface="Arial"/>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grpSp>
      <p:sp>
        <p:nvSpPr>
          <p:cNvPr id="11673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solidFill>
                <a:srgbClr val="003366"/>
              </a:solidFill>
              <a:latin typeface="Times New Roman" charset="0"/>
            </a:endParaRPr>
          </a:p>
        </p:txBody>
      </p:sp>
      <p:sp>
        <p:nvSpPr>
          <p:cNvPr id="11674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1674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eaLnBrk="1" hangingPunct="1">
              <a:defRPr sz="1400">
                <a:solidFill>
                  <a:srgbClr val="003366"/>
                </a:solidFill>
                <a:latin typeface="Arial"/>
                <a:ea typeface="+mn-ea"/>
                <a:cs typeface="+mn-cs"/>
              </a:defRPr>
            </a:lvl1pPr>
          </a:lstStyle>
          <a:p>
            <a:pPr>
              <a:defRPr/>
            </a:pPr>
            <a:endParaRPr lang="en-US" altLang="zh-CN"/>
          </a:p>
        </p:txBody>
      </p:sp>
      <p:sp>
        <p:nvSpPr>
          <p:cNvPr id="7177"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eaLnBrk="1" hangingPunct="1">
              <a:defRPr sz="1400">
                <a:solidFill>
                  <a:srgbClr val="003366"/>
                </a:solidFill>
                <a:latin typeface="Arial"/>
                <a:ea typeface="+mn-ea"/>
                <a:cs typeface="+mn-cs"/>
              </a:defRPr>
            </a:lvl1pPr>
          </a:lstStyle>
          <a:p>
            <a:pPr>
              <a:defRPr/>
            </a:pPr>
            <a:endParaRPr lang="en-US" altLang="zh-CN"/>
          </a:p>
        </p:txBody>
      </p:sp>
      <p:sp>
        <p:nvSpPr>
          <p:cNvPr id="7178"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eaLnBrk="1" hangingPunct="1">
              <a:defRPr sz="2600" b="1">
                <a:solidFill>
                  <a:srgbClr val="FFFFFF"/>
                </a:solidFill>
                <a:latin typeface="Arial" charset="0"/>
              </a:defRPr>
            </a:lvl1pPr>
          </a:lstStyle>
          <a:p>
            <a:pPr>
              <a:defRPr/>
            </a:pPr>
            <a:fld id="{206F1806-E1C4-C040-B778-8336D1E915CD}" type="slidenum">
              <a:rPr lang="en-US" altLang="zh-CN" smtClean="0"/>
              <a:pPr>
                <a:defRPr/>
              </a:pPr>
              <a:t>‹#›</a:t>
            </a:fld>
            <a:endParaRPr lang="en-US" altLang="zh-CN"/>
          </a:p>
        </p:txBody>
      </p:sp>
      <p:grpSp>
        <p:nvGrpSpPr>
          <p:cNvPr id="116745" name="Group 11"/>
          <p:cNvGrpSpPr>
            <a:grpSpLocks/>
          </p:cNvGrpSpPr>
          <p:nvPr/>
        </p:nvGrpSpPr>
        <p:grpSpPr bwMode="auto">
          <a:xfrm>
            <a:off x="228600" y="1981200"/>
            <a:ext cx="7391400" cy="319088"/>
            <a:chOff x="144" y="1248"/>
            <a:chExt cx="4656" cy="201"/>
          </a:xfrm>
        </p:grpSpPr>
        <p:sp>
          <p:nvSpPr>
            <p:cNvPr id="11674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11674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Tree>
  </p:cSld>
  <p:clrMap bg1="lt1" tx1="dk1" bg2="lt2" tx2="dk2" accent1="accent1" accent2="accent2" accent3="accent3" accent4="accent4" accent5="accent5" accent6="accent6" hlink="hlink" folHlink="folHlink"/>
  <p:sldLayoutIdLst>
    <p:sldLayoutId id="2147486319" r:id="rId1"/>
    <p:sldLayoutId id="2147486320" r:id="rId2"/>
    <p:sldLayoutId id="2147486321" r:id="rId3"/>
    <p:sldLayoutId id="2147486322" r:id="rId4"/>
    <p:sldLayoutId id="2147486323" r:id="rId5"/>
    <p:sldLayoutId id="2147486324" r:id="rId6"/>
    <p:sldLayoutId id="2147486325" r:id="rId7"/>
    <p:sldLayoutId id="2147486326" r:id="rId8"/>
    <p:sldLayoutId id="2147486327" r:id="rId9"/>
    <p:sldLayoutId id="2147486328" r:id="rId10"/>
    <p:sldLayoutId id="2147486329" r:id="rId11"/>
  </p:sldLayoutIdLst>
  <p:transition>
    <p:fade/>
  </p:transition>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GB"/>
              <a:t>Click to edit Master title style</a:t>
            </a:r>
          </a:p>
        </p:txBody>
      </p:sp>
      <p:sp>
        <p:nvSpPr>
          <p:cNvPr id="1126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a:ea typeface="Times New Roman"/>
                <a:cs typeface="Times New Roman"/>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a:ea typeface="Times New Roman"/>
                <a:cs typeface="Times New Roman"/>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06F1806-E1C4-C040-B778-8336D1E915CD}" type="slidenum">
              <a:rPr lang="en-US" altLang="zh-CN"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331" r:id="rId1"/>
  </p:sldLayoutIdLst>
  <p:transition>
    <p:fade/>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Times New Roman" charset="0"/>
        </a:defRPr>
      </a:lvl5pPr>
      <a:lvl6pPr marL="45720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4400"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1600"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880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0"/>
          <a:cs typeface="Arial"/>
        </a:defRPr>
      </a:lvl1pPr>
      <a:lvl2pPr marL="742950" indent="-285750" algn="l" rtl="0" eaLnBrk="0" fontAlgn="base" hangingPunct="0">
        <a:spcBef>
          <a:spcPct val="20000"/>
        </a:spcBef>
        <a:spcAft>
          <a:spcPct val="0"/>
        </a:spcAft>
        <a:buChar char="–"/>
        <a:defRPr sz="2800">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457200" y="992188"/>
            <a:ext cx="8153400" cy="1600200"/>
            <a:chOff x="288" y="625"/>
            <a:chExt cx="5136" cy="1008"/>
          </a:xfrm>
        </p:grpSpPr>
        <p:sp>
          <p:nvSpPr>
            <p:cNvPr id="7885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7885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7885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sp>
          <p:nvSpPr>
            <p:cNvPr id="7885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7885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7885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CC"/>
                </a:solidFill>
                <a:latin typeface="Arial" charset="0"/>
                <a:ea typeface="+mn-ea"/>
                <a:cs typeface="+mn-cs"/>
              </a:defRPr>
            </a:lvl1pPr>
          </a:lstStyle>
          <a:p>
            <a:pPr eaLnBrk="1" hangingPunct="1">
              <a:defRPr/>
            </a:pPr>
            <a:endParaRPr lang="en-US"/>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CC"/>
                </a:solidFill>
                <a:latin typeface="Arial" charset="0"/>
                <a:ea typeface="+mn-ea"/>
                <a:cs typeface="+mn-cs"/>
              </a:defRPr>
            </a:lvl1pPr>
          </a:lstStyle>
          <a:p>
            <a:pPr eaLnBrk="1" hangingPunct="1">
              <a:defRPr/>
            </a:pPr>
            <a:endParaRPr lang="en-US"/>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CC"/>
                </a:solidFill>
                <a:latin typeface="Arial" charset="0"/>
              </a:defRPr>
            </a:lvl1pPr>
          </a:lstStyle>
          <a:p>
            <a:pPr eaLnBrk="1" hangingPunct="1">
              <a:defRPr/>
            </a:pPr>
            <a:fld id="{EE9AC85E-A284-E24E-8675-B3DD557BE7A6}" type="slidenum">
              <a:rPr lang="en-US"/>
              <a:pPr eaLnBrk="1" hangingPunct="1">
                <a:defRPr/>
              </a:pPr>
              <a:t>‹#›</a:t>
            </a:fld>
            <a:endParaRPr lang="en-US"/>
          </a:p>
        </p:txBody>
      </p:sp>
    </p:spTree>
    <p:extLst>
      <p:ext uri="{BB962C8B-B14F-4D97-AF65-F5344CB8AC3E}">
        <p14:creationId xmlns:p14="http://schemas.microsoft.com/office/powerpoint/2010/main" val="1656339368"/>
      </p:ext>
    </p:extLst>
  </p:cSld>
  <p:clrMap bg1="dk2" tx1="lt1" bg2="dk1" tx2="lt2" accent1="accent1" accent2="accent2" accent3="accent3" accent4="accent4" accent5="accent5" accent6="accent6" hlink="hlink" folHlink="folHlink"/>
  <p:sldLayoutIdLst>
    <p:sldLayoutId id="2147486333" r:id="rId1"/>
    <p:sldLayoutId id="2147486334" r:id="rId2"/>
    <p:sldLayoutId id="2147486335" r:id="rId3"/>
    <p:sldLayoutId id="2147486336" r:id="rId4"/>
    <p:sldLayoutId id="2147486337" r:id="rId5"/>
    <p:sldLayoutId id="2147486338" r:id="rId6"/>
    <p:sldLayoutId id="2147486339" r:id="rId7"/>
    <p:sldLayoutId id="2147486340" r:id="rId8"/>
    <p:sldLayoutId id="2147486341" r:id="rId9"/>
    <p:sldLayoutId id="2147486342" r:id="rId10"/>
    <p:sldLayoutId id="2147486343" r:id="rId11"/>
    <p:sldLayoutId id="2147486344" r:id="rId12"/>
  </p:sldLayoutIdLst>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9922" name="Rectangle 1026"/>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9923" name="Rectangle 1027"/>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9924"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FFFFFF"/>
              </a:solidFill>
            </a:endParaRPr>
          </a:p>
        </p:txBody>
      </p:sp>
      <p:sp>
        <p:nvSpPr>
          <p:cNvPr id="209925"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FFFFFF"/>
              </a:solidFill>
            </a:endParaRPr>
          </a:p>
        </p:txBody>
      </p:sp>
      <p:sp>
        <p:nvSpPr>
          <p:cNvPr id="209926"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A69707B1-8968-9946-B559-68D16F4AA3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02281651"/>
      </p:ext>
    </p:extLst>
  </p:cSld>
  <p:clrMap bg1="dk2" tx1="lt1" bg2="dk1" tx2="lt2" accent1="accent1" accent2="accent2" accent3="accent3" accent4="accent4" accent5="accent5" accent6="accent6" hlink="hlink" folHlink="folHlink"/>
  <p:sldLayoutIdLst>
    <p:sldLayoutId id="2147485830" r:id="rId1"/>
    <p:sldLayoutId id="2147485831" r:id="rId2"/>
    <p:sldLayoutId id="2147485832" r:id="rId3"/>
    <p:sldLayoutId id="2147485833" r:id="rId4"/>
    <p:sldLayoutId id="2147485834" r:id="rId5"/>
    <p:sldLayoutId id="2147485835" r:id="rId6"/>
    <p:sldLayoutId id="2147485836" r:id="rId7"/>
    <p:sldLayoutId id="2147485837" r:id="rId8"/>
    <p:sldLayoutId id="2147485838" r:id="rId9"/>
    <p:sldLayoutId id="2147485839" r:id="rId10"/>
    <p:sldLayoutId id="214748584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5234" name="Group 1026"/>
          <p:cNvGrpSpPr>
            <a:grpSpLocks/>
          </p:cNvGrpSpPr>
          <p:nvPr/>
        </p:nvGrpSpPr>
        <p:grpSpPr bwMode="auto">
          <a:xfrm>
            <a:off x="0" y="3902075"/>
            <a:ext cx="3400425" cy="2949575"/>
            <a:chOff x="0" y="2458"/>
            <a:chExt cx="2142" cy="1858"/>
          </a:xfrm>
        </p:grpSpPr>
        <p:sp>
          <p:nvSpPr>
            <p:cNvPr id="78851" name="Freeform 1027"/>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2" name="Freeform 1028"/>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3" name="Freeform 1029"/>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78854" name="Freeform 1030"/>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charset="0"/>
              </a:endParaRPr>
            </a:p>
          </p:txBody>
        </p:sp>
        <p:sp>
          <p:nvSpPr>
            <p:cNvPr id="95244" name="Oval 1031"/>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95245" name="Oval 1032"/>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95246" name="Oval 1033"/>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95235" name="Rectangle 1034"/>
          <p:cNvSpPr>
            <a:spLocks noGrp="1" noChangeArrowheads="1"/>
          </p:cNvSpPr>
          <p:nvPr>
            <p:ph type="title"/>
          </p:nvPr>
        </p:nvSpPr>
        <p:spPr bwMode="auto">
          <a:xfrm>
            <a:off x="457200" y="277813"/>
            <a:ext cx="8229600" cy="1139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78859" name="Rectangle 1035"/>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60" name="Rectangle 1036"/>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ltLang="zh-CN"/>
          </a:p>
        </p:txBody>
      </p:sp>
      <p:sp>
        <p:nvSpPr>
          <p:cNvPr id="78861" name="Rectangle 103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a:solidFill>
                  <a:srgbClr val="FFFFFF"/>
                </a:solidFill>
                <a:effectLst>
                  <a:outerShdw blurRad="38100" dist="38100" dir="2700000" algn="tl">
                    <a:srgbClr val="010199"/>
                  </a:outerShdw>
                </a:effectLst>
                <a:latin typeface="Arial" charset="0"/>
                <a:ea typeface="+mn-ea"/>
                <a:cs typeface="+mn-cs"/>
              </a:defRPr>
            </a:lvl1pPr>
          </a:lstStyle>
          <a:p>
            <a:pPr>
              <a:defRPr/>
            </a:pPr>
            <a:endParaRPr lang="en-US" altLang="zh-CN"/>
          </a:p>
        </p:txBody>
      </p:sp>
      <p:sp>
        <p:nvSpPr>
          <p:cNvPr id="78862" name="Rectangle 1038"/>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a:solidFill>
                  <a:srgbClr val="FFFFFF"/>
                </a:solidFill>
                <a:effectLst>
                  <a:outerShdw blurRad="38100" dist="38100" dir="2700000" algn="tl">
                    <a:srgbClr val="010199"/>
                  </a:outerShdw>
                </a:effectLst>
                <a:latin typeface="Arial" charset="0"/>
              </a:defRPr>
            </a:lvl1pPr>
          </a:lstStyle>
          <a:p>
            <a:pPr>
              <a:defRPr/>
            </a:pPr>
            <a:fld id="{206F1806-E1C4-C040-B778-8336D1E915CD}" type="slidenum">
              <a:rPr lang="en-US" altLang="zh-CN" smtClean="0"/>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346" r:id="rId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pitchFamily="-110" charset="-128"/>
          <a:cs typeface="ＭＳ Ｐゴシック" pitchFamily="-110" charset="-128"/>
        </a:defRPr>
      </a:lvl1pPr>
      <a:lvl2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2pPr>
      <a:lvl3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3pPr>
      <a:lvl4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4pPr>
      <a:lvl5pPr algn="ctr" rtl="0" eaLnBrk="0" fontAlgn="base" hangingPunct="0">
        <a:spcBef>
          <a:spcPct val="0"/>
        </a:spcBef>
        <a:spcAft>
          <a:spcPct val="0"/>
        </a:spcAft>
        <a:defRPr sz="4400">
          <a:solidFill>
            <a:schemeClr val="tx2"/>
          </a:solidFill>
          <a:effectLst>
            <a:outerShdw blurRad="38100" dist="38100" dir="2700000" algn="tl">
              <a:srgbClr val="FFFFFF"/>
            </a:outerShdw>
          </a:effectLst>
          <a:latin typeface="Arial" pitchFamily="-108" charset="0"/>
          <a:ea typeface="ＭＳ Ｐゴシック" pitchFamily="-110" charset="-128"/>
          <a:cs typeface="ＭＳ Ｐゴシック" pitchFamily="-110" charset="-128"/>
        </a:defRPr>
      </a:lvl5pPr>
      <a:lvl6pPr marL="4572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FFFFFF"/>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10199"/>
            </a:outerShdw>
          </a:effectLst>
          <a:latin typeface="+mn-lt"/>
          <a:ea typeface="ＭＳ Ｐゴシック" pitchFamily="-110" charset="-128"/>
          <a:cs typeface="ＭＳ Ｐゴシック" pitchFamily="-110"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10199"/>
            </a:outerShdw>
          </a:effectLst>
          <a:latin typeface="+mn-lt"/>
          <a:ea typeface="ＭＳ Ｐゴシック" pitchFamily="-108" charset="-128"/>
          <a:cs typeface="ＭＳ Ｐゴシック" pitchFamily="-110" charset="-128"/>
        </a:defRPr>
      </a:lvl5pPr>
      <a:lvl6pPr marL="25146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6pPr>
      <a:lvl7pPr marL="29718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7pPr>
      <a:lvl8pPr marL="34290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8pPr>
      <a:lvl9pPr marL="3886200" indent="-228600" algn="l" rtl="0" fontAlgn="base">
        <a:spcBef>
          <a:spcPct val="20000"/>
        </a:spcBef>
        <a:spcAft>
          <a:spcPct val="0"/>
        </a:spcAft>
        <a:buClr>
          <a:schemeClr val="tx1"/>
        </a:buClr>
        <a:buSzPct val="75000"/>
        <a:buFont typeface="Wingdings" pitchFamily="-108" charset="2"/>
        <a:buChar char="l"/>
        <a:defRPr sz="2000">
          <a:solidFill>
            <a:schemeClr val="tx1"/>
          </a:solidFill>
          <a:effectLst>
            <a:outerShdw blurRad="38100" dist="38100" dir="2700000" algn="tl">
              <a:srgbClr val="010199"/>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1026"/>
          <p:cNvGrpSpPr>
            <a:grpSpLocks/>
          </p:cNvGrpSpPr>
          <p:nvPr/>
        </p:nvGrpSpPr>
        <p:grpSpPr bwMode="auto">
          <a:xfrm>
            <a:off x="457200" y="992188"/>
            <a:ext cx="8153400" cy="1600200"/>
            <a:chOff x="288" y="625"/>
            <a:chExt cx="5136" cy="1008"/>
          </a:xfrm>
        </p:grpSpPr>
        <p:sp>
          <p:nvSpPr>
            <p:cNvPr id="13320" name="Arc 1027"/>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1" name="Arc 1028"/>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2" name="Arc 1029"/>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13323" name="AutoShape 1030"/>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endParaRPr lang="en-US"/>
            </a:p>
          </p:txBody>
        </p:sp>
      </p:grpSp>
      <p:sp>
        <p:nvSpPr>
          <p:cNvPr id="13315" name="Rectangle 1031"/>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13316" name="Rectangle 1032"/>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2825" name="Rectangle 1033"/>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ltLang="zh-CN"/>
          </a:p>
        </p:txBody>
      </p:sp>
      <p:sp>
        <p:nvSpPr>
          <p:cNvPr id="162826" name="Rectangle 1034"/>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ltLang="zh-CN"/>
          </a:p>
        </p:txBody>
      </p:sp>
      <p:sp>
        <p:nvSpPr>
          <p:cNvPr id="162827" name="Rectangle 1035"/>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lvl1pPr>
          </a:lstStyle>
          <a:p>
            <a:pPr>
              <a:defRPr/>
            </a:pPr>
            <a:fld id="{206F1806-E1C4-C040-B778-8336D1E915CD}" type="slidenum">
              <a:rPr lang="en-US" altLang="zh-CN" smtClean="0"/>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348" r:id="rId1"/>
    <p:sldLayoutId id="2147486349" r:id="rId2"/>
    <p:sldLayoutId id="2147486350" r:id="rId3"/>
    <p:sldLayoutId id="2147486351" r:id="rId4"/>
    <p:sldLayoutId id="2147486352" r:id="rId5"/>
    <p:sldLayoutId id="2147486353" r:id="rId6"/>
    <p:sldLayoutId id="2147486354" r:id="rId7"/>
    <p:sldLayoutId id="2147486355" r:id="rId8"/>
    <p:sldLayoutId id="2147486356" r:id="rId9"/>
    <p:sldLayoutId id="2147486357" r:id="rId10"/>
    <p:sldLayoutId id="2147486358" r:id="rId11"/>
    <p:sldLayoutId id="2147486359" r:id="rId12"/>
  </p:sldLayoutIdLst>
  <p:transition>
    <p:fade/>
  </p:transition>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r" rtl="0" fontAlgn="base">
        <a:spcBef>
          <a:spcPct val="0"/>
        </a:spcBef>
        <a:spcAft>
          <a:spcPct val="0"/>
        </a:spcAft>
        <a:defRPr sz="4400" i="1">
          <a:solidFill>
            <a:schemeClr val="tx2"/>
          </a:solidFill>
          <a:latin typeface="Times New Roman" pitchFamily="-112" charset="0"/>
        </a:defRPr>
      </a:lvl6pPr>
      <a:lvl7pPr marL="914400" algn="r" rtl="0" fontAlgn="base">
        <a:spcBef>
          <a:spcPct val="0"/>
        </a:spcBef>
        <a:spcAft>
          <a:spcPct val="0"/>
        </a:spcAft>
        <a:defRPr sz="4400" i="1">
          <a:solidFill>
            <a:schemeClr val="tx2"/>
          </a:solidFill>
          <a:latin typeface="Times New Roman" pitchFamily="-112" charset="0"/>
        </a:defRPr>
      </a:lvl7pPr>
      <a:lvl8pPr marL="1371600" algn="r" rtl="0" fontAlgn="base">
        <a:spcBef>
          <a:spcPct val="0"/>
        </a:spcBef>
        <a:spcAft>
          <a:spcPct val="0"/>
        </a:spcAft>
        <a:defRPr sz="4400" i="1">
          <a:solidFill>
            <a:schemeClr val="tx2"/>
          </a:solidFill>
          <a:latin typeface="Times New Roman" pitchFamily="-112" charset="0"/>
        </a:defRPr>
      </a:lvl8pPr>
      <a:lvl9pPr marL="1828800" algn="r" rtl="0" fontAlgn="base">
        <a:spcBef>
          <a:spcPct val="0"/>
        </a:spcBef>
        <a:spcAft>
          <a:spcPct val="0"/>
        </a:spcAft>
        <a:defRPr sz="4400" i="1">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tx2"/>
        </a:buClr>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lr>
          <a:schemeClr val="tx2"/>
        </a:buClr>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lr>
          <a:schemeClr val="tx2"/>
        </a:buClr>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lr>
          <a:schemeClr val="tx2"/>
        </a:buClr>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99330" name="Group 2"/>
          <p:cNvGrpSpPr>
            <a:grpSpLocks/>
          </p:cNvGrpSpPr>
          <p:nvPr/>
        </p:nvGrpSpPr>
        <p:grpSpPr bwMode="auto">
          <a:xfrm>
            <a:off x="457200" y="992188"/>
            <a:ext cx="8153400" cy="1600200"/>
            <a:chOff x="288" y="625"/>
            <a:chExt cx="5136" cy="1008"/>
          </a:xfrm>
        </p:grpSpPr>
        <p:sp>
          <p:nvSpPr>
            <p:cNvPr id="99336" name="Arc 3"/>
            <p:cNvSpPr>
              <a:spLocks/>
            </p:cNvSpPr>
            <p:nvPr/>
          </p:nvSpPr>
          <p:spPr bwMode="invGray">
            <a:xfrm>
              <a:off x="3595" y="625"/>
              <a:ext cx="1829" cy="1008"/>
            </a:xfrm>
            <a:custGeom>
              <a:avLst/>
              <a:gdLst>
                <a:gd name="T0" fmla="*/ 0 w 21912"/>
                <a:gd name="T1" fmla="*/ 0 h 43200"/>
                <a:gd name="T2" fmla="*/ 0 w 21912"/>
                <a:gd name="T3" fmla="*/ 0 h 43200"/>
                <a:gd name="T4" fmla="*/ 0 w 21912"/>
                <a:gd name="T5" fmla="*/ 0 h 43200"/>
                <a:gd name="T6" fmla="*/ 0 60000 65536"/>
                <a:gd name="T7" fmla="*/ 0 60000 65536"/>
                <a:gd name="T8" fmla="*/ 0 60000 65536"/>
              </a:gdLst>
              <a:ahLst/>
              <a:cxnLst>
                <a:cxn ang="T6">
                  <a:pos x="T0" y="T1"/>
                </a:cxn>
                <a:cxn ang="T7">
                  <a:pos x="T2" y="T3"/>
                </a:cxn>
                <a:cxn ang="T8">
                  <a:pos x="T4" y="T5"/>
                </a:cxn>
              </a:cxnLst>
              <a:rect l="0" t="0" r="r" b="b"/>
              <a:pathLst>
                <a:path w="21912" h="43200" fill="none"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path>
                <a:path w="21912" h="43200" stroke="0" extrusionOk="0">
                  <a:moveTo>
                    <a:pt x="300" y="0"/>
                  </a:moveTo>
                  <a:cubicBezTo>
                    <a:pt x="304" y="0"/>
                    <a:pt x="308" y="-1"/>
                    <a:pt x="312" y="-1"/>
                  </a:cubicBezTo>
                  <a:cubicBezTo>
                    <a:pt x="12241" y="0"/>
                    <a:pt x="21912" y="9670"/>
                    <a:pt x="21912" y="21600"/>
                  </a:cubicBezTo>
                  <a:cubicBezTo>
                    <a:pt x="21912" y="33529"/>
                    <a:pt x="12241" y="43200"/>
                    <a:pt x="312" y="43200"/>
                  </a:cubicBezTo>
                  <a:cubicBezTo>
                    <a:pt x="207" y="43199"/>
                    <a:pt x="103" y="43199"/>
                    <a:pt x="0" y="43197"/>
                  </a:cubicBezTo>
                  <a:lnTo>
                    <a:pt x="312" y="21600"/>
                  </a:lnTo>
                  <a:lnTo>
                    <a:pt x="300" y="0"/>
                  </a:lnTo>
                  <a:close/>
                </a:path>
              </a:pathLst>
            </a:custGeom>
            <a:gradFill rotWithShape="0">
              <a:gsLst>
                <a:gs pos="0">
                  <a:schemeClr val="bg1"/>
                </a:gs>
                <a:gs pos="100000">
                  <a:srgbClr val="6633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9337" name="Arc 4"/>
            <p:cNvSpPr>
              <a:spLocks/>
            </p:cNvSpPr>
            <p:nvPr/>
          </p:nvSpPr>
          <p:spPr bwMode="invGray">
            <a:xfrm>
              <a:off x="3548" y="729"/>
              <a:ext cx="1831" cy="800"/>
            </a:xfrm>
            <a:custGeom>
              <a:avLst/>
              <a:gdLst>
                <a:gd name="T0" fmla="*/ 0 w 21924"/>
                <a:gd name="T1" fmla="*/ 0 h 43200"/>
                <a:gd name="T2" fmla="*/ 0 w 21924"/>
                <a:gd name="T3" fmla="*/ 0 h 43200"/>
                <a:gd name="T4" fmla="*/ 0 w 21924"/>
                <a:gd name="T5" fmla="*/ 0 h 43200"/>
                <a:gd name="T6" fmla="*/ 0 60000 65536"/>
                <a:gd name="T7" fmla="*/ 0 60000 65536"/>
                <a:gd name="T8" fmla="*/ 0 60000 65536"/>
              </a:gdLst>
              <a:ahLst/>
              <a:cxnLst>
                <a:cxn ang="T6">
                  <a:pos x="T0" y="T1"/>
                </a:cxn>
                <a:cxn ang="T7">
                  <a:pos x="T2" y="T3"/>
                </a:cxn>
                <a:cxn ang="T8">
                  <a:pos x="T4" y="T5"/>
                </a:cxn>
              </a:cxnLst>
              <a:rect l="0" t="0" r="r" b="b"/>
              <a:pathLst>
                <a:path w="21924" h="43200" fill="none"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path>
                <a:path w="21924" h="43200" stroke="0" extrusionOk="0">
                  <a:moveTo>
                    <a:pt x="312" y="0"/>
                  </a:moveTo>
                  <a:cubicBezTo>
                    <a:pt x="316" y="0"/>
                    <a:pt x="320" y="-1"/>
                    <a:pt x="324" y="-1"/>
                  </a:cubicBezTo>
                  <a:cubicBezTo>
                    <a:pt x="12253" y="0"/>
                    <a:pt x="21924" y="9670"/>
                    <a:pt x="21924" y="21600"/>
                  </a:cubicBezTo>
                  <a:cubicBezTo>
                    <a:pt x="21924" y="33529"/>
                    <a:pt x="12253" y="43200"/>
                    <a:pt x="324" y="43200"/>
                  </a:cubicBezTo>
                  <a:cubicBezTo>
                    <a:pt x="215" y="43199"/>
                    <a:pt x="107" y="43199"/>
                    <a:pt x="0" y="43197"/>
                  </a:cubicBezTo>
                  <a:lnTo>
                    <a:pt x="324" y="21600"/>
                  </a:lnTo>
                  <a:lnTo>
                    <a:pt x="312" y="0"/>
                  </a:lnTo>
                  <a:close/>
                </a:path>
              </a:pathLst>
            </a:custGeom>
            <a:gradFill rotWithShape="0">
              <a:gsLst>
                <a:gs pos="0">
                  <a:schemeClr val="bg1"/>
                </a:gs>
                <a:gs pos="100000">
                  <a:srgbClr val="8944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9338" name="Arc 5"/>
            <p:cNvSpPr>
              <a:spLocks/>
            </p:cNvSpPr>
            <p:nvPr/>
          </p:nvSpPr>
          <p:spPr bwMode="invGray">
            <a:xfrm>
              <a:off x="3521" y="868"/>
              <a:ext cx="1830" cy="522"/>
            </a:xfrm>
            <a:custGeom>
              <a:avLst/>
              <a:gdLst>
                <a:gd name="T0" fmla="*/ 0 w 21925"/>
                <a:gd name="T1" fmla="*/ 0 h 43200"/>
                <a:gd name="T2" fmla="*/ 0 w 21925"/>
                <a:gd name="T3" fmla="*/ 0 h 43200"/>
                <a:gd name="T4" fmla="*/ 0 w 21925"/>
                <a:gd name="T5" fmla="*/ 0 h 43200"/>
                <a:gd name="T6" fmla="*/ 0 60000 65536"/>
                <a:gd name="T7" fmla="*/ 0 60000 65536"/>
                <a:gd name="T8" fmla="*/ 0 60000 65536"/>
              </a:gdLst>
              <a:ahLst/>
              <a:cxnLst>
                <a:cxn ang="T6">
                  <a:pos x="T0" y="T1"/>
                </a:cxn>
                <a:cxn ang="T7">
                  <a:pos x="T2" y="T3"/>
                </a:cxn>
                <a:cxn ang="T8">
                  <a:pos x="T4" y="T5"/>
                </a:cxn>
              </a:cxnLst>
              <a:rect l="0" t="0" r="r" b="b"/>
              <a:pathLst>
                <a:path w="21925" h="43200" fill="none"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path>
                <a:path w="21925" h="43200" stroke="0" extrusionOk="0">
                  <a:moveTo>
                    <a:pt x="313" y="0"/>
                  </a:moveTo>
                  <a:cubicBezTo>
                    <a:pt x="317" y="0"/>
                    <a:pt x="321" y="-1"/>
                    <a:pt x="325" y="-1"/>
                  </a:cubicBezTo>
                  <a:cubicBezTo>
                    <a:pt x="12254" y="0"/>
                    <a:pt x="21925" y="9670"/>
                    <a:pt x="21925" y="21600"/>
                  </a:cubicBezTo>
                  <a:cubicBezTo>
                    <a:pt x="21925" y="33529"/>
                    <a:pt x="12254" y="43200"/>
                    <a:pt x="325" y="43200"/>
                  </a:cubicBezTo>
                  <a:cubicBezTo>
                    <a:pt x="216" y="43199"/>
                    <a:pt x="108" y="43199"/>
                    <a:pt x="0" y="43197"/>
                  </a:cubicBezTo>
                  <a:lnTo>
                    <a:pt x="325" y="21600"/>
                  </a:lnTo>
                  <a:lnTo>
                    <a:pt x="313" y="0"/>
                  </a:lnTo>
                  <a:close/>
                </a:path>
              </a:pathLst>
            </a:custGeom>
            <a:gradFill rotWithShape="0">
              <a:gsLst>
                <a:gs pos="0">
                  <a:schemeClr val="bg1"/>
                </a:gs>
                <a:gs pos="100000">
                  <a:srgbClr val="B75B00"/>
                </a:gs>
              </a:gsLst>
              <a:lin ang="0" scaled="1"/>
            </a:gradFill>
            <a:ln>
              <a:noFill/>
            </a:ln>
            <a:extLst>
              <a:ext uri="{91240B29-F687-4f45-9708-019B960494DF}">
                <a14:hiddenLine xmlns:a14="http://schemas.microsoft.com/office/drawing/2010/main" xmlns="" w="9525" cap="rnd">
                  <a:solidFill>
                    <a:srgbClr val="000000"/>
                  </a:solidFill>
                  <a:round/>
                  <a:headEnd/>
                  <a:tailEnd/>
                </a14:hiddenLine>
              </a:ext>
            </a:extLst>
          </p:spPr>
          <p:txBody>
            <a:bodyPr wrap="none" anchor="ctr"/>
            <a:lstStyle/>
            <a:p>
              <a:endParaRPr lang="en-US"/>
            </a:p>
          </p:txBody>
        </p:sp>
        <p:sp>
          <p:nvSpPr>
            <p:cNvPr id="99339" name="AutoShape 6"/>
            <p:cNvSpPr>
              <a:spLocks noChangeArrowheads="1"/>
            </p:cNvSpPr>
            <p:nvPr/>
          </p:nvSpPr>
          <p:spPr bwMode="invGray">
            <a:xfrm>
              <a:off x="288" y="1076"/>
              <a:ext cx="4988" cy="104"/>
            </a:xfrm>
            <a:prstGeom prst="roundRect">
              <a:avLst>
                <a:gd name="adj" fmla="val 49995"/>
              </a:avLst>
            </a:prstGeom>
            <a:gradFill rotWithShape="0">
              <a:gsLst>
                <a:gs pos="0">
                  <a:srgbClr val="000000"/>
                </a:gs>
                <a:gs pos="20000">
                  <a:srgbClr val="000040"/>
                </a:gs>
                <a:gs pos="50000">
                  <a:srgbClr val="400040"/>
                </a:gs>
                <a:gs pos="75000">
                  <a:srgbClr val="8F0040"/>
                </a:gs>
                <a:gs pos="89999">
                  <a:srgbClr val="F27300"/>
                </a:gs>
                <a:gs pos="100000">
                  <a:srgbClr val="FFBF00"/>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FFFFCC"/>
                </a:solidFill>
                <a:latin typeface="Times New Roman" charset="0"/>
              </a:endParaRPr>
            </a:p>
          </p:txBody>
        </p:sp>
      </p:grpSp>
      <p:sp>
        <p:nvSpPr>
          <p:cNvPr id="99331" name="Rectangle 7"/>
          <p:cNvSpPr>
            <a:spLocks noGrp="1" noChangeArrowheads="1"/>
          </p:cNvSpPr>
          <p:nvPr>
            <p:ph type="title"/>
          </p:nvPr>
        </p:nvSpPr>
        <p:spPr bwMode="auto">
          <a:xfrm>
            <a:off x="685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b" anchorCtr="0" compatLnSpc="1">
            <a:prstTxWarp prst="textNoShape">
              <a:avLst/>
            </a:prstTxWarp>
          </a:bodyPr>
          <a:lstStyle/>
          <a:p>
            <a:pPr lvl="0"/>
            <a:r>
              <a:rPr lang="en-US"/>
              <a:t>Click to edit Master title style</a:t>
            </a:r>
          </a:p>
        </p:txBody>
      </p:sp>
      <p:sp>
        <p:nvSpPr>
          <p:cNvPr id="99332" name="Rectangle 8"/>
          <p:cNvSpPr>
            <a:spLocks noGrp="1" noChangeArrowheads="1"/>
          </p:cNvSpPr>
          <p:nvPr>
            <p:ph type="body" idx="1"/>
          </p:nvPr>
        </p:nvSpPr>
        <p:spPr bwMode="auto">
          <a:xfrm>
            <a:off x="685800" y="20574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849" name="Rectangle 9"/>
          <p:cNvSpPr>
            <a:spLocks noGrp="1" noChangeArrowheads="1"/>
          </p:cNvSpPr>
          <p:nvPr>
            <p:ph type="dt" sz="half" idx="2"/>
          </p:nvPr>
        </p:nvSpPr>
        <p:spPr bwMode="auto">
          <a:xfrm>
            <a:off x="6858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eaLnBrk="1" hangingPunct="1">
              <a:defRPr sz="1400">
                <a:solidFill>
                  <a:srgbClr val="FFFFCC"/>
                </a:solidFill>
                <a:latin typeface="Arial" charset="0"/>
                <a:ea typeface="+mn-ea"/>
                <a:cs typeface="+mn-cs"/>
              </a:defRPr>
            </a:lvl1pPr>
          </a:lstStyle>
          <a:p>
            <a:pPr>
              <a:defRPr/>
            </a:pPr>
            <a:endParaRPr lang="en-US" altLang="zh-CN"/>
          </a:p>
        </p:txBody>
      </p:sp>
      <p:sp>
        <p:nvSpPr>
          <p:cNvPr id="35850" name="Rectangle 10"/>
          <p:cNvSpPr>
            <a:spLocks noGrp="1" noChangeArrowheads="1"/>
          </p:cNvSpPr>
          <p:nvPr>
            <p:ph type="ftr" sz="quarter" idx="3"/>
          </p:nvPr>
        </p:nvSpPr>
        <p:spPr bwMode="auto">
          <a:xfrm>
            <a:off x="3124200" y="63246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eaLnBrk="1" hangingPunct="1">
              <a:defRPr sz="1400">
                <a:solidFill>
                  <a:srgbClr val="FFFFCC"/>
                </a:solidFill>
                <a:latin typeface="Arial" charset="0"/>
                <a:ea typeface="+mn-ea"/>
                <a:cs typeface="+mn-cs"/>
              </a:defRPr>
            </a:lvl1pPr>
          </a:lstStyle>
          <a:p>
            <a:pPr>
              <a:defRPr/>
            </a:pPr>
            <a:endParaRPr lang="en-US" altLang="zh-CN"/>
          </a:p>
        </p:txBody>
      </p:sp>
      <p:sp>
        <p:nvSpPr>
          <p:cNvPr id="35851" name="Rectangle 11"/>
          <p:cNvSpPr>
            <a:spLocks noGrp="1" noChangeArrowheads="1"/>
          </p:cNvSpPr>
          <p:nvPr>
            <p:ph type="sldNum" sz="quarter" idx="4"/>
          </p:nvPr>
        </p:nvSpPr>
        <p:spPr bwMode="auto">
          <a:xfrm>
            <a:off x="6553200" y="63246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eaLnBrk="1" hangingPunct="1">
              <a:defRPr sz="1400">
                <a:solidFill>
                  <a:srgbClr val="FFFFCC"/>
                </a:solidFill>
                <a:latin typeface="Arial" charset="0"/>
              </a:defRPr>
            </a:lvl1pPr>
          </a:lstStyle>
          <a:p>
            <a:pPr>
              <a:defRPr/>
            </a:pPr>
            <a:fld id="{206F1806-E1C4-C040-B778-8336D1E915CD}" type="slidenum">
              <a:rPr lang="en-US" altLang="zh-CN" smtClean="0"/>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361" r:id="rId1"/>
    <p:sldLayoutId id="2147486362" r:id="rId2"/>
    <p:sldLayoutId id="2147486363" r:id="rId3"/>
    <p:sldLayoutId id="2147486364" r:id="rId4"/>
    <p:sldLayoutId id="2147486365" r:id="rId5"/>
    <p:sldLayoutId id="2147486366" r:id="rId6"/>
    <p:sldLayoutId id="2147486367" r:id="rId7"/>
    <p:sldLayoutId id="2147486368" r:id="rId8"/>
    <p:sldLayoutId id="2147486369" r:id="rId9"/>
    <p:sldLayoutId id="2147486370" r:id="rId10"/>
    <p:sldLayoutId id="2147486371" r:id="rId11"/>
    <p:sldLayoutId id="2147486372" r:id="rId12"/>
  </p:sldLayoutIdLst>
  <p:transition>
    <p:fade/>
  </p:transition>
  <p:txStyles>
    <p:titleStyle>
      <a:lvl1pPr algn="r" rtl="0" eaLnBrk="0" fontAlgn="base" hangingPunct="0">
        <a:spcBef>
          <a:spcPct val="0"/>
        </a:spcBef>
        <a:spcAft>
          <a:spcPct val="0"/>
        </a:spcAft>
        <a:defRPr sz="4400" i="1">
          <a:solidFill>
            <a:schemeClr val="tx2"/>
          </a:solidFill>
          <a:latin typeface="+mj-lt"/>
          <a:ea typeface="ＭＳ Ｐゴシック" charset="0"/>
          <a:cs typeface="Geneva" charset="-128"/>
        </a:defRPr>
      </a:lvl1pPr>
      <a:lvl2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2pPr>
      <a:lvl3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3pPr>
      <a:lvl4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4pPr>
      <a:lvl5pPr algn="r" rtl="0" eaLnBrk="0" fontAlgn="base" hangingPunct="0">
        <a:spcBef>
          <a:spcPct val="0"/>
        </a:spcBef>
        <a:spcAft>
          <a:spcPct val="0"/>
        </a:spcAft>
        <a:defRPr sz="4400" i="1">
          <a:solidFill>
            <a:schemeClr val="tx2"/>
          </a:solidFill>
          <a:latin typeface="Times New Roman" charset="0"/>
          <a:ea typeface="ＭＳ Ｐゴシック" charset="0"/>
          <a:cs typeface="Geneva" charset="-128"/>
        </a:defRPr>
      </a:lvl5pPr>
      <a:lvl6pPr marL="457200" algn="r" rtl="0" fontAlgn="base">
        <a:spcBef>
          <a:spcPct val="0"/>
        </a:spcBef>
        <a:spcAft>
          <a:spcPct val="0"/>
        </a:spcAft>
        <a:defRPr sz="4400" i="1">
          <a:solidFill>
            <a:schemeClr val="tx2"/>
          </a:solidFill>
          <a:latin typeface="Times New Roman" charset="0"/>
        </a:defRPr>
      </a:lvl6pPr>
      <a:lvl7pPr marL="914400" algn="r" rtl="0" fontAlgn="base">
        <a:spcBef>
          <a:spcPct val="0"/>
        </a:spcBef>
        <a:spcAft>
          <a:spcPct val="0"/>
        </a:spcAft>
        <a:defRPr sz="4400" i="1">
          <a:solidFill>
            <a:schemeClr val="tx2"/>
          </a:solidFill>
          <a:latin typeface="Times New Roman" charset="0"/>
        </a:defRPr>
      </a:lvl7pPr>
      <a:lvl8pPr marL="1371600" algn="r" rtl="0" fontAlgn="base">
        <a:spcBef>
          <a:spcPct val="0"/>
        </a:spcBef>
        <a:spcAft>
          <a:spcPct val="0"/>
        </a:spcAft>
        <a:defRPr sz="4400" i="1">
          <a:solidFill>
            <a:schemeClr val="tx2"/>
          </a:solidFill>
          <a:latin typeface="Times New Roman" charset="0"/>
        </a:defRPr>
      </a:lvl8pPr>
      <a:lvl9pPr marL="1828800" algn="r" rtl="0" fontAlgn="base">
        <a:spcBef>
          <a:spcPct val="0"/>
        </a:spcBef>
        <a:spcAft>
          <a:spcPct val="0"/>
        </a:spcAft>
        <a:defRPr sz="4400" i="1">
          <a:solidFill>
            <a:schemeClr val="tx2"/>
          </a:solidFill>
          <a:latin typeface="Times New Roman" charset="0"/>
        </a:defRPr>
      </a:lvl9pPr>
    </p:titleStyle>
    <p:bodyStyle>
      <a:lvl1pPr marL="342900" indent="-342900" algn="l" rtl="0" eaLnBrk="0" fontAlgn="base" hangingPunct="0">
        <a:spcBef>
          <a:spcPct val="20000"/>
        </a:spcBef>
        <a:spcAft>
          <a:spcPct val="0"/>
        </a:spcAft>
        <a:buClr>
          <a:schemeClr val="tx2"/>
        </a:buClr>
        <a:buChar char="•"/>
        <a:defRPr sz="3200">
          <a:solidFill>
            <a:schemeClr val="tx1"/>
          </a:solidFill>
          <a:latin typeface="+mn-lt"/>
          <a:ea typeface="ＭＳ Ｐゴシック" charset="0"/>
          <a:cs typeface="Geneva" charset="-128"/>
        </a:defRPr>
      </a:lvl1pPr>
      <a:lvl2pPr marL="742950" indent="-285750" algn="l" rtl="0" eaLnBrk="0" fontAlgn="base" hangingPunct="0">
        <a:spcBef>
          <a:spcPct val="20000"/>
        </a:spcBef>
        <a:spcAft>
          <a:spcPct val="0"/>
        </a:spcAft>
        <a:buClr>
          <a:schemeClr val="tx2"/>
        </a:buClr>
        <a:buChar char="–"/>
        <a:defRPr sz="2800">
          <a:solidFill>
            <a:schemeClr val="tx1"/>
          </a:solidFill>
          <a:latin typeface="+mn-lt"/>
          <a:ea typeface="Geneva" charset="-128"/>
          <a:cs typeface="Geneva" charset="0"/>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ＭＳ Ｐゴシック" charset="-128"/>
          <a:cs typeface="ＭＳ Ｐゴシック" charset="-128"/>
        </a:defRPr>
      </a:lvl3pPr>
      <a:lvl4pPr marL="16002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2"/>
        </a:buClr>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tx2"/>
        </a:buClr>
        <a:buChar char="•"/>
        <a:defRPr sz="2000">
          <a:solidFill>
            <a:schemeClr val="tx1"/>
          </a:solidFill>
          <a:latin typeface="+mn-lt"/>
          <a:ea typeface="Geneva" charset="-128"/>
        </a:defRPr>
      </a:lvl6pPr>
      <a:lvl7pPr marL="2971800" indent="-228600" algn="l" rtl="0" fontAlgn="base">
        <a:spcBef>
          <a:spcPct val="20000"/>
        </a:spcBef>
        <a:spcAft>
          <a:spcPct val="0"/>
        </a:spcAft>
        <a:buClr>
          <a:schemeClr val="tx2"/>
        </a:buClr>
        <a:buChar char="•"/>
        <a:defRPr sz="2000">
          <a:solidFill>
            <a:schemeClr val="tx1"/>
          </a:solidFill>
          <a:latin typeface="+mn-lt"/>
          <a:ea typeface="Geneva" charset="-128"/>
        </a:defRPr>
      </a:lvl7pPr>
      <a:lvl8pPr marL="3429000" indent="-228600" algn="l" rtl="0" fontAlgn="base">
        <a:spcBef>
          <a:spcPct val="20000"/>
        </a:spcBef>
        <a:spcAft>
          <a:spcPct val="0"/>
        </a:spcAft>
        <a:buClr>
          <a:schemeClr val="tx2"/>
        </a:buClr>
        <a:buChar char="•"/>
        <a:defRPr sz="2000">
          <a:solidFill>
            <a:schemeClr val="tx1"/>
          </a:solidFill>
          <a:latin typeface="+mn-lt"/>
          <a:ea typeface="Geneva" charset="-128"/>
        </a:defRPr>
      </a:lvl8pPr>
      <a:lvl9pPr marL="3886200" indent="-228600" algn="l" rtl="0" fontAlgn="base">
        <a:spcBef>
          <a:spcPct val="20000"/>
        </a:spcBef>
        <a:spcAft>
          <a:spcPct val="0"/>
        </a:spcAft>
        <a:buClr>
          <a:schemeClr val="tx2"/>
        </a:buClr>
        <a:buChar char="•"/>
        <a:defRPr sz="2000">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ltLang="zh-CN"/>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ltLang="zh-CN"/>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206F1806-E1C4-C040-B778-8336D1E915CD}" type="slidenum">
              <a:rPr lang="en-US" altLang="zh-CN" smtClean="0"/>
              <a:pPr>
                <a:defRPr/>
              </a:pPr>
              <a:t>‹#›</a:t>
            </a:fld>
            <a:endParaRPr lang="en-US" altLang="zh-CN"/>
          </a:p>
        </p:txBody>
      </p:sp>
    </p:spTree>
  </p:cSld>
  <p:clrMap bg1="lt1" tx1="dk1" bg2="lt2" tx2="dk2" accent1="accent1" accent2="accent2" accent3="accent3" accent4="accent4" accent5="accent5" accent6="accent6" hlink="hlink" folHlink="folHlink"/>
  <p:sldLayoutIdLst>
    <p:sldLayoutId id="2147486374" r:id="rId1"/>
    <p:sldLayoutId id="2147486375" r:id="rId2"/>
    <p:sldLayoutId id="2147486376" r:id="rId3"/>
    <p:sldLayoutId id="2147486377" r:id="rId4"/>
    <p:sldLayoutId id="2147486378" r:id="rId5"/>
    <p:sldLayoutId id="2147486379" r:id="rId6"/>
    <p:sldLayoutId id="2147486380" r:id="rId7"/>
    <p:sldLayoutId id="2147486381" r:id="rId8"/>
    <p:sldLayoutId id="2147486382" r:id="rId9"/>
    <p:sldLayoutId id="2147486383" r:id="rId10"/>
    <p:sldLayoutId id="2147486384" r:id="rId11"/>
    <p:sldLayoutId id="2147486385" r:id="rId12"/>
  </p:sldLayoutIdLst>
  <p:transition>
    <p:fade/>
  </p:transition>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09922" name="Rectangle 1026"/>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9923" name="Rectangle 1027"/>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9924"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ltLang="zh-CN"/>
          </a:p>
        </p:txBody>
      </p:sp>
      <p:sp>
        <p:nvSpPr>
          <p:cNvPr id="209925"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ltLang="zh-CN"/>
          </a:p>
        </p:txBody>
      </p:sp>
      <p:sp>
        <p:nvSpPr>
          <p:cNvPr id="209926"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400"/>
            </a:lvl1pPr>
          </a:lstStyle>
          <a:p>
            <a:pPr>
              <a:defRPr/>
            </a:pPr>
            <a:fld id="{206F1806-E1C4-C040-B778-8336D1E915CD}" type="slidenum">
              <a:rPr lang="en-US" altLang="zh-CN" smtClean="0"/>
              <a:pPr>
                <a:defRPr/>
              </a:pPr>
              <a:t>‹#›</a:t>
            </a:fld>
            <a:endParaRPr lang="en-US" altLang="zh-CN"/>
          </a:p>
        </p:txBody>
      </p:sp>
    </p:spTree>
  </p:cSld>
  <p:clrMap bg1="dk2" tx1="lt1" bg2="dk1" tx2="lt2" accent1="accent1" accent2="accent2" accent3="accent3" accent4="accent4" accent5="accent5" accent6="accent6" hlink="hlink" folHlink="folHlink"/>
  <p:sldLayoutIdLst>
    <p:sldLayoutId id="2147486412" r:id="rId1"/>
    <p:sldLayoutId id="2147486413" r:id="rId2"/>
    <p:sldLayoutId id="2147486414" r:id="rId3"/>
    <p:sldLayoutId id="2147486415" r:id="rId4"/>
    <p:sldLayoutId id="2147486416" r:id="rId5"/>
    <p:sldLayoutId id="2147486417" r:id="rId6"/>
    <p:sldLayoutId id="2147486418" r:id="rId7"/>
    <p:sldLayoutId id="2147486419" r:id="rId8"/>
    <p:sldLayoutId id="2147486420" r:id="rId9"/>
    <p:sldLayoutId id="2147486421" r:id="rId10"/>
    <p:sldLayoutId id="2147486422"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folHlink"/>
        </a:buClr>
        <a:buSzPct val="65000"/>
        <a:buFont typeface="Wingdings" charset="0"/>
        <a:buChar char="n"/>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hlink"/>
        </a:buClr>
        <a:buSzPct val="65000"/>
        <a:buFont typeface="Wingdings" charset="0"/>
        <a:buChar char="n"/>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hlink"/>
        </a:buClr>
        <a:buSzPct val="65000"/>
        <a:buFont typeface="Wingdings" charset="0"/>
        <a:buChar char="n"/>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hlink"/>
        </a:buClr>
        <a:buSzPct val="65000"/>
        <a:buFont typeface="Wingdings" pitchFamily="-112" charset="2"/>
        <a:buChar char="n"/>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tile tx="0" ty="0" sx="100000" sy="100000" flip="none" algn="tl"/>
        </a:blip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6" name="Rectangle 4"/>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1" hangingPunct="1">
              <a:defRPr sz="1400"/>
            </a:lvl1pPr>
          </a:lstStyle>
          <a:p>
            <a:pPr>
              <a:defRPr/>
            </a:pPr>
            <a:endParaRPr lang="en-US" altLang="zh-CN"/>
          </a:p>
        </p:txBody>
      </p:sp>
      <p:sp>
        <p:nvSpPr>
          <p:cNvPr id="23557" name="Rectangle 5"/>
          <p:cNvSpPr>
            <a:spLocks noGrp="1" noChangeArrowheads="1"/>
          </p:cNvSpPr>
          <p:nvPr>
            <p:ph type="ftr" sz="quarter" idx="3"/>
          </p:nvPr>
        </p:nvSpPr>
        <p:spPr bwMode="auto">
          <a:xfrm>
            <a:off x="3124200" y="6245225"/>
            <a:ext cx="2895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1" hangingPunct="1">
              <a:defRPr sz="1400"/>
            </a:lvl1pPr>
          </a:lstStyle>
          <a:p>
            <a:pPr>
              <a:defRPr/>
            </a:pPr>
            <a:endParaRPr lang="en-US" altLang="zh-CN"/>
          </a:p>
        </p:txBody>
      </p:sp>
      <p:sp>
        <p:nvSpPr>
          <p:cNvPr id="23558" name="Rectangle 6"/>
          <p:cNvSpPr>
            <a:spLocks noGrp="1" noChangeArrowheads="1"/>
          </p:cNvSpPr>
          <p:nvPr>
            <p:ph type="sldNum" sz="quarter" idx="4"/>
          </p:nvPr>
        </p:nvSpPr>
        <p:spPr bwMode="auto">
          <a:xfrm>
            <a:off x="6553200" y="6245225"/>
            <a:ext cx="213360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206F1806-E1C4-C040-B778-8336D1E915CD}" type="slidenum">
              <a:rPr lang="en-US" altLang="zh-CN" smtClean="0"/>
              <a:pPr>
                <a:defRPr/>
              </a:pPr>
              <a:t>‹#›</a:t>
            </a:fld>
            <a:endParaRPr lang="en-US" altLang="zh-CN"/>
          </a:p>
        </p:txBody>
      </p:sp>
    </p:spTree>
    <p:extLst>
      <p:ext uri="{BB962C8B-B14F-4D97-AF65-F5344CB8AC3E}">
        <p14:creationId xmlns:p14="http://schemas.microsoft.com/office/powerpoint/2010/main" val="3357781455"/>
      </p:ext>
    </p:extLst>
  </p:cSld>
  <p:clrMap bg1="lt1" tx1="dk1" bg2="lt2" tx2="dk2" accent1="accent1" accent2="accent2" accent3="accent3" accent4="accent4" accent5="accent5" accent6="accent6" hlink="hlink" folHlink="folHlink"/>
  <p:sldLayoutIdLst>
    <p:sldLayoutId id="2147486424" r:id="rId1"/>
    <p:sldLayoutId id="2147486425" r:id="rId2"/>
    <p:sldLayoutId id="2147486426" r:id="rId3"/>
    <p:sldLayoutId id="2147486427" r:id="rId4"/>
    <p:sldLayoutId id="2147486428" r:id="rId5"/>
    <p:sldLayoutId id="2147486429" r:id="rId6"/>
    <p:sldLayoutId id="2147486430" r:id="rId7"/>
    <p:sldLayoutId id="2147486431" r:id="rId8"/>
    <p:sldLayoutId id="2147486432" r:id="rId9"/>
    <p:sldLayoutId id="2147486433" r:id="rId10"/>
    <p:sldLayoutId id="2147486434"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ltLang="zh-CN"/>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ltLang="zh-CN"/>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206F1806-E1C4-C040-B778-8336D1E915CD}" type="slidenum">
              <a:rPr lang="en-US" altLang="zh-CN" smtClean="0"/>
              <a:pPr>
                <a:defRPr/>
              </a:pPr>
              <a:t>‹#›</a:t>
            </a:fld>
            <a:endParaRPr lang="en-US" altLang="zh-CN"/>
          </a:p>
        </p:txBody>
      </p:sp>
    </p:spTree>
    <p:extLst>
      <p:ext uri="{BB962C8B-B14F-4D97-AF65-F5344CB8AC3E}">
        <p14:creationId xmlns:p14="http://schemas.microsoft.com/office/powerpoint/2010/main" val="2696923771"/>
      </p:ext>
    </p:extLst>
  </p:cSld>
  <p:clrMap bg1="lt1" tx1="dk1" bg2="lt2" tx2="dk2" accent1="accent1" accent2="accent2" accent3="accent3" accent4="accent4" accent5="accent5" accent6="accent6" hlink="hlink" folHlink="folHlink"/>
  <p:sldLayoutIdLst>
    <p:sldLayoutId id="2147486436" r:id="rId1"/>
    <p:sldLayoutId id="2147486437" r:id="rId2"/>
    <p:sldLayoutId id="2147486438" r:id="rId3"/>
    <p:sldLayoutId id="2147486439" r:id="rId4"/>
    <p:sldLayoutId id="2147486440" r:id="rId5"/>
    <p:sldLayoutId id="2147486441" r:id="rId6"/>
    <p:sldLayoutId id="2147486442" r:id="rId7"/>
    <p:sldLayoutId id="2147486443" r:id="rId8"/>
    <p:sldLayoutId id="2147486444" r:id="rId9"/>
    <p:sldLayoutId id="2147486445" r:id="rId10"/>
    <p:sldLayoutId id="2147486446" r:id="rId11"/>
  </p:sldLayoutIdLst>
  <p:transition>
    <p:fade/>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a:defRPr/>
            </a:pPr>
            <a:fld id="{206F1806-E1C4-C040-B778-8336D1E915CD}" type="slidenum">
              <a:rPr lang="en-US" altLang="zh-CN" smtClean="0"/>
              <a:pPr>
                <a:defRPr/>
              </a:pPr>
              <a:t>‹#›</a:t>
            </a:fld>
            <a:endParaRPr lang="en-US" altLang="zh-CN"/>
          </a:p>
        </p:txBody>
      </p:sp>
    </p:spTree>
    <p:extLst>
      <p:ext uri="{BB962C8B-B14F-4D97-AF65-F5344CB8AC3E}">
        <p14:creationId xmlns:p14="http://schemas.microsoft.com/office/powerpoint/2010/main" val="1669209886"/>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a:defRPr/>
            </a:pPr>
            <a:fld id="{206F1806-E1C4-C040-B778-8336D1E915CD}" type="slidenum">
              <a:rPr lang="en-US" altLang="zh-CN" smtClean="0"/>
              <a:pPr>
                <a:defRPr/>
              </a:pPr>
              <a:t>‹#›</a:t>
            </a:fld>
            <a:endParaRPr lang="en-US" altLang="zh-CN"/>
          </a:p>
        </p:txBody>
      </p:sp>
    </p:spTree>
    <p:extLst>
      <p:ext uri="{BB962C8B-B14F-4D97-AF65-F5344CB8AC3E}">
        <p14:creationId xmlns:p14="http://schemas.microsoft.com/office/powerpoint/2010/main" val="1669209886"/>
      </p:ext>
    </p:extLst>
  </p:cSld>
  <p:clrMap bg1="lt1" tx1="dk1" bg2="lt2" tx2="dk2" accent1="accent1" accent2="accent2" accent3="accent3" accent4="accent4" accent5="accent5" accent6="accent6" hlink="hlink" folHlink="folHlink"/>
  <p:sldLayoutIdLst>
    <p:sldLayoutId id="2147486465" r:id="rId1"/>
    <p:sldLayoutId id="2147486466"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ltLang="zh-CN"/>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smtClean="0">
                <a:solidFill>
                  <a:srgbClr val="000000"/>
                </a:solidFill>
                <a:cs typeface="Arial" charset="0"/>
              </a:defRPr>
            </a:lvl1pPr>
          </a:lstStyle>
          <a:p>
            <a:pPr>
              <a:defRPr/>
            </a:pPr>
            <a:fld id="{206F1806-E1C4-C040-B778-8336D1E915CD}" type="slidenum">
              <a:rPr lang="en-US" altLang="zh-CN" smtClean="0"/>
              <a:pPr>
                <a:defRPr/>
              </a:pPr>
              <a:t>‹#›</a:t>
            </a:fld>
            <a:endParaRPr lang="en-US" altLang="zh-CN"/>
          </a:p>
        </p:txBody>
      </p:sp>
    </p:spTree>
    <p:extLst>
      <p:ext uri="{BB962C8B-B14F-4D97-AF65-F5344CB8AC3E}">
        <p14:creationId xmlns:p14="http://schemas.microsoft.com/office/powerpoint/2010/main" val="1669209886"/>
      </p:ext>
    </p:extLst>
  </p:cSld>
  <p:clrMap bg1="lt1" tx1="dk1" bg2="lt2" tx2="dk2" accent1="accent1" accent2="accent2" accent3="accent3" accent4="accent4" accent5="accent5" accent6="accent6" hlink="hlink" folHlink="folHlink"/>
  <p:sldLayoutIdLst>
    <p:sldLayoutId id="2147486468" r:id="rId1"/>
    <p:sldLayoutId id="2147486469" r:id="rId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defRPr sz="2000">
          <a:solidFill>
            <a:schemeClr val="tx1"/>
          </a:solidFill>
          <a:latin typeface="+mn-lt"/>
          <a:ea typeface="ＭＳ Ｐゴシック" pitchFamily="-111" charset="-128"/>
        </a:defRPr>
      </a:lvl5pPr>
      <a:lvl6pPr marL="2514600" indent="-228600" algn="l" rtl="0" fontAlgn="base">
        <a:spcBef>
          <a:spcPct val="20000"/>
        </a:spcBef>
        <a:spcAft>
          <a:spcPct val="0"/>
        </a:spcAft>
        <a:defRPr sz="2000">
          <a:solidFill>
            <a:schemeClr val="tx1"/>
          </a:solidFill>
          <a:latin typeface="+mn-lt"/>
        </a:defRPr>
      </a:lvl6pPr>
      <a:lvl7pPr marL="2971800" indent="-228600" algn="l" rtl="0" fontAlgn="base">
        <a:spcBef>
          <a:spcPct val="20000"/>
        </a:spcBef>
        <a:spcAft>
          <a:spcPct val="0"/>
        </a:spcAft>
        <a:defRPr sz="2000">
          <a:solidFill>
            <a:schemeClr val="tx1"/>
          </a:solidFill>
          <a:latin typeface="+mn-lt"/>
        </a:defRPr>
      </a:lvl7pPr>
      <a:lvl8pPr marL="3429000" indent="-228600" algn="l" rtl="0" fontAlgn="base">
        <a:spcBef>
          <a:spcPct val="20000"/>
        </a:spcBef>
        <a:spcAft>
          <a:spcPct val="0"/>
        </a:spcAft>
        <a:defRPr sz="2000">
          <a:solidFill>
            <a:schemeClr val="tx1"/>
          </a:solidFill>
          <a:latin typeface="+mn-lt"/>
        </a:defRPr>
      </a:lvl8pPr>
      <a:lvl9pPr marL="3886200" indent="-228600" algn="l" rtl="0" fontAlgn="base">
        <a:spcBef>
          <a:spcPct val="20000"/>
        </a:spcBef>
        <a:spcAft>
          <a:spcPct val="0"/>
        </a:spcAft>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7065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0659" name="Rectangle 1027"/>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43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ea typeface="ＭＳ Ｐゴシック" charset="-128"/>
                <a:cs typeface="ＭＳ Ｐゴシック" charset="-128"/>
              </a:defRPr>
            </a:lvl1pPr>
          </a:lstStyle>
          <a:p>
            <a:pPr>
              <a:defRPr/>
            </a:pPr>
            <a:endParaRPr lang="en-US"/>
          </a:p>
        </p:txBody>
      </p:sp>
      <p:sp>
        <p:nvSpPr>
          <p:cNvPr id="1843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923537D4-F93A-6F46-870A-CEF1D9F15C8D}" type="slidenum">
              <a:rPr lang="en-US"/>
              <a:pPr>
                <a:defRPr/>
              </a:pPr>
              <a:t>‹#›</a:t>
            </a:fld>
            <a:endParaRPr lang="en-US"/>
          </a:p>
        </p:txBody>
      </p:sp>
    </p:spTree>
    <p:extLst>
      <p:ext uri="{BB962C8B-B14F-4D97-AF65-F5344CB8AC3E}">
        <p14:creationId xmlns:p14="http://schemas.microsoft.com/office/powerpoint/2010/main" val="2038190185"/>
      </p:ext>
    </p:extLst>
  </p:cSld>
  <p:clrMap bg1="lt1" tx1="dk1" bg2="lt2" tx2="dk2" accent1="accent1" accent2="accent2" accent3="accent3" accent4="accent4" accent5="accent5" accent6="accent6" hlink="hlink" folHlink="folHlink"/>
  <p:sldLayoutIdLst>
    <p:sldLayoutId id="2147485842" r:id="rId1"/>
  </p:sldLayoutIdLst>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eaLnBrk="1" fontAlgn="auto" hangingPunct="1">
              <a:spcBef>
                <a:spcPts val="0"/>
              </a:spcBef>
              <a:spcAft>
                <a:spcPts val="0"/>
              </a:spcAft>
            </a:pPr>
            <a:fld id="{98349D4B-7216-8346-A578-4D8DA9BD9743}" type="datetimeFigureOut">
              <a:rPr lang="en-US" smtClean="0">
                <a:solidFill>
                  <a:prstClr val="black">
                    <a:tint val="75000"/>
                  </a:prstClr>
                </a:solidFill>
                <a:latin typeface="Calibri"/>
              </a:rPr>
              <a:pPr defTabSz="457200" eaLnBrk="1" fontAlgn="auto" hangingPunct="1">
                <a:spcBef>
                  <a:spcPts val="0"/>
                </a:spcBef>
                <a:spcAft>
                  <a:spcPts val="0"/>
                </a:spcAft>
              </a:pPr>
              <a:t>9/14/18</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eaLnBrk="1" fontAlgn="auto" hangingPunct="1">
              <a:spcBef>
                <a:spcPts val="0"/>
              </a:spcBef>
              <a:spcAft>
                <a:spcPts val="0"/>
              </a:spcAft>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eaLnBrk="1" fontAlgn="auto" hangingPunct="1">
              <a:spcBef>
                <a:spcPts val="0"/>
              </a:spcBef>
              <a:spcAft>
                <a:spcPts val="0"/>
              </a:spcAft>
            </a:pPr>
            <a:fld id="{B5BD3026-E80E-0A41-8F8C-B017C6E11DC2}" type="slidenum">
              <a:rPr lang="en-US" smtClean="0">
                <a:solidFill>
                  <a:prstClr val="black">
                    <a:tint val="75000"/>
                  </a:prstClr>
                </a:solidFill>
                <a:latin typeface="Calibri"/>
              </a:rPr>
              <a:pPr defTabSz="457200" eaLnBrk="1" fontAlgn="auto" hangingPunct="1">
                <a:spcBef>
                  <a:spcPts val="0"/>
                </a:spcBef>
                <a:spcAft>
                  <a:spcPts val="0"/>
                </a:spcAft>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38960202"/>
      </p:ext>
    </p:extLst>
  </p:cSld>
  <p:clrMap bg1="lt1" tx1="dk1" bg2="lt2" tx2="dk2" accent1="accent1" accent2="accent2" accent3="accent3" accent4="accent4" accent5="accent5" accent6="accent6" hlink="hlink" folHlink="folHlink"/>
  <p:sldLayoutIdLst>
    <p:sldLayoutId id="2147486507" r:id="rId1"/>
    <p:sldLayoutId id="2147486508" r:id="rId2"/>
    <p:sldLayoutId id="2147486509" r:id="rId3"/>
    <p:sldLayoutId id="2147486510" r:id="rId4"/>
    <p:sldLayoutId id="2147486511" r:id="rId5"/>
    <p:sldLayoutId id="2147486512" r:id="rId6"/>
    <p:sldLayoutId id="2147486513" r:id="rId7"/>
    <p:sldLayoutId id="2147486514" r:id="rId8"/>
    <p:sldLayoutId id="2147486515" r:id="rId9"/>
    <p:sldLayoutId id="2147486516" r:id="rId10"/>
    <p:sldLayoutId id="2147486517"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37728" y="44624"/>
            <a:ext cx="9070776"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1" charset="0"/>
                <a:ea typeface="+mn-ea"/>
                <a:cs typeface="+mn-cs"/>
              </a:defRPr>
            </a:lvl1pPr>
          </a:lstStyle>
          <a:p>
            <a:pPr>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1" charset="0"/>
                <a:ea typeface="+mn-ea"/>
                <a:cs typeface="+mn-cs"/>
              </a:defRPr>
            </a:lvl1pPr>
          </a:lstStyle>
          <a:p>
            <a:pPr>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a:defRPr/>
            </a:pPr>
            <a:fld id="{1086487F-A443-774C-B771-167E7F98E6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9291578"/>
      </p:ext>
    </p:extLst>
  </p:cSld>
  <p:clrMap bg1="lt1" tx1="dk1" bg2="lt2" tx2="dk2" accent1="accent1" accent2="accent2" accent3="accent3" accent4="accent4" accent5="accent5" accent6="accent6" hlink="hlink" folHlink="folHlink"/>
  <p:sldLayoutIdLst>
    <p:sldLayoutId id="2147486519" r:id="rId1"/>
    <p:sldLayoutId id="2147486520" r:id="rId2"/>
    <p:sldLayoutId id="2147486521" r:id="rId3"/>
    <p:sldLayoutId id="2147486522" r:id="rId4"/>
    <p:sldLayoutId id="2147486523" r:id="rId5"/>
    <p:sldLayoutId id="2147486524" r:id="rId6"/>
    <p:sldLayoutId id="2147486525" r:id="rId7"/>
    <p:sldLayoutId id="2147486526" r:id="rId8"/>
    <p:sldLayoutId id="2147486527" r:id="rId9"/>
    <p:sldLayoutId id="2147486528" r:id="rId10"/>
    <p:sldLayoutId id="2147486529" r:id="rId11"/>
    <p:sldLayoutId id="2147486530" r:id="rId12"/>
    <p:sldLayoutId id="214748653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143000"/>
          </a:xfrm>
          <a:prstGeom prst="rect">
            <a:avLst/>
          </a:prstGeom>
        </p:spPr>
        <p:txBody>
          <a:bodyPr vert="horz" lIns="91440" tIns="45720" rIns="91440" bIns="45720" rtlCol="0" anchor="ctr">
            <a:normAutofit/>
          </a:bodyPr>
          <a:lstStyle/>
          <a:p>
            <a:r>
              <a:rPr lang="en-US" dirty="0"/>
              <a:t>Click to edit Master title style</a:t>
            </a:r>
          </a:p>
        </p:txBody>
      </p:sp>
    </p:spTree>
    <p:extLst>
      <p:ext uri="{BB962C8B-B14F-4D97-AF65-F5344CB8AC3E}">
        <p14:creationId xmlns:p14="http://schemas.microsoft.com/office/powerpoint/2010/main" val="213750091"/>
      </p:ext>
    </p:extLst>
  </p:cSld>
  <p:clrMap bg1="lt1" tx1="dk1" bg2="lt2" tx2="dk2" accent1="accent1" accent2="accent2" accent3="accent3" accent4="accent4" accent5="accent5" accent6="accent6" hlink="hlink" folHlink="folHlink"/>
  <p:sldLayoutIdLst>
    <p:sldLayoutId id="2147486533" r:id="rId1"/>
    <p:sldLayoutId id="2147486534" r:id="rId2"/>
    <p:sldLayoutId id="2147486535" r:id="rId3"/>
    <p:sldLayoutId id="2147486536" r:id="rId4"/>
    <p:sldLayoutId id="2147486537" r:id="rId5"/>
    <p:sldLayoutId id="2147486538" r:id="rId6"/>
    <p:sldLayoutId id="2147486539" r:id="rId7"/>
    <p:sldLayoutId id="2147486540" r:id="rId8"/>
    <p:sldLayoutId id="2147486541" r:id="rId9"/>
    <p:sldLayoutId id="2147486542" r:id="rId10"/>
    <p:sldLayoutId id="2147486543" r:id="rId11"/>
  </p:sldLayoutIdLst>
  <p:txStyles>
    <p:titleStyle>
      <a:lvl1pPr algn="ctr" defTabSz="914400" rtl="0" eaLnBrk="1" latinLnBrk="0" hangingPunct="1">
        <a:spcBef>
          <a:spcPct val="0"/>
        </a:spcBef>
        <a:buNone/>
        <a:defRPr sz="4400" kern="1200">
          <a:solidFill>
            <a:srgbClr val="FFFFFF"/>
          </a:solidFill>
          <a:latin typeface="Arial"/>
          <a:ea typeface="+mj-ea"/>
          <a:cs typeface="Arial"/>
        </a:defRPr>
      </a:lvl1pPr>
    </p:titleStyle>
    <p:bodyStyle>
      <a:lvl1pPr marL="342900" indent="-342900" algn="l" defTabSz="914400" rtl="0" eaLnBrk="1" latinLnBrk="0" hangingPunct="1">
        <a:spcBef>
          <a:spcPct val="20000"/>
        </a:spcBef>
        <a:buFont typeface="Arial" pitchFamily="34" charset="0"/>
        <a:buChar char="•"/>
        <a:defRPr sz="3200" kern="1200">
          <a:solidFill>
            <a:srgbClr val="FFFFFF"/>
          </a:solidFill>
          <a:latin typeface="Arial"/>
          <a:ea typeface="+mn-ea"/>
          <a:cs typeface="Arial"/>
        </a:defRPr>
      </a:lvl1pPr>
      <a:lvl2pPr marL="742950" indent="-285750" algn="l" defTabSz="914400" rtl="0" eaLnBrk="1" latinLnBrk="0" hangingPunct="1">
        <a:spcBef>
          <a:spcPct val="20000"/>
        </a:spcBef>
        <a:buFont typeface="Arial" pitchFamily="34" charset="0"/>
        <a:buChar char="–"/>
        <a:defRPr sz="2800" kern="1200">
          <a:solidFill>
            <a:srgbClr val="FFFFFF"/>
          </a:solidFill>
          <a:latin typeface="Arial"/>
          <a:ea typeface="+mn-ea"/>
          <a:cs typeface="Arial"/>
        </a:defRPr>
      </a:lvl2pPr>
      <a:lvl3pPr marL="1143000" indent="-228600" algn="l" defTabSz="914400" rtl="0" eaLnBrk="1" latinLnBrk="0" hangingPunct="1">
        <a:spcBef>
          <a:spcPct val="20000"/>
        </a:spcBef>
        <a:buFont typeface="Arial" pitchFamily="34" charset="0"/>
        <a:buChar char="•"/>
        <a:defRPr sz="2400" kern="1200">
          <a:solidFill>
            <a:srgbClr val="FFFFFF"/>
          </a:solidFill>
          <a:latin typeface="Arial"/>
          <a:ea typeface="+mn-ea"/>
          <a:cs typeface="Arial"/>
        </a:defRPr>
      </a:lvl3pPr>
      <a:lvl4pPr marL="16002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4pPr>
      <a:lvl5pPr marL="2057400" indent="-228600" algn="l" defTabSz="914400" rtl="0" eaLnBrk="1" latinLnBrk="0" hangingPunct="1">
        <a:spcBef>
          <a:spcPct val="20000"/>
        </a:spcBef>
        <a:buFont typeface="Arial" pitchFamily="34" charset="0"/>
        <a:buChar char="»"/>
        <a:defRPr sz="2000" kern="1200">
          <a:solidFill>
            <a:srgbClr val="FFFFFF"/>
          </a:solidFill>
          <a:latin typeface="Arial"/>
          <a:ea typeface="+mn-ea"/>
          <a:cs typeface="Arial"/>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DD1775B6-7CAB-454B-87B1-820A8F7C168E}" type="slidenum">
              <a:rPr lang="en-GB"/>
              <a:pPr>
                <a:defRPr/>
              </a:pPr>
              <a:t>‹#›</a:t>
            </a:fld>
            <a:endParaRPr lang="en-GB"/>
          </a:p>
        </p:txBody>
      </p:sp>
    </p:spTree>
    <p:extLst>
      <p:ext uri="{BB962C8B-B14F-4D97-AF65-F5344CB8AC3E}">
        <p14:creationId xmlns:p14="http://schemas.microsoft.com/office/powerpoint/2010/main" val="855642369"/>
      </p:ext>
    </p:extLst>
  </p:cSld>
  <p:clrMap bg1="lt1" tx1="dk1" bg2="lt2" tx2="dk2" accent1="accent1" accent2="accent2" accent3="accent3" accent4="accent4" accent5="accent5" accent6="accent6" hlink="hlink" folHlink="folHlink"/>
  <p:sldLayoutIdLst>
    <p:sldLayoutId id="2147486545"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33792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379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zh-CN" alt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ＭＳ Ｐゴシック" charset="0"/>
                <a:cs typeface="ＭＳ Ｐゴシック" charset="0"/>
              </a:defRPr>
            </a:lvl1pPr>
          </a:lstStyle>
          <a:p>
            <a:pPr>
              <a:defRPr/>
            </a:pPr>
            <a:fld id="{B1A5A5C9-507C-DB44-9C74-D58949136E8D}" type="slidenum">
              <a:rPr lang="zh-CN" altLang="en-US"/>
              <a:pPr>
                <a:defRPr/>
              </a:pPr>
              <a:t>‹#›</a:t>
            </a:fld>
            <a:endParaRPr lang="en-US" altLang="zh-CN"/>
          </a:p>
        </p:txBody>
      </p:sp>
    </p:spTree>
    <p:extLst>
      <p:ext uri="{BB962C8B-B14F-4D97-AF65-F5344CB8AC3E}">
        <p14:creationId xmlns:p14="http://schemas.microsoft.com/office/powerpoint/2010/main" val="3793648387"/>
      </p:ext>
    </p:extLst>
  </p:cSld>
  <p:clrMap bg1="lt1" tx1="dk1" bg2="lt2" tx2="dk2" accent1="accent1" accent2="accent2" accent3="accent3" accent4="accent4" accent5="accent5" accent6="accent6" hlink="hlink" folHlink="folHlink"/>
  <p:sldLayoutIdLst>
    <p:sldLayoutId id="2147486547" r:id="rId1"/>
    <p:sldLayoutId id="2147486548"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01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01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solidFill>
                <a:srgbClr val="000000"/>
              </a:solidFill>
              <a:latin typeface="Times"/>
            </a:endParaRPr>
          </a:p>
        </p:txBody>
      </p:sp>
      <p:sp>
        <p:nvSpPr>
          <p:cNvPr id="73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solidFill>
                <a:srgbClr val="000000"/>
              </a:solidFill>
              <a:latin typeface="Times"/>
            </a:endParaRPr>
          </a:p>
        </p:txBody>
      </p:sp>
      <p:sp>
        <p:nvSpPr>
          <p:cNvPr id="73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charset="0"/>
                <a:cs typeface="+mn-cs"/>
              </a:defRPr>
            </a:lvl1pPr>
          </a:lstStyle>
          <a:p>
            <a:pPr>
              <a:defRPr/>
            </a:pPr>
            <a:fld id="{81C238A1-5A4C-1A4C-9E86-667549C0BC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95264029"/>
      </p:ext>
    </p:extLst>
  </p:cSld>
  <p:clrMap bg1="lt1" tx1="dk1" bg2="lt2" tx2="dk2" accent1="accent1" accent2="accent2" accent3="accent3" accent4="accent4" accent5="accent5" accent6="accent6" hlink="hlink" folHlink="folHlink"/>
  <p:sldLayoutIdLst>
    <p:sldLayoutId id="2147486550" r:id="rId1"/>
    <p:sldLayoutId id="2147486551" r:id="rId2"/>
    <p:sldLayoutId id="2147486552" r:id="rId3"/>
    <p:sldLayoutId id="2147486553" r:id="rId4"/>
    <p:sldLayoutId id="2147486554" r:id="rId5"/>
    <p:sldLayoutId id="2147486555" r:id="rId6"/>
    <p:sldLayoutId id="2147486556" r:id="rId7"/>
    <p:sldLayoutId id="2147486557" r:id="rId8"/>
    <p:sldLayoutId id="2147486558" r:id="rId9"/>
    <p:sldLayoutId id="2147486559" r:id="rId10"/>
    <p:sldLayoutId id="2147486560"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pitchFamily="18"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pitchFamily="18"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pitchFamily="18"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pitchFamily="18"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pitchFamily="18" charset="0"/>
        </a:defRPr>
      </a:lvl6pPr>
      <a:lvl7pPr marL="914400" algn="ctr" rtl="0" fontAlgn="base">
        <a:spcBef>
          <a:spcPct val="0"/>
        </a:spcBef>
        <a:spcAft>
          <a:spcPct val="0"/>
        </a:spcAft>
        <a:defRPr sz="4400">
          <a:solidFill>
            <a:schemeClr val="tx2"/>
          </a:solidFill>
          <a:latin typeface="Times" pitchFamily="18" charset="0"/>
        </a:defRPr>
      </a:lvl7pPr>
      <a:lvl8pPr marL="1371600" algn="ctr" rtl="0" fontAlgn="base">
        <a:spcBef>
          <a:spcPct val="0"/>
        </a:spcBef>
        <a:spcAft>
          <a:spcPct val="0"/>
        </a:spcAft>
        <a:defRPr sz="4400">
          <a:solidFill>
            <a:schemeClr val="tx2"/>
          </a:solidFill>
          <a:latin typeface="Times" pitchFamily="18" charset="0"/>
        </a:defRPr>
      </a:lvl8pPr>
      <a:lvl9pPr marL="1828800" algn="ctr" rtl="0" fontAlgn="base">
        <a:spcBef>
          <a:spcPct val="0"/>
        </a:spcBef>
        <a:spcAft>
          <a:spcPct val="0"/>
        </a:spcAft>
        <a:defRPr sz="4400">
          <a:solidFill>
            <a:schemeClr val="tx2"/>
          </a:solidFill>
          <a:latin typeface="Times"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534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a typeface="+mn-ea"/>
                <a:cs typeface="+mn-cs"/>
              </a:defRPr>
            </a:lvl1pPr>
          </a:lstStyle>
          <a:p>
            <a:pPr>
              <a:defRPr/>
            </a:pPr>
            <a:endParaRPr lang="en-US">
              <a:solidFill>
                <a:srgbClr val="FFFFFF"/>
              </a:solidFill>
            </a:endParaRPr>
          </a:p>
        </p:txBody>
      </p:sp>
      <p:sp>
        <p:nvSpPr>
          <p:cNvPr id="18534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cs typeface="+mn-cs"/>
              </a:defRPr>
            </a:lvl1pPr>
          </a:lstStyle>
          <a:p>
            <a:pPr>
              <a:defRPr/>
            </a:pPr>
            <a:fld id="{B590B53F-8672-D745-BACB-130360C82544}" type="slidenum">
              <a:rPr lang="en-US">
                <a:solidFill>
                  <a:srgbClr val="FFFFFF"/>
                </a:solidFill>
              </a:rPr>
              <a:pPr>
                <a:defRPr/>
              </a:pPr>
              <a:t>‹#›</a:t>
            </a:fld>
            <a:endParaRPr lang="en-US">
              <a:solidFill>
                <a:srgbClr val="FFFFFF"/>
              </a:solidFill>
            </a:endParaRPr>
          </a:p>
        </p:txBody>
      </p:sp>
      <p:grpSp>
        <p:nvGrpSpPr>
          <p:cNvPr id="13316" name="Group 4"/>
          <p:cNvGrpSpPr>
            <a:grpSpLocks/>
          </p:cNvGrpSpPr>
          <p:nvPr/>
        </p:nvGrpSpPr>
        <p:grpSpPr bwMode="auto">
          <a:xfrm>
            <a:off x="0" y="0"/>
            <a:ext cx="9140825" cy="6850063"/>
            <a:chOff x="0" y="0"/>
            <a:chExt cx="5758" cy="4315"/>
          </a:xfrm>
        </p:grpSpPr>
        <p:grpSp>
          <p:nvGrpSpPr>
            <p:cNvPr id="13320" name="Group 5"/>
            <p:cNvGrpSpPr>
              <a:grpSpLocks/>
            </p:cNvGrpSpPr>
            <p:nvPr userDrawn="1"/>
          </p:nvGrpSpPr>
          <p:grpSpPr bwMode="auto">
            <a:xfrm>
              <a:off x="1728" y="2230"/>
              <a:ext cx="4027" cy="2085"/>
              <a:chOff x="1728" y="2230"/>
              <a:chExt cx="4027" cy="2085"/>
            </a:xfrm>
          </p:grpSpPr>
          <p:sp>
            <p:nvSpPr>
              <p:cNvPr id="18535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sz="1800">
                  <a:solidFill>
                    <a:srgbClr val="FFFFFF"/>
                  </a:solidFill>
                </a:endParaRPr>
              </a:p>
            </p:txBody>
          </p:sp>
          <p:sp>
            <p:nvSpPr>
              <p:cNvPr id="18535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sz="1800">
                  <a:solidFill>
                    <a:srgbClr val="FFFFFF"/>
                  </a:solidFill>
                </a:endParaRPr>
              </a:p>
            </p:txBody>
          </p:sp>
          <p:sp>
            <p:nvSpPr>
              <p:cNvPr id="18535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sz="1800">
                  <a:solidFill>
                    <a:srgbClr val="FFFFFF"/>
                  </a:solidFill>
                </a:endParaRPr>
              </a:p>
            </p:txBody>
          </p:sp>
          <p:sp>
            <p:nvSpPr>
              <p:cNvPr id="13326" name="Freeform 9"/>
              <p:cNvSpPr>
                <a:spLocks/>
              </p:cNvSpPr>
              <p:nvPr/>
            </p:nvSpPr>
            <p:spPr bwMode="hidden">
              <a:xfrm>
                <a:off x="2748" y="2230"/>
                <a:ext cx="3007" cy="2085"/>
              </a:xfrm>
              <a:custGeom>
                <a:avLst/>
                <a:gdLst>
                  <a:gd name="T0" fmla="*/ 1433 w 3007"/>
                  <a:gd name="T1" fmla="*/ 474 h 2085"/>
                  <a:gd name="T2" fmla="*/ 1460 w 3007"/>
                  <a:gd name="T3" fmla="*/ 528 h 2085"/>
                  <a:gd name="T4" fmla="*/ 1541 w 3007"/>
                  <a:gd name="T5" fmla="*/ 593 h 2085"/>
                  <a:gd name="T6" fmla="*/ 1715 w 3007"/>
                  <a:gd name="T7" fmla="*/ 670 h 2085"/>
                  <a:gd name="T8" fmla="*/ 1927 w 3007"/>
                  <a:gd name="T9" fmla="*/ 735 h 2085"/>
                  <a:gd name="T10" fmla="*/ 2155 w 3007"/>
                  <a:gd name="T11" fmla="*/ 789 h 2085"/>
                  <a:gd name="T12" fmla="*/ 2372 w 3007"/>
                  <a:gd name="T13" fmla="*/ 849 h 2085"/>
                  <a:gd name="T14" fmla="*/ 2551 w 3007"/>
                  <a:gd name="T15" fmla="*/ 920 h 2085"/>
                  <a:gd name="T16" fmla="*/ 2638 w 3007"/>
                  <a:gd name="T17" fmla="*/ 980 h 2085"/>
                  <a:gd name="T18" fmla="*/ 2676 w 3007"/>
                  <a:gd name="T19" fmla="*/ 1029 h 2085"/>
                  <a:gd name="T20" fmla="*/ 2681 w 3007"/>
                  <a:gd name="T21" fmla="*/ 1083 h 2085"/>
                  <a:gd name="T22" fmla="*/ 2665 w 3007"/>
                  <a:gd name="T23" fmla="*/ 1127 h 2085"/>
                  <a:gd name="T24" fmla="*/ 2616 w 3007"/>
                  <a:gd name="T25" fmla="*/ 1170 h 2085"/>
                  <a:gd name="T26" fmla="*/ 2545 w 3007"/>
                  <a:gd name="T27" fmla="*/ 1208 h 2085"/>
                  <a:gd name="T28" fmla="*/ 2448 w 3007"/>
                  <a:gd name="T29" fmla="*/ 1241 h 2085"/>
                  <a:gd name="T30" fmla="*/ 2328 w 3007"/>
                  <a:gd name="T31" fmla="*/ 1274 h 2085"/>
                  <a:gd name="T32" fmla="*/ 2106 w 3007"/>
                  <a:gd name="T33" fmla="*/ 1328 h 2085"/>
                  <a:gd name="T34" fmla="*/ 1742 w 3007"/>
                  <a:gd name="T35" fmla="*/ 1421 h 2085"/>
                  <a:gd name="T36" fmla="*/ 1308 w 3007"/>
                  <a:gd name="T37" fmla="*/ 1540 h 2085"/>
                  <a:gd name="T38" fmla="*/ 820 w 3007"/>
                  <a:gd name="T39" fmla="*/ 1709 h 2085"/>
                  <a:gd name="T40" fmla="*/ 282 w 3007"/>
                  <a:gd name="T41" fmla="*/ 1943 h 2085"/>
                  <a:gd name="T42" fmla="*/ 152 w 3007"/>
                  <a:gd name="T43" fmla="*/ 2085 h 2085"/>
                  <a:gd name="T44" fmla="*/ 386 w 3007"/>
                  <a:gd name="T45" fmla="*/ 1992 h 2085"/>
                  <a:gd name="T46" fmla="*/ 700 w 3007"/>
                  <a:gd name="T47" fmla="*/ 1834 h 2085"/>
                  <a:gd name="T48" fmla="*/ 1064 w 3007"/>
                  <a:gd name="T49" fmla="*/ 1693 h 2085"/>
                  <a:gd name="T50" fmla="*/ 1661 w 3007"/>
                  <a:gd name="T51" fmla="*/ 1497 h 2085"/>
                  <a:gd name="T52" fmla="*/ 1845 w 3007"/>
                  <a:gd name="T53" fmla="*/ 1442 h 2085"/>
                  <a:gd name="T54" fmla="*/ 2252 w 3007"/>
                  <a:gd name="T55" fmla="*/ 1339 h 2085"/>
                  <a:gd name="T56" fmla="*/ 2551 w 3007"/>
                  <a:gd name="T57" fmla="*/ 1263 h 2085"/>
                  <a:gd name="T58" fmla="*/ 2730 w 3007"/>
                  <a:gd name="T59" fmla="*/ 1214 h 2085"/>
                  <a:gd name="T60" fmla="*/ 2876 w 3007"/>
                  <a:gd name="T61" fmla="*/ 1170 h 2085"/>
                  <a:gd name="T62" fmla="*/ 2974 w 3007"/>
                  <a:gd name="T63" fmla="*/ 1132 h 2085"/>
                  <a:gd name="T64" fmla="*/ 3007 w 3007"/>
                  <a:gd name="T65" fmla="*/ 871 h 2085"/>
                  <a:gd name="T66" fmla="*/ 2860 w 3007"/>
                  <a:gd name="T67" fmla="*/ 844 h 2085"/>
                  <a:gd name="T68" fmla="*/ 2670 w 3007"/>
                  <a:gd name="T69" fmla="*/ 806 h 2085"/>
                  <a:gd name="T70" fmla="*/ 2458 w 3007"/>
                  <a:gd name="T71" fmla="*/ 757 h 2085"/>
                  <a:gd name="T72" fmla="*/ 2138 w 3007"/>
                  <a:gd name="T73" fmla="*/ 670 h 2085"/>
                  <a:gd name="T74" fmla="*/ 1959 w 3007"/>
                  <a:gd name="T75" fmla="*/ 604 h 2085"/>
                  <a:gd name="T76" fmla="*/ 1824 w 3007"/>
                  <a:gd name="T77" fmla="*/ 534 h 2085"/>
                  <a:gd name="T78" fmla="*/ 1769 w 3007"/>
                  <a:gd name="T79" fmla="*/ 474 h 2085"/>
                  <a:gd name="T80" fmla="*/ 1753 w 3007"/>
                  <a:gd name="T81" fmla="*/ 436 h 2085"/>
                  <a:gd name="T82" fmla="*/ 1780 w 3007"/>
                  <a:gd name="T83" fmla="*/ 381 h 2085"/>
                  <a:gd name="T84" fmla="*/ 1862 w 3007"/>
                  <a:gd name="T85" fmla="*/ 316 h 2085"/>
                  <a:gd name="T86" fmla="*/ 1986 w 3007"/>
                  <a:gd name="T87" fmla="*/ 267 h 2085"/>
                  <a:gd name="T88" fmla="*/ 2149 w 3007"/>
                  <a:gd name="T89" fmla="*/ 229 h 2085"/>
                  <a:gd name="T90" fmla="*/ 2431 w 3007"/>
                  <a:gd name="T91" fmla="*/ 180 h 2085"/>
                  <a:gd name="T92" fmla="*/ 2827 w 3007"/>
                  <a:gd name="T93" fmla="*/ 125 h 2085"/>
                  <a:gd name="T94" fmla="*/ 3007 w 3007"/>
                  <a:gd name="T95" fmla="*/ 87 h 2085"/>
                  <a:gd name="T96" fmla="*/ 2909 w 3007"/>
                  <a:gd name="T97" fmla="*/ 22 h 2085"/>
                  <a:gd name="T98" fmla="*/ 2676 w 3007"/>
                  <a:gd name="T99" fmla="*/ 66 h 2085"/>
                  <a:gd name="T100" fmla="*/ 2285 w 3007"/>
                  <a:gd name="T101" fmla="*/ 120 h 2085"/>
                  <a:gd name="T102" fmla="*/ 2030 w 3007"/>
                  <a:gd name="T103" fmla="*/ 158 h 2085"/>
                  <a:gd name="T104" fmla="*/ 1791 w 3007"/>
                  <a:gd name="T105" fmla="*/ 202 h 2085"/>
                  <a:gd name="T106" fmla="*/ 1601 w 3007"/>
                  <a:gd name="T107" fmla="*/ 261 h 2085"/>
                  <a:gd name="T108" fmla="*/ 1471 w 3007"/>
                  <a:gd name="T109" fmla="*/ 338 h 2085"/>
                  <a:gd name="T110" fmla="*/ 1438 w 3007"/>
                  <a:gd name="T111" fmla="*/ 387 h 2085"/>
                  <a:gd name="T112" fmla="*/ 1427 w 3007"/>
                  <a:gd name="T113" fmla="*/ 441 h 208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close/>
                  </a:path>
                </a:pathLst>
              </a:cu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endParaRPr>
              </a:p>
            </p:txBody>
          </p:sp>
          <p:sp>
            <p:nvSpPr>
              <p:cNvPr id="18535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sz="1800">
                  <a:solidFill>
                    <a:srgbClr val="FFFFFF"/>
                  </a:solidFill>
                </a:endParaRPr>
              </a:p>
            </p:txBody>
          </p:sp>
        </p:grpSp>
        <p:sp>
          <p:nvSpPr>
            <p:cNvPr id="18535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sz="1800">
                <a:solidFill>
                  <a:srgbClr val="FFFFFF"/>
                </a:solidFill>
              </a:endParaRPr>
            </a:p>
          </p:txBody>
        </p:sp>
        <p:sp>
          <p:nvSpPr>
            <p:cNvPr id="13322" name="Freeform 12"/>
            <p:cNvSpPr>
              <a:spLocks/>
            </p:cNvSpPr>
            <p:nvPr/>
          </p:nvSpPr>
          <p:spPr bwMode="hidden">
            <a:xfrm>
              <a:off x="0" y="0"/>
              <a:ext cx="5758" cy="1776"/>
            </a:xfrm>
            <a:custGeom>
              <a:avLst/>
              <a:gdLst>
                <a:gd name="T0" fmla="*/ 0 w 5740"/>
                <a:gd name="T1" fmla="*/ 0 h 1906"/>
                <a:gd name="T2" fmla="*/ 0 w 5740"/>
                <a:gd name="T3" fmla="*/ 1655 h 1906"/>
                <a:gd name="T4" fmla="*/ 5776 w 5740"/>
                <a:gd name="T5" fmla="*/ 1655 h 1906"/>
                <a:gd name="T6" fmla="*/ 5776 w 5740"/>
                <a:gd name="T7" fmla="*/ 0 h 1906"/>
                <a:gd name="T8" fmla="*/ 0 w 5740"/>
                <a:gd name="T9" fmla="*/ 0 h 1906"/>
                <a:gd name="T10" fmla="*/ 0 w 5740"/>
                <a:gd name="T11" fmla="*/ 0 h 19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40" h="1906">
                  <a:moveTo>
                    <a:pt x="0" y="0"/>
                  </a:moveTo>
                  <a:lnTo>
                    <a:pt x="0" y="1906"/>
                  </a:lnTo>
                  <a:lnTo>
                    <a:pt x="5740" y="1906"/>
                  </a:lnTo>
                  <a:lnTo>
                    <a:pt x="5740" y="0"/>
                  </a:lnTo>
                  <a:lnTo>
                    <a:pt x="0" y="0"/>
                  </a:lnTo>
                  <a:close/>
                </a:path>
              </a:pathLst>
            </a:custGeom>
            <a:gradFill rotWithShape="0">
              <a:gsLst>
                <a:gs pos="0">
                  <a:schemeClr val="bg2"/>
                </a:gs>
                <a:gs pos="100000">
                  <a:schemeClr val="bg1"/>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sz="1800">
                <a:solidFill>
                  <a:srgbClr val="FFFFFF"/>
                </a:solidFill>
              </a:endParaRPr>
            </a:p>
          </p:txBody>
        </p:sp>
      </p:grpSp>
      <p:sp>
        <p:nvSpPr>
          <p:cNvPr id="18535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8535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a typeface="+mn-ea"/>
                <a:cs typeface="+mn-cs"/>
              </a:defRPr>
            </a:lvl1pPr>
          </a:lstStyle>
          <a:p>
            <a:pPr>
              <a:defRPr/>
            </a:pPr>
            <a:endParaRPr lang="en-US">
              <a:solidFill>
                <a:srgbClr val="FFFFFF"/>
              </a:solidFill>
            </a:endParaRPr>
          </a:p>
        </p:txBody>
      </p:sp>
      <p:sp>
        <p:nvSpPr>
          <p:cNvPr id="18535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1301004"/>
      </p:ext>
    </p:extLst>
  </p:cSld>
  <p:clrMap bg1="dk2" tx1="lt1" bg2="dk1" tx2="lt2" accent1="accent1" accent2="accent2" accent3="accent3" accent4="accent4" accent5="accent5" accent6="accent6" hlink="hlink" folHlink="folHlink"/>
  <p:sldLayoutIdLst>
    <p:sldLayoutId id="2147486574" r:id="rId1"/>
    <p:sldLayoutId id="2147486575" r:id="rId2"/>
    <p:sldLayoutId id="2147486576" r:id="rId3"/>
    <p:sldLayoutId id="2147486577" r:id="rId4"/>
    <p:sldLayoutId id="2147486578" r:id="rId5"/>
    <p:sldLayoutId id="2147486579" r:id="rId6"/>
    <p:sldLayoutId id="2147486580" r:id="rId7"/>
    <p:sldLayoutId id="2147486581" r:id="rId8"/>
    <p:sldLayoutId id="2147486582" r:id="rId9"/>
    <p:sldLayoutId id="2147486583" r:id="rId10"/>
    <p:sldLayoutId id="214748658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charset="0"/>
          <a:cs typeface="ＭＳ Ｐゴシック"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Times New Roman" pitchFamily="18"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Times New Roman" pitchFamily="1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charset="0"/>
        </a:defRPr>
      </a:lvl5pPr>
      <a:lvl6pPr marL="25146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6pPr>
      <a:lvl7pPr marL="29718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7pPr>
      <a:lvl8pPr marL="34290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8pPr>
      <a:lvl9pPr marL="3886200" indent="-228600" algn="l" rtl="0" fontAlgn="base">
        <a:spcBef>
          <a:spcPct val="20000"/>
        </a:spcBef>
        <a:spcAft>
          <a:spcPct val="0"/>
        </a:spcAft>
        <a:buClr>
          <a:schemeClr val="hlink"/>
        </a:buClr>
        <a:buSzPct val="70000"/>
        <a:buFont typeface="Wingdings" pitchFamily="2" charset="2"/>
        <a:buChar char="n"/>
        <a:defRPr sz="2000">
          <a:solidFill>
            <a:schemeClr val="tx1"/>
          </a:solidFill>
          <a:effectLst>
            <a:outerShdw blurRad="38100" dist="38100" dir="2700000" algn="tl">
              <a:srgbClr val="000000"/>
            </a:outerShdw>
          </a:effectLst>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5331224"/>
      </p:ext>
    </p:extLst>
  </p:cSld>
  <p:clrMap bg1="lt1" tx1="dk1" bg2="lt2" tx2="dk2" accent1="accent1" accent2="accent2" accent3="accent3" accent4="accent4" accent5="accent5" accent6="accent6" hlink="hlink" folHlink="folHlink"/>
  <p:sldLayoutIdLst>
    <p:sldLayoutId id="2147486586" r:id="rId1"/>
    <p:sldLayoutId id="2147486587" r:id="rId2"/>
    <p:sldLayoutId id="2147486588" r:id="rId3"/>
    <p:sldLayoutId id="2147486589" r:id="rId4"/>
    <p:sldLayoutId id="2147486590" r:id="rId5"/>
    <p:sldLayoutId id="2147486591" r:id="rId6"/>
    <p:sldLayoutId id="2147486592" r:id="rId7"/>
    <p:sldLayoutId id="2147486593" r:id="rId8"/>
    <p:sldLayoutId id="2147486594" r:id="rId9"/>
    <p:sldLayoutId id="2147486595" r:id="rId10"/>
    <p:sldLayoutId id="2147486596" r:id="rId11"/>
    <p:sldLayoutId id="2147486597"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5586"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955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8D94F5A-BBA2-0548-A8CE-8022E4E9B81A}" type="slidenum">
              <a:rPr lang="en-US"/>
              <a:pPr>
                <a:defRPr/>
              </a:pPr>
              <a:t>‹#›</a:t>
            </a:fld>
            <a:endParaRPr lang="en-US"/>
          </a:p>
        </p:txBody>
      </p:sp>
    </p:spTree>
    <p:extLst>
      <p:ext uri="{BB962C8B-B14F-4D97-AF65-F5344CB8AC3E}">
        <p14:creationId xmlns:p14="http://schemas.microsoft.com/office/powerpoint/2010/main" val="2584666574"/>
      </p:ext>
    </p:extLst>
  </p:cSld>
  <p:clrMap bg1="lt1" tx1="dk1" bg2="lt2" tx2="dk2" accent1="accent1" accent2="accent2" accent3="accent3" accent4="accent4" accent5="accent5" accent6="accent6" hlink="hlink" folHlink="folHlink"/>
  <p:sldLayoutIdLst>
    <p:sldLayoutId id="2147486638" r:id="rId1"/>
    <p:sldLayoutId id="2147486639" r:id="rId2"/>
    <p:sldLayoutId id="2147486640" r:id="rId3"/>
    <p:sldLayoutId id="2147486641" r:id="rId4"/>
    <p:sldLayoutId id="2147486642" r:id="rId5"/>
    <p:sldLayoutId id="2147486643" r:id="rId6"/>
    <p:sldLayoutId id="2147486644" r:id="rId7"/>
    <p:sldLayoutId id="2147486645" r:id="rId8"/>
    <p:sldLayoutId id="2147486646" r:id="rId9"/>
    <p:sldLayoutId id="2147486647" r:id="rId10"/>
    <p:sldLayoutId id="2147486648" r:id="rId11"/>
    <p:sldLayoutId id="2147486649" r:id="rId12"/>
    <p:sldLayoutId id="214748665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2270905"/>
      </p:ext>
    </p:extLst>
  </p:cSld>
  <p:clrMap bg1="lt1" tx1="dk1" bg2="lt2" tx2="dk2" accent1="accent1" accent2="accent2" accent3="accent3" accent4="accent4" accent5="accent5" accent6="accent6" hlink="hlink" folHlink="folHlink"/>
  <p:sldLayoutIdLst>
    <p:sldLayoutId id="2147486652" r:id="rId1"/>
    <p:sldLayoutId id="2147486653" r:id="rId2"/>
    <p:sldLayoutId id="2147486654" r:id="rId3"/>
    <p:sldLayoutId id="2147486655" r:id="rId4"/>
    <p:sldLayoutId id="2147486656" r:id="rId5"/>
    <p:sldLayoutId id="2147486657" r:id="rId6"/>
    <p:sldLayoutId id="2147486658" r:id="rId7"/>
    <p:sldLayoutId id="2147486659" r:id="rId8"/>
    <p:sldLayoutId id="2147486660" r:id="rId9"/>
    <p:sldLayoutId id="2147486661" r:id="rId10"/>
    <p:sldLayoutId id="2147486662" r:id="rId11"/>
    <p:sldLayoutId id="2147486663"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2989029"/>
      </p:ext>
    </p:extLst>
  </p:cSld>
  <p:clrMap bg1="lt1" tx1="dk1" bg2="lt2" tx2="dk2" accent1="accent1" accent2="accent2" accent3="accent3" accent4="accent4" accent5="accent5" accent6="accent6" hlink="hlink" folHlink="folHlink"/>
  <p:sldLayoutIdLst>
    <p:sldLayoutId id="2147485844" r:id="rId1"/>
    <p:sldLayoutId id="2147485845" r:id="rId2"/>
    <p:sldLayoutId id="2147485846" r:id="rId3"/>
    <p:sldLayoutId id="2147485847" r:id="rId4"/>
    <p:sldLayoutId id="2147485848" r:id="rId5"/>
    <p:sldLayoutId id="2147485849" r:id="rId6"/>
    <p:sldLayoutId id="2147485850" r:id="rId7"/>
    <p:sldLayoutId id="2147485851" r:id="rId8"/>
    <p:sldLayoutId id="2147485852" r:id="rId9"/>
    <p:sldLayoutId id="2147485853" r:id="rId10"/>
    <p:sldLayoutId id="2147485854" r:id="rId11"/>
    <p:sldLayoutId id="2147485855"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eaLnBrk="1" hangingPunct="1">
              <a:defRPr/>
            </a:pPr>
            <a:fld id="{C16A198B-9034-4749-8A8D-B90A5F5B90A3}" type="datetimeFigureOut">
              <a:rPr lang="en-US">
                <a:latin typeface="Calibri" charset="0"/>
              </a:rPr>
              <a:pPr eaLnBrk="1" hangingPunct="1">
                <a:defRPr/>
              </a:pPr>
              <a:t>9/14/18</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3123249180"/>
      </p:ext>
    </p:extLst>
  </p:cSld>
  <p:clrMap bg1="lt1" tx1="dk1" bg2="lt2" tx2="dk2" accent1="accent1" accent2="accent2" accent3="accent3" accent4="accent4" accent5="accent5" accent6="accent6" hlink="hlink" folHlink="folHlink"/>
  <p:sldLayoutIdLst>
    <p:sldLayoutId id="2147486665" r:id="rId1"/>
    <p:sldLayoutId id="2147486666" r:id="rId2"/>
    <p:sldLayoutId id="2147486667" r:id="rId3"/>
    <p:sldLayoutId id="2147486668" r:id="rId4"/>
    <p:sldLayoutId id="2147486669" r:id="rId5"/>
    <p:sldLayoutId id="2147486670" r:id="rId6"/>
    <p:sldLayoutId id="2147486671" r:id="rId7"/>
    <p:sldLayoutId id="2147486672" r:id="rId8"/>
    <p:sldLayoutId id="2147486673" r:id="rId9"/>
    <p:sldLayoutId id="2147486674" r:id="rId10"/>
    <p:sldLayoutId id="214748667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a:t>Click to edit Master title style</a:t>
            </a:r>
          </a:p>
        </p:txBody>
      </p:sp>
      <p:grpSp>
        <p:nvGrpSpPr>
          <p:cNvPr id="55300" name="Group 4"/>
          <p:cNvGrpSpPr>
            <a:grpSpLocks/>
          </p:cNvGrpSpPr>
          <p:nvPr/>
        </p:nvGrpSpPr>
        <p:grpSpPr bwMode="auto">
          <a:xfrm>
            <a:off x="0" y="0"/>
            <a:ext cx="1085850" cy="6845300"/>
            <a:chOff x="0" y="0"/>
            <a:chExt cx="684" cy="4312"/>
          </a:xfrm>
        </p:grpSpPr>
        <p:sp>
          <p:nvSpPr>
            <p:cNvPr id="5530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nvGrpSpPr>
            <p:cNvPr id="55302" name="Group 6"/>
            <p:cNvGrpSpPr>
              <a:grpSpLocks/>
            </p:cNvGrpSpPr>
            <p:nvPr/>
          </p:nvGrpSpPr>
          <p:grpSpPr bwMode="auto">
            <a:xfrm>
              <a:off x="48" y="102"/>
              <a:ext cx="96" cy="4122"/>
              <a:chOff x="48" y="102"/>
              <a:chExt cx="96" cy="4122"/>
            </a:xfrm>
          </p:grpSpPr>
          <p:sp>
            <p:nvSpPr>
              <p:cNvPr id="5530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0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1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2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sp>
            <p:nvSpPr>
              <p:cNvPr id="5533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FFFFFF"/>
                  </a:solidFill>
                  <a:latin typeface="BONES" charset="0"/>
                </a:endParaRPr>
              </a:p>
            </p:txBody>
          </p:sp>
        </p:grpSp>
      </p:grpSp>
    </p:spTree>
    <p:extLst>
      <p:ext uri="{BB962C8B-B14F-4D97-AF65-F5344CB8AC3E}">
        <p14:creationId xmlns:p14="http://schemas.microsoft.com/office/powerpoint/2010/main" val="3217294872"/>
      </p:ext>
    </p:extLst>
  </p:cSld>
  <p:clrMap bg1="dk2" tx1="lt1" bg2="dk1" tx2="lt2" accent1="accent1" accent2="accent2" accent3="accent3" accent4="accent4" accent5="accent5" accent6="accent6" hlink="hlink" folHlink="folHlink"/>
  <p:sldLayoutIdLst>
    <p:sldLayoutId id="2147486689" r:id="rId1"/>
    <p:sldLayoutId id="2147486690" r:id="rId2"/>
    <p:sldLayoutId id="2147486691" r:id="rId3"/>
    <p:sldLayoutId id="2147486692" r:id="rId4"/>
    <p:sldLayoutId id="2147486693" r:id="rId5"/>
    <p:sldLayoutId id="2147486694" r:id="rId6"/>
    <p:sldLayoutId id="2147486695" r:id="rId7"/>
    <p:sldLayoutId id="2147486696" r:id="rId8"/>
    <p:sldLayoutId id="2147486697" r:id="rId9"/>
    <p:sldLayoutId id="2147486698" r:id="rId10"/>
    <p:sldLayoutId id="2147486699"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105" charset="-128"/>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99"/>
            </a:gs>
            <a:gs pos="100000">
              <a:srgbClr val="DCDC84"/>
            </a:gs>
          </a:gsLst>
          <a:lin ang="27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0">
                <a:latin typeface="Times New Roman" pitchFamily="-105" charset="0"/>
                <a:ea typeface="+mn-ea"/>
                <a:cs typeface="+mn-cs"/>
              </a:defRPr>
            </a:lvl1pPr>
          </a:lstStyle>
          <a:p>
            <a:pPr eaLnBrk="1" hangingPunct="1">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latin typeface="Times New Roman" pitchFamily="-105" charset="0"/>
                <a:ea typeface="+mn-ea"/>
                <a:cs typeface="+mn-cs"/>
              </a:defRPr>
            </a:lvl1pPr>
          </a:lstStyle>
          <a:p>
            <a:pPr algn="ctr" eaLnBrk="1" hangingPunct="1">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lvl1pPr>
          </a:lstStyle>
          <a:p>
            <a:pPr eaLnBrk="1" hangingPunct="1">
              <a:defRPr/>
            </a:pPr>
            <a:fld id="{972F30FC-E273-4F4F-8631-0C390C1708BA}"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2530924116"/>
      </p:ext>
    </p:extLst>
  </p:cSld>
  <p:clrMap bg1="lt1" tx1="dk1" bg2="lt2" tx2="dk2" accent1="accent1" accent2="accent2" accent3="accent3" accent4="accent4" accent5="accent5" accent6="accent6" hlink="hlink" folHlink="folHlink"/>
  <p:sldLayoutIdLst>
    <p:sldLayoutId id="2147486727" r:id="rId1"/>
    <p:sldLayoutId id="2147486728" r:id="rId2"/>
    <p:sldLayoutId id="2147486729" r:id="rId3"/>
    <p:sldLayoutId id="2147486730" r:id="rId4"/>
    <p:sldLayoutId id="2147486731" r:id="rId5"/>
    <p:sldLayoutId id="2147486732" r:id="rId6"/>
    <p:sldLayoutId id="2147486733" r:id="rId7"/>
    <p:sldLayoutId id="2147486734" r:id="rId8"/>
    <p:sldLayoutId id="2147486735" r:id="rId9"/>
    <p:sldLayoutId id="2147486736" r:id="rId10"/>
    <p:sldLayoutId id="2147486737" r:id="rId11"/>
    <p:sldLayoutId id="2147486738" r:id="rId12"/>
    <p:sldLayoutId id="2147486739" r:id="rId13"/>
    <p:sldLayoutId id="2147486740" r:id="rId14"/>
    <p:sldLayoutId id="2147486741" r:id="rId15"/>
  </p:sldLayoutIdLst>
  <p:txStyles>
    <p:titleStyle>
      <a:lvl1pPr algn="ctr" rtl="0" eaLnBrk="0" fontAlgn="base" hangingPunct="0">
        <a:spcBef>
          <a:spcPct val="0"/>
        </a:spcBef>
        <a:spcAft>
          <a:spcPct val="0"/>
        </a:spcAft>
        <a:defRPr sz="4400" b="1">
          <a:solidFill>
            <a:schemeClr val="tx2"/>
          </a:solidFill>
          <a:latin typeface="Arial"/>
          <a:ea typeface="ＭＳ Ｐゴシック" charset="-128"/>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pitchFamily="-105"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pitchFamily="-105"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pitchFamily="-105"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82626" name="Rectangle 1"/>
          <p:cNvSpPr>
            <a:spLocks noGrp="1" noChangeArrowheads="1"/>
          </p:cNvSpPr>
          <p:nvPr>
            <p:ph type="title"/>
          </p:nvPr>
        </p:nvSpPr>
        <p:spPr bwMode="auto">
          <a:xfrm>
            <a:off x="2362200" y="304800"/>
            <a:ext cx="6246813" cy="1446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82627" name="Rectangle 2"/>
          <p:cNvSpPr>
            <a:spLocks noGrp="1" noChangeArrowheads="1"/>
          </p:cNvSpPr>
          <p:nvPr>
            <p:ph type="body" idx="1"/>
          </p:nvPr>
        </p:nvSpPr>
        <p:spPr bwMode="auto">
          <a:xfrm>
            <a:off x="2362200" y="1981200"/>
            <a:ext cx="64754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8262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282629" name="Text Box 4"/>
          <p:cNvSpPr txBox="1">
            <a:spLocks noChangeArrowheads="1"/>
          </p:cNvSpPr>
          <p:nvPr/>
        </p:nvSpPr>
        <p:spPr bwMode="auto">
          <a:xfrm>
            <a:off x="3124200" y="6248400"/>
            <a:ext cx="31242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eaLnBrk="1" hangingPunct="1">
              <a:lnSpc>
                <a:spcPct val="93000"/>
              </a:lnSpc>
              <a:buClr>
                <a:srgbClr val="FFFFFF"/>
              </a:buClr>
              <a:buSzPct val="100000"/>
              <a:buFont typeface="Arial" charset="0"/>
              <a:buNone/>
              <a:defRPr/>
            </a:pPr>
            <a:endParaRPr lang="en-US">
              <a:solidFill>
                <a:srgbClr val="FFFFFF"/>
              </a:solidFill>
              <a:latin typeface="Arial" charset="0"/>
            </a:endParaRPr>
          </a:p>
        </p:txBody>
      </p:sp>
      <p:sp>
        <p:nvSpPr>
          <p:cNvPr id="17413" name="Rectangle 5"/>
          <p:cNvSpPr>
            <a:spLocks noGrp="1" noChangeArrowheads="1"/>
          </p:cNvSpPr>
          <p:nvPr>
            <p:ph type="sldNum"/>
          </p:nvPr>
        </p:nvSpPr>
        <p:spPr bwMode="auto">
          <a:xfrm>
            <a:off x="67818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a:defRPr/>
            </a:pPr>
            <a:fld id="{386CA0CA-4CB1-024C-8020-32CD1A98FC1F}" type="slidenum">
              <a:rPr lang="en-GB"/>
              <a:pPr>
                <a:defRPr/>
              </a:pPr>
              <a:t>‹#›</a:t>
            </a:fld>
            <a:endParaRPr lang="en-GB"/>
          </a:p>
        </p:txBody>
      </p:sp>
    </p:spTree>
    <p:extLst>
      <p:ext uri="{BB962C8B-B14F-4D97-AF65-F5344CB8AC3E}">
        <p14:creationId xmlns:p14="http://schemas.microsoft.com/office/powerpoint/2010/main" val="2376214768"/>
      </p:ext>
    </p:extLst>
  </p:cSld>
  <p:clrMap bg1="lt1" tx1="dk1" bg2="lt2" tx2="dk2" accent1="accent1" accent2="accent2" accent3="accent3" accent4="accent4" accent5="accent5" accent6="accent6" hlink="hlink" folHlink="folHlink"/>
  <p:sldLayoutIdLst>
    <p:sldLayoutId id="2147486743" r:id="rId1"/>
  </p:sldLayoutIdLst>
  <p:txStyles>
    <p:titleStyle>
      <a:lvl1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mj-lt"/>
          <a:ea typeface="+mj-ea"/>
          <a:cs typeface="ＭＳ Ｐゴシック" charset="-128"/>
        </a:defRPr>
      </a:lvl1pPr>
      <a:lvl2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2pPr>
      <a:lvl3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3pPr>
      <a:lvl4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4pPr>
      <a:lvl5pPr algn="r" defTabSz="449263" rtl="0" eaLnBrk="0" fontAlgn="base" hangingPunct="0">
        <a:lnSpc>
          <a:spcPct val="95000"/>
        </a:lnSpc>
        <a:spcBef>
          <a:spcPct val="0"/>
        </a:spcBef>
        <a:spcAft>
          <a:spcPct val="0"/>
        </a:spcAft>
        <a:buClr>
          <a:srgbClr val="000000"/>
        </a:buClr>
        <a:buSzPct val="100000"/>
        <a:buFont typeface="Times New Roman" charset="0"/>
        <a:defRPr sz="4400" i="1">
          <a:solidFill>
            <a:srgbClr val="000000"/>
          </a:solidFill>
          <a:latin typeface="Times New Roman" pitchFamily="16" charset="0"/>
          <a:ea typeface="ＭＳ Ｐゴシック" charset="-128"/>
          <a:cs typeface="ＭＳ Ｐゴシック" charset="-128"/>
        </a:defRPr>
      </a:lvl5pPr>
      <a:lvl6pPr marL="4572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6pPr>
      <a:lvl7pPr marL="9144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7pPr>
      <a:lvl8pPr marL="13716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8pPr>
      <a:lvl9pPr marL="1828800" algn="r" defTabSz="449263" rtl="0" eaLnBrk="0" fontAlgn="base" hangingPunct="0">
        <a:lnSpc>
          <a:spcPct val="95000"/>
        </a:lnSpc>
        <a:spcBef>
          <a:spcPct val="0"/>
        </a:spcBef>
        <a:spcAft>
          <a:spcPct val="0"/>
        </a:spcAft>
        <a:buClr>
          <a:srgbClr val="000000"/>
        </a:buClr>
        <a:buSzPct val="100000"/>
        <a:buFont typeface="Times New Roman" pitchFamily="16" charset="0"/>
        <a:defRPr sz="4400" i="1">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Wingdings"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Wingdings"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Wingdings"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Wingdings"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Wingdings" charset="2"/>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1061720"/>
      </p:ext>
    </p:extLst>
  </p:cSld>
  <p:clrMap bg1="lt1" tx1="dk1" bg2="lt2" tx2="dk2" accent1="accent1" accent2="accent2" accent3="accent3" accent4="accent4" accent5="accent5" accent6="accent6" hlink="hlink" folHlink="folHlink"/>
  <p:sldLayoutIdLst>
    <p:sldLayoutId id="2147486745" r:id="rId1"/>
    <p:sldLayoutId id="2147486746" r:id="rId2"/>
    <p:sldLayoutId id="2147486747" r:id="rId3"/>
    <p:sldLayoutId id="2147486748" r:id="rId4"/>
    <p:sldLayoutId id="2147486749" r:id="rId5"/>
    <p:sldLayoutId id="2147486750" r:id="rId6"/>
    <p:sldLayoutId id="2147486751" r:id="rId7"/>
    <p:sldLayoutId id="2147486752" r:id="rId8"/>
    <p:sldLayoutId id="2147486753" r:id="rId9"/>
    <p:sldLayoutId id="2147486754" r:id="rId10"/>
    <p:sldLayoutId id="21474867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0813627"/>
      </p:ext>
    </p:extLst>
  </p:cSld>
  <p:clrMap bg1="lt1" tx1="dk1" bg2="lt2" tx2="dk2" accent1="accent1" accent2="accent2" accent3="accent3" accent4="accent4" accent5="accent5" accent6="accent6" hlink="hlink" folHlink="folHlink"/>
  <p:sldLayoutIdLst>
    <p:sldLayoutId id="2147486757" r:id="rId1"/>
    <p:sldLayoutId id="2147486758" r:id="rId2"/>
    <p:sldLayoutId id="2147486759" r:id="rId3"/>
    <p:sldLayoutId id="2147486760" r:id="rId4"/>
    <p:sldLayoutId id="2147486761" r:id="rId5"/>
    <p:sldLayoutId id="2147486762" r:id="rId6"/>
    <p:sldLayoutId id="2147486763" r:id="rId7"/>
    <p:sldLayoutId id="2147486764" r:id="rId8"/>
    <p:sldLayoutId id="2147486765" r:id="rId9"/>
    <p:sldLayoutId id="2147486766" r:id="rId10"/>
    <p:sldLayoutId id="2147486767" r:id="rId11"/>
    <p:sldLayoutId id="214748676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41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2" charset="0"/>
                <a:ea typeface="+mn-ea"/>
                <a:cs typeface="+mn-cs"/>
              </a:defRPr>
            </a:lvl1pPr>
          </a:lstStyle>
          <a:p>
            <a:pPr eaLnBrk="1" hangingPunct="1">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2" charset="0"/>
                <a:ea typeface="+mn-ea"/>
                <a:cs typeface="+mn-cs"/>
              </a:defRPr>
            </a:lvl1pPr>
          </a:lstStyle>
          <a:p>
            <a:pPr eaLnBrk="1" hangingPunct="1">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eaLnBrk="1" hangingPunct="1">
              <a:defRPr/>
            </a:pPr>
            <a:fld id="{9BAF0089-3782-E64F-8A2E-F63568DDB2F6}" type="slidenum">
              <a:rPr lang="en-US">
                <a:latin typeface="Times New Roman" charset="0"/>
              </a:rPr>
              <a:pPr eaLnBrk="1" hangingPunct="1">
                <a:defRPr/>
              </a:pPr>
              <a:t>‹#›</a:t>
            </a:fld>
            <a:endParaRPr lang="en-US">
              <a:latin typeface="Times New Roman" charset="0"/>
            </a:endParaRPr>
          </a:p>
        </p:txBody>
      </p:sp>
    </p:spTree>
    <p:extLst>
      <p:ext uri="{BB962C8B-B14F-4D97-AF65-F5344CB8AC3E}">
        <p14:creationId xmlns:p14="http://schemas.microsoft.com/office/powerpoint/2010/main" val="4160117992"/>
      </p:ext>
    </p:extLst>
  </p:cSld>
  <p:clrMap bg1="lt1" tx1="dk1" bg2="lt2" tx2="dk2" accent1="accent1" accent2="accent2" accent3="accent3" accent4="accent4" accent5="accent5" accent6="accent6" hlink="hlink" folHlink="folHlink"/>
  <p:sldLayoutIdLst>
    <p:sldLayoutId id="2147486770" r:id="rId1"/>
    <p:sldLayoutId id="2147486771" r:id="rId2"/>
    <p:sldLayoutId id="2147486772" r:id="rId3"/>
    <p:sldLayoutId id="2147486773" r:id="rId4"/>
    <p:sldLayoutId id="2147486774" r:id="rId5"/>
    <p:sldLayoutId id="2147486775" r:id="rId6"/>
    <p:sldLayoutId id="2147486776" r:id="rId7"/>
    <p:sldLayoutId id="2147486777" r:id="rId8"/>
    <p:sldLayoutId id="2147486778" r:id="rId9"/>
    <p:sldLayoutId id="2147486779" r:id="rId10"/>
    <p:sldLayoutId id="2147486780"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2"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257600188"/>
      </p:ext>
    </p:extLst>
  </p:cSld>
  <p:clrMap bg1="lt1" tx1="dk1" bg2="lt2" tx2="dk2" accent1="accent1" accent2="accent2" accent3="accent3" accent4="accent4" accent5="accent5" accent6="accent6" hlink="hlink" folHlink="folHlink"/>
  <p:sldLayoutIdLst>
    <p:sldLayoutId id="2147486795" r:id="rId1"/>
    <p:sldLayoutId id="2147486796" r:id="rId2"/>
    <p:sldLayoutId id="2147486797" r:id="rId3"/>
    <p:sldLayoutId id="2147486798" r:id="rId4"/>
    <p:sldLayoutId id="2147486799" r:id="rId5"/>
    <p:sldLayoutId id="2147486800" r:id="rId6"/>
    <p:sldLayoutId id="2147486801" r:id="rId7"/>
    <p:sldLayoutId id="2147486802" r:id="rId8"/>
    <p:sldLayoutId id="2147486803" r:id="rId9"/>
    <p:sldLayoutId id="2147486804" r:id="rId10"/>
    <p:sldLayoutId id="2147486805" r:id="rId11"/>
    <p:sldLayoutId id="2147486806" r:id="rId12"/>
    <p:sldLayoutId id="214748680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8" name="Rectangle 4"/>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88" tIns="32910" rIns="63288" bIns="3291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defRPr>
            </a:lvl1pPr>
          </a:lstStyle>
          <a:p>
            <a:pPr defTabSz="321503">
              <a:buSzPct val="100000"/>
            </a:pPr>
            <a:fld id="{4370C4B8-28FD-CA45-96DB-445CE5F9BEB5}" type="slidenum">
              <a:rPr lang="en-US" sz="1800" smtClean="0">
                <a:cs typeface="DejaVu Sans" charset="0"/>
              </a:rPr>
              <a:pPr defTabSz="321503">
                <a:buSzPct val="100000"/>
              </a:pPr>
              <a:t>‹#›</a:t>
            </a:fld>
            <a:endParaRPr lang="en-US" sz="1800">
              <a:cs typeface="DejaVu Sans" charset="0"/>
            </a:endParaRPr>
          </a:p>
        </p:txBody>
      </p:sp>
    </p:spTree>
    <p:extLst>
      <p:ext uri="{BB962C8B-B14F-4D97-AF65-F5344CB8AC3E}">
        <p14:creationId xmlns:p14="http://schemas.microsoft.com/office/powerpoint/2010/main" val="1522869550"/>
      </p:ext>
    </p:extLst>
  </p:cSld>
  <p:clrMap bg1="lt1" tx1="dk1" bg2="lt2" tx2="dk2" accent1="accent1" accent2="accent2" accent3="accent3" accent4="accent4" accent5="accent5" accent6="accent6" hlink="hlink" folHlink="folHlink"/>
  <p:sldLayoutIdLst>
    <p:sldLayoutId id="2147486809" r:id="rId1"/>
    <p:sldLayoutId id="2147486810" r:id="rId2"/>
    <p:sldLayoutId id="2147486811" r:id="rId3"/>
    <p:sldLayoutId id="2147486812" r:id="rId4"/>
    <p:sldLayoutId id="2147486813" r:id="rId5"/>
    <p:sldLayoutId id="2147486814" r:id="rId6"/>
    <p:sldLayoutId id="2147486815" r:id="rId7"/>
    <p:sldLayoutId id="2147486816" r:id="rId8"/>
    <p:sldLayoutId id="2147486817" r:id="rId9"/>
    <p:sldLayoutId id="2147486818" r:id="rId10"/>
    <p:sldLayoutId id="2147486819" r:id="rId11"/>
  </p:sldLayoutIdLst>
  <p:txStyles>
    <p:titleStyle>
      <a:lvl1pPr algn="ctr" defTabSz="321503"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758"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5261"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6764"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8267"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9770"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11273"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2776" indent="-160752" algn="ctr" defTabSz="321503"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8267"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9770"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11273"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2776" indent="-160752" algn="l" defTabSz="321503"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503" rtl="0" eaLnBrk="1" latinLnBrk="0" hangingPunct="1">
        <a:defRPr sz="1300" kern="1200">
          <a:solidFill>
            <a:schemeClr val="tx1"/>
          </a:solidFill>
          <a:latin typeface="+mn-lt"/>
          <a:ea typeface="+mn-ea"/>
          <a:cs typeface="+mn-cs"/>
        </a:defRPr>
      </a:lvl1pPr>
      <a:lvl2pPr marL="321503" algn="l" defTabSz="321503" rtl="0" eaLnBrk="1" latinLnBrk="0" hangingPunct="1">
        <a:defRPr sz="1300" kern="1200">
          <a:solidFill>
            <a:schemeClr val="tx1"/>
          </a:solidFill>
          <a:latin typeface="+mn-lt"/>
          <a:ea typeface="+mn-ea"/>
          <a:cs typeface="+mn-cs"/>
        </a:defRPr>
      </a:lvl2pPr>
      <a:lvl3pPr marL="643006" algn="l" defTabSz="321503" rtl="0" eaLnBrk="1" latinLnBrk="0" hangingPunct="1">
        <a:defRPr sz="1300" kern="1200">
          <a:solidFill>
            <a:schemeClr val="tx1"/>
          </a:solidFill>
          <a:latin typeface="+mn-lt"/>
          <a:ea typeface="+mn-ea"/>
          <a:cs typeface="+mn-cs"/>
        </a:defRPr>
      </a:lvl3pPr>
      <a:lvl4pPr marL="964509" algn="l" defTabSz="321503" rtl="0" eaLnBrk="1" latinLnBrk="0" hangingPunct="1">
        <a:defRPr sz="1300" kern="1200">
          <a:solidFill>
            <a:schemeClr val="tx1"/>
          </a:solidFill>
          <a:latin typeface="+mn-lt"/>
          <a:ea typeface="+mn-ea"/>
          <a:cs typeface="+mn-cs"/>
        </a:defRPr>
      </a:lvl4pPr>
      <a:lvl5pPr marL="1286012" algn="l" defTabSz="321503" rtl="0" eaLnBrk="1" latinLnBrk="0" hangingPunct="1">
        <a:defRPr sz="1300" kern="1200">
          <a:solidFill>
            <a:schemeClr val="tx1"/>
          </a:solidFill>
          <a:latin typeface="+mn-lt"/>
          <a:ea typeface="+mn-ea"/>
          <a:cs typeface="+mn-cs"/>
        </a:defRPr>
      </a:lvl5pPr>
      <a:lvl6pPr marL="1607515" algn="l" defTabSz="321503" rtl="0" eaLnBrk="1" latinLnBrk="0" hangingPunct="1">
        <a:defRPr sz="1300" kern="1200">
          <a:solidFill>
            <a:schemeClr val="tx1"/>
          </a:solidFill>
          <a:latin typeface="+mn-lt"/>
          <a:ea typeface="+mn-ea"/>
          <a:cs typeface="+mn-cs"/>
        </a:defRPr>
      </a:lvl6pPr>
      <a:lvl7pPr marL="1929018" algn="l" defTabSz="321503" rtl="0" eaLnBrk="1" latinLnBrk="0" hangingPunct="1">
        <a:defRPr sz="1300" kern="1200">
          <a:solidFill>
            <a:schemeClr val="tx1"/>
          </a:solidFill>
          <a:latin typeface="+mn-lt"/>
          <a:ea typeface="+mn-ea"/>
          <a:cs typeface="+mn-cs"/>
        </a:defRPr>
      </a:lvl7pPr>
      <a:lvl8pPr marL="2250521" algn="l" defTabSz="321503" rtl="0" eaLnBrk="1" latinLnBrk="0" hangingPunct="1">
        <a:defRPr sz="1300" kern="1200">
          <a:solidFill>
            <a:schemeClr val="tx1"/>
          </a:solidFill>
          <a:latin typeface="+mn-lt"/>
          <a:ea typeface="+mn-ea"/>
          <a:cs typeface="+mn-cs"/>
        </a:defRPr>
      </a:lvl8pPr>
      <a:lvl9pPr marL="2572024" algn="l" defTabSz="321503" rtl="0" eaLnBrk="1" latinLnBrk="0" hangingPunct="1">
        <a:defRPr sz="13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52226" name="Text Box 1026"/>
          <p:cNvSpPr txBox="1">
            <a:spLocks noChangeArrowheads="1"/>
          </p:cNvSpPr>
          <p:nvPr/>
        </p:nvSpPr>
        <p:spPr bwMode="auto">
          <a:xfrm>
            <a:off x="450850" y="6537325"/>
            <a:ext cx="973138"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defRPr/>
            </a:pPr>
            <a:r>
              <a:rPr lang="en-US" sz="900" b="1">
                <a:solidFill>
                  <a:srgbClr val="FFFFFF"/>
                </a:solidFill>
              </a:rPr>
              <a:t>© </a:t>
            </a:r>
            <a:r>
              <a:rPr lang="en-US" sz="1000" b="1">
                <a:solidFill>
                  <a:srgbClr val="FFFFFF"/>
                </a:solidFill>
              </a:rPr>
              <a:t>2004</a:t>
            </a:r>
            <a:r>
              <a:rPr lang="en-US" sz="900" b="1">
                <a:solidFill>
                  <a:srgbClr val="FFFFFF"/>
                </a:solidFill>
              </a:rPr>
              <a:t> TBBMI</a:t>
            </a:r>
          </a:p>
        </p:txBody>
      </p:sp>
      <p:sp>
        <p:nvSpPr>
          <p:cNvPr id="54275" name="Rectangle 1027"/>
          <p:cNvSpPr>
            <a:spLocks noChangeArrowheads="1"/>
          </p:cNvSpPr>
          <p:nvPr/>
        </p:nvSpPr>
        <p:spPr bwMode="auto">
          <a:xfrm>
            <a:off x="7553325" y="6515100"/>
            <a:ext cx="741363" cy="268288"/>
          </a:xfrm>
          <a:prstGeom prst="rect">
            <a:avLst/>
          </a:prstGeom>
          <a:noFill/>
          <a:ln w="12700">
            <a:noFill/>
            <a:miter lim="800000"/>
            <a:headEnd/>
            <a:tailEnd/>
          </a:ln>
          <a:effectLst/>
        </p:spPr>
        <p:txBody>
          <a:bodyPr wrap="none" anchor="ctr">
            <a:spAutoFit/>
          </a:bodyPr>
          <a:lstStyle/>
          <a:p>
            <a:pPr algn="ctr">
              <a:defRPr/>
            </a:pPr>
            <a:r>
              <a:rPr lang="en-US" sz="1000" b="1">
                <a:solidFill>
                  <a:srgbClr val="FFFFFF"/>
                </a:solidFill>
                <a:effectLst>
                  <a:outerShdw blurRad="38100" dist="38100" dir="2700000" algn="tl">
                    <a:srgbClr val="000000"/>
                  </a:outerShdw>
                </a:effectLst>
                <a:latin typeface="Comic Sans MS" charset="0"/>
              </a:rPr>
              <a:t>8.0.05B.</a:t>
            </a:r>
          </a:p>
        </p:txBody>
      </p:sp>
    </p:spTree>
    <p:extLst>
      <p:ext uri="{BB962C8B-B14F-4D97-AF65-F5344CB8AC3E}">
        <p14:creationId xmlns:p14="http://schemas.microsoft.com/office/powerpoint/2010/main" val="3279751022"/>
      </p:ext>
    </p:extLst>
  </p:cSld>
  <p:clrMap bg1="dk2" tx1="lt1" bg2="dk1" tx2="lt2" accent1="accent1" accent2="accent2" accent3="accent3" accent4="accent4" accent5="accent5" accent6="accent6" hlink="hlink" folHlink="folHlink"/>
  <p:sldLayoutIdLst>
    <p:sldLayoutId id="2147486821" r:id="rId1"/>
    <p:sldLayoutId id="2147486822" r:id="rId2"/>
    <p:sldLayoutId id="2147486823" r:id="rId3"/>
    <p:sldLayoutId id="2147486824" r:id="rId4"/>
    <p:sldLayoutId id="2147486825" r:id="rId5"/>
    <p:sldLayoutId id="2147486826" r:id="rId6"/>
    <p:sldLayoutId id="2147486827" r:id="rId7"/>
    <p:sldLayoutId id="2147486828" r:id="rId8"/>
    <p:sldLayoutId id="2147486829" r:id="rId9"/>
    <p:sldLayoutId id="2147486830" r:id="rId10"/>
    <p:sldLayoutId id="2147486831" r:id="rId11"/>
  </p:sldLayoutIdLst>
  <p:transition>
    <p:cut/>
  </p:transition>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7286092"/>
      </p:ext>
    </p:extLst>
  </p:cSld>
  <p:clrMap bg1="lt1" tx1="dk1" bg2="lt2" tx2="dk2" accent1="accent1" accent2="accent2" accent3="accent3" accent4="accent4" accent5="accent5" accent6="accent6" hlink="hlink" folHlink="folHlink"/>
  <p:sldLayoutIdLst>
    <p:sldLayoutId id="2147485857" r:id="rId1"/>
    <p:sldLayoutId id="2147485858" r:id="rId2"/>
    <p:sldLayoutId id="2147485859" r:id="rId3"/>
    <p:sldLayoutId id="2147485860" r:id="rId4"/>
    <p:sldLayoutId id="2147485861" r:id="rId5"/>
    <p:sldLayoutId id="2147485862" r:id="rId6"/>
    <p:sldLayoutId id="2147485863" r:id="rId7"/>
    <p:sldLayoutId id="2147485864" r:id="rId8"/>
    <p:sldLayoutId id="2147485865" r:id="rId9"/>
    <p:sldLayoutId id="2147485866" r:id="rId10"/>
    <p:sldLayoutId id="2147485867" r:id="rId11"/>
    <p:sldLayoutId id="2147485868"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03" tIns="45702" rIns="91403" bIns="4570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9280884"/>
      </p:ext>
    </p:extLst>
  </p:cSld>
  <p:clrMap bg1="lt1" tx1="dk1" bg2="lt2" tx2="dk2" accent1="accent1" accent2="accent2" accent3="accent3" accent4="accent4" accent5="accent5" accent6="accent6" hlink="hlink" folHlink="folHlink"/>
  <p:sldLayoutIdLst>
    <p:sldLayoutId id="2147486833" r:id="rId1"/>
    <p:sldLayoutId id="2147486834" r:id="rId2"/>
    <p:sldLayoutId id="2147486835" r:id="rId3"/>
    <p:sldLayoutId id="2147486836" r:id="rId4"/>
    <p:sldLayoutId id="2147486837" r:id="rId5"/>
    <p:sldLayoutId id="2147486838" r:id="rId6"/>
    <p:sldLayoutId id="2147486839" r:id="rId7"/>
    <p:sldLayoutId id="2147486840" r:id="rId8"/>
    <p:sldLayoutId id="2147486841" r:id="rId9"/>
    <p:sldLayoutId id="2147486842" r:id="rId10"/>
    <p:sldLayoutId id="21474868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02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04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05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0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764" indent="-342764" algn="l" rtl="0" eaLnBrk="0" fontAlgn="base" hangingPunct="0">
        <a:spcBef>
          <a:spcPct val="20000"/>
        </a:spcBef>
        <a:spcAft>
          <a:spcPct val="0"/>
        </a:spcAft>
        <a:buChar char="•"/>
        <a:defRPr sz="3200">
          <a:solidFill>
            <a:schemeClr val="tx1"/>
          </a:solidFill>
          <a:latin typeface="+mn-lt"/>
          <a:ea typeface="+mn-ea"/>
          <a:cs typeface="+mn-cs"/>
        </a:defRPr>
      </a:lvl1pPr>
      <a:lvl2pPr marL="742654" indent="-285638" algn="l" rtl="0" eaLnBrk="0" fontAlgn="base" hangingPunct="0">
        <a:spcBef>
          <a:spcPct val="20000"/>
        </a:spcBef>
        <a:spcAft>
          <a:spcPct val="0"/>
        </a:spcAft>
        <a:buChar char="–"/>
        <a:defRPr sz="2800">
          <a:solidFill>
            <a:schemeClr val="tx1"/>
          </a:solidFill>
          <a:latin typeface="+mn-lt"/>
          <a:ea typeface="+mn-ea"/>
          <a:cs typeface="+mn-cs"/>
        </a:defRPr>
      </a:lvl2pPr>
      <a:lvl3pPr marL="1142545" indent="-228510" algn="l" rtl="0" eaLnBrk="0" fontAlgn="base" hangingPunct="0">
        <a:spcBef>
          <a:spcPct val="20000"/>
        </a:spcBef>
        <a:spcAft>
          <a:spcPct val="0"/>
        </a:spcAft>
        <a:buChar char="•"/>
        <a:defRPr sz="2400">
          <a:solidFill>
            <a:schemeClr val="tx1"/>
          </a:solidFill>
          <a:latin typeface="+mn-lt"/>
          <a:ea typeface="+mn-ea"/>
          <a:cs typeface="+mn-cs"/>
        </a:defRPr>
      </a:lvl3pPr>
      <a:lvl4pPr marL="1599566" indent="-228510" algn="l" rtl="0" eaLnBrk="0" fontAlgn="base" hangingPunct="0">
        <a:spcBef>
          <a:spcPct val="20000"/>
        </a:spcBef>
        <a:spcAft>
          <a:spcPct val="0"/>
        </a:spcAft>
        <a:buChar char="–"/>
        <a:defRPr sz="2000">
          <a:solidFill>
            <a:schemeClr val="tx1"/>
          </a:solidFill>
          <a:latin typeface="+mn-lt"/>
          <a:ea typeface="+mn-ea"/>
          <a:cs typeface="+mn-cs"/>
        </a:defRPr>
      </a:lvl4pPr>
      <a:lvl5pPr marL="2056584" indent="-228510" algn="l" rtl="0" eaLnBrk="0" fontAlgn="base" hangingPunct="0">
        <a:spcBef>
          <a:spcPct val="20000"/>
        </a:spcBef>
        <a:spcAft>
          <a:spcPct val="0"/>
        </a:spcAft>
        <a:buChar char="»"/>
        <a:defRPr sz="2000">
          <a:solidFill>
            <a:schemeClr val="tx1"/>
          </a:solidFill>
          <a:latin typeface="+mn-lt"/>
          <a:ea typeface="+mn-ea"/>
          <a:cs typeface="+mn-cs"/>
        </a:defRPr>
      </a:lvl5pPr>
      <a:lvl6pPr marL="2513601" indent="-228510" algn="l" rtl="0" fontAlgn="base">
        <a:spcBef>
          <a:spcPct val="20000"/>
        </a:spcBef>
        <a:spcAft>
          <a:spcPct val="0"/>
        </a:spcAft>
        <a:buChar char="»"/>
        <a:defRPr sz="2000">
          <a:solidFill>
            <a:schemeClr val="tx1"/>
          </a:solidFill>
          <a:latin typeface="+mn-lt"/>
          <a:ea typeface="+mn-ea"/>
          <a:cs typeface="+mn-cs"/>
        </a:defRPr>
      </a:lvl6pPr>
      <a:lvl7pPr marL="2970623" indent="-228510" algn="l" rtl="0" fontAlgn="base">
        <a:spcBef>
          <a:spcPct val="20000"/>
        </a:spcBef>
        <a:spcAft>
          <a:spcPct val="0"/>
        </a:spcAft>
        <a:buChar char="»"/>
        <a:defRPr sz="2000">
          <a:solidFill>
            <a:schemeClr val="tx1"/>
          </a:solidFill>
          <a:latin typeface="+mn-lt"/>
          <a:ea typeface="+mn-ea"/>
          <a:cs typeface="+mn-cs"/>
        </a:defRPr>
      </a:lvl7pPr>
      <a:lvl8pPr marL="3427640" indent="-228510" algn="l" rtl="0" fontAlgn="base">
        <a:spcBef>
          <a:spcPct val="20000"/>
        </a:spcBef>
        <a:spcAft>
          <a:spcPct val="0"/>
        </a:spcAft>
        <a:buChar char="»"/>
        <a:defRPr sz="2000">
          <a:solidFill>
            <a:schemeClr val="tx1"/>
          </a:solidFill>
          <a:latin typeface="+mn-lt"/>
          <a:ea typeface="+mn-ea"/>
          <a:cs typeface="+mn-cs"/>
        </a:defRPr>
      </a:lvl8pPr>
      <a:lvl9pPr marL="3884660" indent="-22851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3800475" y="1789113"/>
            <a:ext cx="5340350" cy="5056187"/>
            <a:chOff x="2394" y="1127"/>
            <a:chExt cx="3364" cy="3185"/>
          </a:xfrm>
        </p:grpSpPr>
        <p:sp>
          <p:nvSpPr>
            <p:cNvPr id="26726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6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6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0"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7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76"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77"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78"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79"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0"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1"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2"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3"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4"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5"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6"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7"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8"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89"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90"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9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4"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95"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29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a:effectLst/>
            <a:extLst>
              <a:ext uri="{91240B29-F687-4f45-9708-019B960494DF}">
                <a14:hiddenLine xmlns:a14="http://schemas.microsoft.com/office/drawing/2010/main" xmlns="" w="9525">
                  <a:solidFill>
                    <a:srgbClr val="000000"/>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a:lstStyle/>
            <a:p>
              <a:pPr>
                <a:defRPr/>
              </a:pPr>
              <a:endParaRPr lang="en-US">
                <a:solidFill>
                  <a:srgbClr val="FFFFFF"/>
                </a:solidFill>
              </a:endParaRPr>
            </a:p>
          </p:txBody>
        </p:sp>
        <p:sp>
          <p:nvSpPr>
            <p:cNvPr id="267299"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sp>
          <p:nvSpPr>
            <p:cNvPr id="267300"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defRPr/>
              </a:pPr>
              <a:endParaRPr lang="en-US">
                <a:solidFill>
                  <a:srgbClr val="FFFFFF"/>
                </a:solidFill>
              </a:endParaRPr>
            </a:p>
          </p:txBody>
        </p:sp>
      </p:grpSp>
      <p:sp>
        <p:nvSpPr>
          <p:cNvPr id="267301" name="Rectangle 37"/>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7302" name="Rectangle 38"/>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7303" name="Rectangle 39"/>
          <p:cNvSpPr>
            <a:spLocks noGrp="1" noChangeArrowheads="1"/>
          </p:cNvSpPr>
          <p:nvPr>
            <p:ph type="dt" sz="half" idx="2"/>
          </p:nvPr>
        </p:nvSpPr>
        <p:spPr bwMode="auto">
          <a:xfrm>
            <a:off x="457200" y="6278563"/>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eaLnBrk="1" hangingPunct="1">
              <a:defRPr sz="1200">
                <a:latin typeface="+mn-lt"/>
              </a:defRPr>
            </a:lvl1pPr>
          </a:lstStyle>
          <a:p>
            <a:pPr>
              <a:defRPr/>
            </a:pPr>
            <a:endParaRPr lang="en-US">
              <a:solidFill>
                <a:srgbClr val="FFFFFF"/>
              </a:solidFill>
            </a:endParaRPr>
          </a:p>
        </p:txBody>
      </p:sp>
      <p:sp>
        <p:nvSpPr>
          <p:cNvPr id="267304" name="Rectangle 40"/>
          <p:cNvSpPr>
            <a:spLocks noGrp="1" noChangeArrowheads="1"/>
          </p:cNvSpPr>
          <p:nvPr>
            <p:ph type="ftr" sz="quarter" idx="3"/>
          </p:nvPr>
        </p:nvSpPr>
        <p:spPr bwMode="auto">
          <a:xfrm>
            <a:off x="3124200" y="6278563"/>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ctr" eaLnBrk="1" hangingPunct="1">
              <a:defRPr sz="1200">
                <a:latin typeface="+mn-lt"/>
              </a:defRPr>
            </a:lvl1pPr>
          </a:lstStyle>
          <a:p>
            <a:pPr>
              <a:defRPr/>
            </a:pPr>
            <a:endParaRPr lang="en-US">
              <a:solidFill>
                <a:srgbClr val="FFFFFF"/>
              </a:solidFill>
            </a:endParaRPr>
          </a:p>
        </p:txBody>
      </p:sp>
      <p:sp>
        <p:nvSpPr>
          <p:cNvPr id="267305" name="Rectangle 41"/>
          <p:cNvSpPr>
            <a:spLocks noGrp="1" noChangeArrowheads="1"/>
          </p:cNvSpPr>
          <p:nvPr>
            <p:ph type="sldNum" sz="quarter" idx="4"/>
          </p:nvPr>
        </p:nvSpPr>
        <p:spPr bwMode="auto">
          <a:xfrm>
            <a:off x="6553200" y="6278563"/>
            <a:ext cx="2133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lvl1pPr algn="r" eaLnBrk="1" hangingPunct="1">
              <a:defRPr sz="1200">
                <a:latin typeface="+mn-lt"/>
              </a:defRPr>
            </a:lvl1pPr>
          </a:lstStyle>
          <a:p>
            <a:pPr>
              <a:defRPr/>
            </a:pPr>
            <a:fld id="{B482321E-110B-DD46-A6A2-16BF851F68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6369443"/>
      </p:ext>
    </p:extLst>
  </p:cSld>
  <p:clrMap bg1="dk2" tx1="lt1" bg2="dk1" tx2="lt2" accent1="accent1" accent2="accent2" accent3="accent3" accent4="accent4" accent5="accent5" accent6="accent6" hlink="hlink" folHlink="folHlink"/>
  <p:sldLayoutIdLst>
    <p:sldLayoutId id="2147486860" r:id="rId1"/>
    <p:sldLayoutId id="2147486861" r:id="rId2"/>
    <p:sldLayoutId id="2147486862" r:id="rId3"/>
    <p:sldLayoutId id="2147486863" r:id="rId4"/>
    <p:sldLayoutId id="2147486864" r:id="rId5"/>
    <p:sldLayoutId id="2147486865" r:id="rId6"/>
    <p:sldLayoutId id="2147486866" r:id="rId7"/>
    <p:sldLayoutId id="2147486867" r:id="rId8"/>
    <p:sldLayoutId id="2147486868" r:id="rId9"/>
    <p:sldLayoutId id="2147486869" r:id="rId10"/>
    <p:sldLayoutId id="2147486870"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549275"/>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Title</a:t>
            </a:r>
          </a:p>
        </p:txBody>
      </p:sp>
      <p:sp>
        <p:nvSpPr>
          <p:cNvPr id="11" name="Rectangle 6"/>
          <p:cNvSpPr>
            <a:spLocks noGrp="1" noChangeArrowheads="1"/>
          </p:cNvSpPr>
          <p:nvPr>
            <p:ph type="sldNum" sz="quarter" idx="4"/>
          </p:nvPr>
        </p:nvSpPr>
        <p:spPr>
          <a:xfrm>
            <a:off x="8101013" y="19050"/>
            <a:ext cx="963612" cy="457200"/>
          </a:xfrm>
          <a:prstGeom prst="rect">
            <a:avLst/>
          </a:prstGeom>
          <a:ln/>
        </p:spPr>
        <p:txBody>
          <a:bodyPr/>
          <a:lstStyle>
            <a:lvl1pPr algn="r">
              <a:defRPr b="1">
                <a:solidFill>
                  <a:srgbClr val="FFFFFF"/>
                </a:solidFill>
              </a:defRPr>
            </a:lvl1pPr>
          </a:lstStyle>
          <a:p>
            <a:pPr eaLnBrk="1" hangingPunct="1">
              <a:defRPr/>
            </a:pPr>
            <a:fld id="{FE248DD3-303A-DE48-BEC6-3EC5B6AEE3D3}" type="slidenum">
              <a:rPr lang="en-US"/>
              <a:pPr eaLnBrk="1" hangingPunct="1">
                <a:defRPr/>
              </a:pPr>
              <a:t>‹#›</a:t>
            </a:fld>
            <a:endParaRPr lang="en-US" dirty="0"/>
          </a:p>
        </p:txBody>
      </p:sp>
    </p:spTree>
    <p:extLst>
      <p:ext uri="{BB962C8B-B14F-4D97-AF65-F5344CB8AC3E}">
        <p14:creationId xmlns:p14="http://schemas.microsoft.com/office/powerpoint/2010/main" val="147492712"/>
      </p:ext>
    </p:extLst>
  </p:cSld>
  <p:clrMap bg1="lt1" tx1="dk1" bg2="lt2" tx2="dk2" accent1="accent1" accent2="accent2" accent3="accent3" accent4="accent4" accent5="accent5" accent6="accent6" hlink="hlink" folHlink="folHlink"/>
  <p:sldLayoutIdLst>
    <p:sldLayoutId id="2147486872" r:id="rId1"/>
    <p:sldLayoutId id="2147486873" r:id="rId2"/>
    <p:sldLayoutId id="2147486874" r:id="rId3"/>
    <p:sldLayoutId id="2147486875" r:id="rId4"/>
    <p:sldLayoutId id="2147486876" r:id="rId5"/>
    <p:sldLayoutId id="2147486877" r:id="rId6"/>
    <p:sldLayoutId id="2147486878" r:id="rId7"/>
    <p:sldLayoutId id="2147486879" r:id="rId8"/>
    <p:sldLayoutId id="2147486880" r:id="rId9"/>
    <p:sldLayoutId id="2147486881" r:id="rId10"/>
    <p:sldLayoutId id="2147486882" r:id="rId11"/>
  </p:sldLayoutIdLst>
  <p:txStyles>
    <p:titleStyle>
      <a:lvl1pPr algn="ctr" rtl="0" eaLnBrk="0" fontAlgn="base" hangingPunct="0">
        <a:spcBef>
          <a:spcPct val="0"/>
        </a:spcBef>
        <a:spcAft>
          <a:spcPct val="0"/>
        </a:spcAft>
        <a:defRPr sz="4400" b="1">
          <a:solidFill>
            <a:srgbClr val="FFFFFF"/>
          </a:solidFill>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rgbClr val="FFFFFF"/>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r" rtl="0" eaLnBrk="0" fontAlgn="base" hangingPunct="0">
        <a:spcBef>
          <a:spcPct val="20000"/>
        </a:spcBef>
        <a:spcAft>
          <a:spcPct val="0"/>
        </a:spcAft>
        <a:defRPr sz="2400" b="1">
          <a:solidFill>
            <a:srgbClr val="FFFFFF"/>
          </a:solidFill>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latin typeface="+mn-lt"/>
          <a:ea typeface="+mn-ea"/>
        </a:defRPr>
      </a:lvl2pPr>
      <a:lvl3pPr marL="1143000" indent="-228600" algn="l" rtl="0" eaLnBrk="0" fontAlgn="base" hangingPunct="0">
        <a:spcBef>
          <a:spcPct val="20000"/>
        </a:spcBef>
        <a:spcAft>
          <a:spcPct val="0"/>
        </a:spcAft>
        <a:buChar char="•"/>
        <a:defRPr sz="2400" b="1">
          <a:solidFill>
            <a:srgbClr val="FFFFFF"/>
          </a:solidFill>
          <a:latin typeface="+mn-lt"/>
          <a:ea typeface="+mn-ea"/>
        </a:defRPr>
      </a:lvl3pPr>
      <a:lvl4pPr marL="1600200" indent="-228600" algn="l" rtl="0" eaLnBrk="0" fontAlgn="base" hangingPunct="0">
        <a:spcBef>
          <a:spcPct val="20000"/>
        </a:spcBef>
        <a:spcAft>
          <a:spcPct val="0"/>
        </a:spcAft>
        <a:buChar char="–"/>
        <a:defRPr sz="2000" b="1">
          <a:solidFill>
            <a:srgbClr val="FFFFFF"/>
          </a:solidFill>
          <a:latin typeface="+mn-lt"/>
          <a:ea typeface="+mn-ea"/>
        </a:defRPr>
      </a:lvl4pPr>
      <a:lvl5pPr marL="2057400" indent="-228600" algn="l" rtl="0" eaLnBrk="0" fontAlgn="base" hangingPunct="0">
        <a:spcBef>
          <a:spcPct val="20000"/>
        </a:spcBef>
        <a:spcAft>
          <a:spcPct val="0"/>
        </a:spcAft>
        <a:buChar char="»"/>
        <a:defRPr sz="2000" b="1">
          <a:solidFill>
            <a:srgbClr val="FFFFFF"/>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03" tIns="45702" rIns="91403" bIns="45702"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403" tIns="45702" rIns="91403" bIns="45702" rtlCol="0" anchor="ctr"/>
          <a:lstStyle>
            <a:lvl1pPr algn="l"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93E7E47F-8423-794F-9338-4BE93370A719}" type="datetimeFigureOut">
              <a:rPr lang="en-US"/>
              <a:pPr eaLnBrk="1" hangingPunct="1">
                <a:defRPr/>
              </a:pPr>
              <a:t>9/14/18</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03" tIns="45702" rIns="91403" bIns="45702" rtlCol="0" anchor="ctr"/>
          <a:lstStyle>
            <a:lvl1pPr algn="ct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03" tIns="45702" rIns="91403" bIns="45702" rtlCol="0" anchor="ctr"/>
          <a:lstStyle>
            <a:lvl1pPr algn="r" defTabSz="457020" fontAlgn="auto">
              <a:spcBef>
                <a:spcPts val="0"/>
              </a:spcBef>
              <a:spcAft>
                <a:spcPts val="0"/>
              </a:spcAft>
              <a:defRPr sz="1200">
                <a:solidFill>
                  <a:prstClr val="black">
                    <a:tint val="75000"/>
                  </a:prstClr>
                </a:solidFill>
                <a:latin typeface="Calibri"/>
                <a:ea typeface="+mn-ea"/>
                <a:cs typeface="+mn-cs"/>
              </a:defRPr>
            </a:lvl1pPr>
          </a:lstStyle>
          <a:p>
            <a:pPr eaLnBrk="1" hangingPunct="1">
              <a:defRPr/>
            </a:pPr>
            <a:fld id="{36919755-C6FD-6B4D-A594-EA60682B5913}" type="slidenum">
              <a:rPr lang="en-US"/>
              <a:pPr eaLnBrk="1" hangingPunct="1">
                <a:defRPr/>
              </a:pPr>
              <a:t>‹#›</a:t>
            </a:fld>
            <a:endParaRPr lang="en-US"/>
          </a:p>
        </p:txBody>
      </p:sp>
    </p:spTree>
    <p:extLst>
      <p:ext uri="{BB962C8B-B14F-4D97-AF65-F5344CB8AC3E}">
        <p14:creationId xmlns:p14="http://schemas.microsoft.com/office/powerpoint/2010/main" val="943104239"/>
      </p:ext>
    </p:extLst>
  </p:cSld>
  <p:clrMap bg1="lt1" tx1="dk1" bg2="lt2" tx2="dk2" accent1="accent1" accent2="accent2" accent3="accent3" accent4="accent4" accent5="accent5" accent6="accent6" hlink="hlink" folHlink="folHlink"/>
  <p:sldLayoutIdLst>
    <p:sldLayoutId id="2147486884" r:id="rId1"/>
    <p:sldLayoutId id="2147486885" r:id="rId2"/>
    <p:sldLayoutId id="2147486886" r:id="rId3"/>
    <p:sldLayoutId id="2147486887" r:id="rId4"/>
    <p:sldLayoutId id="2147486888" r:id="rId5"/>
    <p:sldLayoutId id="2147486889" r:id="rId6"/>
    <p:sldLayoutId id="2147486890" r:id="rId7"/>
    <p:sldLayoutId id="2147486891" r:id="rId8"/>
    <p:sldLayoutId id="2147486892" r:id="rId9"/>
    <p:sldLayoutId id="2147486893" r:id="rId10"/>
    <p:sldLayoutId id="2147486894" r:id="rId11"/>
  </p:sldLayoutIdLst>
  <p:txStyles>
    <p:titleStyle>
      <a:lvl1pPr algn="ctr" defTabSz="457020"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7020"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02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04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056"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080" algn="ctr" defTabSz="45702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764" indent="-342764" algn="l" defTabSz="457020"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654" indent="-285638" algn="l" defTabSz="457020"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2545" indent="-228510" algn="l" defTabSz="457020"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9566"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6584" indent="-228510" algn="l" defTabSz="457020"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3601" indent="-228510" algn="l" defTabSz="457020" rtl="0" eaLnBrk="1" latinLnBrk="0" hangingPunct="1">
        <a:spcBef>
          <a:spcPct val="20000"/>
        </a:spcBef>
        <a:buFont typeface="Arial"/>
        <a:buChar char="•"/>
        <a:defRPr sz="2000" kern="1200">
          <a:solidFill>
            <a:schemeClr val="tx1"/>
          </a:solidFill>
          <a:latin typeface="+mn-lt"/>
          <a:ea typeface="+mn-ea"/>
          <a:cs typeface="+mn-cs"/>
        </a:defRPr>
      </a:lvl6pPr>
      <a:lvl7pPr marL="2970623" indent="-228510" algn="l" defTabSz="457020" rtl="0" eaLnBrk="1" latinLnBrk="0" hangingPunct="1">
        <a:spcBef>
          <a:spcPct val="20000"/>
        </a:spcBef>
        <a:buFont typeface="Arial"/>
        <a:buChar char="•"/>
        <a:defRPr sz="2000" kern="1200">
          <a:solidFill>
            <a:schemeClr val="tx1"/>
          </a:solidFill>
          <a:latin typeface="+mn-lt"/>
          <a:ea typeface="+mn-ea"/>
          <a:cs typeface="+mn-cs"/>
        </a:defRPr>
      </a:lvl7pPr>
      <a:lvl8pPr marL="3427640" indent="-228510" algn="l" defTabSz="457020" rtl="0" eaLnBrk="1" latinLnBrk="0" hangingPunct="1">
        <a:spcBef>
          <a:spcPct val="20000"/>
        </a:spcBef>
        <a:buFont typeface="Arial"/>
        <a:buChar char="•"/>
        <a:defRPr sz="2000" kern="1200">
          <a:solidFill>
            <a:schemeClr val="tx1"/>
          </a:solidFill>
          <a:latin typeface="+mn-lt"/>
          <a:ea typeface="+mn-ea"/>
          <a:cs typeface="+mn-cs"/>
        </a:defRPr>
      </a:lvl8pPr>
      <a:lvl9pPr marL="3884660" indent="-228510" algn="l" defTabSz="45702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20" rtl="0" eaLnBrk="1" latinLnBrk="0" hangingPunct="1">
        <a:defRPr sz="1800" kern="1200">
          <a:solidFill>
            <a:schemeClr val="tx1"/>
          </a:solidFill>
          <a:latin typeface="+mn-lt"/>
          <a:ea typeface="+mn-ea"/>
          <a:cs typeface="+mn-cs"/>
        </a:defRPr>
      </a:lvl1pPr>
      <a:lvl2pPr marL="457020" algn="l" defTabSz="457020" rtl="0" eaLnBrk="1" latinLnBrk="0" hangingPunct="1">
        <a:defRPr sz="1800" kern="1200">
          <a:solidFill>
            <a:schemeClr val="tx1"/>
          </a:solidFill>
          <a:latin typeface="+mn-lt"/>
          <a:ea typeface="+mn-ea"/>
          <a:cs typeface="+mn-cs"/>
        </a:defRPr>
      </a:lvl2pPr>
      <a:lvl3pPr marL="914040" algn="l" defTabSz="457020" rtl="0" eaLnBrk="1" latinLnBrk="0" hangingPunct="1">
        <a:defRPr sz="1800" kern="1200">
          <a:solidFill>
            <a:schemeClr val="tx1"/>
          </a:solidFill>
          <a:latin typeface="+mn-lt"/>
          <a:ea typeface="+mn-ea"/>
          <a:cs typeface="+mn-cs"/>
        </a:defRPr>
      </a:lvl3pPr>
      <a:lvl4pPr marL="1371056" algn="l" defTabSz="457020" rtl="0" eaLnBrk="1" latinLnBrk="0" hangingPunct="1">
        <a:defRPr sz="1800" kern="1200">
          <a:solidFill>
            <a:schemeClr val="tx1"/>
          </a:solidFill>
          <a:latin typeface="+mn-lt"/>
          <a:ea typeface="+mn-ea"/>
          <a:cs typeface="+mn-cs"/>
        </a:defRPr>
      </a:lvl4pPr>
      <a:lvl5pPr marL="1828080" algn="l" defTabSz="457020" rtl="0" eaLnBrk="1" latinLnBrk="0" hangingPunct="1">
        <a:defRPr sz="1800" kern="1200">
          <a:solidFill>
            <a:schemeClr val="tx1"/>
          </a:solidFill>
          <a:latin typeface="+mn-lt"/>
          <a:ea typeface="+mn-ea"/>
          <a:cs typeface="+mn-cs"/>
        </a:defRPr>
      </a:lvl5pPr>
      <a:lvl6pPr marL="2285092" algn="l" defTabSz="457020" rtl="0" eaLnBrk="1" latinLnBrk="0" hangingPunct="1">
        <a:defRPr sz="1800" kern="1200">
          <a:solidFill>
            <a:schemeClr val="tx1"/>
          </a:solidFill>
          <a:latin typeface="+mn-lt"/>
          <a:ea typeface="+mn-ea"/>
          <a:cs typeface="+mn-cs"/>
        </a:defRPr>
      </a:lvl6pPr>
      <a:lvl7pPr marL="2742112" algn="l" defTabSz="457020" rtl="0" eaLnBrk="1" latinLnBrk="0" hangingPunct="1">
        <a:defRPr sz="1800" kern="1200">
          <a:solidFill>
            <a:schemeClr val="tx1"/>
          </a:solidFill>
          <a:latin typeface="+mn-lt"/>
          <a:ea typeface="+mn-ea"/>
          <a:cs typeface="+mn-cs"/>
        </a:defRPr>
      </a:lvl7pPr>
      <a:lvl8pPr marL="3199130" algn="l" defTabSz="457020" rtl="0" eaLnBrk="1" latinLnBrk="0" hangingPunct="1">
        <a:defRPr sz="1800" kern="1200">
          <a:solidFill>
            <a:schemeClr val="tx1"/>
          </a:solidFill>
          <a:latin typeface="+mn-lt"/>
          <a:ea typeface="+mn-ea"/>
          <a:cs typeface="+mn-cs"/>
        </a:defRPr>
      </a:lvl8pPr>
      <a:lvl9pPr marL="3656146" algn="l" defTabSz="45702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defRPr/>
              </a:pPr>
              <a:endParaRPr lang="en-US">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1" hangingPunct="1"/>
              <a:endParaRPr lang="en-US">
                <a:solidFill>
                  <a:srgbClr val="FFFFFF"/>
                </a:solidFill>
                <a:latin typeface="Times New Roman"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2749158311"/>
      </p:ext>
    </p:extLst>
  </p:cSld>
  <p:clrMap bg1="dk2" tx1="lt1" bg2="dk1" tx2="lt2" accent1="accent1" accent2="accent2" accent3="accent3" accent4="accent4" accent5="accent5" accent6="accent6" hlink="hlink" folHlink="folHlink"/>
  <p:sldLayoutIdLst>
    <p:sldLayoutId id="2147486896" r:id="rId1"/>
    <p:sldLayoutId id="2147486897" r:id="rId2"/>
    <p:sldLayoutId id="2147486898" r:id="rId3"/>
    <p:sldLayoutId id="2147486899" r:id="rId4"/>
    <p:sldLayoutId id="2147486900" r:id="rId5"/>
    <p:sldLayoutId id="2147486901" r:id="rId6"/>
    <p:sldLayoutId id="2147486902" r:id="rId7"/>
    <p:sldLayoutId id="2147486903" r:id="rId8"/>
    <p:sldLayoutId id="2147486904" r:id="rId9"/>
    <p:sldLayoutId id="2147486905" r:id="rId10"/>
    <p:sldLayoutId id="2147486906"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15394" name="Group 2"/>
          <p:cNvGrpSpPr>
            <a:grpSpLocks/>
          </p:cNvGrpSpPr>
          <p:nvPr/>
        </p:nvGrpSpPr>
        <p:grpSpPr bwMode="auto">
          <a:xfrm>
            <a:off x="0" y="0"/>
            <a:ext cx="8478838" cy="6173788"/>
            <a:chOff x="0" y="0"/>
            <a:chExt cx="5341" cy="3889"/>
          </a:xfrm>
        </p:grpSpPr>
        <p:sp>
          <p:nvSpPr>
            <p:cNvPr id="315400"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315401"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315402"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sp>
          <p:nvSpPr>
            <p:cNvPr id="315403"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a:noFill/>
            </a:ln>
            <a:extLst>
              <a:ext uri="{91240B29-F687-4f45-9708-019B960494DF}">
                <a14:hiddenLine xmlns:a14="http://schemas.microsoft.com/office/drawing/2010/main" xmlns="" w="9525">
                  <a:solidFill>
                    <a:srgbClr val="000000"/>
                  </a:solidFill>
                  <a:round/>
                  <a:headEnd type="none" w="sm" len="sm"/>
                  <a:tailEnd type="none" w="sm" len="sm"/>
                </a14:hiddenLine>
              </a:ext>
            </a:extLst>
          </p:spPr>
          <p:txBody>
            <a:bodyPr/>
            <a:lstStyle/>
            <a:p>
              <a:pPr eaLnBrk="1" hangingPunct="1"/>
              <a:endParaRPr lang="en-US">
                <a:solidFill>
                  <a:srgbClr val="FFFFFF"/>
                </a:solidFill>
                <a:latin typeface="Times New Roman" charset="0"/>
              </a:endParaRPr>
            </a:p>
          </p:txBody>
        </p:sp>
      </p:grpSp>
      <p:sp>
        <p:nvSpPr>
          <p:cNvPr id="17415" name="Rectangle 7"/>
          <p:cNvSpPr>
            <a:spLocks noGrp="1" noChangeArrowheads="1"/>
          </p:cNvSpPr>
          <p:nvPr>
            <p:ph type="title"/>
          </p:nvPr>
        </p:nvSpPr>
        <p:spPr bwMode="auto">
          <a:xfrm>
            <a:off x="34925" y="228600"/>
            <a:ext cx="9070975"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741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sz="1400">
                <a:solidFill>
                  <a:srgbClr val="FFFFFF"/>
                </a:solidFill>
                <a:latin typeface="Times New Roman" pitchFamily="-105" charset="0"/>
                <a:ea typeface="+mn-ea"/>
                <a:cs typeface="+mn-cs"/>
              </a:defRPr>
            </a:lvl1pPr>
          </a:lstStyle>
          <a:p>
            <a:pPr eaLnBrk="1" hangingPunct="1">
              <a:defRPr/>
            </a:pPr>
            <a:endParaRPr lang="en-US"/>
          </a:p>
        </p:txBody>
      </p:sp>
      <p:sp>
        <p:nvSpPr>
          <p:cNvPr id="1741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eaLnBrk="1" hangingPunct="1">
              <a:defRPr/>
            </a:pPr>
            <a:endParaRPr lang="en-US"/>
          </a:p>
        </p:txBody>
      </p:sp>
      <p:sp>
        <p:nvSpPr>
          <p:cNvPr id="1741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eaLnBrk="1" hangingPunct="1">
              <a:defRPr/>
            </a:pPr>
            <a:fld id="{909030FB-453C-394E-8B8F-3AF9D29ED57D}" type="slidenum">
              <a:rPr lang="en-US">
                <a:latin typeface="Times New Roman" charset="0"/>
              </a:rPr>
              <a:pPr eaLnBrk="1" hangingPunct="1">
                <a:defRPr/>
              </a:pPr>
              <a:t>‹#›</a:t>
            </a:fld>
            <a:endParaRPr lang="en-US">
              <a:latin typeface="Times New Roman" charset="0"/>
            </a:endParaRPr>
          </a:p>
        </p:txBody>
      </p:sp>
      <p:sp>
        <p:nvSpPr>
          <p:cNvPr id="17419" name="Rectangle 11"/>
          <p:cNvSpPr>
            <a:spLocks noGrp="1" noChangeArrowheads="1"/>
          </p:cNvSpPr>
          <p:nvPr>
            <p:ph type="body" idx="1"/>
          </p:nvPr>
        </p:nvSpPr>
        <p:spPr bwMode="auto">
          <a:xfrm>
            <a:off x="34925" y="1641475"/>
            <a:ext cx="9070975"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72928043"/>
      </p:ext>
    </p:extLst>
  </p:cSld>
  <p:clrMap bg1="dk2" tx1="lt1" bg2="dk1" tx2="lt2" accent1="accent1" accent2="accent2" accent3="accent3" accent4="accent4" accent5="accent5" accent6="accent6" hlink="hlink" folHlink="folHlink"/>
  <p:sldLayoutIdLst>
    <p:sldLayoutId id="2147486908" r:id="rId1"/>
    <p:sldLayoutId id="2147486909" r:id="rId2"/>
    <p:sldLayoutId id="2147486910" r:id="rId3"/>
    <p:sldLayoutId id="2147486911" r:id="rId4"/>
    <p:sldLayoutId id="2147486912" r:id="rId5"/>
    <p:sldLayoutId id="2147486913" r:id="rId6"/>
    <p:sldLayoutId id="2147486914" r:id="rId7"/>
    <p:sldLayoutId id="2147486915" r:id="rId8"/>
    <p:sldLayoutId id="2147486916" r:id="rId9"/>
    <p:sldLayoutId id="2147486917" r:id="rId10"/>
    <p:sldLayoutId id="2147486918" r:id="rId11"/>
    <p:sldLayoutId id="2147486919" r:id="rId12"/>
    <p:sldLayoutId id="2147486920" r:id="rId13"/>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a:ea typeface="ＭＳ Ｐゴシック" pitchFamily="-105" charset="-128"/>
          <a:cs typeface="Arial"/>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tx1"/>
        </a:buClr>
        <a:buChar char="–"/>
        <a:defRPr sz="2800" b="1">
          <a:solidFill>
            <a:schemeClr val="tx1"/>
          </a:solidFill>
          <a:effectLst>
            <a:outerShdw blurRad="38100" dist="38100" dir="2700000" algn="tl">
              <a:srgbClr val="000000"/>
            </a:outerShdw>
          </a:effectLst>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tx1"/>
        </a:buClr>
        <a:buChar char="»"/>
        <a:defRPr sz="2400" b="1">
          <a:solidFill>
            <a:schemeClr val="tx1"/>
          </a:solidFill>
          <a:effectLst>
            <a:outerShdw blurRad="38100" dist="38100" dir="2700000" algn="tl">
              <a:srgbClr val="000000"/>
            </a:outerShdw>
          </a:effectLst>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2"/>
        </a:buClr>
        <a:buSzPct val="75000"/>
        <a:buFont typeface="Wingdings" charset="0"/>
        <a:buChar char="n"/>
        <a:defRPr sz="2000" b="1">
          <a:solidFill>
            <a:schemeClr val="tx1"/>
          </a:solidFill>
          <a:effectLst>
            <a:outerShdw blurRad="38100" dist="38100" dir="2700000" algn="tl">
              <a:srgbClr val="000000"/>
            </a:outerShdw>
          </a:effectLst>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tx1"/>
        </a:buClr>
        <a:buChar char="–"/>
        <a:defRPr sz="2000" b="1">
          <a:solidFill>
            <a:schemeClr val="tx1"/>
          </a:solidFill>
          <a:effectLst>
            <a:outerShdw blurRad="38100" dist="38100" dir="2700000" algn="tl">
              <a:srgbClr val="000000"/>
            </a:outerShdw>
          </a:effectLst>
          <a:latin typeface="Arial"/>
          <a:ea typeface="ＭＳ Ｐゴシック" pitchFamily="-108" charset="-128"/>
          <a:cs typeface="Arial"/>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4453863"/>
      </p:ext>
    </p:extLst>
  </p:cSld>
  <p:clrMap bg1="lt1" tx1="dk1" bg2="lt2" tx2="dk2" accent1="accent1" accent2="accent2" accent3="accent3" accent4="accent4" accent5="accent5" accent6="accent6" hlink="hlink" folHlink="folHlink"/>
  <p:sldLayoutIdLst>
    <p:sldLayoutId id="2147486982" r:id="rId1"/>
    <p:sldLayoutId id="2147486983" r:id="rId2"/>
    <p:sldLayoutId id="2147486984" r:id="rId3"/>
    <p:sldLayoutId id="2147486985" r:id="rId4"/>
    <p:sldLayoutId id="2147486986" r:id="rId5"/>
    <p:sldLayoutId id="2147486987" r:id="rId6"/>
    <p:sldLayoutId id="2147486988" r:id="rId7"/>
    <p:sldLayoutId id="2147486989" r:id="rId8"/>
    <p:sldLayoutId id="2147486990" r:id="rId9"/>
    <p:sldLayoutId id="2147486991" r:id="rId10"/>
    <p:sldLayoutId id="214748699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6163520"/>
      </p:ext>
    </p:extLst>
  </p:cSld>
  <p:clrMap bg1="lt1" tx1="dk1" bg2="lt2" tx2="dk2" accent1="accent1" accent2="accent2" accent3="accent3" accent4="accent4" accent5="accent5" accent6="accent6" hlink="hlink" folHlink="folHlink"/>
  <p:sldLayoutIdLst>
    <p:sldLayoutId id="2147486994" r:id="rId1"/>
    <p:sldLayoutId id="2147486995" r:id="rId2"/>
    <p:sldLayoutId id="2147486996" r:id="rId3"/>
    <p:sldLayoutId id="2147486997" r:id="rId4"/>
    <p:sldLayoutId id="2147486998" r:id="rId5"/>
    <p:sldLayoutId id="2147486999" r:id="rId6"/>
    <p:sldLayoutId id="2147487000" r:id="rId7"/>
    <p:sldLayoutId id="2147487001" r:id="rId8"/>
    <p:sldLayoutId id="2147487002" r:id="rId9"/>
    <p:sldLayoutId id="2147487003" r:id="rId10"/>
    <p:sldLayoutId id="214748700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60578794"/>
      </p:ext>
    </p:extLst>
  </p:cSld>
  <p:clrMap bg1="lt1" tx1="dk1" bg2="lt2" tx2="dk2" accent1="accent1" accent2="accent2" accent3="accent3" accent4="accent4" accent5="accent5" accent6="accent6" hlink="hlink" folHlink="folHlink"/>
  <p:sldLayoutIdLst>
    <p:sldLayoutId id="2147487006" r:id="rId1"/>
    <p:sldLayoutId id="2147487007" r:id="rId2"/>
    <p:sldLayoutId id="2147487008" r:id="rId3"/>
    <p:sldLayoutId id="2147487009" r:id="rId4"/>
    <p:sldLayoutId id="2147487010" r:id="rId5"/>
    <p:sldLayoutId id="2147487011" r:id="rId6"/>
    <p:sldLayoutId id="2147487012" r:id="rId7"/>
    <p:sldLayoutId id="2147487013" r:id="rId8"/>
    <p:sldLayoutId id="2147487014" r:id="rId9"/>
    <p:sldLayoutId id="2147487015" r:id="rId10"/>
    <p:sldLayoutId id="214748701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7486956"/>
      </p:ext>
    </p:extLst>
  </p:cSld>
  <p:clrMap bg1="lt1" tx1="dk1" bg2="lt2" tx2="dk2" accent1="accent1" accent2="accent2" accent3="accent3" accent4="accent4" accent5="accent5" accent6="accent6" hlink="hlink" folHlink="folHlink"/>
  <p:sldLayoutIdLst>
    <p:sldLayoutId id="2147487018" r:id="rId1"/>
    <p:sldLayoutId id="2147487019" r:id="rId2"/>
    <p:sldLayoutId id="2147487020" r:id="rId3"/>
    <p:sldLayoutId id="2147487021" r:id="rId4"/>
    <p:sldLayoutId id="2147487022" r:id="rId5"/>
    <p:sldLayoutId id="2147487023" r:id="rId6"/>
    <p:sldLayoutId id="2147487024" r:id="rId7"/>
    <p:sldLayoutId id="2147487025" r:id="rId8"/>
    <p:sldLayoutId id="2147487026" r:id="rId9"/>
    <p:sldLayoutId id="2147487027" r:id="rId10"/>
    <p:sldLayoutId id="214748702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pPr>
              <a:defRPr/>
            </a:pPr>
            <a:fld id="{F15BE52D-7129-CD4F-90F4-4D4DEF4217C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29735765"/>
      </p:ext>
    </p:extLst>
  </p:cSld>
  <p:clrMap bg1="lt1" tx1="dk1" bg2="lt2" tx2="dk2" accent1="accent1" accent2="accent2" accent3="accent3" accent4="accent4" accent5="accent5" accent6="accent6" hlink="hlink" folHlink="folHlink"/>
  <p:sldLayoutIdLst>
    <p:sldLayoutId id="2147485884" r:id="rId1"/>
    <p:sldLayoutId id="2147485885" r:id="rId2"/>
    <p:sldLayoutId id="2147485886" r:id="rId3"/>
    <p:sldLayoutId id="2147485887" r:id="rId4"/>
    <p:sldLayoutId id="2147485888" r:id="rId5"/>
    <p:sldLayoutId id="2147485889" r:id="rId6"/>
    <p:sldLayoutId id="2147485890" r:id="rId7"/>
    <p:sldLayoutId id="2147485891" r:id="rId8"/>
    <p:sldLayoutId id="2147485892" r:id="rId9"/>
    <p:sldLayoutId id="2147485893" r:id="rId10"/>
    <p:sldLayoutId id="2147485894" r:id="rId11"/>
    <p:sldLayoutId id="2147485895"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p:titleStyle>
    <p:bodyStyle>
      <a:lvl1pPr marL="342900" indent="-342900"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3169707"/>
      </p:ext>
    </p:extLst>
  </p:cSld>
  <p:clrMap bg1="lt1" tx1="dk1" bg2="lt2" tx2="dk2" accent1="accent1" accent2="accent2" accent3="accent3" accent4="accent4" accent5="accent5" accent6="accent6" hlink="hlink" folHlink="folHlink"/>
  <p:sldLayoutIdLst>
    <p:sldLayoutId id="2147487030" r:id="rId1"/>
    <p:sldLayoutId id="2147487031" r:id="rId2"/>
    <p:sldLayoutId id="2147487032" r:id="rId3"/>
    <p:sldLayoutId id="2147487033" r:id="rId4"/>
    <p:sldLayoutId id="2147487034" r:id="rId5"/>
    <p:sldLayoutId id="2147487035" r:id="rId6"/>
    <p:sldLayoutId id="2147487036" r:id="rId7"/>
    <p:sldLayoutId id="2147487037" r:id="rId8"/>
    <p:sldLayoutId id="2147487038" r:id="rId9"/>
    <p:sldLayoutId id="2147487039" r:id="rId10"/>
    <p:sldLayoutId id="21474870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1651442"/>
      </p:ext>
    </p:extLst>
  </p:cSld>
  <p:clrMap bg1="lt1" tx1="dk1" bg2="lt2" tx2="dk2" accent1="accent1" accent2="accent2" accent3="accent3" accent4="accent4" accent5="accent5" accent6="accent6" hlink="hlink" folHlink="folHlink"/>
  <p:sldLayoutIdLst>
    <p:sldLayoutId id="2147487042" r:id="rId1"/>
    <p:sldLayoutId id="2147487043" r:id="rId2"/>
    <p:sldLayoutId id="2147487044" r:id="rId3"/>
    <p:sldLayoutId id="2147487045" r:id="rId4"/>
    <p:sldLayoutId id="2147487046" r:id="rId5"/>
    <p:sldLayoutId id="2147487047" r:id="rId6"/>
    <p:sldLayoutId id="2147487048" r:id="rId7"/>
    <p:sldLayoutId id="2147487049" r:id="rId8"/>
    <p:sldLayoutId id="2147487050" r:id="rId9"/>
    <p:sldLayoutId id="2147487051" r:id="rId10"/>
    <p:sldLayoutId id="21474870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5139850"/>
      </p:ext>
    </p:extLst>
  </p:cSld>
  <p:clrMap bg1="lt1" tx1="dk1" bg2="lt2" tx2="dk2" accent1="accent1" accent2="accent2" accent3="accent3" accent4="accent4" accent5="accent5" accent6="accent6" hlink="hlink" folHlink="folHlink"/>
  <p:sldLayoutIdLst>
    <p:sldLayoutId id="2147487054" r:id="rId1"/>
    <p:sldLayoutId id="2147487055" r:id="rId2"/>
    <p:sldLayoutId id="2147487056" r:id="rId3"/>
    <p:sldLayoutId id="2147487057" r:id="rId4"/>
    <p:sldLayoutId id="2147487058" r:id="rId5"/>
    <p:sldLayoutId id="2147487059" r:id="rId6"/>
    <p:sldLayoutId id="2147487060" r:id="rId7"/>
    <p:sldLayoutId id="2147487061" r:id="rId8"/>
    <p:sldLayoutId id="2147487062" r:id="rId9"/>
    <p:sldLayoutId id="2147487063" r:id="rId10"/>
    <p:sldLayoutId id="21474870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6863673"/>
      </p:ext>
    </p:extLst>
  </p:cSld>
  <p:clrMap bg1="lt1" tx1="dk1" bg2="lt2" tx2="dk2" accent1="accent1" accent2="accent2" accent3="accent3" accent4="accent4" accent5="accent5" accent6="accent6" hlink="hlink" folHlink="folHlink"/>
  <p:sldLayoutIdLst>
    <p:sldLayoutId id="2147487066" r:id="rId1"/>
    <p:sldLayoutId id="2147487067" r:id="rId2"/>
    <p:sldLayoutId id="2147487068" r:id="rId3"/>
    <p:sldLayoutId id="2147487069" r:id="rId4"/>
    <p:sldLayoutId id="2147487070" r:id="rId5"/>
    <p:sldLayoutId id="2147487071" r:id="rId6"/>
    <p:sldLayoutId id="2147487072" r:id="rId7"/>
    <p:sldLayoutId id="2147487073" r:id="rId8"/>
    <p:sldLayoutId id="2147487074" r:id="rId9"/>
    <p:sldLayoutId id="2147487075" r:id="rId10"/>
    <p:sldLayoutId id="21474870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2946524"/>
      </p:ext>
    </p:extLst>
  </p:cSld>
  <p:clrMap bg1="lt1" tx1="dk1" bg2="lt2" tx2="dk2" accent1="accent1" accent2="accent2" accent3="accent3" accent4="accent4" accent5="accent5" accent6="accent6" hlink="hlink" folHlink="folHlink"/>
  <p:sldLayoutIdLst>
    <p:sldLayoutId id="2147487078" r:id="rId1"/>
    <p:sldLayoutId id="2147487079" r:id="rId2"/>
    <p:sldLayoutId id="2147487080" r:id="rId3"/>
    <p:sldLayoutId id="2147487081" r:id="rId4"/>
    <p:sldLayoutId id="2147487082" r:id="rId5"/>
    <p:sldLayoutId id="2147487083" r:id="rId6"/>
    <p:sldLayoutId id="2147487084" r:id="rId7"/>
    <p:sldLayoutId id="2147487085" r:id="rId8"/>
    <p:sldLayoutId id="2147487086" r:id="rId9"/>
    <p:sldLayoutId id="2147487087" r:id="rId10"/>
    <p:sldLayoutId id="214748708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3605613"/>
      </p:ext>
    </p:extLst>
  </p:cSld>
  <p:clrMap bg1="lt1" tx1="dk1" bg2="lt2" tx2="dk2" accent1="accent1" accent2="accent2" accent3="accent3" accent4="accent4" accent5="accent5" accent6="accent6" hlink="hlink" folHlink="folHlink"/>
  <p:sldLayoutIdLst>
    <p:sldLayoutId id="2147487090" r:id="rId1"/>
    <p:sldLayoutId id="2147487091" r:id="rId2"/>
    <p:sldLayoutId id="2147487092" r:id="rId3"/>
    <p:sldLayoutId id="2147487093" r:id="rId4"/>
    <p:sldLayoutId id="2147487094" r:id="rId5"/>
    <p:sldLayoutId id="2147487095" r:id="rId6"/>
    <p:sldLayoutId id="2147487096" r:id="rId7"/>
    <p:sldLayoutId id="2147487097" r:id="rId8"/>
    <p:sldLayoutId id="2147487098" r:id="rId9"/>
    <p:sldLayoutId id="2147487099" r:id="rId10"/>
    <p:sldLayoutId id="214748710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5744461"/>
      </p:ext>
    </p:extLst>
  </p:cSld>
  <p:clrMap bg1="lt1" tx1="dk1" bg2="lt2" tx2="dk2" accent1="accent1" accent2="accent2" accent3="accent3" accent4="accent4" accent5="accent5" accent6="accent6" hlink="hlink" folHlink="folHlink"/>
  <p:sldLayoutIdLst>
    <p:sldLayoutId id="2147487102" r:id="rId1"/>
    <p:sldLayoutId id="2147487103" r:id="rId2"/>
    <p:sldLayoutId id="2147487104" r:id="rId3"/>
    <p:sldLayoutId id="2147487105" r:id="rId4"/>
    <p:sldLayoutId id="2147487106" r:id="rId5"/>
    <p:sldLayoutId id="2147487107" r:id="rId6"/>
    <p:sldLayoutId id="2147487108" r:id="rId7"/>
    <p:sldLayoutId id="2147487109" r:id="rId8"/>
    <p:sldLayoutId id="2147487110" r:id="rId9"/>
    <p:sldLayoutId id="2147487111" r:id="rId10"/>
    <p:sldLayoutId id="214748711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528159"/>
      </p:ext>
    </p:extLst>
  </p:cSld>
  <p:clrMap bg1="lt1" tx1="dk1" bg2="lt2" tx2="dk2" accent1="accent1" accent2="accent2" accent3="accent3" accent4="accent4" accent5="accent5" accent6="accent6" hlink="hlink" folHlink="folHlink"/>
  <p:sldLayoutIdLst>
    <p:sldLayoutId id="2147487114" r:id="rId1"/>
    <p:sldLayoutId id="2147487115" r:id="rId2"/>
    <p:sldLayoutId id="2147487116" r:id="rId3"/>
    <p:sldLayoutId id="2147487117" r:id="rId4"/>
    <p:sldLayoutId id="2147487118" r:id="rId5"/>
    <p:sldLayoutId id="2147487119" r:id="rId6"/>
    <p:sldLayoutId id="2147487120" r:id="rId7"/>
    <p:sldLayoutId id="2147487121" r:id="rId8"/>
    <p:sldLayoutId id="2147487122" r:id="rId9"/>
    <p:sldLayoutId id="2147487123" r:id="rId10"/>
    <p:sldLayoutId id="214748712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2783303"/>
      </p:ext>
    </p:extLst>
  </p:cSld>
  <p:clrMap bg1="lt1" tx1="dk1" bg2="lt2" tx2="dk2" accent1="accent1" accent2="accent2" accent3="accent3" accent4="accent4" accent5="accent5" accent6="accent6" hlink="hlink" folHlink="folHlink"/>
  <p:sldLayoutIdLst>
    <p:sldLayoutId id="2147487126" r:id="rId1"/>
    <p:sldLayoutId id="2147487127" r:id="rId2"/>
    <p:sldLayoutId id="2147487128" r:id="rId3"/>
    <p:sldLayoutId id="2147487129" r:id="rId4"/>
    <p:sldLayoutId id="2147487130" r:id="rId5"/>
    <p:sldLayoutId id="2147487131" r:id="rId6"/>
    <p:sldLayoutId id="2147487132" r:id="rId7"/>
    <p:sldLayoutId id="2147487133" r:id="rId8"/>
    <p:sldLayoutId id="2147487134" r:id="rId9"/>
    <p:sldLayoutId id="2147487135" r:id="rId10"/>
    <p:sldLayoutId id="214748713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52542847"/>
      </p:ext>
    </p:extLst>
  </p:cSld>
  <p:clrMap bg1="lt1" tx1="dk1" bg2="lt2" tx2="dk2" accent1="accent1" accent2="accent2" accent3="accent3" accent4="accent4" accent5="accent5" accent6="accent6" hlink="hlink" folHlink="folHlink"/>
  <p:sldLayoutIdLst>
    <p:sldLayoutId id="2147487138" r:id="rId1"/>
    <p:sldLayoutId id="2147487139" r:id="rId2"/>
    <p:sldLayoutId id="2147487140" r:id="rId3"/>
    <p:sldLayoutId id="2147487141" r:id="rId4"/>
    <p:sldLayoutId id="2147487142" r:id="rId5"/>
    <p:sldLayoutId id="2147487143" r:id="rId6"/>
    <p:sldLayoutId id="2147487144" r:id="rId7"/>
    <p:sldLayoutId id="2147487145" r:id="rId8"/>
    <p:sldLayoutId id="2147487146" r:id="rId9"/>
    <p:sldLayoutId id="2147487147" r:id="rId10"/>
    <p:sldLayoutId id="214748714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30050"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lgn="ctr" eaLnBrk="1" hangingPunct="1">
                <a:defRPr/>
              </a:pPr>
              <a:endParaRPr lang="en-US">
                <a:solidFill>
                  <a:srgbClr val="FFFFFF"/>
                </a:solidFill>
                <a:latin typeface="Times New Roman" pitchFamily="26" charset="0"/>
              </a:endParaRPr>
            </a:p>
          </p:txBody>
        </p:sp>
        <p:grpSp>
          <p:nvGrpSpPr>
            <p:cNvPr id="130054" name="Group 4"/>
            <p:cNvGrpSpPr>
              <a:grpSpLocks/>
            </p:cNvGrpSpPr>
            <p:nvPr/>
          </p:nvGrpSpPr>
          <p:grpSpPr bwMode="auto">
            <a:xfrm>
              <a:off x="48" y="102"/>
              <a:ext cx="96" cy="4128"/>
              <a:chOff x="48" y="102"/>
              <a:chExt cx="96" cy="4128"/>
            </a:xfrm>
          </p:grpSpPr>
          <p:sp>
            <p:nvSpPr>
              <p:cNvPr id="130055"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56"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57"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58"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59"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0"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1"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2"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3"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4"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5"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6"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7"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8"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69"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0"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1"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2"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3"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4"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5"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6"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7"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8"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79"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80"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81"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82"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sp>
            <p:nvSpPr>
              <p:cNvPr id="130083"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eaLnBrk="1" hangingPunct="1"/>
                <a:endParaRPr lang="en-US">
                  <a:solidFill>
                    <a:srgbClr val="FFFFFF"/>
                  </a:solidFill>
                  <a:latin typeface="Times New Roman" charset="0"/>
                </a:endParaRPr>
              </a:p>
            </p:txBody>
          </p:sp>
        </p:grpSp>
      </p:grpSp>
      <p:sp>
        <p:nvSpPr>
          <p:cNvPr id="130051"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99541998"/>
      </p:ext>
    </p:extLst>
  </p:cSld>
  <p:clrMap bg1="dk2" tx1="lt1" bg2="dk1" tx2="lt2" accent1="accent1" accent2="accent2" accent3="accent3" accent4="accent4" accent5="accent5" accent6="accent6" hlink="hlink" folHlink="folHlink"/>
  <p:sldLayoutIdLst>
    <p:sldLayoutId id="2147485897" r:id="rId1"/>
    <p:sldLayoutId id="2147485898" r:id="rId2"/>
    <p:sldLayoutId id="2147485899" r:id="rId3"/>
    <p:sldLayoutId id="2147485900" r:id="rId4"/>
    <p:sldLayoutId id="2147485901" r:id="rId5"/>
    <p:sldLayoutId id="2147485902" r:id="rId6"/>
    <p:sldLayoutId id="2147485903" r:id="rId7"/>
    <p:sldLayoutId id="2147485904" r:id="rId8"/>
    <p:sldLayoutId id="2147485905" r:id="rId9"/>
    <p:sldLayoutId id="2147485906" r:id="rId10"/>
    <p:sldLayoutId id="2147485907" r:id="rId11"/>
    <p:sldLayoutId id="2147485908" r:id="rId12"/>
    <p:sldLayoutId id="2147485909" r:id="rId13"/>
    <p:sldLayoutId id="2147485910" r:id="rId14"/>
    <p:sldLayoutId id="2147485911" r:id="rId15"/>
  </p:sldLayoutIdLst>
  <p:txStyles>
    <p:titleStyle>
      <a:lvl1pPr algn="l" rtl="0" eaLnBrk="0" fontAlgn="base" hangingPunct="0">
        <a:spcBef>
          <a:spcPct val="0"/>
        </a:spcBef>
        <a:spcAft>
          <a:spcPct val="0"/>
        </a:spcAft>
        <a:defRPr sz="4400">
          <a:solidFill>
            <a:schemeClr val="tx2"/>
          </a:solidFill>
          <a:latin typeface="Arial"/>
          <a:ea typeface="ＭＳ Ｐゴシック" pitchFamily="-107" charset="-128"/>
          <a:cs typeface="Arial"/>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a:solidFill>
            <a:schemeClr val="tx1"/>
          </a:solidFill>
          <a:effectLst>
            <a:outerShdw blurRad="38100" dist="38100" dir="2700000" algn="tl">
              <a:srgbClr val="000000"/>
            </a:outerShdw>
          </a:effectLst>
          <a:latin typeface="Arial"/>
          <a:ea typeface="ＭＳ Ｐゴシック" pitchFamily="-107" charset="-128"/>
          <a:cs typeface="Arial"/>
        </a:defRPr>
      </a:lvl1pPr>
      <a:lvl2pPr marL="742950" indent="-285750" algn="l" rtl="0" eaLnBrk="0" fontAlgn="base" hangingPunct="0">
        <a:spcBef>
          <a:spcPct val="20000"/>
        </a:spcBef>
        <a:spcAft>
          <a:spcPct val="0"/>
        </a:spcAft>
        <a:buClr>
          <a:schemeClr val="folHlink"/>
        </a:buClr>
        <a:buSzPct val="60000"/>
        <a:buFont typeface="Wingdings" charset="0"/>
        <a:buChar char="u"/>
        <a:defRPr sz="3200">
          <a:solidFill>
            <a:schemeClr val="tx1"/>
          </a:solidFill>
          <a:effectLst>
            <a:outerShdw blurRad="38100" dist="38100" dir="2700000" algn="tl">
              <a:srgbClr val="000000"/>
            </a:outerShdw>
          </a:effectLst>
          <a:latin typeface="Arial"/>
          <a:ea typeface="ＭＳ Ｐゴシック" pitchFamily="26" charset="-128"/>
          <a:cs typeface="Arial"/>
        </a:defRPr>
      </a:lvl2pPr>
      <a:lvl3pPr marL="1143000" indent="-228600" algn="l" rtl="0" eaLnBrk="0" fontAlgn="base" hangingPunct="0">
        <a:spcBef>
          <a:spcPct val="20000"/>
        </a:spcBef>
        <a:spcAft>
          <a:spcPct val="0"/>
        </a:spcAft>
        <a:buClr>
          <a:schemeClr val="tx2"/>
        </a:buClr>
        <a:buSzPct val="60000"/>
        <a:buFont typeface="Wingdings" charset="0"/>
        <a:buChar char="t"/>
        <a:defRPr sz="3200">
          <a:solidFill>
            <a:schemeClr val="tx1"/>
          </a:solidFill>
          <a:effectLst>
            <a:outerShdw blurRad="38100" dist="38100" dir="2700000" algn="tl">
              <a:srgbClr val="000000"/>
            </a:outerShdw>
          </a:effectLst>
          <a:latin typeface="Arial"/>
          <a:ea typeface="ＭＳ Ｐゴシック" pitchFamily="26" charset="-128"/>
          <a:cs typeface="Arial"/>
        </a:defRPr>
      </a:lvl3pPr>
      <a:lvl4pPr marL="16002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4pPr>
      <a:lvl5pPr marL="2057400" indent="-228600" algn="l" rtl="0" eaLnBrk="0" fontAlgn="base" hangingPunct="0">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Arial"/>
          <a:ea typeface="ＭＳ Ｐゴシック" pitchFamily="26" charset="-128"/>
          <a:cs typeface="Arial"/>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rgbClr val="8C3D91"/>
            </a:gs>
            <a:gs pos="6000">
              <a:srgbClr val="7005D4"/>
            </a:gs>
            <a:gs pos="14999">
              <a:srgbClr val="181CC7"/>
            </a:gs>
            <a:gs pos="30000">
              <a:srgbClr val="0A128C"/>
            </a:gs>
            <a:gs pos="50000">
              <a:srgbClr val="000000"/>
            </a:gs>
            <a:gs pos="70000">
              <a:srgbClr val="0A128C"/>
            </a:gs>
            <a:gs pos="85001">
              <a:srgbClr val="181CC7"/>
            </a:gs>
            <a:gs pos="94000">
              <a:srgbClr val="7005D4"/>
            </a:gs>
            <a:gs pos="100000">
              <a:srgbClr val="8C3D91"/>
            </a:gs>
          </a:gsLst>
          <a:lin ang="5400000" scaled="1"/>
        </a:gradFill>
        <a:effectLst/>
      </p:bgPr>
    </p:bg>
    <p:spTree>
      <p:nvGrpSpPr>
        <p:cNvPr id="1" name=""/>
        <p:cNvGrpSpPr/>
        <p:nvPr/>
      </p:nvGrpSpPr>
      <p:grpSpPr>
        <a:xfrm>
          <a:off x="0" y="0"/>
          <a:ext cx="0" cy="0"/>
          <a:chOff x="0" y="0"/>
          <a:chExt cx="0" cy="0"/>
        </a:xfrm>
      </p:grpSpPr>
      <p:sp>
        <p:nvSpPr>
          <p:cNvPr id="906243" name="Rectangle 3"/>
          <p:cNvSpPr>
            <a:spLocks noChangeArrowheads="1"/>
          </p:cNvSpPr>
          <p:nvPr userDrawn="1"/>
        </p:nvSpPr>
        <p:spPr bwMode="auto">
          <a:xfrm>
            <a:off x="7553325" y="6515100"/>
            <a:ext cx="741363" cy="268288"/>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8.0.05B.</a:t>
            </a:r>
          </a:p>
        </p:txBody>
      </p:sp>
      <p:graphicFrame>
        <p:nvGraphicFramePr>
          <p:cNvPr id="1026" name="Base" hidden="1"/>
          <p:cNvGraphicFramePr>
            <a:graphicFrameLocks/>
          </p:cNvGraphicFramePr>
          <p:nvPr userDrawn="1"/>
        </p:nvGraphicFramePr>
        <p:xfrm>
          <a:off x="1524000" y="1397000"/>
          <a:ext cx="6096000" cy="4064000"/>
        </p:xfrm>
        <a:graphic>
          <a:graphicData uri="http://schemas.openxmlformats.org/presentationml/2006/ole">
            <mc:AlternateContent xmlns:mc="http://schemas.openxmlformats.org/markup-compatibility/2006">
              <mc:Choice xmlns:v="urn:schemas-microsoft-com:vml" Requires="v">
                <p:oleObj spid="_x0000_s1057" r:id="rId14" imgW="0" imgH="0" progId="PowerPoint.Show.8">
                  <p:embed/>
                </p:oleObj>
              </mc:Choice>
              <mc:Fallback>
                <p:oleObj r:id="rId14" imgW="0" imgH="0" progId="PowerPoint.Show.8">
                  <p:embed/>
                  <p:pic>
                    <p:nvPicPr>
                      <p:cNvPr id="0" name=""/>
                      <p:cNvPicPr preferRelativeResize="0">
                        <a:picLocks noChangeArrowheads="1"/>
                      </p:cNvPicPr>
                      <p:nvPr/>
                    </p:nvPicPr>
                    <p:blipFill>
                      <a:blip>
                        <a:extLst>
                          <a:ext uri="{28A0092B-C50C-407E-A947-70E740481C1C}">
                            <a14:useLocalDpi xmlns:a14="http://schemas.microsoft.com/office/drawing/2010/main" val="0"/>
                          </a:ext>
                        </a:extLst>
                      </a:blip>
                      <a:srcRect/>
                      <a:stretch>
                        <a:fillRect/>
                      </a:stretch>
                    </p:blipFill>
                    <p:spPr bwMode="auto">
                      <a:xfrm>
                        <a:off x="1524000" y="1397000"/>
                        <a:ext cx="6096000" cy="4064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906245" name="Text Box 5"/>
          <p:cNvSpPr txBox="1">
            <a:spLocks noChangeArrowheads="1"/>
          </p:cNvSpPr>
          <p:nvPr userDrawn="1"/>
        </p:nvSpPr>
        <p:spPr bwMode="auto">
          <a:xfrm>
            <a:off x="282575" y="6542088"/>
            <a:ext cx="995363" cy="244475"/>
          </a:xfrm>
          <a:prstGeom prst="rect">
            <a:avLst/>
          </a:prstGeom>
          <a:noFill/>
          <a:ln w="12700">
            <a:noFill/>
            <a:miter lim="800000"/>
            <a:headEnd/>
            <a:tailEnd/>
          </a:ln>
          <a:effectLst/>
        </p:spPr>
        <p:txBody>
          <a:bodyPr wrap="none" anchor="ctr">
            <a:spAutoFit/>
          </a:bodyPr>
          <a:lstStyle/>
          <a:p>
            <a:pPr algn="ctr">
              <a:spcBef>
                <a:spcPct val="50000"/>
              </a:spcBef>
              <a:defRPr/>
            </a:pPr>
            <a:r>
              <a:rPr lang="en-US" altLang="zh-CN" sz="1000" b="1">
                <a:solidFill>
                  <a:srgbClr val="FFFFFF"/>
                </a:solidFill>
                <a:ea typeface="宋体" charset="-122"/>
                <a:cs typeface="宋体" charset="-122"/>
              </a:rPr>
              <a:t>©2006 TBBMI</a:t>
            </a:r>
          </a:p>
        </p:txBody>
      </p:sp>
    </p:spTree>
    <p:extLst>
      <p:ext uri="{BB962C8B-B14F-4D97-AF65-F5344CB8AC3E}">
        <p14:creationId xmlns:p14="http://schemas.microsoft.com/office/powerpoint/2010/main" val="4101889284"/>
      </p:ext>
    </p:extLst>
  </p:cSld>
  <p:clrMap bg1="dk2" tx1="lt1" bg2="dk1" tx2="lt2" accent1="accent1" accent2="accent2" accent3="accent3" accent4="accent4" accent5="accent5" accent6="accent6" hlink="hlink" folHlink="folHlink"/>
  <p:sldLayoutIdLst>
    <p:sldLayoutId id="2147487150" r:id="rId1"/>
    <p:sldLayoutId id="2147487151" r:id="rId2"/>
    <p:sldLayoutId id="2147487152" r:id="rId3"/>
    <p:sldLayoutId id="2147487153" r:id="rId4"/>
    <p:sldLayoutId id="2147487154" r:id="rId5"/>
    <p:sldLayoutId id="2147487155" r:id="rId6"/>
    <p:sldLayoutId id="2147487156" r:id="rId7"/>
    <p:sldLayoutId id="2147487157" r:id="rId8"/>
    <p:sldLayoutId id="2147487158" r:id="rId9"/>
    <p:sldLayoutId id="2147487159" r:id="rId10"/>
    <p:sldLayoutId id="2147487160" r:id="rId11"/>
  </p:sldLayoutIdLst>
  <p:transition>
    <p:wheel spokes="0"/>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charset="0"/>
          <a:ea typeface="宋体" charset="-122"/>
          <a:cs typeface="宋体" charset="-122"/>
        </a:defRPr>
      </a:lvl2pPr>
      <a:lvl3pPr algn="ctr" rtl="0" eaLnBrk="0" fontAlgn="base" hangingPunct="0">
        <a:spcBef>
          <a:spcPct val="0"/>
        </a:spcBef>
        <a:spcAft>
          <a:spcPct val="0"/>
        </a:spcAft>
        <a:defRPr sz="4400">
          <a:solidFill>
            <a:schemeClr val="tx2"/>
          </a:solidFill>
          <a:latin typeface="Times New Roman" charset="0"/>
          <a:ea typeface="宋体" charset="-122"/>
          <a:cs typeface="宋体" charset="-122"/>
        </a:defRPr>
      </a:lvl3pPr>
      <a:lvl4pPr algn="ctr" rtl="0" eaLnBrk="0" fontAlgn="base" hangingPunct="0">
        <a:spcBef>
          <a:spcPct val="0"/>
        </a:spcBef>
        <a:spcAft>
          <a:spcPct val="0"/>
        </a:spcAft>
        <a:defRPr sz="4400">
          <a:solidFill>
            <a:schemeClr val="tx2"/>
          </a:solidFill>
          <a:latin typeface="Times New Roman" charset="0"/>
          <a:ea typeface="宋体" charset="-122"/>
          <a:cs typeface="宋体" charset="-122"/>
        </a:defRPr>
      </a:lvl4pPr>
      <a:lvl5pPr algn="ctr" rtl="0" eaLnBrk="0" fontAlgn="base" hangingPunct="0">
        <a:spcBef>
          <a:spcPct val="0"/>
        </a:spcBef>
        <a:spcAft>
          <a:spcPct val="0"/>
        </a:spcAft>
        <a:defRPr sz="4400">
          <a:solidFill>
            <a:schemeClr val="tx2"/>
          </a:solidFill>
          <a:latin typeface="Times New Roman" charset="0"/>
          <a:ea typeface="宋体" charset="-122"/>
          <a:cs typeface="宋体" charset="-122"/>
        </a:defRPr>
      </a:lvl5pPr>
      <a:lvl6pPr marL="457200" algn="ctr" rtl="0" fontAlgn="base">
        <a:spcBef>
          <a:spcPct val="0"/>
        </a:spcBef>
        <a:spcAft>
          <a:spcPct val="0"/>
        </a:spcAft>
        <a:defRPr sz="4400">
          <a:solidFill>
            <a:schemeClr val="tx2"/>
          </a:solidFill>
          <a:latin typeface="Times New Roman" charset="0"/>
          <a:ea typeface="宋体" charset="-122"/>
          <a:cs typeface="宋体" charset="-122"/>
        </a:defRPr>
      </a:lvl6pPr>
      <a:lvl7pPr marL="914400" algn="ctr" rtl="0" fontAlgn="base">
        <a:spcBef>
          <a:spcPct val="0"/>
        </a:spcBef>
        <a:spcAft>
          <a:spcPct val="0"/>
        </a:spcAft>
        <a:defRPr sz="4400">
          <a:solidFill>
            <a:schemeClr val="tx2"/>
          </a:solidFill>
          <a:latin typeface="Times New Roman" charset="0"/>
          <a:ea typeface="宋体" charset="-122"/>
          <a:cs typeface="宋体" charset="-122"/>
        </a:defRPr>
      </a:lvl7pPr>
      <a:lvl8pPr marL="1371600" algn="ctr" rtl="0" fontAlgn="base">
        <a:spcBef>
          <a:spcPct val="0"/>
        </a:spcBef>
        <a:spcAft>
          <a:spcPct val="0"/>
        </a:spcAft>
        <a:defRPr sz="4400">
          <a:solidFill>
            <a:schemeClr val="tx2"/>
          </a:solidFill>
          <a:latin typeface="Times New Roman" charset="0"/>
          <a:ea typeface="宋体" charset="-122"/>
          <a:cs typeface="宋体" charset="-122"/>
        </a:defRPr>
      </a:lvl8pPr>
      <a:lvl9pPr marL="1828800" algn="ctr" rtl="0" fontAlgn="base">
        <a:spcBef>
          <a:spcPct val="0"/>
        </a:spcBef>
        <a:spcAft>
          <a:spcPct val="0"/>
        </a:spcAft>
        <a:defRPr sz="4400">
          <a:solidFill>
            <a:schemeClr val="tx2"/>
          </a:solidFill>
          <a:latin typeface="Times New Roman" charset="0"/>
          <a:ea typeface="宋体" charset="-122"/>
          <a:cs typeface="宋体" charset="-122"/>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cs typeface="+mn-cs"/>
              </a:rPr>
              <a:pPr eaLnBrk="1" hangingPunct="1"/>
              <a:t>9/14/18</a:t>
            </a:fld>
            <a:endParaRPr 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cs typeface="+mn-cs"/>
              </a:rPr>
              <a:pPr eaLnBrk="1" hangingPunct="1"/>
              <a:t>‹#›</a:t>
            </a:fld>
            <a:endParaRPr lang="en-US">
              <a:ea typeface="MS PGothic" pitchFamily="34" charset="-128"/>
              <a:cs typeface="+mn-cs"/>
            </a:endParaRPr>
          </a:p>
        </p:txBody>
      </p:sp>
    </p:spTree>
    <p:extLst>
      <p:ext uri="{BB962C8B-B14F-4D97-AF65-F5344CB8AC3E}">
        <p14:creationId xmlns:p14="http://schemas.microsoft.com/office/powerpoint/2010/main" val="33974194"/>
      </p:ext>
    </p:extLst>
  </p:cSld>
  <p:clrMap bg1="lt1" tx1="dk1" bg2="lt2" tx2="dk2" accent1="accent1" accent2="accent2" accent3="accent3" accent4="accent4" accent5="accent5" accent6="accent6" hlink="hlink" folHlink="folHlink"/>
  <p:sldLayoutIdLst>
    <p:sldLayoutId id="2147487162" r:id="rId1"/>
    <p:sldLayoutId id="2147487163" r:id="rId2"/>
    <p:sldLayoutId id="2147487164" r:id="rId3"/>
    <p:sldLayoutId id="2147487165" r:id="rId4"/>
    <p:sldLayoutId id="2147487166" r:id="rId5"/>
    <p:sldLayoutId id="2147487167" r:id="rId6"/>
    <p:sldLayoutId id="2147487168" r:id="rId7"/>
    <p:sldLayoutId id="2147487169" r:id="rId8"/>
    <p:sldLayoutId id="2147487170" r:id="rId9"/>
    <p:sldLayoutId id="2147487171" r:id="rId10"/>
    <p:sldLayoutId id="2147487172"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 name="Shape 2"/>
          <p:cNvSpPr>
            <a:spLocks noGrp="1"/>
          </p:cNvSpPr>
          <p:nvPr>
            <p:ph type="title"/>
          </p:nvPr>
        </p:nvSpPr>
        <p:spPr>
          <a:xfrm>
            <a:off x="457200" y="274638"/>
            <a:ext cx="8229600" cy="1143001"/>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chor="ctr">
            <a:normAutofit/>
          </a:bodyPr>
          <a:lstStyle/>
          <a:p>
            <a:r>
              <a:t>Title Text</a:t>
            </a:r>
          </a:p>
        </p:txBody>
      </p:sp>
      <p:sp>
        <p:nvSpPr>
          <p:cNvPr id="3" name="Shape 3"/>
          <p:cNvSpPr>
            <a:spLocks noGrp="1"/>
          </p:cNvSpPr>
          <p:nvPr>
            <p:ph type="body" idx="1"/>
          </p:nvPr>
        </p:nvSpPr>
        <p:spPr>
          <a:xfrm>
            <a:off x="457200" y="1600200"/>
            <a:ext cx="8229600" cy="4525963"/>
          </a:xfrm>
          <a:prstGeom prst="rect">
            <a:avLst/>
          </a:prstGeom>
          <a:ln w="12700">
            <a:miter lim="400000"/>
          </a:ln>
          <a:extLst>
            <a:ext uri="{C572A759-6A51-4108-AA02-DFA0A04FC94B}">
              <ma14:wrappingTextBoxFlag xmlns:ma14="http://schemas.microsoft.com/office/mac/drawingml/2011/main" xmlns="" val="1"/>
            </a:ext>
          </a:extLst>
        </p:spPr>
        <p:txBody>
          <a:bodyPr lIns="45718" tIns="45718" rIns="45718" bIns="45718">
            <a:normAutofit/>
          </a:bodyPr>
          <a:lstStyle/>
          <a:p>
            <a:r>
              <a:t>Body Level One</a:t>
            </a:r>
          </a:p>
          <a:p>
            <a:pPr lvl="1"/>
            <a:r>
              <a:t>Body Level Two</a:t>
            </a:r>
          </a:p>
          <a:p>
            <a:pPr lvl="2"/>
            <a:r>
              <a:t>Body Level Three</a:t>
            </a:r>
          </a:p>
          <a:p>
            <a:pPr lvl="3"/>
            <a:r>
              <a:t>Body Level Four</a:t>
            </a:r>
          </a:p>
          <a:p>
            <a:pPr lvl="4"/>
            <a:r>
              <a:t>Body Level Five</a:t>
            </a:r>
          </a:p>
        </p:txBody>
      </p:sp>
      <p:sp>
        <p:nvSpPr>
          <p:cNvPr id="4" name="Shape 4"/>
          <p:cNvSpPr>
            <a:spLocks noGrp="1"/>
          </p:cNvSpPr>
          <p:nvPr>
            <p:ph type="sldNum" sz="quarter" idx="2"/>
          </p:nvPr>
        </p:nvSpPr>
        <p:spPr>
          <a:xfrm>
            <a:off x="8422823" y="6404294"/>
            <a:ext cx="263978" cy="269237"/>
          </a:xfrm>
          <a:prstGeom prst="rect">
            <a:avLst/>
          </a:prstGeom>
          <a:ln w="12700">
            <a:miter lim="400000"/>
          </a:ln>
        </p:spPr>
        <p:txBody>
          <a:bodyPr wrap="none" lIns="45718" tIns="45718" rIns="45718" bIns="45718" anchor="ctr">
            <a:spAutoFit/>
          </a:bodyPr>
          <a:lstStyle>
            <a:lvl1pPr algn="r">
              <a:defRPr sz="1200">
                <a:solidFill>
                  <a:srgbClr val="898989"/>
                </a:solidFill>
              </a:defRPr>
            </a:lvl1pPr>
          </a:lstStyle>
          <a:p>
            <a:pPr eaLnBrk="1" fontAlgn="auto">
              <a:spcBef>
                <a:spcPts val="0"/>
              </a:spcBef>
              <a:spcAft>
                <a:spcPts val="0"/>
              </a:spcAft>
            </a:pPr>
            <a:fld id="{86CB4B4D-7CA3-9044-876B-883B54F8677D}" type="slidenum">
              <a:rPr kern="0">
                <a:latin typeface="Calibri"/>
                <a:ea typeface="Calibri"/>
                <a:cs typeface="Calibri"/>
                <a:sym typeface="Calibri"/>
              </a:rPr>
              <a:pPr eaLnBrk="1" fontAlgn="auto">
                <a:spcBef>
                  <a:spcPts val="0"/>
                </a:spcBef>
                <a:spcAft>
                  <a:spcPts val="0"/>
                </a:spcAft>
              </a:pPr>
              <a:t>‹#›</a:t>
            </a:fld>
            <a:endParaRPr kern="0">
              <a:latin typeface="Calibri"/>
              <a:ea typeface="Calibri"/>
              <a:cs typeface="Calibri"/>
              <a:sym typeface="Calibri"/>
            </a:endParaRPr>
          </a:p>
        </p:txBody>
      </p:sp>
    </p:spTree>
    <p:extLst>
      <p:ext uri="{BB962C8B-B14F-4D97-AF65-F5344CB8AC3E}">
        <p14:creationId xmlns:p14="http://schemas.microsoft.com/office/powerpoint/2010/main" val="1166103750"/>
      </p:ext>
    </p:extLst>
  </p:cSld>
  <p:clrMap bg1="lt1" tx1="dk1" bg2="lt2" tx2="dk2" accent1="accent1" accent2="accent2" accent3="accent3" accent4="accent4" accent5="accent5" accent6="accent6" hlink="hlink" folHlink="folHlink"/>
  <p:sldLayoutIdLst>
    <p:sldLayoutId id="2147487174" r:id="rId1"/>
    <p:sldLayoutId id="2147487175" r:id="rId2"/>
    <p:sldLayoutId id="2147487176" r:id="rId3"/>
    <p:sldLayoutId id="2147487177" r:id="rId4"/>
    <p:sldLayoutId id="2147487178" r:id="rId5"/>
    <p:sldLayoutId id="2147487179" r:id="rId6"/>
    <p:sldLayoutId id="2147487180" r:id="rId7"/>
    <p:sldLayoutId id="2147487181" r:id="rId8"/>
    <p:sldLayoutId id="2147487182" r:id="rId9"/>
    <p:sldLayoutId id="2147487183" r:id="rId10"/>
    <p:sldLayoutId id="2147487184" r:id="rId11"/>
    <p:sldLayoutId id="2147487185" r:id="rId12"/>
    <p:sldLayoutId id="2147487186" r:id="rId13"/>
    <p:sldLayoutId id="2147487187" r:id="rId14"/>
    <p:sldLayoutId id="2147487188" r:id="rId15"/>
    <p:sldLayoutId id="2147487189" r:id="rId16"/>
    <p:sldLayoutId id="2147487190" r:id="rId17"/>
    <p:sldLayoutId id="2147487191" r:id="rId18"/>
    <p:sldLayoutId id="2147487192" r:id="rId19"/>
    <p:sldLayoutId id="2147487193" r:id="rId20"/>
    <p:sldLayoutId id="2147487194" r:id="rId21"/>
    <p:sldLayoutId id="2147487195" r:id="rId22"/>
  </p:sldLayoutIdLst>
  <p:transition spd="med"/>
  <p:txStyles>
    <p:titleStyle>
      <a:lvl1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1pPr>
      <a:lvl2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2pPr>
      <a:lvl3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3pPr>
      <a:lvl4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4pPr>
      <a:lvl5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5pPr>
      <a:lvl6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6pPr>
      <a:lvl7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7pPr>
      <a:lvl8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8pPr>
      <a:lvl9pPr marL="0" marR="0" indent="0" algn="ctr" defTabSz="457200" rtl="0" latinLnBrk="0">
        <a:lnSpc>
          <a:spcPct val="100000"/>
        </a:lnSpc>
        <a:spcBef>
          <a:spcPts val="0"/>
        </a:spcBef>
        <a:spcAft>
          <a:spcPts val="0"/>
        </a:spcAft>
        <a:buClrTx/>
        <a:buSzTx/>
        <a:buFontTx/>
        <a:buNone/>
        <a:tabLst/>
        <a:defRPr sz="4400" b="0" i="0" u="none" strike="noStrike" cap="none" spc="0" baseline="0">
          <a:ln>
            <a:noFill/>
          </a:ln>
          <a:solidFill>
            <a:srgbClr val="000000"/>
          </a:solidFill>
          <a:uFillTx/>
          <a:latin typeface="+mj-lt"/>
          <a:ea typeface="+mj-ea"/>
          <a:cs typeface="+mj-cs"/>
          <a:sym typeface="Calibri"/>
        </a:defRPr>
      </a:lvl9pPr>
    </p:titleStyle>
    <p:bodyStyle>
      <a:lvl1pPr marL="342900" marR="0" indent="-3429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1pPr>
      <a:lvl2pPr marL="783771" marR="0" indent="-326571"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2pPr>
      <a:lvl3pPr marL="1219200" marR="0" indent="-30480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3pPr>
      <a:lvl4pPr marL="17373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4pPr>
      <a:lvl5pPr marL="21945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5pPr>
      <a:lvl6pPr marL="26517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6pPr>
      <a:lvl7pPr marL="3108960" marR="0" indent="-365760"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7pPr>
      <a:lvl8pPr marL="35661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8pPr>
      <a:lvl9pPr marL="4023359" marR="0" indent="-365759" algn="l" defTabSz="457200" rtl="0" latinLnBrk="0">
        <a:lnSpc>
          <a:spcPct val="100000"/>
        </a:lnSpc>
        <a:spcBef>
          <a:spcPts val="700"/>
        </a:spcBef>
        <a:spcAft>
          <a:spcPts val="0"/>
        </a:spcAft>
        <a:buClrTx/>
        <a:buSzPct val="100000"/>
        <a:buFont typeface="Arial"/>
        <a:buChar char="•"/>
        <a:tabLst/>
        <a:defRPr sz="3200" b="0" i="0" u="none" strike="noStrike" cap="none" spc="0" baseline="0">
          <a:ln>
            <a:noFill/>
          </a:ln>
          <a:solidFill>
            <a:srgbClr val="000000"/>
          </a:solidFill>
          <a:uFillTx/>
          <a:latin typeface="+mj-lt"/>
          <a:ea typeface="+mj-ea"/>
          <a:cs typeface="+mj-cs"/>
          <a:sym typeface="Calibri"/>
        </a:defRPr>
      </a:lvl9pPr>
    </p:bodyStyle>
    <p:otherStyle>
      <a:lvl1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1pPr>
      <a:lvl2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2pPr>
      <a:lvl3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3pPr>
      <a:lvl4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4pPr>
      <a:lvl5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5pPr>
      <a:lvl6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6pPr>
      <a:lvl7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7pPr>
      <a:lvl8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8pPr>
      <a:lvl9pPr marL="0" marR="0" indent="0" algn="r" defTabSz="914400" rtl="0" latinLnBrk="0">
        <a:lnSpc>
          <a:spcPct val="100000"/>
        </a:lnSpc>
        <a:spcBef>
          <a:spcPts val="0"/>
        </a:spcBef>
        <a:spcAft>
          <a:spcPts val="0"/>
        </a:spcAft>
        <a:buClrTx/>
        <a:buSzTx/>
        <a:buFontTx/>
        <a:buNone/>
        <a:tabLst/>
        <a:defRPr sz="1200" b="0" i="0" u="none" strike="noStrike" cap="none" spc="0" baseline="0">
          <a:ln>
            <a:noFill/>
          </a:ln>
          <a:solidFill>
            <a:schemeClr val="tx1"/>
          </a:solidFill>
          <a:uFillTx/>
          <a:latin typeface="+mn-lt"/>
          <a:ea typeface="+mn-ea"/>
          <a:cs typeface="+mn-cs"/>
          <a:sym typeface="Calibri"/>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cs typeface="+mn-cs"/>
              </a:rPr>
              <a:pPr eaLnBrk="1" hangingPunct="1"/>
              <a:t>9/14/18</a:t>
            </a:fld>
            <a:endParaRPr 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cs typeface="+mn-cs"/>
              </a:rPr>
              <a:pPr eaLnBrk="1" hangingPunct="1"/>
              <a:t>‹#›</a:t>
            </a:fld>
            <a:endParaRPr lang="en-US">
              <a:ea typeface="MS PGothic" pitchFamily="34" charset="-128"/>
              <a:cs typeface="+mn-cs"/>
            </a:endParaRPr>
          </a:p>
        </p:txBody>
      </p:sp>
    </p:spTree>
    <p:extLst>
      <p:ext uri="{BB962C8B-B14F-4D97-AF65-F5344CB8AC3E}">
        <p14:creationId xmlns:p14="http://schemas.microsoft.com/office/powerpoint/2010/main" val="33974194"/>
      </p:ext>
    </p:extLst>
  </p:cSld>
  <p:clrMap bg1="lt1" tx1="dk1" bg2="lt2" tx2="dk2" accent1="accent1" accent2="accent2" accent3="accent3" accent4="accent4" accent5="accent5" accent6="accent6" hlink="hlink" folHlink="folHlink"/>
  <p:sldLayoutIdLst>
    <p:sldLayoutId id="2147487197" r:id="rId1"/>
    <p:sldLayoutId id="2147487198" r:id="rId2"/>
    <p:sldLayoutId id="2147487199" r:id="rId3"/>
    <p:sldLayoutId id="2147487200" r:id="rId4"/>
    <p:sldLayoutId id="2147487201" r:id="rId5"/>
    <p:sldLayoutId id="2147487202" r:id="rId6"/>
    <p:sldLayoutId id="2147487203" r:id="rId7"/>
    <p:sldLayoutId id="2147487204" r:id="rId8"/>
    <p:sldLayoutId id="2147487205" r:id="rId9"/>
    <p:sldLayoutId id="2147487206" r:id="rId10"/>
    <p:sldLayoutId id="2147487207"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02" name="Title Placeholder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GB"/>
              <a:t>Click to edit Master title style</a:t>
            </a:r>
            <a:endParaRPr lang="en-US"/>
          </a:p>
        </p:txBody>
      </p:sp>
      <p:sp>
        <p:nvSpPr>
          <p:cNvPr id="51203" name="Text Placeholder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defTabSz="457200">
              <a:defRPr sz="1200">
                <a:solidFill>
                  <a:srgbClr val="898989"/>
                </a:solidFill>
                <a:latin typeface="Calibri" pitchFamily="34" charset="0"/>
              </a:defRPr>
            </a:lvl1pPr>
          </a:lstStyle>
          <a:p>
            <a:pPr eaLnBrk="1" hangingPunct="1"/>
            <a:fld id="{3E731733-F2BA-4E3E-A13B-50DC44DBF30E}" type="datetimeFigureOut">
              <a:rPr lang="en-US">
                <a:ea typeface="MS PGothic" pitchFamily="34" charset="-128"/>
                <a:cs typeface="+mn-cs"/>
              </a:rPr>
              <a:pPr eaLnBrk="1" hangingPunct="1"/>
              <a:t>9/14/18</a:t>
            </a:fld>
            <a:endParaRPr 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defTabSz="457200">
              <a:defRPr sz="1200">
                <a:solidFill>
                  <a:srgbClr val="898989"/>
                </a:solidFill>
                <a:latin typeface="Calibri" pitchFamily="34" charset="0"/>
              </a:defRPr>
            </a:lvl1pPr>
          </a:lstStyle>
          <a:p>
            <a:pPr eaLnBrk="1" hangingPunct="1"/>
            <a:endParaRPr 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defTabSz="457200">
              <a:defRPr sz="1200">
                <a:solidFill>
                  <a:srgbClr val="898989"/>
                </a:solidFill>
                <a:latin typeface="Calibri" pitchFamily="34" charset="0"/>
              </a:defRPr>
            </a:lvl1pPr>
          </a:lstStyle>
          <a:p>
            <a:pPr eaLnBrk="1" hangingPunct="1"/>
            <a:fld id="{71C8EB3A-54B5-4EE2-89C2-9A321DB21FF7}" type="slidenum">
              <a:rPr lang="en-US">
                <a:ea typeface="MS PGothic" pitchFamily="34" charset="-128"/>
                <a:cs typeface="+mn-cs"/>
              </a:rPr>
              <a:pPr eaLnBrk="1" hangingPunct="1"/>
              <a:t>‹#›</a:t>
            </a:fld>
            <a:endParaRPr lang="en-US">
              <a:ea typeface="MS PGothic" pitchFamily="34" charset="-128"/>
              <a:cs typeface="+mn-cs"/>
            </a:endParaRPr>
          </a:p>
        </p:txBody>
      </p:sp>
    </p:spTree>
    <p:extLst>
      <p:ext uri="{BB962C8B-B14F-4D97-AF65-F5344CB8AC3E}">
        <p14:creationId xmlns:p14="http://schemas.microsoft.com/office/powerpoint/2010/main" val="3977540928"/>
      </p:ext>
    </p:extLst>
  </p:cSld>
  <p:clrMap bg1="lt1" tx1="dk1" bg2="lt2" tx2="dk2" accent1="accent1" accent2="accent2" accent3="accent3" accent4="accent4" accent5="accent5" accent6="accent6" hlink="hlink" folHlink="folHlink"/>
  <p:sldLayoutIdLst>
    <p:sldLayoutId id="2147487209" r:id="rId1"/>
    <p:sldLayoutId id="2147487210" r:id="rId2"/>
    <p:sldLayoutId id="2147487211" r:id="rId3"/>
    <p:sldLayoutId id="2147487212" r:id="rId4"/>
    <p:sldLayoutId id="2147487213" r:id="rId5"/>
    <p:sldLayoutId id="2147487214" r:id="rId6"/>
    <p:sldLayoutId id="2147487215" r:id="rId7"/>
    <p:sldLayoutId id="2147487216" r:id="rId8"/>
    <p:sldLayoutId id="2147487217" r:id="rId9"/>
    <p:sldLayoutId id="2147487218" r:id="rId10"/>
    <p:sldLayoutId id="214748721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03" tIns="45652" rIns="91303" bIns="4565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03" tIns="45652" rIns="91303" bIns="45652"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26739825"/>
      </p:ext>
    </p:extLst>
  </p:cSld>
  <p:clrMap bg1="lt1" tx1="dk1" bg2="lt2" tx2="dk2" accent1="accent1" accent2="accent2" accent3="accent3" accent4="accent4" accent5="accent5" accent6="accent6" hlink="hlink" folHlink="folHlink"/>
  <p:sldLayoutIdLst>
    <p:sldLayoutId id="2147487221" r:id="rId1"/>
    <p:sldLayoutId id="2147487222" r:id="rId2"/>
    <p:sldLayoutId id="2147487223" r:id="rId3"/>
    <p:sldLayoutId id="2147487224" r:id="rId4"/>
    <p:sldLayoutId id="2147487225" r:id="rId5"/>
    <p:sldLayoutId id="2147487226" r:id="rId6"/>
    <p:sldLayoutId id="2147487227" r:id="rId7"/>
    <p:sldLayoutId id="2147487228" r:id="rId8"/>
    <p:sldLayoutId id="2147487229" r:id="rId9"/>
    <p:sldLayoutId id="2147487230" r:id="rId10"/>
    <p:sldLayoutId id="21474872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54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09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62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18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407" indent="-342407" algn="l" rtl="0" eaLnBrk="0" fontAlgn="base" hangingPunct="0">
        <a:spcBef>
          <a:spcPct val="20000"/>
        </a:spcBef>
        <a:spcAft>
          <a:spcPct val="0"/>
        </a:spcAft>
        <a:buChar char="•"/>
        <a:defRPr sz="3200">
          <a:solidFill>
            <a:schemeClr val="tx1"/>
          </a:solidFill>
          <a:latin typeface="+mn-lt"/>
          <a:ea typeface="+mn-ea"/>
          <a:cs typeface="+mn-cs"/>
        </a:defRPr>
      </a:lvl1pPr>
      <a:lvl2pPr marL="741878" indent="-285344" algn="l" rtl="0" eaLnBrk="0" fontAlgn="base" hangingPunct="0">
        <a:spcBef>
          <a:spcPct val="20000"/>
        </a:spcBef>
        <a:spcAft>
          <a:spcPct val="0"/>
        </a:spcAft>
        <a:buChar char="–"/>
        <a:defRPr sz="2800">
          <a:solidFill>
            <a:schemeClr val="tx1"/>
          </a:solidFill>
          <a:latin typeface="+mn-lt"/>
          <a:ea typeface="+mn-ea"/>
          <a:cs typeface="+mn-cs"/>
        </a:defRPr>
      </a:lvl2pPr>
      <a:lvl3pPr marL="1141351" indent="-228273" algn="l" rtl="0" eaLnBrk="0" fontAlgn="base" hangingPunct="0">
        <a:spcBef>
          <a:spcPct val="20000"/>
        </a:spcBef>
        <a:spcAft>
          <a:spcPct val="0"/>
        </a:spcAft>
        <a:buChar char="•"/>
        <a:defRPr sz="2400">
          <a:solidFill>
            <a:schemeClr val="tx1"/>
          </a:solidFill>
          <a:latin typeface="+mn-lt"/>
          <a:ea typeface="+mn-ea"/>
          <a:cs typeface="+mn-cs"/>
        </a:defRPr>
      </a:lvl3pPr>
      <a:lvl4pPr marL="1597905" indent="-228273" algn="l" rtl="0" eaLnBrk="0" fontAlgn="base" hangingPunct="0">
        <a:spcBef>
          <a:spcPct val="20000"/>
        </a:spcBef>
        <a:spcAft>
          <a:spcPct val="0"/>
        </a:spcAft>
        <a:buChar char="–"/>
        <a:defRPr sz="2000">
          <a:solidFill>
            <a:schemeClr val="tx1"/>
          </a:solidFill>
          <a:latin typeface="+mn-lt"/>
          <a:ea typeface="+mn-ea"/>
          <a:cs typeface="+mn-cs"/>
        </a:defRPr>
      </a:lvl4pPr>
      <a:lvl5pPr marL="2054442" indent="-228273" algn="l" rtl="0" eaLnBrk="0" fontAlgn="base" hangingPunct="0">
        <a:spcBef>
          <a:spcPct val="20000"/>
        </a:spcBef>
        <a:spcAft>
          <a:spcPct val="0"/>
        </a:spcAft>
        <a:buChar char="»"/>
        <a:defRPr sz="2000">
          <a:solidFill>
            <a:schemeClr val="tx1"/>
          </a:solidFill>
          <a:latin typeface="+mn-lt"/>
          <a:ea typeface="+mn-ea"/>
          <a:cs typeface="+mn-cs"/>
        </a:defRPr>
      </a:lvl5pPr>
      <a:lvl6pPr marL="2510985" indent="-228273" algn="l" rtl="0" fontAlgn="base">
        <a:spcBef>
          <a:spcPct val="20000"/>
        </a:spcBef>
        <a:spcAft>
          <a:spcPct val="0"/>
        </a:spcAft>
        <a:buChar char="»"/>
        <a:defRPr sz="2000">
          <a:solidFill>
            <a:schemeClr val="tx1"/>
          </a:solidFill>
          <a:latin typeface="+mn-lt"/>
          <a:ea typeface="+mn-ea"/>
          <a:cs typeface="+mn-cs"/>
        </a:defRPr>
      </a:lvl6pPr>
      <a:lvl7pPr marL="2967535" indent="-228273" algn="l" rtl="0" fontAlgn="base">
        <a:spcBef>
          <a:spcPct val="20000"/>
        </a:spcBef>
        <a:spcAft>
          <a:spcPct val="0"/>
        </a:spcAft>
        <a:buChar char="»"/>
        <a:defRPr sz="2000">
          <a:solidFill>
            <a:schemeClr val="tx1"/>
          </a:solidFill>
          <a:latin typeface="+mn-lt"/>
          <a:ea typeface="+mn-ea"/>
          <a:cs typeface="+mn-cs"/>
        </a:defRPr>
      </a:lvl7pPr>
      <a:lvl8pPr marL="3424070" indent="-228273" algn="l" rtl="0" fontAlgn="base">
        <a:spcBef>
          <a:spcPct val="20000"/>
        </a:spcBef>
        <a:spcAft>
          <a:spcPct val="0"/>
        </a:spcAft>
        <a:buChar char="»"/>
        <a:defRPr sz="2000">
          <a:solidFill>
            <a:schemeClr val="tx1"/>
          </a:solidFill>
          <a:latin typeface="+mn-lt"/>
          <a:ea typeface="+mn-ea"/>
          <a:cs typeface="+mn-cs"/>
        </a:defRPr>
      </a:lvl8pPr>
      <a:lvl9pPr marL="3880622" indent="-22827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546" rtl="0" eaLnBrk="1" latinLnBrk="0" hangingPunct="1">
        <a:defRPr sz="1800" kern="1200">
          <a:solidFill>
            <a:schemeClr val="tx1"/>
          </a:solidFill>
          <a:latin typeface="+mn-lt"/>
          <a:ea typeface="+mn-ea"/>
          <a:cs typeface="+mn-cs"/>
        </a:defRPr>
      </a:lvl1pPr>
      <a:lvl2pPr marL="456546" algn="l" defTabSz="456546" rtl="0" eaLnBrk="1" latinLnBrk="0" hangingPunct="1">
        <a:defRPr sz="1800" kern="1200">
          <a:solidFill>
            <a:schemeClr val="tx1"/>
          </a:solidFill>
          <a:latin typeface="+mn-lt"/>
          <a:ea typeface="+mn-ea"/>
          <a:cs typeface="+mn-cs"/>
        </a:defRPr>
      </a:lvl2pPr>
      <a:lvl3pPr marL="913095" algn="l" defTabSz="456546" rtl="0" eaLnBrk="1" latinLnBrk="0" hangingPunct="1">
        <a:defRPr sz="1800" kern="1200">
          <a:solidFill>
            <a:schemeClr val="tx1"/>
          </a:solidFill>
          <a:latin typeface="+mn-lt"/>
          <a:ea typeface="+mn-ea"/>
          <a:cs typeface="+mn-cs"/>
        </a:defRPr>
      </a:lvl3pPr>
      <a:lvl4pPr marL="1369628" algn="l" defTabSz="456546" rtl="0" eaLnBrk="1" latinLnBrk="0" hangingPunct="1">
        <a:defRPr sz="1800" kern="1200">
          <a:solidFill>
            <a:schemeClr val="tx1"/>
          </a:solidFill>
          <a:latin typeface="+mn-lt"/>
          <a:ea typeface="+mn-ea"/>
          <a:cs typeface="+mn-cs"/>
        </a:defRPr>
      </a:lvl4pPr>
      <a:lvl5pPr marL="1826186" algn="l" defTabSz="456546" rtl="0" eaLnBrk="1" latinLnBrk="0" hangingPunct="1">
        <a:defRPr sz="1800" kern="1200">
          <a:solidFill>
            <a:schemeClr val="tx1"/>
          </a:solidFill>
          <a:latin typeface="+mn-lt"/>
          <a:ea typeface="+mn-ea"/>
          <a:cs typeface="+mn-cs"/>
        </a:defRPr>
      </a:lvl5pPr>
      <a:lvl6pPr marL="2282714" algn="l" defTabSz="456546" rtl="0" eaLnBrk="1" latinLnBrk="0" hangingPunct="1">
        <a:defRPr sz="1800" kern="1200">
          <a:solidFill>
            <a:schemeClr val="tx1"/>
          </a:solidFill>
          <a:latin typeface="+mn-lt"/>
          <a:ea typeface="+mn-ea"/>
          <a:cs typeface="+mn-cs"/>
        </a:defRPr>
      </a:lvl6pPr>
      <a:lvl7pPr marL="2739256" algn="l" defTabSz="456546" rtl="0" eaLnBrk="1" latinLnBrk="0" hangingPunct="1">
        <a:defRPr sz="1800" kern="1200">
          <a:solidFill>
            <a:schemeClr val="tx1"/>
          </a:solidFill>
          <a:latin typeface="+mn-lt"/>
          <a:ea typeface="+mn-ea"/>
          <a:cs typeface="+mn-cs"/>
        </a:defRPr>
      </a:lvl7pPr>
      <a:lvl8pPr marL="3195796" algn="l" defTabSz="456546" rtl="0" eaLnBrk="1" latinLnBrk="0" hangingPunct="1">
        <a:defRPr sz="1800" kern="1200">
          <a:solidFill>
            <a:schemeClr val="tx1"/>
          </a:solidFill>
          <a:latin typeface="+mn-lt"/>
          <a:ea typeface="+mn-ea"/>
          <a:cs typeface="+mn-cs"/>
        </a:defRPr>
      </a:lvl8pPr>
      <a:lvl9pPr marL="3652341" algn="l" defTabSz="456546"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41" tIns="45671" rIns="91341" bIns="45671"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22209193"/>
      </p:ext>
    </p:extLst>
  </p:cSld>
  <p:clrMap bg1="lt1" tx1="dk1" bg2="lt2" tx2="dk2" accent1="accent1" accent2="accent2" accent3="accent3" accent4="accent4" accent5="accent5" accent6="accent6" hlink="hlink" folHlink="folHlink"/>
  <p:sldLayoutIdLst>
    <p:sldLayoutId id="2147487233" r:id="rId1"/>
    <p:sldLayoutId id="2147487234" r:id="rId2"/>
    <p:sldLayoutId id="2147487235" r:id="rId3"/>
    <p:sldLayoutId id="2147487236" r:id="rId4"/>
    <p:sldLayoutId id="2147487237" r:id="rId5"/>
    <p:sldLayoutId id="2147487238" r:id="rId6"/>
    <p:sldLayoutId id="2147487239" r:id="rId7"/>
    <p:sldLayoutId id="2147487240" r:id="rId8"/>
    <p:sldLayoutId id="2147487241" r:id="rId9"/>
    <p:sldLayoutId id="2147487242" r:id="rId10"/>
    <p:sldLayoutId id="21474872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72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345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01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690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543" indent="-342543" algn="l" rtl="0" eaLnBrk="0" fontAlgn="base" hangingPunct="0">
        <a:spcBef>
          <a:spcPct val="20000"/>
        </a:spcBef>
        <a:spcAft>
          <a:spcPct val="0"/>
        </a:spcAft>
        <a:buChar char="•"/>
        <a:defRPr sz="3200">
          <a:solidFill>
            <a:schemeClr val="tx1"/>
          </a:solidFill>
          <a:latin typeface="+mn-lt"/>
          <a:ea typeface="+mn-ea"/>
          <a:cs typeface="+mn-cs"/>
        </a:defRPr>
      </a:lvl1pPr>
      <a:lvl2pPr marL="742174" indent="-285456" algn="l" rtl="0" eaLnBrk="0" fontAlgn="base" hangingPunct="0">
        <a:spcBef>
          <a:spcPct val="20000"/>
        </a:spcBef>
        <a:spcAft>
          <a:spcPct val="0"/>
        </a:spcAft>
        <a:buChar char="–"/>
        <a:defRPr sz="2800">
          <a:solidFill>
            <a:schemeClr val="tx1"/>
          </a:solidFill>
          <a:latin typeface="+mn-lt"/>
          <a:ea typeface="+mn-ea"/>
          <a:cs typeface="+mn-cs"/>
        </a:defRPr>
      </a:lvl2pPr>
      <a:lvl3pPr marL="1141806" indent="-228363" algn="l" rtl="0" eaLnBrk="0" fontAlgn="base" hangingPunct="0">
        <a:spcBef>
          <a:spcPct val="20000"/>
        </a:spcBef>
        <a:spcAft>
          <a:spcPct val="0"/>
        </a:spcAft>
        <a:buChar char="•"/>
        <a:defRPr sz="2400">
          <a:solidFill>
            <a:schemeClr val="tx1"/>
          </a:solidFill>
          <a:latin typeface="+mn-lt"/>
          <a:ea typeface="+mn-ea"/>
          <a:cs typeface="+mn-cs"/>
        </a:defRPr>
      </a:lvl3pPr>
      <a:lvl4pPr marL="1598537" indent="-228363" algn="l" rtl="0" eaLnBrk="0" fontAlgn="base" hangingPunct="0">
        <a:spcBef>
          <a:spcPct val="20000"/>
        </a:spcBef>
        <a:spcAft>
          <a:spcPct val="0"/>
        </a:spcAft>
        <a:buChar char="–"/>
        <a:defRPr sz="2000">
          <a:solidFill>
            <a:schemeClr val="tx1"/>
          </a:solidFill>
          <a:latin typeface="+mn-lt"/>
          <a:ea typeface="+mn-ea"/>
          <a:cs typeface="+mn-cs"/>
        </a:defRPr>
      </a:lvl4pPr>
      <a:lvl5pPr marL="2055258" indent="-228363" algn="l" rtl="0" eaLnBrk="0" fontAlgn="base" hangingPunct="0">
        <a:spcBef>
          <a:spcPct val="20000"/>
        </a:spcBef>
        <a:spcAft>
          <a:spcPct val="0"/>
        </a:spcAft>
        <a:buChar char="»"/>
        <a:defRPr sz="2000">
          <a:solidFill>
            <a:schemeClr val="tx1"/>
          </a:solidFill>
          <a:latin typeface="+mn-lt"/>
          <a:ea typeface="+mn-ea"/>
          <a:cs typeface="+mn-cs"/>
        </a:defRPr>
      </a:lvl5pPr>
      <a:lvl6pPr marL="2511982" indent="-228363" algn="l" rtl="0" fontAlgn="base">
        <a:spcBef>
          <a:spcPct val="20000"/>
        </a:spcBef>
        <a:spcAft>
          <a:spcPct val="0"/>
        </a:spcAft>
        <a:buChar char="»"/>
        <a:defRPr sz="2000">
          <a:solidFill>
            <a:schemeClr val="tx1"/>
          </a:solidFill>
          <a:latin typeface="+mn-lt"/>
          <a:ea typeface="+mn-ea"/>
          <a:cs typeface="+mn-cs"/>
        </a:defRPr>
      </a:lvl6pPr>
      <a:lvl7pPr marL="2968711" indent="-228363" algn="l" rtl="0" fontAlgn="base">
        <a:spcBef>
          <a:spcPct val="20000"/>
        </a:spcBef>
        <a:spcAft>
          <a:spcPct val="0"/>
        </a:spcAft>
        <a:buChar char="»"/>
        <a:defRPr sz="2000">
          <a:solidFill>
            <a:schemeClr val="tx1"/>
          </a:solidFill>
          <a:latin typeface="+mn-lt"/>
          <a:ea typeface="+mn-ea"/>
          <a:cs typeface="+mn-cs"/>
        </a:defRPr>
      </a:lvl7pPr>
      <a:lvl8pPr marL="3425430" indent="-228363" algn="l" rtl="0" fontAlgn="base">
        <a:spcBef>
          <a:spcPct val="20000"/>
        </a:spcBef>
        <a:spcAft>
          <a:spcPct val="0"/>
        </a:spcAft>
        <a:buChar char="»"/>
        <a:defRPr sz="2000">
          <a:solidFill>
            <a:schemeClr val="tx1"/>
          </a:solidFill>
          <a:latin typeface="+mn-lt"/>
          <a:ea typeface="+mn-ea"/>
          <a:cs typeface="+mn-cs"/>
        </a:defRPr>
      </a:lvl8pPr>
      <a:lvl9pPr marL="3882160" indent="-22836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726" rtl="0" eaLnBrk="1" latinLnBrk="0" hangingPunct="1">
        <a:defRPr sz="1800" kern="1200">
          <a:solidFill>
            <a:schemeClr val="tx1"/>
          </a:solidFill>
          <a:latin typeface="+mn-lt"/>
          <a:ea typeface="+mn-ea"/>
          <a:cs typeface="+mn-cs"/>
        </a:defRPr>
      </a:lvl1pPr>
      <a:lvl2pPr marL="456726" algn="l" defTabSz="456726" rtl="0" eaLnBrk="1" latinLnBrk="0" hangingPunct="1">
        <a:defRPr sz="1800" kern="1200">
          <a:solidFill>
            <a:schemeClr val="tx1"/>
          </a:solidFill>
          <a:latin typeface="+mn-lt"/>
          <a:ea typeface="+mn-ea"/>
          <a:cs typeface="+mn-cs"/>
        </a:defRPr>
      </a:lvl2pPr>
      <a:lvl3pPr marL="913455" algn="l" defTabSz="456726" rtl="0" eaLnBrk="1" latinLnBrk="0" hangingPunct="1">
        <a:defRPr sz="1800" kern="1200">
          <a:solidFill>
            <a:schemeClr val="tx1"/>
          </a:solidFill>
          <a:latin typeface="+mn-lt"/>
          <a:ea typeface="+mn-ea"/>
          <a:cs typeface="+mn-cs"/>
        </a:defRPr>
      </a:lvl3pPr>
      <a:lvl4pPr marL="1370172" algn="l" defTabSz="456726" rtl="0" eaLnBrk="1" latinLnBrk="0" hangingPunct="1">
        <a:defRPr sz="1800" kern="1200">
          <a:solidFill>
            <a:schemeClr val="tx1"/>
          </a:solidFill>
          <a:latin typeface="+mn-lt"/>
          <a:ea typeface="+mn-ea"/>
          <a:cs typeface="+mn-cs"/>
        </a:defRPr>
      </a:lvl4pPr>
      <a:lvl5pPr marL="1826907" algn="l" defTabSz="456726" rtl="0" eaLnBrk="1" latinLnBrk="0" hangingPunct="1">
        <a:defRPr sz="1800" kern="1200">
          <a:solidFill>
            <a:schemeClr val="tx1"/>
          </a:solidFill>
          <a:latin typeface="+mn-lt"/>
          <a:ea typeface="+mn-ea"/>
          <a:cs typeface="+mn-cs"/>
        </a:defRPr>
      </a:lvl5pPr>
      <a:lvl6pPr marL="2283619" algn="l" defTabSz="456726" rtl="0" eaLnBrk="1" latinLnBrk="0" hangingPunct="1">
        <a:defRPr sz="1800" kern="1200">
          <a:solidFill>
            <a:schemeClr val="tx1"/>
          </a:solidFill>
          <a:latin typeface="+mn-lt"/>
          <a:ea typeface="+mn-ea"/>
          <a:cs typeface="+mn-cs"/>
        </a:defRPr>
      </a:lvl6pPr>
      <a:lvl7pPr marL="2740344" algn="l" defTabSz="456726" rtl="0" eaLnBrk="1" latinLnBrk="0" hangingPunct="1">
        <a:defRPr sz="1800" kern="1200">
          <a:solidFill>
            <a:schemeClr val="tx1"/>
          </a:solidFill>
          <a:latin typeface="+mn-lt"/>
          <a:ea typeface="+mn-ea"/>
          <a:cs typeface="+mn-cs"/>
        </a:defRPr>
      </a:lvl7pPr>
      <a:lvl8pPr marL="3197066" algn="l" defTabSz="456726" rtl="0" eaLnBrk="1" latinLnBrk="0" hangingPunct="1">
        <a:defRPr sz="1800" kern="1200">
          <a:solidFill>
            <a:schemeClr val="tx1"/>
          </a:solidFill>
          <a:latin typeface="+mn-lt"/>
          <a:ea typeface="+mn-ea"/>
          <a:cs typeface="+mn-cs"/>
        </a:defRPr>
      </a:lvl8pPr>
      <a:lvl9pPr marL="3653791" algn="l" defTabSz="456726"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08" y="1125335"/>
            <a:ext cx="5786028" cy="318171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10"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8" name="Rectangle 4"/>
          <p:cNvSpPr>
            <a:spLocks noGrp="1" noChangeArrowheads="1"/>
          </p:cNvSpPr>
          <p:nvPr>
            <p:ph type="ftr"/>
          </p:nvPr>
        </p:nvSpPr>
        <p:spPr bwMode="auto">
          <a:xfrm>
            <a:off x="2196983" y="4391889"/>
            <a:ext cx="2035101"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endParaRPr lang="en-US" sz="1800">
              <a:cs typeface="DejaVu Sans" charset="0"/>
            </a:endParaRPr>
          </a:p>
        </p:txBody>
      </p:sp>
      <p:sp>
        <p:nvSpPr>
          <p:cNvPr id="1029" name="Rectangle 5"/>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63255" tIns="32890" rIns="63255" bIns="32890" numCol="1" anchor="t" anchorCtr="0" compatLnSpc="1">
            <a:prstTxWarp prst="textNoShape">
              <a:avLst/>
            </a:prstTxWarp>
          </a:bodyPr>
          <a:lstStyle>
            <a:lvl1pPr>
              <a:buClrTx/>
              <a:buFontTx/>
              <a:buNone/>
              <a:tabLst>
                <a:tab pos="0" algn="l"/>
                <a:tab pos="642654" algn="l"/>
                <a:tab pos="1285308" algn="l"/>
                <a:tab pos="1927964" algn="l"/>
                <a:tab pos="2570617" algn="l"/>
                <a:tab pos="3213279" algn="l"/>
                <a:tab pos="3855930" algn="l"/>
                <a:tab pos="4498590" algn="l"/>
                <a:tab pos="5141244" algn="l"/>
                <a:tab pos="5783898" algn="l"/>
                <a:tab pos="6426553" algn="l"/>
                <a:tab pos="7069208" algn="l"/>
              </a:tabLst>
              <a:defRPr>
                <a:solidFill>
                  <a:srgbClr val="000000"/>
                </a:solidFill>
              </a:defRPr>
            </a:lvl1pPr>
          </a:lstStyle>
          <a:p>
            <a:pPr defTabSz="321327">
              <a:buSzPct val="100000"/>
            </a:pPr>
            <a:fld id="{A3687CA9-90B4-7E43-AC85-1BEB7073CCDC}" type="slidenum">
              <a:rPr lang="en-US" sz="1800" smtClean="0">
                <a:cs typeface="DejaVu Sans" charset="0"/>
              </a:rPr>
              <a:pPr defTabSz="321327">
                <a:buSzPct val="100000"/>
              </a:pPr>
              <a:t>‹#›</a:t>
            </a:fld>
            <a:endParaRPr lang="en-US" sz="1800">
              <a:cs typeface="DejaVu Sans" charset="0"/>
            </a:endParaRPr>
          </a:p>
        </p:txBody>
      </p:sp>
    </p:spTree>
    <p:extLst>
      <p:ext uri="{BB962C8B-B14F-4D97-AF65-F5344CB8AC3E}">
        <p14:creationId xmlns:p14="http://schemas.microsoft.com/office/powerpoint/2010/main" val="1576262089"/>
      </p:ext>
    </p:extLst>
  </p:cSld>
  <p:clrMap bg1="lt1" tx1="dk1" bg2="lt2" tx2="dk2" accent1="accent1" accent2="accent2" accent3="accent3" accent4="accent4" accent5="accent5" accent6="accent6" hlink="hlink" folHlink="folHlink"/>
  <p:sldLayoutIdLst>
    <p:sldLayoutId id="2147487245" r:id="rId1"/>
    <p:sldLayoutId id="2147487246" r:id="rId2"/>
    <p:sldLayoutId id="2147487247" r:id="rId3"/>
    <p:sldLayoutId id="2147487248" r:id="rId4"/>
    <p:sldLayoutId id="2147487249" r:id="rId5"/>
    <p:sldLayoutId id="2147487250" r:id="rId6"/>
    <p:sldLayoutId id="2147487251" r:id="rId7"/>
    <p:sldLayoutId id="2147487252" r:id="rId8"/>
    <p:sldLayoutId id="2147487253" r:id="rId9"/>
    <p:sldLayoutId id="2147487254" r:id="rId10"/>
    <p:sldLayoutId id="2147487255" r:id="rId11"/>
  </p:sldLayoutIdLst>
  <p:txStyles>
    <p:titleStyle>
      <a:lvl1pPr algn="ctr" defTabSz="321327"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2156" indent="-200829"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331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464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5978"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7303"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8627"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995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31289" indent="-160664" algn="ctr" defTabSz="321327"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995" indent="-240995" algn="l" defTabSz="321327"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2156" indent="-200829" algn="l" defTabSz="321327"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3318" indent="-160664" algn="l" defTabSz="321327"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464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5978"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7303"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8627"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995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31289" indent="-160664" algn="l" defTabSz="321327"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1327" rtl="0" eaLnBrk="1" latinLnBrk="0" hangingPunct="1">
        <a:defRPr sz="1300" kern="1200">
          <a:solidFill>
            <a:schemeClr val="tx1"/>
          </a:solidFill>
          <a:latin typeface="+mn-lt"/>
          <a:ea typeface="+mn-ea"/>
          <a:cs typeface="+mn-cs"/>
        </a:defRPr>
      </a:lvl1pPr>
      <a:lvl2pPr marL="321327" algn="l" defTabSz="321327" rtl="0" eaLnBrk="1" latinLnBrk="0" hangingPunct="1">
        <a:defRPr sz="1300" kern="1200">
          <a:solidFill>
            <a:schemeClr val="tx1"/>
          </a:solidFill>
          <a:latin typeface="+mn-lt"/>
          <a:ea typeface="+mn-ea"/>
          <a:cs typeface="+mn-cs"/>
        </a:defRPr>
      </a:lvl2pPr>
      <a:lvl3pPr marL="642654" algn="l" defTabSz="321327" rtl="0" eaLnBrk="1" latinLnBrk="0" hangingPunct="1">
        <a:defRPr sz="1300" kern="1200">
          <a:solidFill>
            <a:schemeClr val="tx1"/>
          </a:solidFill>
          <a:latin typeface="+mn-lt"/>
          <a:ea typeface="+mn-ea"/>
          <a:cs typeface="+mn-cs"/>
        </a:defRPr>
      </a:lvl3pPr>
      <a:lvl4pPr marL="963982" algn="l" defTabSz="321327" rtl="0" eaLnBrk="1" latinLnBrk="0" hangingPunct="1">
        <a:defRPr sz="1300" kern="1200">
          <a:solidFill>
            <a:schemeClr val="tx1"/>
          </a:solidFill>
          <a:latin typeface="+mn-lt"/>
          <a:ea typeface="+mn-ea"/>
          <a:cs typeface="+mn-cs"/>
        </a:defRPr>
      </a:lvl4pPr>
      <a:lvl5pPr marL="1285308" algn="l" defTabSz="321327" rtl="0" eaLnBrk="1" latinLnBrk="0" hangingPunct="1">
        <a:defRPr sz="1300" kern="1200">
          <a:solidFill>
            <a:schemeClr val="tx1"/>
          </a:solidFill>
          <a:latin typeface="+mn-lt"/>
          <a:ea typeface="+mn-ea"/>
          <a:cs typeface="+mn-cs"/>
        </a:defRPr>
      </a:lvl5pPr>
      <a:lvl6pPr marL="1606638" algn="l" defTabSz="321327" rtl="0" eaLnBrk="1" latinLnBrk="0" hangingPunct="1">
        <a:defRPr sz="1300" kern="1200">
          <a:solidFill>
            <a:schemeClr val="tx1"/>
          </a:solidFill>
          <a:latin typeface="+mn-lt"/>
          <a:ea typeface="+mn-ea"/>
          <a:cs typeface="+mn-cs"/>
        </a:defRPr>
      </a:lvl6pPr>
      <a:lvl7pPr marL="1927964" algn="l" defTabSz="321327" rtl="0" eaLnBrk="1" latinLnBrk="0" hangingPunct="1">
        <a:defRPr sz="1300" kern="1200">
          <a:solidFill>
            <a:schemeClr val="tx1"/>
          </a:solidFill>
          <a:latin typeface="+mn-lt"/>
          <a:ea typeface="+mn-ea"/>
          <a:cs typeface="+mn-cs"/>
        </a:defRPr>
      </a:lvl7pPr>
      <a:lvl8pPr marL="2249296" algn="l" defTabSz="321327" rtl="0" eaLnBrk="1" latinLnBrk="0" hangingPunct="1">
        <a:defRPr sz="1300" kern="1200">
          <a:solidFill>
            <a:schemeClr val="tx1"/>
          </a:solidFill>
          <a:latin typeface="+mn-lt"/>
          <a:ea typeface="+mn-ea"/>
          <a:cs typeface="+mn-cs"/>
        </a:defRPr>
      </a:lvl8pPr>
      <a:lvl9pPr marL="2570617" algn="l" defTabSz="321327" rtl="0" eaLnBrk="1" latinLnBrk="0" hangingPunct="1">
        <a:defRPr sz="13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defRPr sz="1400">
                <a:solidFill>
                  <a:schemeClr val="tx2"/>
                </a:solidFill>
                <a:latin typeface="Arial" charset="0"/>
              </a:defRPr>
            </a:lvl1pPr>
          </a:lstStyle>
          <a:p>
            <a:pPr eaLnBrk="1" hangingPunct="1"/>
            <a:endParaRPr lang="en-US">
              <a:solidFill>
                <a:srgbClr val="482400"/>
              </a:solidFill>
              <a:cs typeface="Arial" charset="0"/>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ctr">
              <a:defRPr sz="1400">
                <a:solidFill>
                  <a:schemeClr val="tx2"/>
                </a:solidFill>
                <a:latin typeface="Arial" charset="0"/>
              </a:defRPr>
            </a:lvl1pPr>
          </a:lstStyle>
          <a:p>
            <a:pPr eaLnBrk="1" hangingPunct="1"/>
            <a:endParaRPr lang="en-US">
              <a:solidFill>
                <a:srgbClr val="482400"/>
              </a:solidFill>
              <a:cs typeface="Arial" charset="0"/>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defRPr sz="1400">
                <a:solidFill>
                  <a:schemeClr val="tx2"/>
                </a:solidFill>
                <a:latin typeface="Arial" charset="0"/>
              </a:defRPr>
            </a:lvl1pPr>
          </a:lstStyle>
          <a:p>
            <a:pPr eaLnBrk="1" hangingPunct="1"/>
            <a:fld id="{6BDAE325-15F2-5D4F-BA80-F0EEF1659914}" type="slidenum">
              <a:rPr lang="en-US">
                <a:solidFill>
                  <a:srgbClr val="482400"/>
                </a:solidFill>
                <a:cs typeface="Arial" charset="0"/>
              </a:rPr>
              <a:pPr eaLnBrk="1" hangingPunct="1"/>
              <a:t>‹#›</a:t>
            </a:fld>
            <a:endParaRPr lang="en-US">
              <a:solidFill>
                <a:srgbClr val="482400"/>
              </a:solidFill>
              <a:cs typeface="Arial"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24228708"/>
      </p:ext>
    </p:extLst>
  </p:cSld>
  <p:clrMap bg1="lt1" tx1="dk1" bg2="lt2" tx2="dk2" accent1="accent1" accent2="accent2" accent3="accent3" accent4="accent4" accent5="accent5" accent6="accent6" hlink="hlink" folHlink="folHlink"/>
  <p:sldLayoutIdLst>
    <p:sldLayoutId id="2147487257" r:id="rId1"/>
    <p:sldLayoutId id="2147487258" r:id="rId2"/>
    <p:sldLayoutId id="2147487259" r:id="rId3"/>
    <p:sldLayoutId id="2147487260" r:id="rId4"/>
    <p:sldLayoutId id="2147487261" r:id="rId5"/>
    <p:sldLayoutId id="2147487262" r:id="rId6"/>
    <p:sldLayoutId id="2147487263" r:id="rId7"/>
    <p:sldLayoutId id="2147487264" r:id="rId8"/>
    <p:sldLayoutId id="2147487265" r:id="rId9"/>
    <p:sldLayoutId id="2147487266" r:id="rId10"/>
    <p:sldLayoutId id="2147487267" r:id="rId11"/>
    <p:sldLayoutId id="2147487268" r:id="rId12"/>
  </p:sldLayoutIdLst>
  <p:txStyles>
    <p:titleStyle>
      <a:lvl1pPr algn="l"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Times New Roman" pitchFamily="16"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imes New Roman" pitchFamily="16" charset="0"/>
        </a:defRPr>
      </a:lvl6pPr>
      <a:lvl7pPr marL="914400" algn="l" rtl="0" fontAlgn="base">
        <a:spcBef>
          <a:spcPct val="0"/>
        </a:spcBef>
        <a:spcAft>
          <a:spcPct val="0"/>
        </a:spcAft>
        <a:defRPr sz="4400">
          <a:solidFill>
            <a:schemeClr val="tx2"/>
          </a:solidFill>
          <a:latin typeface="Times New Roman" pitchFamily="16" charset="0"/>
        </a:defRPr>
      </a:lvl7pPr>
      <a:lvl8pPr marL="1371600" algn="l" rtl="0" fontAlgn="base">
        <a:spcBef>
          <a:spcPct val="0"/>
        </a:spcBef>
        <a:spcAft>
          <a:spcPct val="0"/>
        </a:spcAft>
        <a:defRPr sz="4400">
          <a:solidFill>
            <a:schemeClr val="tx2"/>
          </a:solidFill>
          <a:latin typeface="Times New Roman" pitchFamily="16" charset="0"/>
        </a:defRPr>
      </a:lvl8pPr>
      <a:lvl9pPr marL="1828800" algn="l" rtl="0" fontAlgn="base">
        <a:spcBef>
          <a:spcPct val="0"/>
        </a:spcBef>
        <a:spcAft>
          <a:spcPct val="0"/>
        </a:spcAft>
        <a:defRPr sz="4400">
          <a:solidFill>
            <a:schemeClr val="tx2"/>
          </a:solidFill>
          <a:latin typeface="Times New Roman" pitchFamily="16"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mn-lt"/>
          <a:ea typeface="ＭＳ Ｐゴシック" pitchFamily="-112" charset="-128"/>
        </a:defRPr>
      </a:lvl5pPr>
      <a:lvl6pPr marL="25146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6pPr>
      <a:lvl7pPr marL="29718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7pPr>
      <a:lvl8pPr marL="34290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8pPr>
      <a:lvl9pPr marL="3886200" indent="-228600" algn="l" rtl="0" fontAlgn="base">
        <a:spcBef>
          <a:spcPct val="20000"/>
        </a:spcBef>
        <a:spcAft>
          <a:spcPct val="0"/>
        </a:spcAft>
        <a:buClr>
          <a:schemeClr val="tx2"/>
        </a:buClr>
        <a:buFont typeface="Wingdings" pitchFamily="16" charset="2"/>
        <a:buChar char="s"/>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3200400" cy="6858000"/>
            <a:chOff x="0" y="0"/>
            <a:chExt cx="2016" cy="4320"/>
          </a:xfrm>
          <a:solidFill>
            <a:schemeClr val="accent5"/>
          </a:solidFill>
        </p:grpSpPr>
        <p:sp>
          <p:nvSpPr>
            <p:cNvPr id="1036" name="Rectangle 3"/>
            <p:cNvSpPr>
              <a:spLocks noChangeArrowheads="1"/>
            </p:cNvSpPr>
            <p:nvPr/>
          </p:nvSpPr>
          <p:spPr bwMode="auto">
            <a:xfrm>
              <a:off x="0" y="0"/>
              <a:ext cx="480" cy="4320"/>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sp>
          <p:nvSpPr>
            <p:cNvPr id="1037" name="Rectangle 4"/>
            <p:cNvSpPr>
              <a:spLocks noChangeArrowheads="1"/>
            </p:cNvSpPr>
            <p:nvPr/>
          </p:nvSpPr>
          <p:spPr bwMode="auto">
            <a:xfrm>
              <a:off x="432" y="0"/>
              <a:ext cx="1584" cy="672"/>
            </a:xfrm>
            <a:prstGeom prst="rect">
              <a:avLst/>
            </a:prstGeom>
            <a:grpFill/>
            <a:ln w="9525">
              <a:noFill/>
              <a:miter lim="800000"/>
              <a:headEnd/>
              <a:tailEnd/>
            </a:ln>
          </p:spPr>
          <p:txBody>
            <a:bodyPr wrap="none" anchor="ctr"/>
            <a:lstStyle/>
            <a:p>
              <a:pPr eaLnBrk="1" hangingPunct="1">
                <a:defRPr/>
              </a:pPr>
              <a:endParaRPr lang="en-US">
                <a:solidFill>
                  <a:srgbClr val="003366"/>
                </a:solidFill>
                <a:latin typeface="Times New Roman" charset="0"/>
                <a:ea typeface="ＭＳ Ｐゴシック" charset="-128"/>
                <a:cs typeface="ＭＳ Ｐゴシック" charset="-128"/>
              </a:endParaRPr>
            </a:p>
          </p:txBody>
        </p:sp>
      </p:grpSp>
      <p:sp>
        <p:nvSpPr>
          <p:cNvPr id="102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algn="ctr" eaLnBrk="1" hangingPunct="1"/>
            <a:endParaRPr kumimoji="1" lang="en-US">
              <a:solidFill>
                <a:srgbClr val="003366"/>
              </a:solidFill>
              <a:latin typeface="Times New Roman" charset="0"/>
            </a:endParaRPr>
          </a:p>
        </p:txBody>
      </p:sp>
      <p:sp>
        <p:nvSpPr>
          <p:cNvPr id="102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02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6"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a:latin typeface="+mn-lt"/>
                <a:ea typeface="+mn-ea"/>
                <a:cs typeface="+mn-cs"/>
              </a:defRPr>
            </a:lvl1pPr>
          </a:lstStyle>
          <a:p>
            <a:pPr eaLnBrk="1" hangingPunct="1">
              <a:defRPr/>
            </a:pPr>
            <a:endParaRPr lang="en-US">
              <a:solidFill>
                <a:srgbClr val="003366"/>
              </a:solidFill>
            </a:endParaRPr>
          </a:p>
        </p:txBody>
      </p:sp>
      <p:sp>
        <p:nvSpPr>
          <p:cNvPr id="7177"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a:latin typeface="+mn-lt"/>
                <a:ea typeface="+mn-ea"/>
                <a:cs typeface="+mn-cs"/>
              </a:defRPr>
            </a:lvl1pPr>
          </a:lstStyle>
          <a:p>
            <a:pPr eaLnBrk="1" hangingPunct="1">
              <a:defRPr/>
            </a:pPr>
            <a:endParaRPr lang="en-US">
              <a:solidFill>
                <a:srgbClr val="003366"/>
              </a:solidFill>
            </a:endParaRPr>
          </a:p>
        </p:txBody>
      </p:sp>
      <p:sp>
        <p:nvSpPr>
          <p:cNvPr id="7178" name="Rectangle 10"/>
          <p:cNvSpPr>
            <a:spLocks noGrp="1" noChangeArrowheads="1"/>
          </p:cNvSpPr>
          <p:nvPr>
            <p:ph type="sldNum" sz="quarter" idx="4"/>
          </p:nvPr>
        </p:nvSpPr>
        <p:spPr bwMode="auto">
          <a:xfrm>
            <a:off x="84138" y="6343650"/>
            <a:ext cx="587375" cy="48895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a:solidFill>
                  <a:schemeClr val="bg1"/>
                </a:solidFill>
                <a:latin typeface="Arial" charset="0"/>
              </a:defRPr>
            </a:lvl1pPr>
          </a:lstStyle>
          <a:p>
            <a:pPr eaLnBrk="1" hangingPunct="1">
              <a:defRPr/>
            </a:pPr>
            <a:fld id="{31E6D7D5-22A4-6F4D-B726-C230C9366739}" type="slidenum">
              <a:rPr lang="en-US">
                <a:solidFill>
                  <a:srgbClr val="FFFFFF"/>
                </a:solidFill>
              </a:rPr>
              <a:pPr eaLnBrk="1" hangingPunct="1">
                <a:defRPr/>
              </a:pPr>
              <a:t>‹#›</a:t>
            </a:fld>
            <a:endParaRPr lang="en-US">
              <a:solidFill>
                <a:srgbClr val="FFFFFF"/>
              </a:solidFill>
            </a:endParaRPr>
          </a:p>
        </p:txBody>
      </p:sp>
      <p:grpSp>
        <p:nvGrpSpPr>
          <p:cNvPr id="1033" name="Group 11"/>
          <p:cNvGrpSpPr>
            <a:grpSpLocks/>
          </p:cNvGrpSpPr>
          <p:nvPr/>
        </p:nvGrpSpPr>
        <p:grpSpPr bwMode="auto">
          <a:xfrm>
            <a:off x="228600" y="1981200"/>
            <a:ext cx="7391400" cy="319088"/>
            <a:chOff x="144" y="1248"/>
            <a:chExt cx="4656" cy="201"/>
          </a:xfrm>
        </p:grpSpPr>
        <p:sp>
          <p:nvSpPr>
            <p:cNvPr id="103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3366"/>
                </a:solidFill>
                <a:latin typeface="Times New Roman" charset="0"/>
              </a:endParaRPr>
            </a:p>
          </p:txBody>
        </p:sp>
        <p:sp>
          <p:nvSpPr>
            <p:cNvPr id="103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3366"/>
                </a:solidFill>
                <a:latin typeface="Times New Roman" charset="0"/>
              </a:endParaRPr>
            </a:p>
          </p:txBody>
        </p:sp>
      </p:grpSp>
    </p:spTree>
    <p:extLst>
      <p:ext uri="{BB962C8B-B14F-4D97-AF65-F5344CB8AC3E}">
        <p14:creationId xmlns:p14="http://schemas.microsoft.com/office/powerpoint/2010/main" val="3724194545"/>
      </p:ext>
    </p:extLst>
  </p:cSld>
  <p:clrMap bg1="lt1" tx1="dk1" bg2="lt2" tx2="dk2" accent1="accent1" accent2="accent2" accent3="accent3" accent4="accent4" accent5="accent5" accent6="accent6" hlink="hlink" folHlink="folHlink"/>
  <p:sldLayoutIdLst>
    <p:sldLayoutId id="2147487270" r:id="rId1"/>
    <p:sldLayoutId id="2147487271" r:id="rId2"/>
    <p:sldLayoutId id="2147487272" r:id="rId3"/>
    <p:sldLayoutId id="2147487273" r:id="rId4"/>
    <p:sldLayoutId id="2147487274" r:id="rId5"/>
    <p:sldLayoutId id="2147487275" r:id="rId6"/>
    <p:sldLayoutId id="2147487276" r:id="rId7"/>
    <p:sldLayoutId id="2147487277" r:id="rId8"/>
    <p:sldLayoutId id="2147487278" r:id="rId9"/>
    <p:sldLayoutId id="2147487279" r:id="rId10"/>
    <p:sldLayoutId id="2147487280" r:id="rId11"/>
    <p:sldLayoutId id="2147487281" r:id="rId12"/>
    <p:sldLayoutId id="2147487282" r:id="rId13"/>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charset="-128"/>
          <a:cs typeface="ＭＳ Ｐゴシック" charset="-128"/>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128"/>
          <a:cs typeface="ＭＳ Ｐゴシック" charset="-128"/>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1"/>
        </a:buClr>
        <a:buSzPct val="80000"/>
        <a:buChar char="–"/>
        <a:defRPr>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charset="-128"/>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239.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12.xml"/><Relationship Id="rId1" Type="http://schemas.openxmlformats.org/officeDocument/2006/relationships/themeOverride" Target="../theme/themeOverride3.xml"/><Relationship Id="rId4" Type="http://schemas.openxmlformats.org/officeDocument/2006/relationships/image" Target="../media/image18.png"/></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86.xml"/><Relationship Id="rId2" Type="http://schemas.openxmlformats.org/officeDocument/2006/relationships/slideLayout" Target="../slideLayouts/slideLayout97.xml"/><Relationship Id="rId1" Type="http://schemas.openxmlformats.org/officeDocument/2006/relationships/themeOverride" Target="../theme/themeOverride40.xml"/><Relationship Id="rId4" Type="http://schemas.openxmlformats.org/officeDocument/2006/relationships/image" Target="../media/image79.jpe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09.xml"/><Relationship Id="rId1" Type="http://schemas.openxmlformats.org/officeDocument/2006/relationships/themeOverride" Target="../theme/themeOverride41.xml"/><Relationship Id="rId5" Type="http://schemas.openxmlformats.org/officeDocument/2006/relationships/image" Target="../media/image81.png"/><Relationship Id="rId4" Type="http://schemas.openxmlformats.org/officeDocument/2006/relationships/image" Target="../media/image80.png"/></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09.xml"/><Relationship Id="rId1" Type="http://schemas.openxmlformats.org/officeDocument/2006/relationships/themeOverride" Target="../theme/themeOverride42.xml"/></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15.xml"/><Relationship Id="rId1" Type="http://schemas.openxmlformats.org/officeDocument/2006/relationships/themeOverride" Target="../theme/themeOverride43.xml"/><Relationship Id="rId4" Type="http://schemas.openxmlformats.org/officeDocument/2006/relationships/image" Target="../media/image34.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15.xml"/><Relationship Id="rId1" Type="http://schemas.openxmlformats.org/officeDocument/2006/relationships/themeOverride" Target="../theme/themeOverride44.xml"/><Relationship Id="rId4" Type="http://schemas.openxmlformats.org/officeDocument/2006/relationships/image" Target="../media/image82.png"/></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91.xml"/><Relationship Id="rId2" Type="http://schemas.openxmlformats.org/officeDocument/2006/relationships/slideLayout" Target="../slideLayouts/slideLayout341.xml"/><Relationship Id="rId1" Type="http://schemas.openxmlformats.org/officeDocument/2006/relationships/themeOverride" Target="../theme/themeOverride45.xml"/><Relationship Id="rId4" Type="http://schemas.openxmlformats.org/officeDocument/2006/relationships/image" Target="../media/image4.jpeg"/></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97.xml"/><Relationship Id="rId1" Type="http://schemas.openxmlformats.org/officeDocument/2006/relationships/themeOverride" Target="../theme/themeOverride46.xml"/><Relationship Id="rId4" Type="http://schemas.openxmlformats.org/officeDocument/2006/relationships/image" Target="../media/image83.emf"/></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93.xml"/><Relationship Id="rId2" Type="http://schemas.openxmlformats.org/officeDocument/2006/relationships/slideLayout" Target="../slideLayouts/slideLayout97.xml"/><Relationship Id="rId1" Type="http://schemas.openxmlformats.org/officeDocument/2006/relationships/themeOverride" Target="../theme/themeOverride47.xml"/><Relationship Id="rId4" Type="http://schemas.openxmlformats.org/officeDocument/2006/relationships/image" Target="../media/image84.emf"/></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97.xml"/><Relationship Id="rId1" Type="http://schemas.openxmlformats.org/officeDocument/2006/relationships/themeOverride" Target="../theme/themeOverride48.xml"/><Relationship Id="rId4" Type="http://schemas.openxmlformats.org/officeDocument/2006/relationships/image" Target="../media/image85.emf"/></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95.xml"/><Relationship Id="rId2" Type="http://schemas.openxmlformats.org/officeDocument/2006/relationships/slideLayout" Target="../slideLayouts/slideLayout97.xml"/><Relationship Id="rId1" Type="http://schemas.openxmlformats.org/officeDocument/2006/relationships/themeOverride" Target="../theme/themeOverride49.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31.xml"/><Relationship Id="rId1" Type="http://schemas.openxmlformats.org/officeDocument/2006/relationships/themeOverride" Target="../theme/themeOverride4.xml"/></Relationships>
</file>

<file path=ppt/slides/_rels/slide110.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96.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7.xml"/><Relationship Id="rId1" Type="http://schemas.openxmlformats.org/officeDocument/2006/relationships/slideLayout" Target="../slideLayouts/slideLayout863.xml"/></Relationships>
</file>

<file path=ppt/slides/_rels/slide11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8.xml"/><Relationship Id="rId1" Type="http://schemas.openxmlformats.org/officeDocument/2006/relationships/slideLayout" Target="../slideLayouts/slideLayout863.xml"/></Relationships>
</file>

<file path=ppt/slides/_rels/slide114.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99.xml"/><Relationship Id="rId1" Type="http://schemas.openxmlformats.org/officeDocument/2006/relationships/slideLayout" Target="../slideLayouts/slideLayout86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86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86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6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86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6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2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6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863.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863.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63.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863.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86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863.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863.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863.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86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545.xml"/><Relationship Id="rId4" Type="http://schemas.openxmlformats.org/officeDocument/2006/relationships/image" Target="../media/image20.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863.xml"/></Relationships>
</file>

<file path=ppt/slides/_rels/slide131.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863.xml"/><Relationship Id="rId1" Type="http://schemas.openxmlformats.org/officeDocument/2006/relationships/tags" Target="../tags/tag1.xml"/><Relationship Id="rId4" Type="http://schemas.openxmlformats.org/officeDocument/2006/relationships/image" Target="../media/image89.jpeg"/></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86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86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863.xml"/></Relationships>
</file>

<file path=ppt/slides/_rels/slide135.xml.rels><?xml version="1.0" encoding="UTF-8" standalone="yes"?>
<Relationships xmlns="http://schemas.openxmlformats.org/package/2006/relationships"><Relationship Id="rId3" Type="http://schemas.openxmlformats.org/officeDocument/2006/relationships/image" Target="../media/image90.emf"/><Relationship Id="rId2" Type="http://schemas.openxmlformats.org/officeDocument/2006/relationships/notesSlide" Target="../notesSlides/notesSlide120.xml"/><Relationship Id="rId1" Type="http://schemas.openxmlformats.org/officeDocument/2006/relationships/slideLayout" Target="../slideLayouts/slideLayout134.xml"/></Relationships>
</file>

<file path=ppt/slides/_rels/slide13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21.xml"/><Relationship Id="rId1" Type="http://schemas.openxmlformats.org/officeDocument/2006/relationships/slideLayout" Target="../slideLayouts/slideLayout595.xml"/></Relationships>
</file>

<file path=ppt/slides/_rels/slide137.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22.xml"/><Relationship Id="rId1" Type="http://schemas.openxmlformats.org/officeDocument/2006/relationships/slideLayout" Target="../slideLayouts/slideLayout959.xml"/><Relationship Id="rId5" Type="http://schemas.openxmlformats.org/officeDocument/2006/relationships/image" Target="../media/image94.wmf"/><Relationship Id="rId4" Type="http://schemas.openxmlformats.org/officeDocument/2006/relationships/image" Target="../media/image93.jpeg"/></Relationships>
</file>

<file path=ppt/slides/_rels/slide138.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23.xml"/><Relationship Id="rId1" Type="http://schemas.openxmlformats.org/officeDocument/2006/relationships/slideLayout" Target="../slideLayouts/slideLayout283.xml"/><Relationship Id="rId5" Type="http://schemas.openxmlformats.org/officeDocument/2006/relationships/image" Target="../media/image95.png"/><Relationship Id="rId4" Type="http://schemas.openxmlformats.org/officeDocument/2006/relationships/image" Target="../media/image76.jpeg"/></Relationships>
</file>

<file path=ppt/slides/_rels/slide139.xml.rels><?xml version="1.0" encoding="UTF-8" standalone="yes"?>
<Relationships xmlns="http://schemas.openxmlformats.org/package/2006/relationships"><Relationship Id="rId3" Type="http://schemas.openxmlformats.org/officeDocument/2006/relationships/notesSlide" Target="../notesSlides/notesSlide124.xml"/><Relationship Id="rId2" Type="http://schemas.openxmlformats.org/officeDocument/2006/relationships/slideLayout" Target="../slideLayouts/slideLayout283.xml"/><Relationship Id="rId1" Type="http://schemas.openxmlformats.org/officeDocument/2006/relationships/vmlDrawing" Target="../drawings/vmlDrawing3.vml"/><Relationship Id="rId6" Type="http://schemas.openxmlformats.org/officeDocument/2006/relationships/image" Target="../media/image96.emf"/><Relationship Id="rId5" Type="http://schemas.openxmlformats.org/officeDocument/2006/relationships/oleObject" Target="../embeddings/oleObject3.bin"/><Relationship Id="rId4" Type="http://schemas.openxmlformats.org/officeDocument/2006/relationships/image" Target="../media/image97.jpeg"/></Relationships>
</file>

<file path=ppt/slides/_rels/slide14.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1.jpeg"/><Relationship Id="rId7" Type="http://schemas.openxmlformats.org/officeDocument/2006/relationships/image" Target="../media/image24.jpeg"/><Relationship Id="rId2" Type="http://schemas.openxmlformats.org/officeDocument/2006/relationships/notesSlide" Target="../notesSlides/notesSlide10.xml"/><Relationship Id="rId1" Type="http://schemas.openxmlformats.org/officeDocument/2006/relationships/slideLayout" Target="../slideLayouts/slideLayout240.xml"/><Relationship Id="rId6" Type="http://schemas.openxmlformats.org/officeDocument/2006/relationships/image" Target="../media/image23.jpeg"/><Relationship Id="rId5" Type="http://schemas.openxmlformats.org/officeDocument/2006/relationships/image" Target="../media/image22.jpeg"/><Relationship Id="rId4" Type="http://schemas.openxmlformats.org/officeDocument/2006/relationships/image" Target="../media/image2.jpeg"/></Relationships>
</file>

<file path=ppt/slides/_rels/slide140.xml.rels><?xml version="1.0" encoding="UTF-8" standalone="yes"?>
<Relationships xmlns="http://schemas.openxmlformats.org/package/2006/relationships"><Relationship Id="rId3" Type="http://schemas.openxmlformats.org/officeDocument/2006/relationships/audio" Target="../media/audio2.bin"/><Relationship Id="rId2" Type="http://schemas.openxmlformats.org/officeDocument/2006/relationships/notesSlide" Target="../notesSlides/notesSlide125.xml"/><Relationship Id="rId1" Type="http://schemas.openxmlformats.org/officeDocument/2006/relationships/slideLayout" Target="../slideLayouts/slideLayout283.xml"/><Relationship Id="rId5" Type="http://schemas.openxmlformats.org/officeDocument/2006/relationships/image" Target="../media/image95.png"/><Relationship Id="rId4" Type="http://schemas.openxmlformats.org/officeDocument/2006/relationships/image" Target="../media/image76.jpeg"/></Relationships>
</file>

<file path=ppt/slides/_rels/slide141.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126.xml"/><Relationship Id="rId1" Type="http://schemas.openxmlformats.org/officeDocument/2006/relationships/slideLayout" Target="../slideLayouts/slideLayout12.xml"/></Relationships>
</file>

<file path=ppt/slides/_rels/slide142.xml.rels><?xml version="1.0" encoding="UTF-8" standalone="yes"?>
<Relationships xmlns="http://schemas.openxmlformats.org/package/2006/relationships"><Relationship Id="rId3" Type="http://schemas.openxmlformats.org/officeDocument/2006/relationships/image" Target="../media/image99.png"/><Relationship Id="rId2" Type="http://schemas.openxmlformats.org/officeDocument/2006/relationships/notesSlide" Target="../notesSlides/notesSlide127.xml"/><Relationship Id="rId1" Type="http://schemas.openxmlformats.org/officeDocument/2006/relationships/slideLayout" Target="../slideLayouts/slideLayout503.xml"/></Relationships>
</file>

<file path=ppt/slides/_rels/slide143.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128.xml"/><Relationship Id="rId1" Type="http://schemas.openxmlformats.org/officeDocument/2006/relationships/slideLayout" Target="../slideLayouts/slideLayout13.xml"/></Relationships>
</file>

<file path=ppt/slides/_rels/slide144.xml.rels><?xml version="1.0" encoding="UTF-8" standalone="yes"?>
<Relationships xmlns="http://schemas.openxmlformats.org/package/2006/relationships"><Relationship Id="rId3" Type="http://schemas.openxmlformats.org/officeDocument/2006/relationships/notesSlide" Target="../notesSlides/notesSlide129.xml"/><Relationship Id="rId2" Type="http://schemas.openxmlformats.org/officeDocument/2006/relationships/slideLayout" Target="../slideLayouts/slideLayout181.xml"/><Relationship Id="rId1" Type="http://schemas.openxmlformats.org/officeDocument/2006/relationships/themeOverride" Target="../theme/themeOverride50.xml"/></Relationships>
</file>

<file path=ppt/slides/_rels/slide145.xml.rels><?xml version="1.0" encoding="UTF-8" standalone="yes"?>
<Relationships xmlns="http://schemas.openxmlformats.org/package/2006/relationships"><Relationship Id="rId3" Type="http://schemas.openxmlformats.org/officeDocument/2006/relationships/notesSlide" Target="../notesSlides/notesSlide130.xml"/><Relationship Id="rId2" Type="http://schemas.openxmlformats.org/officeDocument/2006/relationships/slideLayout" Target="../slideLayouts/slideLayout181.xml"/><Relationship Id="rId1" Type="http://schemas.openxmlformats.org/officeDocument/2006/relationships/themeOverride" Target="../theme/themeOverride51.xml"/><Relationship Id="rId4" Type="http://schemas.openxmlformats.org/officeDocument/2006/relationships/image" Target="../media/image100.png"/></Relationships>
</file>

<file path=ppt/slides/_rels/slide146.xml.rels><?xml version="1.0" encoding="UTF-8" standalone="yes"?>
<Relationships xmlns="http://schemas.openxmlformats.org/package/2006/relationships"><Relationship Id="rId3" Type="http://schemas.openxmlformats.org/officeDocument/2006/relationships/notesSlide" Target="../notesSlides/notesSlide131.xml"/><Relationship Id="rId2" Type="http://schemas.openxmlformats.org/officeDocument/2006/relationships/slideLayout" Target="../slideLayouts/slideLayout181.xml"/><Relationship Id="rId1" Type="http://schemas.openxmlformats.org/officeDocument/2006/relationships/themeOverride" Target="../theme/themeOverride52.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32.xml"/><Relationship Id="rId2" Type="http://schemas.openxmlformats.org/officeDocument/2006/relationships/slideLayout" Target="../slideLayouts/slideLayout181.xml"/><Relationship Id="rId1" Type="http://schemas.openxmlformats.org/officeDocument/2006/relationships/themeOverride" Target="../theme/themeOverride5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181.xml"/></Relationships>
</file>

<file path=ppt/slides/_rels/slide149.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181.xml"/><Relationship Id="rId1" Type="http://schemas.openxmlformats.org/officeDocument/2006/relationships/themeOverride" Target="../theme/themeOverride54.xml"/></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1.xml"/><Relationship Id="rId1" Type="http://schemas.openxmlformats.org/officeDocument/2006/relationships/slideLayout" Target="../slideLayouts/slideLayout246.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81.xml"/></Relationships>
</file>

<file path=ppt/slides/_rels/slide151.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01.jpeg"/><Relationship Id="rId1" Type="http://schemas.openxmlformats.org/officeDocument/2006/relationships/slideLayout" Target="../slideLayouts/slideLayout923.xml"/><Relationship Id="rId4" Type="http://schemas.openxmlformats.org/officeDocument/2006/relationships/image" Target="../media/image103.jpeg"/></Relationships>
</file>

<file path=ppt/slides/_rels/slide152.xml.rels><?xml version="1.0" encoding="UTF-8" standalone="yes"?>
<Relationships xmlns="http://schemas.openxmlformats.org/package/2006/relationships"><Relationship Id="rId3" Type="http://schemas.openxmlformats.org/officeDocument/2006/relationships/notesSlide" Target="../notesSlides/notesSlide136.xml"/><Relationship Id="rId2" Type="http://schemas.openxmlformats.org/officeDocument/2006/relationships/slideLayout" Target="../slideLayouts/slideLayout940.xml"/><Relationship Id="rId1" Type="http://schemas.openxmlformats.org/officeDocument/2006/relationships/themeOverride" Target="../theme/themeOverride55.xml"/><Relationship Id="rId4" Type="http://schemas.openxmlformats.org/officeDocument/2006/relationships/image" Target="../media/image104.jpeg"/></Relationships>
</file>

<file path=ppt/slides/_rels/slide153.xml.rels><?xml version="1.0" encoding="UTF-8" standalone="yes"?>
<Relationships xmlns="http://schemas.openxmlformats.org/package/2006/relationships"><Relationship Id="rId3" Type="http://schemas.openxmlformats.org/officeDocument/2006/relationships/notesSlide" Target="../notesSlides/notesSlide137.xml"/><Relationship Id="rId2" Type="http://schemas.openxmlformats.org/officeDocument/2006/relationships/slideLayout" Target="../slideLayouts/slideLayout940.xml"/><Relationship Id="rId1" Type="http://schemas.openxmlformats.org/officeDocument/2006/relationships/themeOverride" Target="../theme/themeOverride56.xml"/><Relationship Id="rId4" Type="http://schemas.openxmlformats.org/officeDocument/2006/relationships/image" Target="../media/image105.jpe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38.xml"/><Relationship Id="rId2" Type="http://schemas.openxmlformats.org/officeDocument/2006/relationships/slideLayout" Target="../slideLayouts/slideLayout940.xml"/><Relationship Id="rId1" Type="http://schemas.openxmlformats.org/officeDocument/2006/relationships/themeOverride" Target="../theme/themeOverride57.xml"/><Relationship Id="rId4" Type="http://schemas.openxmlformats.org/officeDocument/2006/relationships/image" Target="../media/image106.jpeg"/></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139.xml"/><Relationship Id="rId2" Type="http://schemas.openxmlformats.org/officeDocument/2006/relationships/slideLayout" Target="../slideLayouts/slideLayout940.xml"/><Relationship Id="rId1" Type="http://schemas.openxmlformats.org/officeDocument/2006/relationships/themeOverride" Target="../theme/themeOverride58.xml"/><Relationship Id="rId4" Type="http://schemas.openxmlformats.org/officeDocument/2006/relationships/image" Target="../media/image107.jpeg"/></Relationships>
</file>

<file path=ppt/slides/_rels/slide156.xml.rels><?xml version="1.0" encoding="UTF-8" standalone="yes"?>
<Relationships xmlns="http://schemas.openxmlformats.org/package/2006/relationships"><Relationship Id="rId3" Type="http://schemas.openxmlformats.org/officeDocument/2006/relationships/notesSlide" Target="../notesSlides/notesSlide140.xml"/><Relationship Id="rId2" Type="http://schemas.openxmlformats.org/officeDocument/2006/relationships/slideLayout" Target="../slideLayouts/slideLayout940.xml"/><Relationship Id="rId1" Type="http://schemas.openxmlformats.org/officeDocument/2006/relationships/themeOverride" Target="../theme/themeOverride59.xml"/><Relationship Id="rId4" Type="http://schemas.openxmlformats.org/officeDocument/2006/relationships/image" Target="../media/image108.jpeg"/></Relationships>
</file>

<file path=ppt/slides/_rels/slide157.xml.rels><?xml version="1.0" encoding="UTF-8" standalone="yes"?>
<Relationships xmlns="http://schemas.openxmlformats.org/package/2006/relationships"><Relationship Id="rId3" Type="http://schemas.openxmlformats.org/officeDocument/2006/relationships/notesSlide" Target="../notesSlides/notesSlide141.xml"/><Relationship Id="rId2" Type="http://schemas.openxmlformats.org/officeDocument/2006/relationships/slideLayout" Target="../slideLayouts/slideLayout940.xml"/><Relationship Id="rId1" Type="http://schemas.openxmlformats.org/officeDocument/2006/relationships/themeOverride" Target="../theme/themeOverride60.xml"/><Relationship Id="rId4" Type="http://schemas.openxmlformats.org/officeDocument/2006/relationships/image" Target="../media/image109.jpeg"/></Relationships>
</file>

<file path=ppt/slides/_rels/slide158.xml.rels><?xml version="1.0" encoding="UTF-8" standalone="yes"?>
<Relationships xmlns="http://schemas.openxmlformats.org/package/2006/relationships"><Relationship Id="rId3" Type="http://schemas.openxmlformats.org/officeDocument/2006/relationships/notesSlide" Target="../notesSlides/notesSlide142.xml"/><Relationship Id="rId2" Type="http://schemas.openxmlformats.org/officeDocument/2006/relationships/slideLayout" Target="../slideLayouts/slideLayout940.xml"/><Relationship Id="rId1" Type="http://schemas.openxmlformats.org/officeDocument/2006/relationships/themeOverride" Target="../theme/themeOverride61.xml"/><Relationship Id="rId4" Type="http://schemas.openxmlformats.org/officeDocument/2006/relationships/image" Target="../media/image101.jpeg"/></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43.xml"/><Relationship Id="rId2" Type="http://schemas.openxmlformats.org/officeDocument/2006/relationships/slideLayout" Target="../slideLayouts/slideLayout940.xml"/><Relationship Id="rId1" Type="http://schemas.openxmlformats.org/officeDocument/2006/relationships/themeOverride" Target="../theme/themeOverride62.xml"/><Relationship Id="rId4" Type="http://schemas.openxmlformats.org/officeDocument/2006/relationships/image" Target="../media/image110.jpeg"/></Relationships>
</file>

<file path=ppt/slides/_rels/slide16.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xml"/><Relationship Id="rId1" Type="http://schemas.openxmlformats.org/officeDocument/2006/relationships/slideLayout" Target="../slideLayouts/slideLayout246.xml"/></Relationships>
</file>

<file path=ppt/slides/_rels/slide160.xml.rels><?xml version="1.0" encoding="UTF-8" standalone="yes"?>
<Relationships xmlns="http://schemas.openxmlformats.org/package/2006/relationships"><Relationship Id="rId3" Type="http://schemas.openxmlformats.org/officeDocument/2006/relationships/notesSlide" Target="../notesSlides/notesSlide144.xml"/><Relationship Id="rId2" Type="http://schemas.openxmlformats.org/officeDocument/2006/relationships/slideLayout" Target="../slideLayouts/slideLayout940.xml"/><Relationship Id="rId1" Type="http://schemas.openxmlformats.org/officeDocument/2006/relationships/themeOverride" Target="../theme/themeOverride63.xml"/><Relationship Id="rId4" Type="http://schemas.openxmlformats.org/officeDocument/2006/relationships/image" Target="../media/image111.jpeg"/></Relationships>
</file>

<file path=ppt/slides/_rels/slide161.xml.rels><?xml version="1.0" encoding="UTF-8" standalone="yes"?>
<Relationships xmlns="http://schemas.openxmlformats.org/package/2006/relationships"><Relationship Id="rId3" Type="http://schemas.openxmlformats.org/officeDocument/2006/relationships/notesSlide" Target="../notesSlides/notesSlide145.xml"/><Relationship Id="rId2" Type="http://schemas.openxmlformats.org/officeDocument/2006/relationships/slideLayout" Target="../slideLayouts/slideLayout940.xml"/><Relationship Id="rId1" Type="http://schemas.openxmlformats.org/officeDocument/2006/relationships/themeOverride" Target="../theme/themeOverride64.xml"/><Relationship Id="rId4" Type="http://schemas.openxmlformats.org/officeDocument/2006/relationships/image" Target="../media/image112.jpeg"/></Relationships>
</file>

<file path=ppt/slides/_rels/slide162.xml.rels><?xml version="1.0" encoding="UTF-8" standalone="yes"?>
<Relationships xmlns="http://schemas.openxmlformats.org/package/2006/relationships"><Relationship Id="rId3" Type="http://schemas.openxmlformats.org/officeDocument/2006/relationships/notesSlide" Target="../notesSlides/notesSlide146.xml"/><Relationship Id="rId2" Type="http://schemas.openxmlformats.org/officeDocument/2006/relationships/slideLayout" Target="../slideLayouts/slideLayout940.xml"/><Relationship Id="rId1" Type="http://schemas.openxmlformats.org/officeDocument/2006/relationships/themeOverride" Target="../theme/themeOverride65.xml"/><Relationship Id="rId4" Type="http://schemas.openxmlformats.org/officeDocument/2006/relationships/image" Target="../media/image113.jpeg"/></Relationships>
</file>

<file path=ppt/slides/_rels/slide163.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16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47.xml"/><Relationship Id="rId1" Type="http://schemas.openxmlformats.org/officeDocument/2006/relationships/slideLayout" Target="../slideLayouts/slideLayout600.xml"/></Relationships>
</file>

<file path=ppt/slides/_rels/slide165.xml.rels><?xml version="1.0" encoding="UTF-8" standalone="yes"?>
<Relationships xmlns="http://schemas.openxmlformats.org/package/2006/relationships"><Relationship Id="rId3" Type="http://schemas.openxmlformats.org/officeDocument/2006/relationships/notesSlide" Target="../notesSlides/notesSlide148.xml"/><Relationship Id="rId2" Type="http://schemas.openxmlformats.org/officeDocument/2006/relationships/slideLayout" Target="../slideLayouts/slideLayout146.xml"/><Relationship Id="rId1" Type="http://schemas.openxmlformats.org/officeDocument/2006/relationships/themeOverride" Target="../theme/themeOverride66.xml"/><Relationship Id="rId5" Type="http://schemas.openxmlformats.org/officeDocument/2006/relationships/image" Target="../media/image116.png"/><Relationship Id="rId4" Type="http://schemas.openxmlformats.org/officeDocument/2006/relationships/image" Target="../media/image2.jpeg"/></Relationships>
</file>

<file path=ppt/slides/_rels/slide166.xml.rels><?xml version="1.0" encoding="UTF-8" standalone="yes"?>
<Relationships xmlns="http://schemas.openxmlformats.org/package/2006/relationships"><Relationship Id="rId3" Type="http://schemas.openxmlformats.org/officeDocument/2006/relationships/notesSlide" Target="../notesSlides/notesSlide149.xml"/><Relationship Id="rId2" Type="http://schemas.openxmlformats.org/officeDocument/2006/relationships/slideLayout" Target="../slideLayouts/slideLayout424.xml"/><Relationship Id="rId1" Type="http://schemas.openxmlformats.org/officeDocument/2006/relationships/themeOverride" Target="../theme/themeOverride67.xml"/><Relationship Id="rId4" Type="http://schemas.openxmlformats.org/officeDocument/2006/relationships/image" Target="../media/image117.jpeg"/></Relationships>
</file>

<file path=ppt/slides/_rels/slide16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slideLayout" Target="../slideLayouts/slideLayout424.xml"/><Relationship Id="rId1" Type="http://schemas.openxmlformats.org/officeDocument/2006/relationships/themeOverride" Target="../theme/themeOverride68.xml"/></Relationships>
</file>

<file path=ppt/slides/_rels/slide168.xml.rels><?xml version="1.0" encoding="UTF-8" standalone="yes"?>
<Relationships xmlns="http://schemas.openxmlformats.org/package/2006/relationships"><Relationship Id="rId3" Type="http://schemas.openxmlformats.org/officeDocument/2006/relationships/image" Target="../media/image119.jpeg"/><Relationship Id="rId2" Type="http://schemas.openxmlformats.org/officeDocument/2006/relationships/slideLayout" Target="../slideLayouts/slideLayout424.xml"/><Relationship Id="rId1" Type="http://schemas.openxmlformats.org/officeDocument/2006/relationships/themeOverride" Target="../theme/themeOverride69.xml"/></Relationships>
</file>

<file path=ppt/slides/_rels/slide169.xml.rels><?xml version="1.0" encoding="UTF-8" standalone="yes"?>
<Relationships xmlns="http://schemas.openxmlformats.org/package/2006/relationships"><Relationship Id="rId2" Type="http://schemas.openxmlformats.org/officeDocument/2006/relationships/slideLayout" Target="../slideLayouts/slideLayout720.xml"/><Relationship Id="rId1" Type="http://schemas.openxmlformats.org/officeDocument/2006/relationships/themeOverride" Target="../theme/themeOverride70.xml"/></Relationships>
</file>

<file path=ppt/slides/_rels/slide1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3.xml"/><Relationship Id="rId1" Type="http://schemas.openxmlformats.org/officeDocument/2006/relationships/slideLayout" Target="../slideLayouts/slideLayout695.xml"/></Relationships>
</file>

<file path=ppt/slides/_rels/slide170.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slideLayout" Target="../slideLayouts/slideLayout424.xml"/><Relationship Id="rId1" Type="http://schemas.openxmlformats.org/officeDocument/2006/relationships/themeOverride" Target="../theme/themeOverride71.xml"/></Relationships>
</file>

<file path=ppt/slides/_rels/slide171.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slideLayout" Target="../slideLayouts/slideLayout426.xml"/><Relationship Id="rId1" Type="http://schemas.openxmlformats.org/officeDocument/2006/relationships/themeOverride" Target="../theme/themeOverride72.xml"/></Relationships>
</file>

<file path=ppt/slides/_rels/slide172.xml.rels><?xml version="1.0" encoding="UTF-8" standalone="yes"?>
<Relationships xmlns="http://schemas.openxmlformats.org/package/2006/relationships"><Relationship Id="rId3" Type="http://schemas.openxmlformats.org/officeDocument/2006/relationships/notesSlide" Target="../notesSlides/notesSlide150.xml"/><Relationship Id="rId2" Type="http://schemas.openxmlformats.org/officeDocument/2006/relationships/slideLayout" Target="../slideLayouts/slideLayout424.xml"/><Relationship Id="rId1" Type="http://schemas.openxmlformats.org/officeDocument/2006/relationships/themeOverride" Target="../theme/themeOverride73.xml"/><Relationship Id="rId4" Type="http://schemas.openxmlformats.org/officeDocument/2006/relationships/image" Target="../media/image122.png"/></Relationships>
</file>

<file path=ppt/slides/_rels/slide173.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notesSlide" Target="../notesSlides/notesSlide151.xml"/><Relationship Id="rId7" Type="http://schemas.openxmlformats.org/officeDocument/2006/relationships/image" Target="../media/image126.png"/><Relationship Id="rId2" Type="http://schemas.openxmlformats.org/officeDocument/2006/relationships/slideLayout" Target="../slideLayouts/slideLayout427.xml"/><Relationship Id="rId1" Type="http://schemas.openxmlformats.org/officeDocument/2006/relationships/themeOverride" Target="../theme/themeOverride74.xm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123.png"/><Relationship Id="rId9" Type="http://schemas.openxmlformats.org/officeDocument/2006/relationships/image" Target="../media/image128.jpeg"/></Relationships>
</file>

<file path=ppt/slides/_rels/slide174.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slideLayout" Target="../slideLayouts/slideLayout424.xml"/><Relationship Id="rId1" Type="http://schemas.openxmlformats.org/officeDocument/2006/relationships/themeOverride" Target="../theme/themeOverride75.xml"/></Relationships>
</file>

<file path=ppt/slides/_rels/slide175.xml.rels><?xml version="1.0" encoding="UTF-8" standalone="yes"?>
<Relationships xmlns="http://schemas.openxmlformats.org/package/2006/relationships"><Relationship Id="rId3" Type="http://schemas.openxmlformats.org/officeDocument/2006/relationships/notesSlide" Target="../notesSlides/notesSlide152.xml"/><Relationship Id="rId7" Type="http://schemas.openxmlformats.org/officeDocument/2006/relationships/image" Target="../media/image133.png"/><Relationship Id="rId2" Type="http://schemas.openxmlformats.org/officeDocument/2006/relationships/slideLayout" Target="../slideLayouts/slideLayout429.xml"/><Relationship Id="rId1" Type="http://schemas.openxmlformats.org/officeDocument/2006/relationships/themeOverride" Target="../theme/themeOverride76.xml"/><Relationship Id="rId6" Type="http://schemas.openxmlformats.org/officeDocument/2006/relationships/image" Target="../media/image132.jpeg"/><Relationship Id="rId5" Type="http://schemas.openxmlformats.org/officeDocument/2006/relationships/image" Target="../media/image131.png"/><Relationship Id="rId4" Type="http://schemas.openxmlformats.org/officeDocument/2006/relationships/image" Target="../media/image130.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731.xml"/></Relationships>
</file>

<file path=ppt/slides/_rels/slide17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34.jpeg"/><Relationship Id="rId1" Type="http://schemas.openxmlformats.org/officeDocument/2006/relationships/slideLayout" Target="../slideLayouts/slideLayout566.xml"/><Relationship Id="rId4" Type="http://schemas.openxmlformats.org/officeDocument/2006/relationships/image" Target="../media/image103.jpeg"/></Relationships>
</file>

<file path=ppt/slides/_rels/slide178.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153.xml"/><Relationship Id="rId1" Type="http://schemas.openxmlformats.org/officeDocument/2006/relationships/slideLayout" Target="../slideLayouts/slideLayout572.xml"/></Relationships>
</file>

<file path=ppt/slides/_rels/slide179.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54.xml"/><Relationship Id="rId1" Type="http://schemas.openxmlformats.org/officeDocument/2006/relationships/slideLayout" Target="../slideLayouts/slideLayout57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74.xml"/></Relationships>
</file>

<file path=ppt/slides/_rels/slide180.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55.xml"/><Relationship Id="rId1" Type="http://schemas.openxmlformats.org/officeDocument/2006/relationships/slideLayout" Target="../slideLayouts/slideLayout572.xml"/></Relationships>
</file>

<file path=ppt/slides/_rels/slide18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56.xml"/><Relationship Id="rId1" Type="http://schemas.openxmlformats.org/officeDocument/2006/relationships/slideLayout" Target="../slideLayouts/slideLayout572.xml"/></Relationships>
</file>

<file path=ppt/slides/_rels/slide182.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57.xml"/><Relationship Id="rId1" Type="http://schemas.openxmlformats.org/officeDocument/2006/relationships/slideLayout" Target="../slideLayouts/slideLayout572.xml"/></Relationships>
</file>

<file path=ppt/slides/_rels/slide183.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58.xml"/><Relationship Id="rId1" Type="http://schemas.openxmlformats.org/officeDocument/2006/relationships/slideLayout" Target="../slideLayouts/slideLayout572.xml"/></Relationships>
</file>

<file path=ppt/slides/_rels/slide18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9.xml"/><Relationship Id="rId1" Type="http://schemas.openxmlformats.org/officeDocument/2006/relationships/slideLayout" Target="../slideLayouts/slideLayout572.xml"/></Relationships>
</file>

<file path=ppt/slides/_rels/slide185.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60.xml"/><Relationship Id="rId1" Type="http://schemas.openxmlformats.org/officeDocument/2006/relationships/slideLayout" Target="../slideLayouts/slideLayout572.xml"/></Relationships>
</file>

<file path=ppt/slides/_rels/slide186.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61.xml"/><Relationship Id="rId1" Type="http://schemas.openxmlformats.org/officeDocument/2006/relationships/slideLayout" Target="../slideLayouts/slideLayout572.xml"/></Relationships>
</file>

<file path=ppt/slides/_rels/slide18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62.xml"/><Relationship Id="rId1" Type="http://schemas.openxmlformats.org/officeDocument/2006/relationships/slideLayout" Target="../slideLayouts/slideLayout572.xml"/></Relationships>
</file>

<file path=ppt/slides/_rels/slide188.xml.rels><?xml version="1.0" encoding="UTF-8" standalone="yes"?>
<Relationships xmlns="http://schemas.openxmlformats.org/package/2006/relationships"><Relationship Id="rId3" Type="http://schemas.openxmlformats.org/officeDocument/2006/relationships/image" Target="../media/image145.jpeg"/><Relationship Id="rId2" Type="http://schemas.openxmlformats.org/officeDocument/2006/relationships/notesSlide" Target="../notesSlides/notesSlide163.xml"/><Relationship Id="rId1" Type="http://schemas.openxmlformats.org/officeDocument/2006/relationships/slideLayout" Target="../slideLayouts/slideLayout572.xml"/></Relationships>
</file>

<file path=ppt/slides/_rels/slide189.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64.xml"/><Relationship Id="rId1" Type="http://schemas.openxmlformats.org/officeDocument/2006/relationships/slideLayout" Target="../slideLayouts/slideLayout572.xml"/></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238.xml"/></Relationships>
</file>

<file path=ppt/slides/_rels/slide190.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65.xml"/><Relationship Id="rId1" Type="http://schemas.openxmlformats.org/officeDocument/2006/relationships/slideLayout" Target="../slideLayouts/slideLayout572.xml"/></Relationships>
</file>

<file path=ppt/slides/_rels/slide191.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66.xml"/><Relationship Id="rId1" Type="http://schemas.openxmlformats.org/officeDocument/2006/relationships/slideLayout" Target="../slideLayouts/slideLayout572.xml"/></Relationships>
</file>

<file path=ppt/slides/_rels/slide192.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67.xml"/><Relationship Id="rId1" Type="http://schemas.openxmlformats.org/officeDocument/2006/relationships/slideLayout" Target="../slideLayouts/slideLayout572.xml"/></Relationships>
</file>

<file path=ppt/slides/_rels/slide193.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68.xml"/><Relationship Id="rId1" Type="http://schemas.openxmlformats.org/officeDocument/2006/relationships/slideLayout" Target="../slideLayouts/slideLayout572.xml"/></Relationships>
</file>

<file path=ppt/slides/_rels/slide194.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169.xml"/><Relationship Id="rId1" Type="http://schemas.openxmlformats.org/officeDocument/2006/relationships/slideLayout" Target="../slideLayouts/slideLayout572.xml"/></Relationships>
</file>

<file path=ppt/slides/_rels/slide195.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70.xml"/><Relationship Id="rId1" Type="http://schemas.openxmlformats.org/officeDocument/2006/relationships/slideLayout" Target="../slideLayouts/slideLayout572.xml"/></Relationships>
</file>

<file path=ppt/slides/_rels/slide196.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71.xml"/><Relationship Id="rId1" Type="http://schemas.openxmlformats.org/officeDocument/2006/relationships/slideLayout" Target="../slideLayouts/slideLayout572.xml"/></Relationships>
</file>

<file path=ppt/slides/_rels/slide197.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72.xml"/><Relationship Id="rId1" Type="http://schemas.openxmlformats.org/officeDocument/2006/relationships/slideLayout" Target="../slideLayouts/slideLayout572.xml"/></Relationships>
</file>

<file path=ppt/slides/_rels/slide198.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868.xml"/></Relationships>
</file>

<file path=ppt/slides/_rels/slide199.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03.xml"/></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6.xml"/><Relationship Id="rId1" Type="http://schemas.openxmlformats.org/officeDocument/2006/relationships/slideLayout" Target="../slideLayouts/slideLayout238.xml"/></Relationships>
</file>

<file path=ppt/slides/_rels/slide200.xml.rels><?xml version="1.0" encoding="UTF-8" standalone="yes"?>
<Relationships xmlns="http://schemas.openxmlformats.org/package/2006/relationships"><Relationship Id="rId3" Type="http://schemas.openxmlformats.org/officeDocument/2006/relationships/notesSlide" Target="../notesSlides/notesSlide173.xml"/><Relationship Id="rId2" Type="http://schemas.openxmlformats.org/officeDocument/2006/relationships/slideLayout" Target="../slideLayouts/slideLayout146.xml"/><Relationship Id="rId1" Type="http://schemas.openxmlformats.org/officeDocument/2006/relationships/themeOverride" Target="../theme/themeOverride77.xml"/><Relationship Id="rId5" Type="http://schemas.openxmlformats.org/officeDocument/2006/relationships/image" Target="../media/image154.png"/><Relationship Id="rId4" Type="http://schemas.openxmlformats.org/officeDocument/2006/relationships/image" Target="../media/image2.jpeg"/></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742.xml"/></Relationships>
</file>

<file path=ppt/slides/_rels/slide202.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74.xml"/><Relationship Id="rId1" Type="http://schemas.openxmlformats.org/officeDocument/2006/relationships/slideLayout" Target="../slideLayouts/slideLayout566.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19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753.xml"/></Relationships>
</file>

<file path=ppt/slides/_rels/slide205.xml.rels><?xml version="1.0" encoding="UTF-8" standalone="yes"?>
<Relationships xmlns="http://schemas.openxmlformats.org/package/2006/relationships"><Relationship Id="rId2" Type="http://schemas.openxmlformats.org/officeDocument/2006/relationships/image" Target="../media/image156.jpeg"/><Relationship Id="rId1" Type="http://schemas.openxmlformats.org/officeDocument/2006/relationships/slideLayout" Target="../slideLayouts/slideLayout629.xml"/></Relationships>
</file>

<file path=ppt/slides/_rels/slide206.xml.rels><?xml version="1.0" encoding="UTF-8" standalone="yes"?>
<Relationships xmlns="http://schemas.openxmlformats.org/package/2006/relationships"><Relationship Id="rId3" Type="http://schemas.openxmlformats.org/officeDocument/2006/relationships/image" Target="../media/image157.jpg"/><Relationship Id="rId2" Type="http://schemas.openxmlformats.org/officeDocument/2006/relationships/notesSlide" Target="../notesSlides/notesSlide176.xml"/><Relationship Id="rId1" Type="http://schemas.openxmlformats.org/officeDocument/2006/relationships/slideLayout" Target="../slideLayouts/slideLayout17.xml"/><Relationship Id="rId4" Type="http://schemas.openxmlformats.org/officeDocument/2006/relationships/image" Target="../media/image158.jpeg"/></Relationships>
</file>

<file path=ppt/slides/_rels/slide207.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77.xml"/><Relationship Id="rId1" Type="http://schemas.openxmlformats.org/officeDocument/2006/relationships/slideLayout" Target="../slideLayouts/slideLayout629.xml"/></Relationships>
</file>

<file path=ppt/slides/_rels/slide208.xml.rels><?xml version="1.0" encoding="UTF-8" standalone="yes"?>
<Relationships xmlns="http://schemas.openxmlformats.org/package/2006/relationships"><Relationship Id="rId3" Type="http://schemas.openxmlformats.org/officeDocument/2006/relationships/image" Target="../media/image160.jpg"/><Relationship Id="rId2" Type="http://schemas.openxmlformats.org/officeDocument/2006/relationships/notesSlide" Target="../notesSlides/notesSlide178.xml"/><Relationship Id="rId1" Type="http://schemas.openxmlformats.org/officeDocument/2006/relationships/slideLayout" Target="../slideLayouts/slideLayout629.xml"/><Relationship Id="rId4" Type="http://schemas.openxmlformats.org/officeDocument/2006/relationships/image" Target="../media/image161.jpg"/></Relationships>
</file>

<file path=ppt/slides/_rels/slide209.xml.rels><?xml version="1.0" encoding="UTF-8" standalone="yes"?>
<Relationships xmlns="http://schemas.openxmlformats.org/package/2006/relationships"><Relationship Id="rId3" Type="http://schemas.openxmlformats.org/officeDocument/2006/relationships/image" Target="../media/image162.jpg"/><Relationship Id="rId2" Type="http://schemas.openxmlformats.org/officeDocument/2006/relationships/notesSlide" Target="../notesSlides/notesSlide179.xml"/><Relationship Id="rId1" Type="http://schemas.openxmlformats.org/officeDocument/2006/relationships/slideLayout" Target="../slideLayouts/slideLayout629.xml"/></Relationships>
</file>

<file path=ppt/slides/_rels/slide2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xml"/><Relationship Id="rId1" Type="http://schemas.openxmlformats.org/officeDocument/2006/relationships/slideLayout" Target="../slideLayouts/slideLayout238.xml"/></Relationships>
</file>

<file path=ppt/slides/_rels/slide21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80.xml"/><Relationship Id="rId1" Type="http://schemas.openxmlformats.org/officeDocument/2006/relationships/slideLayout" Target="../slideLayouts/slideLayout629.xml"/></Relationships>
</file>

<file path=ppt/slides/_rels/slide211.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81.xml"/><Relationship Id="rId1" Type="http://schemas.openxmlformats.org/officeDocument/2006/relationships/slideLayout" Target="../slideLayouts/slideLayout17.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503.xml"/></Relationships>
</file>

<file path=ppt/slides/_rels/slide21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notesSlide" Target="../notesSlides/notesSlide183.xml"/><Relationship Id="rId1" Type="http://schemas.openxmlformats.org/officeDocument/2006/relationships/slideLayout" Target="../slideLayouts/slideLayout503.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764.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503.xml"/></Relationships>
</file>

<file path=ppt/slides/_rels/slide216.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Layout" Target="../slideLayouts/slideLayout432.xml"/></Relationships>
</file>

<file path=ppt/slides/_rels/slide217.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Layout" Target="../slideLayouts/slideLayout43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775.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503.xml"/></Relationships>
</file>

<file path=ppt/slides/_rels/slide2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8.xml"/><Relationship Id="rId1" Type="http://schemas.openxmlformats.org/officeDocument/2006/relationships/slideLayout" Target="../slideLayouts/slideLayout238.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208.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786.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2.xml"/></Relationships>
</file>

<file path=ppt/slides/_rels/slide22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66.jpeg"/><Relationship Id="rId1" Type="http://schemas.openxmlformats.org/officeDocument/2006/relationships/slideLayout" Target="../slideLayouts/slideLayout635.xml"/><Relationship Id="rId4" Type="http://schemas.openxmlformats.org/officeDocument/2006/relationships/image" Target="../media/image103.jpeg"/></Relationships>
</file>

<file path=ppt/slides/_rels/slide224.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88.xml"/><Relationship Id="rId1" Type="http://schemas.openxmlformats.org/officeDocument/2006/relationships/slideLayout" Target="../slideLayouts/slideLayout619.xml"/></Relationships>
</file>

<file path=ppt/slides/_rels/slide225.xml.rels><?xml version="1.0" encoding="UTF-8" standalone="yes"?>
<Relationships xmlns="http://schemas.openxmlformats.org/package/2006/relationships"><Relationship Id="rId3" Type="http://schemas.openxmlformats.org/officeDocument/2006/relationships/image" Target="../media/image168.jpeg"/><Relationship Id="rId2" Type="http://schemas.openxmlformats.org/officeDocument/2006/relationships/notesSlide" Target="../notesSlides/notesSlide189.xml"/><Relationship Id="rId1" Type="http://schemas.openxmlformats.org/officeDocument/2006/relationships/slideLayout" Target="../slideLayouts/slideLayout619.xml"/></Relationships>
</file>

<file path=ppt/slides/_rels/slide226.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90.xml"/><Relationship Id="rId1" Type="http://schemas.openxmlformats.org/officeDocument/2006/relationships/slideLayout" Target="../slideLayouts/slideLayout619.xml"/></Relationships>
</file>

<file path=ppt/slides/_rels/slide227.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91.xml"/><Relationship Id="rId1" Type="http://schemas.openxmlformats.org/officeDocument/2006/relationships/slideLayout" Target="../slideLayouts/slideLayout619.xml"/></Relationships>
</file>

<file path=ppt/slides/_rels/slide228.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92.xml"/><Relationship Id="rId1" Type="http://schemas.openxmlformats.org/officeDocument/2006/relationships/slideLayout" Target="../slideLayouts/slideLayout619.xml"/></Relationships>
</file>

<file path=ppt/slides/_rels/slide229.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93.xml"/><Relationship Id="rId1" Type="http://schemas.openxmlformats.org/officeDocument/2006/relationships/slideLayout" Target="../slideLayouts/slideLayout619.xml"/></Relationships>
</file>

<file path=ppt/slides/_rels/slide2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348.xml"/></Relationships>
</file>

<file path=ppt/slides/_rels/slide230.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94.xml"/><Relationship Id="rId1" Type="http://schemas.openxmlformats.org/officeDocument/2006/relationships/slideLayout" Target="../slideLayouts/slideLayout619.xml"/></Relationships>
</file>

<file path=ppt/slides/_rels/slide231.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95.xml"/><Relationship Id="rId1" Type="http://schemas.openxmlformats.org/officeDocument/2006/relationships/slideLayout" Target="../slideLayouts/slideLayout619.xml"/></Relationships>
</file>

<file path=ppt/slides/_rels/slide23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96.xml"/><Relationship Id="rId1" Type="http://schemas.openxmlformats.org/officeDocument/2006/relationships/slideLayout" Target="../slideLayouts/slideLayout619.xml"/></Relationships>
</file>

<file path=ppt/slides/_rels/slide233.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97.xml"/><Relationship Id="rId1" Type="http://schemas.openxmlformats.org/officeDocument/2006/relationships/slideLayout" Target="../slideLayouts/slideLayout619.xml"/></Relationships>
</file>

<file path=ppt/slides/_rels/slide23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98.xml"/><Relationship Id="rId1" Type="http://schemas.openxmlformats.org/officeDocument/2006/relationships/slideLayout" Target="../slideLayouts/slideLayout619.xml"/></Relationships>
</file>

<file path=ppt/slides/_rels/slide235.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99.xml"/><Relationship Id="rId1" Type="http://schemas.openxmlformats.org/officeDocument/2006/relationships/slideLayout" Target="../slideLayouts/slideLayout619.xml"/></Relationships>
</file>

<file path=ppt/slides/_rels/slide23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797.xml"/></Relationships>
</file>

<file path=ppt/slides/_rels/slide238.xml.rels><?xml version="1.0" encoding="UTF-8" standalone="yes"?>
<Relationships xmlns="http://schemas.openxmlformats.org/package/2006/relationships"><Relationship Id="rId2" Type="http://schemas.openxmlformats.org/officeDocument/2006/relationships/notesSlide" Target="../notesSlides/notesSlide200.xml"/><Relationship Id="rId1" Type="http://schemas.openxmlformats.org/officeDocument/2006/relationships/slideLayout" Target="../slideLayouts/slideLayout220.xml"/></Relationships>
</file>

<file path=ppt/slides/_rels/slide239.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78.jpeg"/><Relationship Id="rId1" Type="http://schemas.openxmlformats.org/officeDocument/2006/relationships/slideLayout" Target="../slideLayouts/slideLayout923.xml"/><Relationship Id="rId4" Type="http://schemas.openxmlformats.org/officeDocument/2006/relationships/image" Target="../media/image103.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54.xml"/></Relationships>
</file>

<file path=ppt/slides/_rels/slide240.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01.xml"/><Relationship Id="rId1" Type="http://schemas.openxmlformats.org/officeDocument/2006/relationships/slideLayout" Target="../slideLayouts/slideLayout951.xml"/></Relationships>
</file>

<file path=ppt/slides/_rels/slide24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02.xml"/><Relationship Id="rId1" Type="http://schemas.openxmlformats.org/officeDocument/2006/relationships/slideLayout" Target="../slideLayouts/slideLayout951.xml"/></Relationships>
</file>

<file path=ppt/slides/_rels/slide24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203.xml"/><Relationship Id="rId1" Type="http://schemas.openxmlformats.org/officeDocument/2006/relationships/slideLayout" Target="../slideLayouts/slideLayout951.xml"/></Relationships>
</file>

<file path=ppt/slides/_rels/slide24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204.xml"/><Relationship Id="rId1" Type="http://schemas.openxmlformats.org/officeDocument/2006/relationships/slideLayout" Target="../slideLayouts/slideLayout951.xml"/></Relationships>
</file>

<file path=ppt/slides/_rels/slide24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205.xml"/><Relationship Id="rId1" Type="http://schemas.openxmlformats.org/officeDocument/2006/relationships/slideLayout" Target="../slideLayouts/slideLayout951.xml"/></Relationships>
</file>

<file path=ppt/slides/_rels/slide24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06.xml"/><Relationship Id="rId1" Type="http://schemas.openxmlformats.org/officeDocument/2006/relationships/slideLayout" Target="../slideLayouts/slideLayout951.xml"/></Relationships>
</file>

<file path=ppt/slides/_rels/slide24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07.xml"/><Relationship Id="rId1" Type="http://schemas.openxmlformats.org/officeDocument/2006/relationships/slideLayout" Target="../slideLayouts/slideLayout951.xml"/></Relationships>
</file>

<file path=ppt/slides/_rels/slide247.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208.xml"/><Relationship Id="rId1" Type="http://schemas.openxmlformats.org/officeDocument/2006/relationships/slideLayout" Target="../slideLayouts/slideLayout951.xml"/></Relationships>
</file>

<file path=ppt/slides/_rels/slide24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209.xml"/><Relationship Id="rId1" Type="http://schemas.openxmlformats.org/officeDocument/2006/relationships/slideLayout" Target="../slideLayouts/slideLayout951.xml"/></Relationships>
</file>

<file path=ppt/slides/_rels/slide249.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210.xml"/><Relationship Id="rId1" Type="http://schemas.openxmlformats.org/officeDocument/2006/relationships/slideLayout" Target="../slideLayouts/slideLayout951.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254.xml"/></Relationships>
</file>

<file path=ppt/slides/_rels/slide250.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211.xml"/><Relationship Id="rId1" Type="http://schemas.openxmlformats.org/officeDocument/2006/relationships/slideLayout" Target="../slideLayouts/slideLayout951.xml"/></Relationships>
</file>

<file path=ppt/slides/_rels/slide251.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808.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12.xml"/><Relationship Id="rId2" Type="http://schemas.openxmlformats.org/officeDocument/2006/relationships/slideLayout" Target="../slideLayouts/slideLayout12.xml"/><Relationship Id="rId1" Type="http://schemas.openxmlformats.org/officeDocument/2006/relationships/themeOverride" Target="../theme/themeOverride78.xml"/><Relationship Id="rId4" Type="http://schemas.openxmlformats.org/officeDocument/2006/relationships/image" Target="../media/image51.jpe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819.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13.xml"/><Relationship Id="rId1" Type="http://schemas.openxmlformats.org/officeDocument/2006/relationships/slideLayout" Target="../slideLayouts/slideLayout232.xml"/></Relationships>
</file>

<file path=ppt/slides/_rels/slide256.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214.xml"/><Relationship Id="rId1" Type="http://schemas.openxmlformats.org/officeDocument/2006/relationships/slideLayout" Target="../slideLayouts/slideLayout647.xml"/><Relationship Id="rId4" Type="http://schemas.openxmlformats.org/officeDocument/2006/relationships/image" Target="../media/image190.jpeg"/></Relationships>
</file>

<file path=ppt/slides/_rels/slide257.xml.rels><?xml version="1.0" encoding="UTF-8" standalone="yes"?>
<Relationships xmlns="http://schemas.openxmlformats.org/package/2006/relationships"><Relationship Id="rId2" Type="http://schemas.openxmlformats.org/officeDocument/2006/relationships/slideLayout" Target="../slideLayouts/slideLayout830.xml"/><Relationship Id="rId1" Type="http://schemas.openxmlformats.org/officeDocument/2006/relationships/themeOverride" Target="../theme/themeOverride79.xml"/></Relationships>
</file>

<file path=ppt/slides/_rels/slide258.xml.rels><?xml version="1.0" encoding="UTF-8" standalone="yes"?>
<Relationships xmlns="http://schemas.openxmlformats.org/package/2006/relationships"><Relationship Id="rId2" Type="http://schemas.openxmlformats.org/officeDocument/2006/relationships/image" Target="../media/image191.png"/><Relationship Id="rId1" Type="http://schemas.openxmlformats.org/officeDocument/2006/relationships/slideLayout" Target="../slideLayouts/slideLayout657.xml"/></Relationships>
</file>

<file path=ppt/slides/_rels/slide259.xml.rels><?xml version="1.0" encoding="UTF-8" standalone="yes"?>
<Relationships xmlns="http://schemas.openxmlformats.org/package/2006/relationships"><Relationship Id="rId2" Type="http://schemas.openxmlformats.org/officeDocument/2006/relationships/image" Target="../media/image192.png"/><Relationship Id="rId1" Type="http://schemas.openxmlformats.org/officeDocument/2006/relationships/slideLayout" Target="../slideLayouts/slideLayout657.xml"/></Relationships>
</file>

<file path=ppt/slides/_rels/slide2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256.xml"/></Relationships>
</file>

<file path=ppt/slides/_rels/slide260.xml.rels><?xml version="1.0" encoding="UTF-8" standalone="yes"?>
<Relationships xmlns="http://schemas.openxmlformats.org/package/2006/relationships"><Relationship Id="rId2" Type="http://schemas.openxmlformats.org/officeDocument/2006/relationships/notesSlide" Target="../notesSlides/notesSlide215.xml"/><Relationship Id="rId1" Type="http://schemas.openxmlformats.org/officeDocument/2006/relationships/slideLayout" Target="../slideLayouts/slideLayout657.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65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57.xml"/></Relationships>
</file>

<file path=ppt/slides/_rels/slide263.xml.rels><?xml version="1.0" encoding="UTF-8" standalone="yes"?>
<Relationships xmlns="http://schemas.openxmlformats.org/package/2006/relationships"><Relationship Id="rId2" Type="http://schemas.openxmlformats.org/officeDocument/2006/relationships/image" Target="../media/image193.png"/><Relationship Id="rId1" Type="http://schemas.openxmlformats.org/officeDocument/2006/relationships/slideLayout" Target="../slideLayouts/slideLayout657.xml"/></Relationships>
</file>

<file path=ppt/slides/_rels/slide264.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657.xml"/></Relationships>
</file>

<file path=ppt/slides/_rels/slide265.xml.rels><?xml version="1.0" encoding="UTF-8" standalone="yes"?>
<Relationships xmlns="http://schemas.openxmlformats.org/package/2006/relationships"><Relationship Id="rId2" Type="http://schemas.openxmlformats.org/officeDocument/2006/relationships/image" Target="../media/image195.jpeg"/><Relationship Id="rId1" Type="http://schemas.openxmlformats.org/officeDocument/2006/relationships/slideLayout" Target="../slideLayouts/slideLayout657.xml"/></Relationships>
</file>

<file path=ppt/slides/_rels/slide266.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657.xml"/></Relationships>
</file>

<file path=ppt/slides/_rels/slide267.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657.xml"/></Relationships>
</file>

<file path=ppt/slides/_rels/slide268.xml.rels><?xml version="1.0" encoding="UTF-8" standalone="yes"?>
<Relationships xmlns="http://schemas.openxmlformats.org/package/2006/relationships"><Relationship Id="rId2" Type="http://schemas.openxmlformats.org/officeDocument/2006/relationships/image" Target="../media/image197.png"/><Relationship Id="rId1" Type="http://schemas.openxmlformats.org/officeDocument/2006/relationships/slideLayout" Target="../slideLayouts/slideLayout657.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841.xml"/></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12.xml"/><Relationship Id="rId5" Type="http://schemas.openxmlformats.org/officeDocument/2006/relationships/image" Target="../media/image37.png"/><Relationship Id="rId4" Type="http://schemas.openxmlformats.org/officeDocument/2006/relationships/image" Target="../media/image36.png"/></Relationships>
</file>

<file path=ppt/slides/_rels/slide270.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198.jpeg"/><Relationship Id="rId1" Type="http://schemas.openxmlformats.org/officeDocument/2006/relationships/slideLayout" Target="../slideLayouts/slideLayout566.xml"/><Relationship Id="rId4" Type="http://schemas.openxmlformats.org/officeDocument/2006/relationships/image" Target="../media/image103.jpeg"/></Relationships>
</file>

<file path=ppt/slides/_rels/slide27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16.xml"/><Relationship Id="rId1" Type="http://schemas.openxmlformats.org/officeDocument/2006/relationships/slideLayout" Target="../slideLayouts/slideLayout572.xml"/></Relationships>
</file>

<file path=ppt/slides/_rels/slide27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17.xml"/><Relationship Id="rId1" Type="http://schemas.openxmlformats.org/officeDocument/2006/relationships/slideLayout" Target="../slideLayouts/slideLayout572.xml"/></Relationships>
</file>

<file path=ppt/slides/_rels/slide273.xml.rels><?xml version="1.0" encoding="UTF-8" standalone="yes"?>
<Relationships xmlns="http://schemas.openxmlformats.org/package/2006/relationships"><Relationship Id="rId3" Type="http://schemas.openxmlformats.org/officeDocument/2006/relationships/image" Target="../media/image200.jpeg"/><Relationship Id="rId2" Type="http://schemas.openxmlformats.org/officeDocument/2006/relationships/notesSlide" Target="../notesSlides/notesSlide218.xml"/><Relationship Id="rId1" Type="http://schemas.openxmlformats.org/officeDocument/2006/relationships/slideLayout" Target="../slideLayouts/slideLayout572.xml"/></Relationships>
</file>

<file path=ppt/slides/_rels/slide274.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notesSlide" Target="../notesSlides/notesSlide219.xml"/><Relationship Id="rId1" Type="http://schemas.openxmlformats.org/officeDocument/2006/relationships/slideLayout" Target="../slideLayouts/slideLayout572.xml"/></Relationships>
</file>

<file path=ppt/slides/_rels/slide275.xml.rels><?xml version="1.0" encoding="UTF-8" standalone="yes"?>
<Relationships xmlns="http://schemas.openxmlformats.org/package/2006/relationships"><Relationship Id="rId3" Type="http://schemas.openxmlformats.org/officeDocument/2006/relationships/image" Target="../media/image202.jpeg"/><Relationship Id="rId2" Type="http://schemas.openxmlformats.org/officeDocument/2006/relationships/notesSlide" Target="../notesSlides/notesSlide220.xml"/><Relationship Id="rId1" Type="http://schemas.openxmlformats.org/officeDocument/2006/relationships/slideLayout" Target="../slideLayouts/slideLayout572.xml"/></Relationships>
</file>

<file path=ppt/slides/_rels/slide276.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21.xml"/><Relationship Id="rId1" Type="http://schemas.openxmlformats.org/officeDocument/2006/relationships/slideLayout" Target="../slideLayouts/slideLayout572.xml"/></Relationships>
</file>

<file path=ppt/slides/_rels/slide277.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22.xml"/><Relationship Id="rId1" Type="http://schemas.openxmlformats.org/officeDocument/2006/relationships/slideLayout" Target="../slideLayouts/slideLayout572.xml"/></Relationships>
</file>

<file path=ppt/slides/_rels/slide278.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23.xml"/><Relationship Id="rId1" Type="http://schemas.openxmlformats.org/officeDocument/2006/relationships/slideLayout" Target="../slideLayouts/slideLayout572.xml"/></Relationships>
</file>

<file path=ppt/slides/_rels/slide279.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24.xml"/><Relationship Id="rId1" Type="http://schemas.openxmlformats.org/officeDocument/2006/relationships/slideLayout" Target="../slideLayouts/slideLayout572.xml"/></Relationships>
</file>

<file path=ppt/slides/_rels/slide2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3.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280.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25.xml"/><Relationship Id="rId1" Type="http://schemas.openxmlformats.org/officeDocument/2006/relationships/slideLayout" Target="../slideLayouts/slideLayout572.xml"/></Relationships>
</file>

<file path=ppt/slides/_rels/slide281.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26.xml"/><Relationship Id="rId1" Type="http://schemas.openxmlformats.org/officeDocument/2006/relationships/slideLayout" Target="../slideLayouts/slideLayout572.xml"/></Relationships>
</file>

<file path=ppt/slides/_rels/slide282.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7.xml"/><Relationship Id="rId1" Type="http://schemas.openxmlformats.org/officeDocument/2006/relationships/slideLayout" Target="../slideLayouts/slideLayout572.xml"/></Relationships>
</file>

<file path=ppt/slides/_rels/slide283.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8.xml"/><Relationship Id="rId1" Type="http://schemas.openxmlformats.org/officeDocument/2006/relationships/slideLayout" Target="../slideLayouts/slideLayout572.xml"/></Relationships>
</file>

<file path=ppt/slides/_rels/slide284.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29.xml"/><Relationship Id="rId1" Type="http://schemas.openxmlformats.org/officeDocument/2006/relationships/slideLayout" Target="../slideLayouts/slideLayout572.xml"/></Relationships>
</file>

<file path=ppt/slides/_rels/slide285.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30.xml"/><Relationship Id="rId1" Type="http://schemas.openxmlformats.org/officeDocument/2006/relationships/slideLayout" Target="../slideLayouts/slideLayout572.xml"/></Relationships>
</file>

<file path=ppt/slides/_rels/slide286.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31.xml"/><Relationship Id="rId1" Type="http://schemas.openxmlformats.org/officeDocument/2006/relationships/slideLayout" Target="../slideLayouts/slideLayout572.xml"/></Relationships>
</file>

<file path=ppt/slides/_rels/slide28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566.xml"/></Relationships>
</file>

<file path=ppt/slides/_rels/slide288.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58.xml"/></Relationships>
</file>

<file path=ppt/slides/_rels/slide2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4.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158.xml"/></Relationships>
</file>

<file path=ppt/slides/_rels/slide291.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234.xml"/><Relationship Id="rId1" Type="http://schemas.openxmlformats.org/officeDocument/2006/relationships/slideLayout" Target="../slideLayouts/slideLayout12.xml"/></Relationships>
</file>

<file path=ppt/slides/_rels/slide292.xml.rels><?xml version="1.0" encoding="UTF-8" standalone="yes"?>
<Relationships xmlns="http://schemas.openxmlformats.org/package/2006/relationships"><Relationship Id="rId3" Type="http://schemas.openxmlformats.org/officeDocument/2006/relationships/image" Target="../media/image214.emf"/><Relationship Id="rId2" Type="http://schemas.openxmlformats.org/officeDocument/2006/relationships/notesSlide" Target="../notesSlides/notesSlide235.xml"/><Relationship Id="rId1" Type="http://schemas.openxmlformats.org/officeDocument/2006/relationships/slideLayout" Target="../slideLayouts/slideLayout12.xml"/></Relationships>
</file>

<file path=ppt/slides/_rels/slide293.xml.rels><?xml version="1.0" encoding="UTF-8" standalone="yes"?>
<Relationships xmlns="http://schemas.openxmlformats.org/package/2006/relationships"><Relationship Id="rId3" Type="http://schemas.openxmlformats.org/officeDocument/2006/relationships/notesSlide" Target="../notesSlides/notesSlide236.xml"/><Relationship Id="rId2" Type="http://schemas.openxmlformats.org/officeDocument/2006/relationships/slideLayout" Target="../slideLayouts/slideLayout170.xml"/><Relationship Id="rId1" Type="http://schemas.openxmlformats.org/officeDocument/2006/relationships/themeOverride" Target="../theme/themeOverride80.xml"/><Relationship Id="rId4" Type="http://schemas.openxmlformats.org/officeDocument/2006/relationships/image" Target="../media/image215.jpeg"/></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852.xml"/></Relationships>
</file>

<file path=ppt/slides/_rels/slide295.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216.jpeg"/><Relationship Id="rId1" Type="http://schemas.openxmlformats.org/officeDocument/2006/relationships/slideLayout" Target="../slideLayouts/slideLayout668.xml"/><Relationship Id="rId4" Type="http://schemas.openxmlformats.org/officeDocument/2006/relationships/image" Target="../media/image103.jpeg"/></Relationships>
</file>

<file path=ppt/slides/_rels/slide296.xml.rels><?xml version="1.0" encoding="UTF-8" standalone="yes"?>
<Relationships xmlns="http://schemas.openxmlformats.org/package/2006/relationships"><Relationship Id="rId2" Type="http://schemas.openxmlformats.org/officeDocument/2006/relationships/image" Target="../media/image217.jpeg"/><Relationship Id="rId1" Type="http://schemas.openxmlformats.org/officeDocument/2006/relationships/slideLayout" Target="../slideLayouts/slideLayout668.xml"/></Relationships>
</file>

<file path=ppt/slides/_rels/slide297.xml.rels><?xml version="1.0" encoding="UTF-8" standalone="yes"?>
<Relationships xmlns="http://schemas.openxmlformats.org/package/2006/relationships"><Relationship Id="rId2" Type="http://schemas.openxmlformats.org/officeDocument/2006/relationships/image" Target="../media/image218.jpeg"/><Relationship Id="rId1" Type="http://schemas.openxmlformats.org/officeDocument/2006/relationships/slideLayout" Target="../slideLayouts/slideLayout668.xml"/></Relationships>
</file>

<file path=ppt/slides/_rels/slide298.xml.rels><?xml version="1.0" encoding="UTF-8" standalone="yes"?>
<Relationships xmlns="http://schemas.openxmlformats.org/package/2006/relationships"><Relationship Id="rId2" Type="http://schemas.openxmlformats.org/officeDocument/2006/relationships/image" Target="../media/image219.jpeg"/><Relationship Id="rId1" Type="http://schemas.openxmlformats.org/officeDocument/2006/relationships/slideLayout" Target="../slideLayouts/slideLayout668.xml"/></Relationships>
</file>

<file path=ppt/slides/_rels/slide299.xml.rels><?xml version="1.0" encoding="UTF-8" standalone="yes"?>
<Relationships xmlns="http://schemas.openxmlformats.org/package/2006/relationships"><Relationship Id="rId2" Type="http://schemas.openxmlformats.org/officeDocument/2006/relationships/image" Target="../media/image220.jpeg"/><Relationship Id="rId1" Type="http://schemas.openxmlformats.org/officeDocument/2006/relationships/slideLayout" Target="../slideLayouts/slideLayout66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03.xml"/></Relationships>
</file>

<file path=ppt/slides/_rels/slide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5.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00.xml.rels><?xml version="1.0" encoding="UTF-8" standalone="yes"?>
<Relationships xmlns="http://schemas.openxmlformats.org/package/2006/relationships"><Relationship Id="rId2" Type="http://schemas.openxmlformats.org/officeDocument/2006/relationships/image" Target="../media/image216.jpeg"/><Relationship Id="rId1" Type="http://schemas.openxmlformats.org/officeDocument/2006/relationships/slideLayout" Target="../slideLayouts/slideLayout668.xml"/></Relationships>
</file>

<file path=ppt/slides/_rels/slide301.xml.rels><?xml version="1.0" encoding="UTF-8" standalone="yes"?>
<Relationships xmlns="http://schemas.openxmlformats.org/package/2006/relationships"><Relationship Id="rId2" Type="http://schemas.openxmlformats.org/officeDocument/2006/relationships/image" Target="../media/image221.jpeg"/><Relationship Id="rId1" Type="http://schemas.openxmlformats.org/officeDocument/2006/relationships/slideLayout" Target="../slideLayouts/slideLayout668.xml"/></Relationships>
</file>

<file path=ppt/slides/_rels/slide302.xml.rels><?xml version="1.0" encoding="UTF-8" standalone="yes"?>
<Relationships xmlns="http://schemas.openxmlformats.org/package/2006/relationships"><Relationship Id="rId2" Type="http://schemas.openxmlformats.org/officeDocument/2006/relationships/image" Target="../media/image222.jpeg"/><Relationship Id="rId1" Type="http://schemas.openxmlformats.org/officeDocument/2006/relationships/slideLayout" Target="../slideLayouts/slideLayout668.xml"/></Relationships>
</file>

<file path=ppt/slides/_rels/slide303.xml.rels><?xml version="1.0" encoding="UTF-8" standalone="yes"?>
<Relationships xmlns="http://schemas.openxmlformats.org/package/2006/relationships"><Relationship Id="rId2" Type="http://schemas.openxmlformats.org/officeDocument/2006/relationships/image" Target="../media/image223.jpeg"/><Relationship Id="rId1" Type="http://schemas.openxmlformats.org/officeDocument/2006/relationships/slideLayout" Target="../slideLayouts/slideLayout668.xml"/></Relationships>
</file>

<file path=ppt/slides/_rels/slide304.xml.rels><?xml version="1.0" encoding="UTF-8" standalone="yes"?>
<Relationships xmlns="http://schemas.openxmlformats.org/package/2006/relationships"><Relationship Id="rId2" Type="http://schemas.openxmlformats.org/officeDocument/2006/relationships/image" Target="../media/image224.jpeg"/><Relationship Id="rId1" Type="http://schemas.openxmlformats.org/officeDocument/2006/relationships/slideLayout" Target="../slideLayouts/slideLayout668.xml"/></Relationships>
</file>

<file path=ppt/slides/_rels/slide305.xml.rels><?xml version="1.0" encoding="UTF-8" standalone="yes"?>
<Relationships xmlns="http://schemas.openxmlformats.org/package/2006/relationships"><Relationship Id="rId2" Type="http://schemas.openxmlformats.org/officeDocument/2006/relationships/image" Target="../media/image225.jpeg"/><Relationship Id="rId1" Type="http://schemas.openxmlformats.org/officeDocument/2006/relationships/slideLayout" Target="../slideLayouts/slideLayout668.xml"/></Relationships>
</file>

<file path=ppt/slides/_rels/slide306.xml.rels><?xml version="1.0" encoding="UTF-8" standalone="yes"?>
<Relationships xmlns="http://schemas.openxmlformats.org/package/2006/relationships"><Relationship Id="rId2" Type="http://schemas.openxmlformats.org/officeDocument/2006/relationships/image" Target="../media/image226.jpeg"/><Relationship Id="rId1" Type="http://schemas.openxmlformats.org/officeDocument/2006/relationships/slideLayout" Target="../slideLayouts/slideLayout668.xml"/></Relationships>
</file>

<file path=ppt/slides/_rels/slide307.xml.rels><?xml version="1.0" encoding="UTF-8" standalone="yes"?>
<Relationships xmlns="http://schemas.openxmlformats.org/package/2006/relationships"><Relationship Id="rId2" Type="http://schemas.openxmlformats.org/officeDocument/2006/relationships/image" Target="../media/image227.jpeg"/><Relationship Id="rId1" Type="http://schemas.openxmlformats.org/officeDocument/2006/relationships/slideLayout" Target="../slideLayouts/slideLayout668.xml"/></Relationships>
</file>

<file path=ppt/slides/_rels/slide308.xml.rels><?xml version="1.0" encoding="UTF-8" standalone="yes"?>
<Relationships xmlns="http://schemas.openxmlformats.org/package/2006/relationships"><Relationship Id="rId2" Type="http://schemas.openxmlformats.org/officeDocument/2006/relationships/image" Target="../media/image228.jpeg"/><Relationship Id="rId1" Type="http://schemas.openxmlformats.org/officeDocument/2006/relationships/slideLayout" Target="../slideLayouts/slideLayout668.xml"/></Relationships>
</file>

<file path=ppt/slides/_rels/slide309.xml.rels><?xml version="1.0" encoding="UTF-8" standalone="yes"?>
<Relationships xmlns="http://schemas.openxmlformats.org/package/2006/relationships"><Relationship Id="rId2" Type="http://schemas.openxmlformats.org/officeDocument/2006/relationships/image" Target="../media/image229.jpeg"/><Relationship Id="rId1" Type="http://schemas.openxmlformats.org/officeDocument/2006/relationships/slideLayout" Target="../slideLayouts/slideLayout668.xml"/></Relationships>
</file>

<file path=ppt/slides/_rels/slide31.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6.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10.xml.rels><?xml version="1.0" encoding="UTF-8" standalone="yes"?>
<Relationships xmlns="http://schemas.openxmlformats.org/package/2006/relationships"><Relationship Id="rId2" Type="http://schemas.openxmlformats.org/officeDocument/2006/relationships/image" Target="../media/image230.jpeg"/><Relationship Id="rId1" Type="http://schemas.openxmlformats.org/officeDocument/2006/relationships/slideLayout" Target="../slideLayouts/slideLayout668.xml"/></Relationships>
</file>

<file path=ppt/slides/_rels/slide311.xml.rels><?xml version="1.0" encoding="UTF-8" standalone="yes"?>
<Relationships xmlns="http://schemas.openxmlformats.org/package/2006/relationships"><Relationship Id="rId2" Type="http://schemas.openxmlformats.org/officeDocument/2006/relationships/image" Target="../media/image231.jpeg"/><Relationship Id="rId1" Type="http://schemas.openxmlformats.org/officeDocument/2006/relationships/slideLayout" Target="../slideLayouts/slideLayout668.xml"/></Relationships>
</file>

<file path=ppt/slides/_rels/slide312.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668.xml"/></Relationships>
</file>

<file path=ppt/slides/_rels/slide31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668.xml"/></Relationships>
</file>

<file path=ppt/slides/_rels/slide314.xml.rels><?xml version="1.0" encoding="UTF-8" standalone="yes"?>
<Relationships xmlns="http://schemas.openxmlformats.org/package/2006/relationships"><Relationship Id="rId2" Type="http://schemas.openxmlformats.org/officeDocument/2006/relationships/image" Target="../media/image234.jpeg"/><Relationship Id="rId1" Type="http://schemas.openxmlformats.org/officeDocument/2006/relationships/slideLayout" Target="../slideLayouts/slideLayout668.xml"/></Relationships>
</file>

<file path=ppt/slides/_rels/slide315.xml.rels><?xml version="1.0" encoding="UTF-8" standalone="yes"?>
<Relationships xmlns="http://schemas.openxmlformats.org/package/2006/relationships"><Relationship Id="rId2" Type="http://schemas.openxmlformats.org/officeDocument/2006/relationships/image" Target="../media/image235.jpeg"/><Relationship Id="rId1" Type="http://schemas.openxmlformats.org/officeDocument/2006/relationships/slideLayout" Target="../slideLayouts/slideLayout668.xml"/></Relationships>
</file>

<file path=ppt/slides/_rels/slide316.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hyperlink" Target="http://www.bigbookmedia.com" TargetMode="External"/><Relationship Id="rId1" Type="http://schemas.openxmlformats.org/officeDocument/2006/relationships/slideLayout" Target="../slideLayouts/slideLayout912.xml"/></Relationships>
</file>

<file path=ppt/slides/_rels/slide317.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912.xml"/></Relationships>
</file>

<file path=ppt/slides/_rels/slide31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image" Target="../media/image237.jpeg"/><Relationship Id="rId1" Type="http://schemas.openxmlformats.org/officeDocument/2006/relationships/slideLayout" Target="../slideLayouts/slideLayout668.xml"/><Relationship Id="rId4" Type="http://schemas.openxmlformats.org/officeDocument/2006/relationships/image" Target="../media/image103.jpeg"/></Relationships>
</file>

<file path=ppt/slides/_rels/slide319.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37.xml"/><Relationship Id="rId1" Type="http://schemas.openxmlformats.org/officeDocument/2006/relationships/slideLayout" Target="../slideLayouts/slideLayout674.xml"/></Relationships>
</file>

<file path=ppt/slides/_rels/slide3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7.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20.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38.xml"/><Relationship Id="rId1" Type="http://schemas.openxmlformats.org/officeDocument/2006/relationships/slideLayout" Target="../slideLayouts/slideLayout674.xml"/></Relationships>
</file>

<file path=ppt/slides/_rels/slide321.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39.xml"/><Relationship Id="rId1" Type="http://schemas.openxmlformats.org/officeDocument/2006/relationships/slideLayout" Target="../slideLayouts/slideLayout674.xml"/></Relationships>
</file>

<file path=ppt/slides/_rels/slide322.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40.xml"/><Relationship Id="rId1" Type="http://schemas.openxmlformats.org/officeDocument/2006/relationships/slideLayout" Target="../slideLayouts/slideLayout674.xml"/></Relationships>
</file>

<file path=ppt/slides/_rels/slide323.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41.xml"/><Relationship Id="rId1" Type="http://schemas.openxmlformats.org/officeDocument/2006/relationships/slideLayout" Target="../slideLayouts/slideLayout674.xml"/></Relationships>
</file>

<file path=ppt/slides/_rels/slide324.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42.xml"/><Relationship Id="rId1" Type="http://schemas.openxmlformats.org/officeDocument/2006/relationships/slideLayout" Target="../slideLayouts/slideLayout674.xml"/></Relationships>
</file>

<file path=ppt/slides/_rels/slide325.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43.xml"/><Relationship Id="rId1" Type="http://schemas.openxmlformats.org/officeDocument/2006/relationships/slideLayout" Target="../slideLayouts/slideLayout674.xml"/></Relationships>
</file>

<file path=ppt/slides/_rels/slide326.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44.xml"/><Relationship Id="rId1" Type="http://schemas.openxmlformats.org/officeDocument/2006/relationships/slideLayout" Target="../slideLayouts/slideLayout674.xml"/></Relationships>
</file>

<file path=ppt/slides/_rels/slide327.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45.xml"/><Relationship Id="rId1" Type="http://schemas.openxmlformats.org/officeDocument/2006/relationships/slideLayout" Target="../slideLayouts/slideLayout674.xml"/></Relationships>
</file>

<file path=ppt/slides/_rels/slide328.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46.xml"/><Relationship Id="rId1" Type="http://schemas.openxmlformats.org/officeDocument/2006/relationships/slideLayout" Target="../slideLayouts/slideLayout674.xml"/></Relationships>
</file>

<file path=ppt/slides/_rels/slide329.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7.xml"/><Relationship Id="rId1" Type="http://schemas.openxmlformats.org/officeDocument/2006/relationships/slideLayout" Target="../slideLayouts/slideLayout674.xml"/></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8.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30.xml.rels><?xml version="1.0" encoding="UTF-8" standalone="yes"?>
<Relationships xmlns="http://schemas.openxmlformats.org/package/2006/relationships"><Relationship Id="rId3" Type="http://schemas.openxmlformats.org/officeDocument/2006/relationships/image" Target="../media/image248.jpeg"/><Relationship Id="rId2" Type="http://schemas.openxmlformats.org/officeDocument/2006/relationships/notesSlide" Target="../notesSlides/notesSlide248.xml"/><Relationship Id="rId1" Type="http://schemas.openxmlformats.org/officeDocument/2006/relationships/slideLayout" Target="../slideLayouts/slideLayout674.xml"/></Relationships>
</file>

<file path=ppt/slides/_rels/slide331.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49.xml"/><Relationship Id="rId1" Type="http://schemas.openxmlformats.org/officeDocument/2006/relationships/slideLayout" Target="../slideLayouts/slideLayout674.xml"/></Relationships>
</file>

<file path=ppt/slides/_rels/slide332.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50.xml"/><Relationship Id="rId1" Type="http://schemas.openxmlformats.org/officeDocument/2006/relationships/slideLayout" Target="../slideLayouts/slideLayout674.xml"/></Relationships>
</file>

<file path=ppt/slides/_rels/slide333.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51.xml"/><Relationship Id="rId1" Type="http://schemas.openxmlformats.org/officeDocument/2006/relationships/slideLayout" Target="../slideLayouts/slideLayout674.xml"/></Relationships>
</file>

<file path=ppt/slides/_rels/slide334.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52.xml"/><Relationship Id="rId1" Type="http://schemas.openxmlformats.org/officeDocument/2006/relationships/slideLayout" Target="../slideLayouts/slideLayout674.xml"/></Relationships>
</file>

<file path=ppt/slides/_rels/slide335.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53.xml"/><Relationship Id="rId1" Type="http://schemas.openxmlformats.org/officeDocument/2006/relationships/slideLayout" Target="../slideLayouts/slideLayout674.xml"/></Relationships>
</file>

<file path=ppt/slides/_rels/slide336.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54.xml"/><Relationship Id="rId1" Type="http://schemas.openxmlformats.org/officeDocument/2006/relationships/slideLayout" Target="../slideLayouts/slideLayout674.xml"/></Relationships>
</file>

<file path=ppt/slides/_rels/slide337.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55.xml"/><Relationship Id="rId1" Type="http://schemas.openxmlformats.org/officeDocument/2006/relationships/slideLayout" Target="../slideLayouts/slideLayout674.xml"/></Relationships>
</file>

<file path=ppt/slides/_rels/slide338.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56.xml"/><Relationship Id="rId1" Type="http://schemas.openxmlformats.org/officeDocument/2006/relationships/slideLayout" Target="../slideLayouts/slideLayout674.xml"/></Relationships>
</file>

<file path=ppt/slides/_rels/slide339.xml.rels><?xml version="1.0" encoding="UTF-8" standalone="yes"?>
<Relationships xmlns="http://schemas.openxmlformats.org/package/2006/relationships"><Relationship Id="rId2" Type="http://schemas.openxmlformats.org/officeDocument/2006/relationships/image" Target="../media/image103.jpeg"/><Relationship Id="rId1" Type="http://schemas.openxmlformats.org/officeDocument/2006/relationships/slideLayout" Target="../slideLayouts/slideLayout901.xml"/></Relationships>
</file>

<file path=ppt/slides/_rels/slide3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40.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14.jpeg"/><Relationship Id="rId1" Type="http://schemas.openxmlformats.org/officeDocument/2006/relationships/slideLayout" Target="../slideLayouts/slideLayout879.xml"/><Relationship Id="rId4" Type="http://schemas.openxmlformats.org/officeDocument/2006/relationships/hyperlink" Target="http://www.LumoProject.com" TargetMode="External"/></Relationships>
</file>

<file path=ppt/slides/_rels/slide341.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257.xml"/><Relationship Id="rId1" Type="http://schemas.openxmlformats.org/officeDocument/2006/relationships/slideLayout" Target="../slideLayouts/slideLayout689.xml"/><Relationship Id="rId4" Type="http://schemas.openxmlformats.org/officeDocument/2006/relationships/image" Target="../media/image258.png"/></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683.xml"/></Relationships>
</file>

<file path=ppt/slides/_rels/slide3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0.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1.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2.xml"/><Relationship Id="rId1" Type="http://schemas.openxmlformats.org/officeDocument/2006/relationships/slideLayout" Target="../slideLayouts/slideLayout12.xml"/><Relationship Id="rId4" Type="http://schemas.openxmlformats.org/officeDocument/2006/relationships/image" Target="../media/image36.png"/></Relationships>
</file>

<file path=ppt/slides/_rels/slide38.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33.xml"/><Relationship Id="rId1" Type="http://schemas.openxmlformats.org/officeDocument/2006/relationships/slideLayout" Target="../slideLayouts/slideLayout26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8.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7.xml"/><Relationship Id="rId1" Type="http://schemas.openxmlformats.org/officeDocument/2006/relationships/themeOverride" Target="../theme/themeOverride1.xml"/><Relationship Id="rId4" Type="http://schemas.openxmlformats.org/officeDocument/2006/relationships/image" Target="../media/image13.emf"/></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7.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54.xml"/><Relationship Id="rId1" Type="http://schemas.openxmlformats.org/officeDocument/2006/relationships/themeOverride" Target="../theme/themeOverride5.xml"/><Relationship Id="rId6" Type="http://schemas.openxmlformats.org/officeDocument/2006/relationships/image" Target="../media/image41.emf"/><Relationship Id="rId5" Type="http://schemas.openxmlformats.org/officeDocument/2006/relationships/image" Target="../media/image40.gif"/><Relationship Id="rId4" Type="http://schemas.openxmlformats.org/officeDocument/2006/relationships/image" Target="../media/image39.png"/></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317.xml"/><Relationship Id="rId1" Type="http://schemas.openxmlformats.org/officeDocument/2006/relationships/themeOverride" Target="../theme/themeOverride6.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317.xml"/><Relationship Id="rId1" Type="http://schemas.openxmlformats.org/officeDocument/2006/relationships/themeOverride" Target="../theme/themeOverride7.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127.xml"/><Relationship Id="rId1" Type="http://schemas.openxmlformats.org/officeDocument/2006/relationships/themeOverride" Target="../theme/themeOverride8.xml"/><Relationship Id="rId5" Type="http://schemas.openxmlformats.org/officeDocument/2006/relationships/image" Target="../media/image36.png"/><Relationship Id="rId4" Type="http://schemas.openxmlformats.org/officeDocument/2006/relationships/image" Target="../media/image35.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366.xml"/><Relationship Id="rId1" Type="http://schemas.openxmlformats.org/officeDocument/2006/relationships/themeOverride" Target="../theme/themeOverride9.xml"/></Relationships>
</file>

<file path=ppt/slides/_rels/slide47.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378.xml"/><Relationship Id="rId1" Type="http://schemas.openxmlformats.org/officeDocument/2006/relationships/themeOverride" Target="../theme/themeOverride10.xml"/></Relationships>
</file>

<file path=ppt/slides/_rels/slide48.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378.xml"/><Relationship Id="rId1" Type="http://schemas.openxmlformats.org/officeDocument/2006/relationships/themeOverride" Target="../theme/themeOverride11.xm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378.xml"/><Relationship Id="rId1" Type="http://schemas.openxmlformats.org/officeDocument/2006/relationships/themeOverride" Target="../theme/themeOverride12.xml"/></Relationships>
</file>

<file path=ppt/slides/_rels/slide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528.xml"/></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379.xml"/><Relationship Id="rId1" Type="http://schemas.openxmlformats.org/officeDocument/2006/relationships/themeOverride" Target="../theme/themeOverride13.xml"/><Relationship Id="rId4" Type="http://schemas.openxmlformats.org/officeDocument/2006/relationships/image" Target="../media/image42.jpe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306.xml"/><Relationship Id="rId1" Type="http://schemas.openxmlformats.org/officeDocument/2006/relationships/themeOverride" Target="../theme/themeOverride14.xml"/><Relationship Id="rId4" Type="http://schemas.openxmlformats.org/officeDocument/2006/relationships/image" Target="../media/image43.jpeg"/></Relationships>
</file>

<file path=ppt/slides/_rels/slide52.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550.xml"/></Relationships>
</file>

<file path=ppt/slides/_rels/slide53.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550.xml"/></Relationships>
</file>

<file path=ppt/slides/_rels/slide54.xml.rels><?xml version="1.0" encoding="UTF-8" standalone="yes"?>
<Relationships xmlns="http://schemas.openxmlformats.org/package/2006/relationships"><Relationship Id="rId8" Type="http://schemas.openxmlformats.org/officeDocument/2006/relationships/image" Target="../media/image46.png"/><Relationship Id="rId3" Type="http://schemas.openxmlformats.org/officeDocument/2006/relationships/slideLayout" Target="../slideLayouts/slideLayout306.xml"/><Relationship Id="rId7" Type="http://schemas.openxmlformats.org/officeDocument/2006/relationships/image" Target="../media/image45.png"/><Relationship Id="rId2" Type="http://schemas.openxmlformats.org/officeDocument/2006/relationships/vmlDrawing" Target="../drawings/vmlDrawing2.vml"/><Relationship Id="rId1" Type="http://schemas.openxmlformats.org/officeDocument/2006/relationships/themeOverride" Target="../theme/themeOverride15.xml"/><Relationship Id="rId6" Type="http://schemas.openxmlformats.org/officeDocument/2006/relationships/image" Target="../media/image47.emf"/><Relationship Id="rId5" Type="http://schemas.openxmlformats.org/officeDocument/2006/relationships/oleObject" Target="../embeddings/oleObject2.bin"/><Relationship Id="rId4" Type="http://schemas.openxmlformats.org/officeDocument/2006/relationships/notesSlide" Target="../notesSlides/notesSlide47.xml"/></Relationships>
</file>

<file path=ppt/slides/_rels/slide5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slideLayout" Target="../slideLayouts/slideLayout447.xml"/></Relationships>
</file>

<file path=ppt/slides/_rels/slide5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8.xml"/><Relationship Id="rId1" Type="http://schemas.openxmlformats.org/officeDocument/2006/relationships/slideLayout" Target="../slideLayouts/slideLayout271.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12.xml"/><Relationship Id="rId1" Type="http://schemas.openxmlformats.org/officeDocument/2006/relationships/themeOverride" Target="../theme/themeOverride16.xml"/><Relationship Id="rId4" Type="http://schemas.openxmlformats.org/officeDocument/2006/relationships/image" Target="../media/image51.jpe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2.xml"/><Relationship Id="rId1" Type="http://schemas.openxmlformats.org/officeDocument/2006/relationships/themeOverride" Target="../theme/themeOverride17.xml"/><Relationship Id="rId4" Type="http://schemas.openxmlformats.org/officeDocument/2006/relationships/image" Target="../media/image51.jpeg"/></Relationships>
</file>

<file path=ppt/slides/_rels/slide59.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2.xml"/><Relationship Id="rId1" Type="http://schemas.openxmlformats.org/officeDocument/2006/relationships/themeOverride" Target="../theme/themeOverride18.xml"/><Relationship Id="rId4" Type="http://schemas.openxmlformats.org/officeDocument/2006/relationships/image" Target="../media/image51.jpeg"/></Relationships>
</file>

<file path=ppt/slides/_rels/slide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528.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12.xml"/><Relationship Id="rId1" Type="http://schemas.openxmlformats.org/officeDocument/2006/relationships/themeOverride" Target="../theme/themeOverride19.xml"/><Relationship Id="rId4" Type="http://schemas.openxmlformats.org/officeDocument/2006/relationships/image" Target="../media/image51.jpeg"/></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53.xml"/><Relationship Id="rId2" Type="http://schemas.openxmlformats.org/officeDocument/2006/relationships/slideLayout" Target="../slideLayouts/slideLayout12.xml"/><Relationship Id="rId1" Type="http://schemas.openxmlformats.org/officeDocument/2006/relationships/themeOverride" Target="../theme/themeOverride20.xml"/><Relationship Id="rId4" Type="http://schemas.openxmlformats.org/officeDocument/2006/relationships/image" Target="../media/image51.jpeg"/></Relationships>
</file>

<file path=ppt/slides/_rels/slide62.xml.rels><?xml version="1.0" encoding="UTF-8" standalone="yes"?>
<Relationships xmlns="http://schemas.openxmlformats.org/package/2006/relationships"><Relationship Id="rId2" Type="http://schemas.openxmlformats.org/officeDocument/2006/relationships/image" Target="../media/image52.jpg"/><Relationship Id="rId1" Type="http://schemas.openxmlformats.org/officeDocument/2006/relationships/slideLayout" Target="../slideLayouts/slideLayout443.xml"/></Relationships>
</file>

<file path=ppt/slides/_rels/slide63.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447.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311.xml"/><Relationship Id="rId1" Type="http://schemas.openxmlformats.org/officeDocument/2006/relationships/themeOverride" Target="../theme/themeOverride21.xml"/><Relationship Id="rId5" Type="http://schemas.openxmlformats.org/officeDocument/2006/relationships/image" Target="../media/image55.jpeg"/><Relationship Id="rId4" Type="http://schemas.openxmlformats.org/officeDocument/2006/relationships/image" Target="../media/image54.jpeg"/></Relationships>
</file>

<file path=ppt/slides/_rels/slide65.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5.xml"/><Relationship Id="rId1" Type="http://schemas.openxmlformats.org/officeDocument/2006/relationships/slideLayout" Target="../slideLayouts/slideLayout456.xml"/><Relationship Id="rId4" Type="http://schemas.openxmlformats.org/officeDocument/2006/relationships/image" Target="../media/image57.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447.xml"/></Relationships>
</file>

<file path=ppt/slides/_rels/slide6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56.xml"/><Relationship Id="rId1" Type="http://schemas.openxmlformats.org/officeDocument/2006/relationships/slideLayout" Target="../slideLayouts/slideLayout466.xml"/><Relationship Id="rId4" Type="http://schemas.openxmlformats.org/officeDocument/2006/relationships/image" Target="../media/image59.png"/></Relationships>
</file>

<file path=ppt/slides/_rels/slide6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57.xml"/><Relationship Id="rId1" Type="http://schemas.openxmlformats.org/officeDocument/2006/relationships/slideLayout" Target="../slideLayouts/slideLayout466.xml"/></Relationships>
</file>

<file path=ppt/slides/_rels/slide69.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58.xml"/><Relationship Id="rId1" Type="http://schemas.openxmlformats.org/officeDocument/2006/relationships/slideLayout" Target="../slideLayouts/slideLayout470.xml"/></Relationships>
</file>

<file path=ppt/slides/_rels/slide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4.jpeg"/><Relationship Id="rId1" Type="http://schemas.openxmlformats.org/officeDocument/2006/relationships/slideLayout" Target="../slideLayouts/slideLayout528.xml"/></Relationships>
</file>

<file path=ppt/slides/_rels/slide70.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59.xml"/><Relationship Id="rId1" Type="http://schemas.openxmlformats.org/officeDocument/2006/relationships/slideLayout" Target="../slideLayouts/slideLayout466.xml"/></Relationships>
</file>

<file path=ppt/slides/_rels/slide71.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0.xml"/><Relationship Id="rId1" Type="http://schemas.openxmlformats.org/officeDocument/2006/relationships/slideLayout" Target="../slideLayouts/slideLayout467.xml"/></Relationships>
</file>

<file path=ppt/slides/_rels/slide72.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1.xml"/><Relationship Id="rId1" Type="http://schemas.openxmlformats.org/officeDocument/2006/relationships/slideLayout" Target="../slideLayouts/slideLayout468.xml"/></Relationships>
</file>

<file path=ppt/slides/_rels/slide73.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2.xml"/><Relationship Id="rId1" Type="http://schemas.openxmlformats.org/officeDocument/2006/relationships/slideLayout" Target="../slideLayouts/slideLayout467.xml"/></Relationships>
</file>

<file path=ppt/slides/_rels/slide74.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63.xml"/><Relationship Id="rId1" Type="http://schemas.openxmlformats.org/officeDocument/2006/relationships/slideLayout" Target="../slideLayouts/slideLayout565.xml"/></Relationships>
</file>

<file path=ppt/slides/_rels/slide7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4.xml"/><Relationship Id="rId1" Type="http://schemas.openxmlformats.org/officeDocument/2006/relationships/slideLayout" Target="../slideLayouts/slideLayout486.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24.xml"/><Relationship Id="rId1" Type="http://schemas.openxmlformats.org/officeDocument/2006/relationships/themeOverride" Target="../theme/themeOverride22.xml"/><Relationship Id="rId4" Type="http://schemas.openxmlformats.org/officeDocument/2006/relationships/image" Target="../media/image36.png"/></Relationships>
</file>

<file path=ppt/slides/_rels/slide77.xml.rels><?xml version="1.0" encoding="UTF-8" standalone="yes"?>
<Relationships xmlns="http://schemas.openxmlformats.org/package/2006/relationships"><Relationship Id="rId2" Type="http://schemas.openxmlformats.org/officeDocument/2006/relationships/image" Target="../media/image68.jpeg"/><Relationship Id="rId1" Type="http://schemas.openxmlformats.org/officeDocument/2006/relationships/slideLayout" Target="../slideLayouts/slideLayout299.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2.xml"/><Relationship Id="rId1" Type="http://schemas.openxmlformats.org/officeDocument/2006/relationships/themeOverride" Target="../theme/themeOverride23.xml"/><Relationship Id="rId4" Type="http://schemas.openxmlformats.org/officeDocument/2006/relationships/image" Target="../media/image18.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09.xml"/></Relationships>
</file>

<file path=ppt/slides/_rels/slide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4.jpeg"/><Relationship Id="rId1" Type="http://schemas.openxmlformats.org/officeDocument/2006/relationships/slideLayout" Target="../slideLayouts/slideLayout528.xml"/></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27.xml"/><Relationship Id="rId1" Type="http://schemas.openxmlformats.org/officeDocument/2006/relationships/themeOverride" Target="../theme/themeOverride24.xml"/><Relationship Id="rId4" Type="http://schemas.openxmlformats.org/officeDocument/2006/relationships/image" Target="../media/image69.jpeg"/></Relationships>
</file>

<file path=ppt/slides/_rels/slide81.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68.xml"/><Relationship Id="rId1" Type="http://schemas.openxmlformats.org/officeDocument/2006/relationships/slideLayout" Target="../slideLayouts/slideLayout578.xml"/></Relationships>
</file>

<file path=ppt/slides/_rels/slide82.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20.xml"/></Relationships>
</file>

<file path=ppt/slides/_rels/slide83.xml.rels><?xml version="1.0" encoding="UTF-8" standalone="yes"?>
<Relationships xmlns="http://schemas.openxmlformats.org/package/2006/relationships"><Relationship Id="rId8" Type="http://schemas.openxmlformats.org/officeDocument/2006/relationships/hyperlink" Target="javascript:Bible('Matthew+13:1-53');" TargetMode="External"/><Relationship Id="rId3" Type="http://schemas.openxmlformats.org/officeDocument/2006/relationships/notesSlide" Target="../notesSlides/notesSlide69.xml"/><Relationship Id="rId7" Type="http://schemas.openxmlformats.org/officeDocument/2006/relationships/hyperlink" Target="javascript:Bible('Matthew+11:2-12:50');" TargetMode="External"/><Relationship Id="rId2" Type="http://schemas.openxmlformats.org/officeDocument/2006/relationships/slideLayout" Target="../slideLayouts/slideLayout305.xml"/><Relationship Id="rId1" Type="http://schemas.openxmlformats.org/officeDocument/2006/relationships/themeOverride" Target="../theme/themeOverride25.xml"/><Relationship Id="rId6" Type="http://schemas.openxmlformats.org/officeDocument/2006/relationships/hyperlink" Target="javascript:Bible('Matthew+10:1-11:1');" TargetMode="External"/><Relationship Id="rId11" Type="http://schemas.openxmlformats.org/officeDocument/2006/relationships/hyperlink" Target="javascript:Bible('Matthew+24:1-26:2');" TargetMode="External"/><Relationship Id="rId5" Type="http://schemas.openxmlformats.org/officeDocument/2006/relationships/hyperlink" Target="javascript:Bible('Matthew+8:1-9:38');" TargetMode="External"/><Relationship Id="rId10" Type="http://schemas.openxmlformats.org/officeDocument/2006/relationships/hyperlink" Target="javascript:Bible('Matthew+19:3-23:39');" TargetMode="External"/><Relationship Id="rId4" Type="http://schemas.openxmlformats.org/officeDocument/2006/relationships/hyperlink" Target="javascript:Bible('Matthew+4:12-25');" TargetMode="External"/><Relationship Id="rId9" Type="http://schemas.openxmlformats.org/officeDocument/2006/relationships/hyperlink" Target="javascript:Bible('Matthew+13:54-17:27');" TargetMode="External"/></Relationships>
</file>

<file path=ppt/slides/_rels/slide84.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28.xml"/><Relationship Id="rId1" Type="http://schemas.openxmlformats.org/officeDocument/2006/relationships/themeOverride" Target="../theme/themeOverride26.xml"/><Relationship Id="rId5" Type="http://schemas.openxmlformats.org/officeDocument/2006/relationships/image" Target="../media/image1.jpeg"/><Relationship Id="rId4" Type="http://schemas.openxmlformats.org/officeDocument/2006/relationships/audio" Target="../media/audio1.wav"/></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71.xml"/><Relationship Id="rId2" Type="http://schemas.openxmlformats.org/officeDocument/2006/relationships/slideLayout" Target="../slideLayouts/slideLayout39.xml"/><Relationship Id="rId1" Type="http://schemas.openxmlformats.org/officeDocument/2006/relationships/themeOverride" Target="../theme/themeOverride27.xml"/><Relationship Id="rId4" Type="http://schemas.openxmlformats.org/officeDocument/2006/relationships/image" Target="../media/image2.jpe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3.xml"/><Relationship Id="rId2" Type="http://schemas.openxmlformats.org/officeDocument/2006/relationships/slideLayout" Target="../slideLayouts/slideLayout41.xml"/><Relationship Id="rId1" Type="http://schemas.openxmlformats.org/officeDocument/2006/relationships/themeOverride" Target="../theme/themeOverride28.xml"/><Relationship Id="rId5" Type="http://schemas.openxmlformats.org/officeDocument/2006/relationships/image" Target="../media/image73.emf"/><Relationship Id="rId4" Type="http://schemas.openxmlformats.org/officeDocument/2006/relationships/image" Target="../media/image72.emf"/></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4.xml"/><Relationship Id="rId2" Type="http://schemas.openxmlformats.org/officeDocument/2006/relationships/slideLayout" Target="../slideLayouts/slideLayout52.xml"/><Relationship Id="rId1" Type="http://schemas.openxmlformats.org/officeDocument/2006/relationships/themeOverride" Target="../theme/themeOverride29.xml"/><Relationship Id="rId5" Type="http://schemas.openxmlformats.org/officeDocument/2006/relationships/image" Target="../media/image75.jpeg"/><Relationship Id="rId4" Type="http://schemas.openxmlformats.org/officeDocument/2006/relationships/image" Target="../media/image74.jpeg"/></Relationships>
</file>

<file path=ppt/slides/_rels/slide89.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5.xml"/><Relationship Id="rId1" Type="http://schemas.openxmlformats.org/officeDocument/2006/relationships/slideLayout" Target="../slideLayouts/slideLayout491.xml"/><Relationship Id="rId4" Type="http://schemas.openxmlformats.org/officeDocument/2006/relationships/image" Target="../media/image75.jpe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9.xml"/><Relationship Id="rId1" Type="http://schemas.openxmlformats.org/officeDocument/2006/relationships/themeOverride" Target="../theme/themeOverride2.xml"/><Relationship Id="rId4" Type="http://schemas.openxmlformats.org/officeDocument/2006/relationships/image" Target="../media/image2.jpeg"/></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329.xml"/><Relationship Id="rId1" Type="http://schemas.openxmlformats.org/officeDocument/2006/relationships/themeOverride" Target="../theme/themeOverride30.xml"/></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331.xml"/><Relationship Id="rId1" Type="http://schemas.openxmlformats.org/officeDocument/2006/relationships/themeOverride" Target="../theme/themeOverride31.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78.xml"/><Relationship Id="rId2" Type="http://schemas.openxmlformats.org/officeDocument/2006/relationships/slideLayout" Target="../slideLayouts/slideLayout396.xml"/><Relationship Id="rId1" Type="http://schemas.openxmlformats.org/officeDocument/2006/relationships/themeOverride" Target="../theme/themeOverride32.xml"/><Relationship Id="rId4" Type="http://schemas.openxmlformats.org/officeDocument/2006/relationships/image" Target="../media/image1.jpeg"/></Relationships>
</file>

<file path=ppt/slides/_rels/slide93.xml.rels><?xml version="1.0" encoding="UTF-8" standalone="yes"?>
<Relationships xmlns="http://schemas.openxmlformats.org/package/2006/relationships"><Relationship Id="rId3" Type="http://schemas.openxmlformats.org/officeDocument/2006/relationships/notesSlide" Target="../notesSlides/notesSlide79.xml"/><Relationship Id="rId2" Type="http://schemas.openxmlformats.org/officeDocument/2006/relationships/slideLayout" Target="../slideLayouts/slideLayout403.xml"/><Relationship Id="rId1" Type="http://schemas.openxmlformats.org/officeDocument/2006/relationships/themeOverride" Target="../theme/themeOverride33.xml"/><Relationship Id="rId5" Type="http://schemas.openxmlformats.org/officeDocument/2006/relationships/image" Target="../media/image76.jpeg"/><Relationship Id="rId4" Type="http://schemas.openxmlformats.org/officeDocument/2006/relationships/image" Target="../media/image3.jpeg"/></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419.xml"/><Relationship Id="rId1" Type="http://schemas.openxmlformats.org/officeDocument/2006/relationships/themeOverride" Target="../theme/themeOverride34.xml"/></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81.xml"/><Relationship Id="rId2" Type="http://schemas.openxmlformats.org/officeDocument/2006/relationships/slideLayout" Target="../slideLayouts/slideLayout65.xml"/><Relationship Id="rId1" Type="http://schemas.openxmlformats.org/officeDocument/2006/relationships/themeOverride" Target="../theme/themeOverride35.xml"/><Relationship Id="rId4" Type="http://schemas.openxmlformats.org/officeDocument/2006/relationships/image" Target="../media/image13.emf"/></Relationships>
</file>

<file path=ppt/slides/_rels/slide96.xml.rels><?xml version="1.0" encoding="UTF-8" standalone="yes"?>
<Relationships xmlns="http://schemas.openxmlformats.org/package/2006/relationships"><Relationship Id="rId3" Type="http://schemas.openxmlformats.org/officeDocument/2006/relationships/notesSlide" Target="../notesSlides/notesSlide82.xml"/><Relationship Id="rId2" Type="http://schemas.openxmlformats.org/officeDocument/2006/relationships/slideLayout" Target="../slideLayouts/slideLayout79.xml"/><Relationship Id="rId1" Type="http://schemas.openxmlformats.org/officeDocument/2006/relationships/themeOverride" Target="../theme/themeOverride36.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83.xml"/><Relationship Id="rId2" Type="http://schemas.openxmlformats.org/officeDocument/2006/relationships/slideLayout" Target="../slideLayouts/slideLayout97.xml"/><Relationship Id="rId1" Type="http://schemas.openxmlformats.org/officeDocument/2006/relationships/themeOverride" Target="../theme/themeOverride37.xml"/><Relationship Id="rId4" Type="http://schemas.openxmlformats.org/officeDocument/2006/relationships/image" Target="../media/image77.emf"/></Relationships>
</file>

<file path=ppt/slides/_rels/slide9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97.xml"/><Relationship Id="rId1" Type="http://schemas.openxmlformats.org/officeDocument/2006/relationships/themeOverride" Target="../theme/themeOverride38.xml"/><Relationship Id="rId4" Type="http://schemas.openxmlformats.org/officeDocument/2006/relationships/image" Target="../media/image78.emf"/></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97.xml"/><Relationship Id="rId1" Type="http://schemas.openxmlformats.org/officeDocument/2006/relationships/themeOverride" Target="../theme/themeOverride39.xml"/><Relationship Id="rId4" Type="http://schemas.openxmlformats.org/officeDocument/2006/relationships/image" Target="../media/image7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1" name="Picture 3" descr="Matthew Jesus king.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8" name="Rectangle 2"/>
          <p:cNvSpPr>
            <a:spLocks noGrp="1" noChangeArrowheads="1"/>
          </p:cNvSpPr>
          <p:nvPr>
            <p:ph type="ctrTitle"/>
          </p:nvPr>
        </p:nvSpPr>
        <p:spPr>
          <a:effectLst/>
        </p:spPr>
        <p:txBody>
          <a:bodyPr/>
          <a:lstStyle/>
          <a:p>
            <a:pPr eaLnBrk="1" hangingPunct="1">
              <a:defRPr/>
            </a:pPr>
            <a:r>
              <a:rPr lang="zh-TW" altLang="en-US" sz="10600" dirty="0">
                <a:solidFill>
                  <a:srgbClr val="FFCC66"/>
                </a:solidFill>
                <a:effectLst>
                  <a:glow rad="101600">
                    <a:schemeClr val="tx1">
                      <a:alpha val="75000"/>
                    </a:schemeClr>
                  </a:glow>
                  <a:outerShdw blurRad="50800" dist="76200" dir="2700000" algn="tl" rotWithShape="0">
                    <a:srgbClr val="000000"/>
                  </a:outerShdw>
                </a:effectLst>
                <a:latin typeface="黑体"/>
                <a:ea typeface="黑体"/>
                <a:cs typeface="黑体"/>
              </a:rPr>
              <a:t>马太福音</a:t>
            </a:r>
            <a:endParaRPr lang="zh-CN" altLang="en-US" sz="10600" dirty="0">
              <a:solidFill>
                <a:srgbClr val="FFCC66"/>
              </a:solidFill>
              <a:effectLst>
                <a:glow rad="101600">
                  <a:schemeClr val="tx1">
                    <a:alpha val="75000"/>
                  </a:schemeClr>
                </a:glow>
                <a:outerShdw blurRad="50800" dist="76200" dir="2700000" algn="tl" rotWithShape="0">
                  <a:srgbClr val="000000"/>
                </a:outerShdw>
              </a:effectLst>
              <a:latin typeface="黑体"/>
              <a:ea typeface="黑体"/>
              <a:cs typeface="黑体"/>
            </a:endParaRPr>
          </a:p>
        </p:txBody>
      </p:sp>
      <p:sp>
        <p:nvSpPr>
          <p:cNvPr id="7" name="Text Box 6"/>
          <p:cNvSpPr txBox="1">
            <a:spLocks noChangeArrowheads="1"/>
          </p:cNvSpPr>
          <p:nvPr/>
        </p:nvSpPr>
        <p:spPr bwMode="auto">
          <a:xfrm>
            <a:off x="-36512" y="6398383"/>
            <a:ext cx="9252519" cy="474344"/>
          </a:xfrm>
          <a:prstGeom prst="rect">
            <a:avLst/>
          </a:prstGeom>
          <a:solidFill>
            <a:srgbClr val="000000"/>
          </a:solidFill>
          <a:ln w="9525">
            <a:noFill/>
            <a:miter lim="800000"/>
            <a:headEnd/>
            <a:tailEnd/>
          </a:ln>
          <a:effectLst/>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Dr. Rick Griffith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博士</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 </a:t>
            </a:r>
            <a:r>
              <a:rPr kumimoji="0" lang="zh-CN" alt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新加坡神学院</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SimSun" pitchFamily="2" charset="-122"/>
                <a:cs typeface="ＭＳ Ｐゴシック" charset="0"/>
              </a:rPr>
              <a:t> </a:t>
            </a:r>
            <a:r>
              <a:rPr kumimoji="0" lang="en-US" altLang="zh-CN"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1"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BibleStudyDownloads.org</a:t>
            </a:r>
            <a:endParaRPr kumimoji="0" lang="en-US" sz="2000" b="1" i="1"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2337" name="Group 7"/>
          <p:cNvGrpSpPr>
            <a:grpSpLocks/>
          </p:cNvGrpSpPr>
          <p:nvPr/>
        </p:nvGrpSpPr>
        <p:grpSpPr bwMode="auto">
          <a:xfrm>
            <a:off x="0" y="50800"/>
            <a:ext cx="9144000" cy="6731000"/>
            <a:chOff x="0" y="63500"/>
            <a:chExt cx="9144000" cy="6731000"/>
          </a:xfrm>
        </p:grpSpPr>
        <p:pic>
          <p:nvPicPr>
            <p:cNvPr id="142339" name="Picture 2"/>
            <p:cNvPicPr>
              <a:picLocks noChangeAspect="1" noChangeArrowheads="1"/>
            </p:cNvPicPr>
            <p:nvPr/>
          </p:nvPicPr>
          <p:blipFill>
            <a:blip r:embed="rId4" cstate="screen">
              <a:grayscl/>
              <a:extLst>
                <a:ext uri="{28A0092B-C50C-407E-A947-70E740481C1C}">
                  <a14:useLocalDpi xmlns:a14="http://schemas.microsoft.com/office/drawing/2010/main" val="0"/>
                </a:ext>
              </a:extLst>
            </a:blip>
            <a:srcRect/>
            <a:stretch>
              <a:fillRect/>
            </a:stretch>
          </p:blipFill>
          <p:spPr bwMode="auto">
            <a:xfrm>
              <a:off x="0" y="63500"/>
              <a:ext cx="9144000" cy="673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Box 3"/>
            <p:cNvSpPr txBox="1">
              <a:spLocks noChangeArrowheads="1"/>
            </p:cNvSpPr>
            <p:nvPr/>
          </p:nvSpPr>
          <p:spPr bwMode="auto">
            <a:xfrm>
              <a:off x="0" y="457200"/>
              <a:ext cx="1981200" cy="230832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dirty="0">
                  <a:solidFill>
                    <a:srgbClr val="1A0004"/>
                  </a:solidFill>
                </a:rPr>
                <a:t>1</a:t>
              </a:r>
              <a:r>
                <a:rPr lang="zh-CN" altLang="en-US" sz="1600" dirty="0">
                  <a:solidFill>
                    <a:srgbClr val="1A0004"/>
                  </a:solidFill>
                </a:rPr>
                <a:t>。</a:t>
              </a:r>
              <a:r>
                <a:rPr lang="en-US" altLang="zh-CN" sz="1600" dirty="0">
                  <a:solidFill>
                    <a:srgbClr val="1A0004"/>
                  </a:solidFill>
                </a:rPr>
                <a:t> </a:t>
              </a:r>
              <a:r>
                <a:rPr lang="zh-CN" altLang="en-US" sz="1600" b="1" dirty="0">
                  <a:solidFill>
                    <a:srgbClr val="1A0004"/>
                  </a:solidFill>
                  <a:latin typeface="KaiTi" pitchFamily="49" charset="-122"/>
                  <a:ea typeface="KaiTi" pitchFamily="49" charset="-122"/>
                </a:rPr>
                <a:t>耶</a:t>
              </a:r>
              <a:r>
                <a:rPr lang="zh-TW" altLang="en-US" sz="1600" b="1" dirty="0">
                  <a:solidFill>
                    <a:srgbClr val="1A0004"/>
                  </a:solidFill>
                  <a:latin typeface="KaiTi" pitchFamily="49" charset="-122"/>
                  <a:ea typeface="KaiTi" pitchFamily="49" charset="-122"/>
                </a:rPr>
                <a:t>稣</a:t>
              </a:r>
              <a:r>
                <a:rPr lang="zh-CN" altLang="en-US" sz="1600" b="1" dirty="0">
                  <a:solidFill>
                    <a:srgbClr val="1A0004"/>
                  </a:solidFill>
                  <a:latin typeface="KaiTi" pitchFamily="49" charset="-122"/>
                  <a:ea typeface="KaiTi" pitchFamily="49" charset="-122"/>
                </a:rPr>
                <a:t>基督的家</a:t>
              </a:r>
              <a:r>
                <a:rPr lang="zh-TW" altLang="en-US" sz="1600" b="1" dirty="0">
                  <a:solidFill>
                    <a:srgbClr val="1A0004"/>
                  </a:solidFill>
                  <a:latin typeface="KaiTi" pitchFamily="49" charset="-122"/>
                  <a:ea typeface="KaiTi" pitchFamily="49" charset="-122"/>
                </a:rPr>
                <a:t>谱</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2</a:t>
              </a:r>
              <a:r>
                <a:rPr lang="zh-CN" altLang="en-US" sz="1600" b="1" dirty="0">
                  <a:solidFill>
                    <a:srgbClr val="1A0004"/>
                  </a:solidFill>
                  <a:latin typeface="KaiTi" pitchFamily="49" charset="-122"/>
                  <a:ea typeface="KaiTi" pitchFamily="49" charset="-122"/>
                </a:rPr>
                <a:t>。以希</a:t>
              </a:r>
              <a:r>
                <a:rPr lang="en-US" sz="1600" b="1" dirty="0">
                  <a:solidFill>
                    <a:srgbClr val="1A0004"/>
                  </a:solidFill>
                  <a:latin typeface="KaiTi" pitchFamily="49" charset="-122"/>
                  <a:ea typeface="KaiTi" pitchFamily="49" charset="-122"/>
                </a:rPr>
                <a:t>律</a:t>
              </a:r>
              <a:r>
                <a:rPr lang="zh-CN" altLang="en-US" sz="1600" b="1" dirty="0">
                  <a:solidFill>
                    <a:srgbClr val="1A0004"/>
                  </a:solidFill>
                  <a:latin typeface="KaiTi" pitchFamily="49" charset="-122"/>
                  <a:ea typeface="KaiTi" pitchFamily="49" charset="-122"/>
                </a:rPr>
                <a:t>王</a:t>
              </a:r>
              <a:r>
                <a:rPr lang="zh-TW" altLang="en-US" sz="1600" b="1" dirty="0">
                  <a:solidFill>
                    <a:srgbClr val="1A0004"/>
                  </a:solidFill>
                  <a:latin typeface="KaiTi" pitchFamily="49" charset="-122"/>
                  <a:ea typeface="KaiTi" pitchFamily="49" charset="-122"/>
                </a:rPr>
                <a:t>对</a:t>
              </a:r>
              <a:r>
                <a:rPr lang="zh-CN" altLang="en-US" sz="1600" b="1" dirty="0">
                  <a:solidFill>
                    <a:srgbClr val="1A0004"/>
                  </a:solidFill>
                  <a:latin typeface="KaiTi" pitchFamily="49" charset="-122"/>
                  <a:ea typeface="KaiTi" pitchFamily="49" charset="-122"/>
                </a:rPr>
                <a:t>抗</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3</a:t>
              </a:r>
              <a:r>
                <a:rPr lang="zh-CN" altLang="en-US" sz="1600" b="1" dirty="0">
                  <a:solidFill>
                    <a:srgbClr val="1A0004"/>
                  </a:solidFill>
                  <a:latin typeface="KaiTi" pitchFamily="49" charset="-122"/>
                  <a:ea typeface="KaiTi" pitchFamily="49" charset="-122"/>
                </a:rPr>
                <a:t>。</a:t>
              </a:r>
              <a:r>
                <a:rPr lang="zh-TW" altLang="en-US" sz="1600" b="1" dirty="0">
                  <a:solidFill>
                    <a:srgbClr val="1A0004"/>
                  </a:solidFill>
                  <a:latin typeface="KaiTi" pitchFamily="49" charset="-122"/>
                  <a:ea typeface="KaiTi" pitchFamily="49" charset="-122"/>
                </a:rPr>
                <a:t>圣灵</a:t>
              </a:r>
              <a:r>
                <a:rPr lang="zh-CN" altLang="en-US" sz="1600" b="1" dirty="0">
                  <a:solidFill>
                    <a:srgbClr val="1A0004"/>
                  </a:solidFill>
                  <a:latin typeface="KaiTi" pitchFamily="49" charset="-122"/>
                  <a:ea typeface="KaiTi" pitchFamily="49" charset="-122"/>
                </a:rPr>
                <a:t>降</a:t>
              </a:r>
              <a:r>
                <a:rPr lang="zh-TW" altLang="en-US" sz="1600" b="1" dirty="0">
                  <a:solidFill>
                    <a:srgbClr val="1A0004"/>
                  </a:solidFill>
                  <a:latin typeface="KaiTi" pitchFamily="49" charset="-122"/>
                  <a:ea typeface="KaiTi" pitchFamily="49" charset="-122"/>
                </a:rPr>
                <a:t>临</a:t>
              </a:r>
              <a:r>
                <a:rPr lang="zh-CN" altLang="en-US" sz="1600" b="1" dirty="0">
                  <a:solidFill>
                    <a:srgbClr val="1A0004"/>
                  </a:solidFill>
                  <a:latin typeface="KaiTi" pitchFamily="49" charset="-122"/>
                  <a:ea typeface="KaiTi" pitchFamily="49" charset="-122"/>
                </a:rPr>
                <a:t>在耶稣</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4</a:t>
              </a:r>
              <a:r>
                <a:rPr lang="zh-CN" altLang="en-US" sz="1600" b="1" dirty="0">
                  <a:solidFill>
                    <a:srgbClr val="1A0004"/>
                  </a:solidFill>
                  <a:latin typeface="KaiTi" pitchFamily="49" charset="-122"/>
                  <a:ea typeface="KaiTi" pitchFamily="49" charset="-122"/>
                </a:rPr>
                <a:t>。</a:t>
              </a:r>
              <a:r>
                <a:rPr lang="zh-TW" altLang="en-US" sz="1600" b="1" dirty="0">
                  <a:solidFill>
                    <a:srgbClr val="1A0004"/>
                  </a:solidFill>
                  <a:latin typeface="KaiTi" pitchFamily="49" charset="-122"/>
                  <a:ea typeface="KaiTi" pitchFamily="49" charset="-122"/>
                </a:rPr>
                <a:t>胜过</a:t>
              </a:r>
              <a:r>
                <a:rPr lang="zh-CN" altLang="en-US" sz="1600" b="1" dirty="0">
                  <a:solidFill>
                    <a:srgbClr val="1A0004"/>
                  </a:solidFill>
                  <a:latin typeface="KaiTi" pitchFamily="49" charset="-122"/>
                  <a:ea typeface="KaiTi" pitchFamily="49" charset="-122"/>
                </a:rPr>
                <a:t>魔鬼的</a:t>
              </a:r>
              <a:r>
                <a:rPr lang="zh-TW" altLang="en-US" sz="1600" b="1" dirty="0">
                  <a:solidFill>
                    <a:srgbClr val="1A0004"/>
                  </a:solidFill>
                  <a:latin typeface="KaiTi" pitchFamily="49" charset="-122"/>
                  <a:ea typeface="KaiTi" pitchFamily="49" charset="-122"/>
                </a:rPr>
                <a:t>试</a:t>
              </a:r>
              <a:r>
                <a:rPr lang="zh-CN" altLang="en-US" sz="1600" b="1" dirty="0">
                  <a:solidFill>
                    <a:srgbClr val="1A0004"/>
                  </a:solidFill>
                  <a:latin typeface="KaiTi" pitchFamily="49" charset="-122"/>
                  <a:ea typeface="KaiTi" pitchFamily="49" charset="-122"/>
                </a:rPr>
                <a:t>探</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5</a:t>
              </a:r>
              <a:r>
                <a:rPr lang="zh-CN" altLang="en-US" sz="1600" b="1" dirty="0">
                  <a:solidFill>
                    <a:srgbClr val="1A0004"/>
                  </a:solidFill>
                  <a:latin typeface="KaiTi" pitchFamily="49" charset="-122"/>
                  <a:ea typeface="KaiTi" pitchFamily="49" charset="-122"/>
                </a:rPr>
                <a:t>。</a:t>
              </a:r>
              <a:r>
                <a:rPr lang="zh-TW" altLang="en-US" sz="1600" b="1" dirty="0">
                  <a:solidFill>
                    <a:srgbClr val="1A0004"/>
                  </a:solidFill>
                  <a:latin typeface="KaiTi" pitchFamily="49" charset="-122"/>
                  <a:ea typeface="KaiTi" pitchFamily="49" charset="-122"/>
                </a:rPr>
                <a:t>登</a:t>
              </a:r>
              <a:r>
                <a:rPr lang="zh-CN" altLang="en-US" sz="1600" b="1" dirty="0">
                  <a:solidFill>
                    <a:srgbClr val="1A0004"/>
                  </a:solidFill>
                  <a:latin typeface="KaiTi" pitchFamily="49" charset="-122"/>
                  <a:ea typeface="KaiTi" pitchFamily="49" charset="-122"/>
                </a:rPr>
                <a:t>山</a:t>
              </a:r>
              <a:r>
                <a:rPr lang="zh-TW" altLang="en-US" sz="1600" b="1" dirty="0">
                  <a:solidFill>
                    <a:srgbClr val="1A0004"/>
                  </a:solidFill>
                  <a:latin typeface="KaiTi" pitchFamily="49" charset="-122"/>
                  <a:ea typeface="KaiTi" pitchFamily="49" charset="-122"/>
                </a:rPr>
                <a:t>宝训</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6</a:t>
              </a:r>
              <a:r>
                <a:rPr lang="zh-CN" altLang="en-US" sz="1600" b="1" dirty="0">
                  <a:solidFill>
                    <a:srgbClr val="1A0004"/>
                  </a:solidFill>
                  <a:latin typeface="KaiTi" pitchFamily="49" charset="-122"/>
                  <a:ea typeface="KaiTi" pitchFamily="49" charset="-122"/>
                </a:rPr>
                <a:t>。</a:t>
              </a:r>
              <a:r>
                <a:rPr lang="zh-TW" altLang="en-US" sz="1600" b="1" dirty="0">
                  <a:solidFill>
                    <a:srgbClr val="1A0004"/>
                  </a:solidFill>
                  <a:latin typeface="KaiTi" pitchFamily="49" charset="-122"/>
                  <a:ea typeface="KaiTi" pitchFamily="49" charset="-122"/>
                </a:rPr>
                <a:t>优</a:t>
              </a:r>
              <a:r>
                <a:rPr lang="zh-CN" altLang="en-US" sz="1600" b="1" dirty="0">
                  <a:solidFill>
                    <a:srgbClr val="1A0004"/>
                  </a:solidFill>
                  <a:latin typeface="KaiTi" pitchFamily="49" charset="-122"/>
                  <a:ea typeface="KaiTi" pitchFamily="49" charset="-122"/>
                </a:rPr>
                <a:t>先的功</a:t>
              </a:r>
              <a:r>
                <a:rPr lang="zh-TW" altLang="en-US" sz="1600" b="1" dirty="0">
                  <a:solidFill>
                    <a:srgbClr val="1A0004"/>
                  </a:solidFill>
                  <a:latin typeface="KaiTi" pitchFamily="49" charset="-122"/>
                  <a:ea typeface="KaiTi" pitchFamily="49" charset="-122"/>
                </a:rPr>
                <a:t>课</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7</a:t>
              </a:r>
              <a:r>
                <a:rPr lang="zh-CN" altLang="en-US" sz="1600" b="1" dirty="0">
                  <a:solidFill>
                    <a:srgbClr val="1A0004"/>
                  </a:solidFill>
                  <a:latin typeface="KaiTi" pitchFamily="49" charset="-122"/>
                  <a:ea typeface="KaiTi" pitchFamily="49" charset="-122"/>
                </a:rPr>
                <a:t>。人</a:t>
              </a:r>
              <a:r>
                <a:rPr lang="zh-TW" altLang="en-US" sz="1600" b="1" dirty="0">
                  <a:solidFill>
                    <a:srgbClr val="1A0004"/>
                  </a:solidFill>
                  <a:latin typeface="KaiTi" pitchFamily="49" charset="-122"/>
                  <a:ea typeface="KaiTi" pitchFamily="49" charset="-122"/>
                </a:rPr>
                <a:t>际关系</a:t>
              </a:r>
              <a:r>
                <a:rPr lang="zh-CN" altLang="en-US" sz="1600" b="1" dirty="0">
                  <a:solidFill>
                    <a:srgbClr val="1A0004"/>
                  </a:solidFill>
                  <a:latin typeface="KaiTi" pitchFamily="49" charset="-122"/>
                  <a:ea typeface="KaiTi" pitchFamily="49" charset="-122"/>
                </a:rPr>
                <a:t>的大</a:t>
              </a:r>
              <a:r>
                <a:rPr lang="zh-TW" altLang="en-US" sz="1600" b="1" dirty="0">
                  <a:solidFill>
                    <a:srgbClr val="1A0004"/>
                  </a:solidFill>
                  <a:latin typeface="KaiTi" pitchFamily="49" charset="-122"/>
                  <a:ea typeface="KaiTi" pitchFamily="49" charset="-122"/>
                </a:rPr>
                <a:t>纲</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8</a:t>
              </a:r>
              <a:r>
                <a:rPr lang="zh-CN" altLang="en-US" sz="1600" b="1" dirty="0">
                  <a:solidFill>
                    <a:srgbClr val="1A0004"/>
                  </a:solidFill>
                  <a:latin typeface="KaiTi" pitchFamily="49" charset="-122"/>
                  <a:ea typeface="KaiTi" pitchFamily="49" charset="-122"/>
                </a:rPr>
                <a:t>。</a:t>
              </a:r>
              <a:r>
                <a:rPr lang="zh-TW" altLang="en-US" sz="1600" b="1" dirty="0">
                  <a:solidFill>
                    <a:srgbClr val="1A0004"/>
                  </a:solidFill>
                  <a:latin typeface="KaiTi" pitchFamily="49" charset="-122"/>
                  <a:ea typeface="KaiTi" pitchFamily="49" charset="-122"/>
                </a:rPr>
                <a:t>百</a:t>
              </a:r>
              <a:r>
                <a:rPr lang="zh-CN" altLang="en-US" sz="1600" b="1" dirty="0">
                  <a:solidFill>
                    <a:srgbClr val="1A0004"/>
                  </a:solidFill>
                  <a:latin typeface="KaiTi" pitchFamily="49" charset="-122"/>
                  <a:ea typeface="KaiTi" pitchFamily="49" charset="-122"/>
                </a:rPr>
                <a:t>夫</a:t>
              </a:r>
              <a:r>
                <a:rPr lang="zh-TW" altLang="en-US" sz="1600" b="1" dirty="0">
                  <a:solidFill>
                    <a:srgbClr val="1A0004"/>
                  </a:solidFill>
                  <a:latin typeface="KaiTi" pitchFamily="49" charset="-122"/>
                  <a:ea typeface="KaiTi" pitchFamily="49" charset="-122"/>
                </a:rPr>
                <a:t>长</a:t>
              </a:r>
              <a:r>
                <a:rPr lang="zh-CN" altLang="en-US" sz="1600" b="1" dirty="0">
                  <a:solidFill>
                    <a:srgbClr val="1A0004"/>
                  </a:solidFill>
                  <a:latin typeface="KaiTi" pitchFamily="49" charset="-122"/>
                  <a:ea typeface="KaiTi" pitchFamily="49" charset="-122"/>
                </a:rPr>
                <a:t>的信心</a:t>
              </a:r>
              <a:endParaRPr lang="en-US" altLang="zh-CN" sz="1600" b="1" dirty="0">
                <a:solidFill>
                  <a:srgbClr val="1A0004"/>
                </a:solidFill>
                <a:latin typeface="KaiTi" pitchFamily="49" charset="-122"/>
                <a:ea typeface="KaiTi" pitchFamily="49" charset="-122"/>
              </a:endParaRPr>
            </a:p>
            <a:p>
              <a:endParaRPr lang="en-US" sz="1600" dirty="0">
                <a:solidFill>
                  <a:srgbClr val="1A0004"/>
                </a:solidFill>
              </a:endParaRPr>
            </a:p>
          </p:txBody>
        </p:sp>
        <p:sp>
          <p:nvSpPr>
            <p:cNvPr id="142341" name="TextBox 4"/>
            <p:cNvSpPr txBox="1">
              <a:spLocks noChangeArrowheads="1"/>
            </p:cNvSpPr>
            <p:nvPr/>
          </p:nvSpPr>
          <p:spPr bwMode="auto">
            <a:xfrm>
              <a:off x="1981200" y="457200"/>
              <a:ext cx="2743200" cy="206210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dirty="0">
                  <a:solidFill>
                    <a:srgbClr val="1A0004"/>
                  </a:solidFill>
                </a:rPr>
                <a:t>9</a:t>
              </a:r>
              <a:r>
                <a:rPr lang="zh-CN" altLang="en-US" sz="1600">
                  <a:solidFill>
                    <a:srgbClr val="1A0004"/>
                  </a:solidFill>
                </a:rPr>
                <a:t>。</a:t>
              </a:r>
              <a:r>
                <a:rPr lang="en-US" altLang="zh-CN" sz="1600">
                  <a:solidFill>
                    <a:srgbClr val="1A0004"/>
                  </a:solidFill>
                </a:rPr>
                <a:t>  </a:t>
              </a:r>
              <a:r>
                <a:rPr lang="zh-CN" altLang="en-US" sz="1600" b="1">
                  <a:solidFill>
                    <a:srgbClr val="1A0004"/>
                  </a:solidFill>
                  <a:latin typeface="KaiTi" pitchFamily="49" charset="-122"/>
                  <a:ea typeface="KaiTi" pitchFamily="49" charset="-122"/>
                </a:rPr>
                <a:t>耶</a:t>
              </a:r>
              <a:r>
                <a:rPr lang="zh-TW" altLang="en-US" sz="1600" b="1">
                  <a:solidFill>
                    <a:srgbClr val="1A0004"/>
                  </a:solidFill>
                  <a:latin typeface="KaiTi" pitchFamily="49" charset="-122"/>
                  <a:ea typeface="KaiTi" pitchFamily="49" charset="-122"/>
                </a:rPr>
                <a:t>稣</a:t>
              </a:r>
              <a:r>
                <a:rPr lang="zh-CN" altLang="en-US" sz="1600" b="1">
                  <a:solidFill>
                    <a:srgbClr val="1A0004"/>
                  </a:solidFill>
                  <a:latin typeface="KaiTi" pitchFamily="49" charset="-122"/>
                  <a:ea typeface="KaiTi" pitchFamily="49" charset="-122"/>
                </a:rPr>
                <a:t>呼召</a:t>
              </a:r>
              <a:r>
                <a:rPr lang="zh-TW" altLang="en-US" sz="1600" b="1">
                  <a:solidFill>
                    <a:srgbClr val="1A0004"/>
                  </a:solidFill>
                  <a:latin typeface="KaiTi" pitchFamily="49" charset="-122"/>
                  <a:ea typeface="KaiTi" pitchFamily="49" charset="-122"/>
                </a:rPr>
                <a:t>马</a:t>
              </a:r>
              <a:r>
                <a:rPr lang="zh-CN" altLang="en-US" sz="1600" b="1">
                  <a:solidFill>
                    <a:srgbClr val="1A0004"/>
                  </a:solidFill>
                  <a:latin typeface="KaiTi" pitchFamily="49" charset="-122"/>
                  <a:ea typeface="KaiTi" pitchFamily="49" charset="-122"/>
                </a:rPr>
                <a:t>太</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10.</a:t>
              </a:r>
              <a:r>
                <a:rPr lang="zh-CN" altLang="en-US" sz="1600" b="1" dirty="0">
                  <a:solidFill>
                    <a:srgbClr val="1A0004"/>
                  </a:solidFill>
                  <a:latin typeface="KaiTi" pitchFamily="49" charset="-122"/>
                  <a:ea typeface="KaiTi" pitchFamily="49" charset="-122"/>
                </a:rPr>
                <a:t>差派</a:t>
              </a:r>
              <a:r>
                <a:rPr lang="zh-CN" altLang="en-US" sz="1600" b="1">
                  <a:solidFill>
                    <a:srgbClr val="1A0004"/>
                  </a:solidFill>
                  <a:latin typeface="KaiTi" pitchFamily="49" charset="-122"/>
                  <a:ea typeface="KaiTi" pitchFamily="49" charset="-122"/>
                </a:rPr>
                <a:t>使徒去</a:t>
              </a:r>
              <a:r>
                <a:rPr lang="zh-TW" altLang="en-US" sz="1600" b="1">
                  <a:solidFill>
                    <a:srgbClr val="1A0004"/>
                  </a:solidFill>
                  <a:latin typeface="KaiTi" pitchFamily="49" charset="-122"/>
                  <a:ea typeface="KaiTi" pitchFamily="49" charset="-122"/>
                </a:rPr>
                <a:t>传</a:t>
              </a:r>
              <a:r>
                <a:rPr lang="zh-CN" altLang="en-US" sz="1600" b="1">
                  <a:solidFill>
                    <a:srgbClr val="1A0004"/>
                  </a:solidFill>
                  <a:latin typeface="KaiTi" pitchFamily="49" charset="-122"/>
                  <a:ea typeface="KaiTi" pitchFamily="49" charset="-122"/>
                </a:rPr>
                <a:t>道</a:t>
              </a:r>
              <a:endParaRPr lang="en-US" altLang="zh-CN" sz="1600" b="1" dirty="0">
                <a:solidFill>
                  <a:srgbClr val="1A0004"/>
                </a:solidFill>
                <a:latin typeface="KaiTi" pitchFamily="49" charset="-122"/>
                <a:ea typeface="KaiTi" pitchFamily="49" charset="-122"/>
              </a:endParaRPr>
            </a:p>
            <a:p>
              <a:r>
                <a:rPr lang="en-US" altLang="zh-CN" sz="1600" b="1">
                  <a:solidFill>
                    <a:srgbClr val="1A0004"/>
                  </a:solidFill>
                  <a:latin typeface="KaiTi" pitchFamily="49" charset="-122"/>
                  <a:ea typeface="KaiTi" pitchFamily="49" charset="-122"/>
                </a:rPr>
                <a:t>11</a:t>
              </a:r>
              <a:r>
                <a:rPr lang="en-US" altLang="zh-TW" sz="1600" b="1">
                  <a:solidFill>
                    <a:srgbClr val="1A0004"/>
                  </a:solidFill>
                  <a:latin typeface="KaiTi" pitchFamily="49" charset="-122"/>
                  <a:ea typeface="KaiTi" pitchFamily="49" charset="-122"/>
                </a:rPr>
                <a:t>.</a:t>
              </a:r>
              <a:r>
                <a:rPr lang="zh-TW" altLang="en-US" sz="1600" b="1">
                  <a:solidFill>
                    <a:srgbClr val="1A0004"/>
                  </a:solidFill>
                  <a:latin typeface="KaiTi" pitchFamily="49" charset="-122"/>
                  <a:ea typeface="KaiTi" pitchFamily="49" charset="-122"/>
                </a:rPr>
                <a:t>约</a:t>
              </a:r>
              <a:r>
                <a:rPr lang="zh-CN" altLang="en-US" sz="1600" b="1">
                  <a:solidFill>
                    <a:srgbClr val="1A0004"/>
                  </a:solidFill>
                  <a:latin typeface="KaiTi" pitchFamily="49" charset="-122"/>
                  <a:ea typeface="KaiTi" pitchFamily="49" charset="-122"/>
                </a:rPr>
                <a:t>翰</a:t>
              </a:r>
              <a:r>
                <a:rPr lang="zh-TW" altLang="en-US" sz="1600" b="1">
                  <a:solidFill>
                    <a:srgbClr val="1A0004"/>
                  </a:solidFill>
                  <a:latin typeface="KaiTi" pitchFamily="49" charset="-122"/>
                  <a:ea typeface="KaiTi" pitchFamily="49" charset="-122"/>
                </a:rPr>
                <a:t>传</a:t>
              </a:r>
              <a:r>
                <a:rPr lang="zh-CN" altLang="en-US" sz="1600" b="1">
                  <a:solidFill>
                    <a:srgbClr val="1A0004"/>
                  </a:solidFill>
                  <a:latin typeface="KaiTi" pitchFamily="49" charset="-122"/>
                  <a:ea typeface="KaiTi" pitchFamily="49" charset="-122"/>
                </a:rPr>
                <a:t>道的见</a:t>
              </a:r>
              <a:r>
                <a:rPr lang="zh-TW" altLang="en-US" sz="1600" b="1">
                  <a:solidFill>
                    <a:srgbClr val="1A0004"/>
                  </a:solidFill>
                  <a:latin typeface="KaiTi" pitchFamily="49" charset="-122"/>
                  <a:ea typeface="KaiTi" pitchFamily="49" charset="-122"/>
                </a:rPr>
                <a:t>证</a:t>
              </a:r>
              <a:endParaRPr lang="en-US" altLang="zh-CN" sz="1600" b="1" dirty="0">
                <a:solidFill>
                  <a:srgbClr val="1A0004"/>
                </a:solidFill>
                <a:latin typeface="KaiTi" pitchFamily="49" charset="-122"/>
                <a:ea typeface="KaiTi" pitchFamily="49" charset="-122"/>
              </a:endParaRPr>
            </a:p>
            <a:p>
              <a:r>
                <a:rPr lang="en-US" altLang="zh-CN" sz="1600" b="1">
                  <a:solidFill>
                    <a:srgbClr val="1A0004"/>
                  </a:solidFill>
                  <a:latin typeface="KaiTi" pitchFamily="49" charset="-122"/>
                  <a:ea typeface="KaiTi" pitchFamily="49" charset="-122"/>
                </a:rPr>
                <a:t>12</a:t>
              </a:r>
              <a:r>
                <a:rPr lang="en-US" altLang="zh-TW" sz="1600" b="1">
                  <a:solidFill>
                    <a:srgbClr val="1A0004"/>
                  </a:solidFill>
                  <a:latin typeface="KaiTi" pitchFamily="49" charset="-122"/>
                  <a:ea typeface="KaiTi" pitchFamily="49" charset="-122"/>
                </a:rPr>
                <a:t>.</a:t>
              </a:r>
              <a:r>
                <a:rPr lang="zh-TW" altLang="en-US" sz="1600" b="1">
                  <a:solidFill>
                    <a:srgbClr val="1A0004"/>
                  </a:solidFill>
                  <a:latin typeface="KaiTi" pitchFamily="49" charset="-122"/>
                  <a:ea typeface="KaiTi" pitchFamily="49" charset="-122"/>
                </a:rPr>
                <a:t>弥赛亚谴责</a:t>
              </a:r>
              <a:r>
                <a:rPr lang="zh-CN" altLang="en-US" sz="1600" b="1">
                  <a:solidFill>
                    <a:srgbClr val="1A0004"/>
                  </a:solidFill>
                  <a:latin typeface="KaiTi" pitchFamily="49" charset="-122"/>
                  <a:ea typeface="KaiTi" pitchFamily="49" charset="-122"/>
                </a:rPr>
                <a:t>魔鬼</a:t>
              </a:r>
              <a:endParaRPr lang="en-US" altLang="zh-CN" sz="1600" b="1" dirty="0">
                <a:solidFill>
                  <a:srgbClr val="1A0004"/>
                </a:solidFill>
                <a:latin typeface="KaiTi" pitchFamily="49" charset="-122"/>
                <a:ea typeface="KaiTi" pitchFamily="49" charset="-122"/>
              </a:endParaRPr>
            </a:p>
            <a:p>
              <a:r>
                <a:rPr lang="en-US" altLang="zh-CN" sz="1600" b="1">
                  <a:solidFill>
                    <a:srgbClr val="1A0004"/>
                  </a:solidFill>
                  <a:latin typeface="KaiTi" pitchFamily="49" charset="-122"/>
                  <a:ea typeface="KaiTi" pitchFamily="49" charset="-122"/>
                </a:rPr>
                <a:t>13</a:t>
              </a:r>
              <a:r>
                <a:rPr lang="en-US" altLang="zh-TW" sz="1600" b="1">
                  <a:solidFill>
                    <a:srgbClr val="1A0004"/>
                  </a:solidFill>
                  <a:latin typeface="KaiTi" pitchFamily="49" charset="-122"/>
                  <a:ea typeface="KaiTi" pitchFamily="49" charset="-122"/>
                </a:rPr>
                <a:t>.</a:t>
              </a:r>
              <a:r>
                <a:rPr lang="zh-TW" altLang="en-US" sz="1600" b="1">
                  <a:solidFill>
                    <a:srgbClr val="1A0004"/>
                  </a:solidFill>
                  <a:latin typeface="KaiTi" pitchFamily="49" charset="-122"/>
                  <a:ea typeface="KaiTi" pitchFamily="49" charset="-122"/>
                </a:rPr>
                <a:t>从</a:t>
              </a:r>
              <a:r>
                <a:rPr lang="zh-CN" altLang="en-US" sz="1600" b="1">
                  <a:solidFill>
                    <a:srgbClr val="1A0004"/>
                  </a:solidFill>
                  <a:latin typeface="KaiTi" pitchFamily="49" charset="-122"/>
                  <a:ea typeface="KaiTi" pitchFamily="49" charset="-122"/>
                </a:rPr>
                <a:t>比喻</a:t>
              </a:r>
              <a:r>
                <a:rPr lang="zh-TW" altLang="en-US" sz="1600" b="1">
                  <a:solidFill>
                    <a:srgbClr val="1A0004"/>
                  </a:solidFill>
                  <a:latin typeface="KaiTi" pitchFamily="49" charset="-122"/>
                  <a:ea typeface="KaiTi" pitchFamily="49" charset="-122"/>
                </a:rPr>
                <a:t>学</a:t>
              </a:r>
              <a:r>
                <a:rPr lang="zh-CN" altLang="en-US" sz="1600" b="1">
                  <a:solidFill>
                    <a:srgbClr val="1A0004"/>
                  </a:solidFill>
                  <a:latin typeface="KaiTi" pitchFamily="49" charset="-122"/>
                  <a:ea typeface="KaiTi" pitchFamily="49" charset="-122"/>
                </a:rPr>
                <a:t>隐</a:t>
              </a:r>
              <a:r>
                <a:rPr lang="zh-CN" altLang="en-US" sz="1600" b="1" dirty="0">
                  <a:solidFill>
                    <a:srgbClr val="1A0004"/>
                  </a:solidFill>
                  <a:latin typeface="KaiTi" pitchFamily="49" charset="-122"/>
                  <a:ea typeface="KaiTi" pitchFamily="49" charset="-122"/>
                </a:rPr>
                <a:t>藏的功课</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14</a:t>
              </a:r>
              <a:r>
                <a:rPr lang="en-US" altLang="zh-TW" sz="1600" b="1" dirty="0">
                  <a:solidFill>
                    <a:srgbClr val="1A0004"/>
                  </a:solidFill>
                  <a:latin typeface="KaiTi" pitchFamily="49" charset="-122"/>
                  <a:ea typeface="KaiTi" pitchFamily="49" charset="-122"/>
                </a:rPr>
                <a:t>.</a:t>
              </a:r>
              <a:r>
                <a:rPr lang="zh-CN" altLang="en-US" sz="1600" b="1" dirty="0">
                  <a:solidFill>
                    <a:srgbClr val="1A0004"/>
                  </a:solidFill>
                  <a:latin typeface="KaiTi" pitchFamily="49" charset="-122"/>
                  <a:ea typeface="KaiTi" pitchFamily="49" charset="-122"/>
                </a:rPr>
                <a:t>施洗约</a:t>
              </a:r>
              <a:r>
                <a:rPr lang="zh-CN" altLang="en-US" sz="1600" b="1">
                  <a:solidFill>
                    <a:srgbClr val="1A0004"/>
                  </a:solidFill>
                  <a:latin typeface="KaiTi" pitchFamily="49" charset="-122"/>
                  <a:ea typeface="KaiTi" pitchFamily="49" charset="-122"/>
                </a:rPr>
                <a:t>翰被</a:t>
              </a:r>
              <a:r>
                <a:rPr lang="zh-TW" altLang="en-US" sz="1600" b="1">
                  <a:solidFill>
                    <a:srgbClr val="1A0004"/>
                  </a:solidFill>
                  <a:latin typeface="KaiTi" pitchFamily="49" charset="-122"/>
                  <a:ea typeface="KaiTi" pitchFamily="49" charset="-122"/>
                </a:rPr>
                <a:t>处决</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15</a:t>
              </a:r>
              <a:r>
                <a:rPr lang="en-US" altLang="zh-TW" sz="1600" b="1" dirty="0">
                  <a:solidFill>
                    <a:srgbClr val="1A0004"/>
                  </a:solidFill>
                  <a:latin typeface="KaiTi" pitchFamily="49" charset="-122"/>
                  <a:ea typeface="KaiTi" pitchFamily="49" charset="-122"/>
                </a:rPr>
                <a:t>.</a:t>
              </a:r>
              <a:r>
                <a:rPr lang="zh-CN" altLang="en-US" sz="1600" b="1">
                  <a:solidFill>
                    <a:srgbClr val="1A0004"/>
                  </a:solidFill>
                  <a:latin typeface="KaiTi" pitchFamily="49" charset="-122"/>
                  <a:ea typeface="KaiTi" pitchFamily="49" charset="-122"/>
                </a:rPr>
                <a:t>以智慧</a:t>
              </a:r>
              <a:r>
                <a:rPr lang="zh-TW" altLang="en-US" sz="1600" b="1">
                  <a:solidFill>
                    <a:srgbClr val="1A0004"/>
                  </a:solidFill>
                  <a:latin typeface="KaiTi" pitchFamily="49" charset="-122"/>
                  <a:ea typeface="KaiTi" pitchFamily="49" charset="-122"/>
                </a:rPr>
                <a:t>来</a:t>
              </a:r>
              <a:r>
                <a:rPr lang="zh-CN" altLang="en-US" sz="1600" b="1">
                  <a:solidFill>
                    <a:srgbClr val="1A0004"/>
                  </a:solidFill>
                  <a:latin typeface="KaiTi" pitchFamily="49" charset="-122"/>
                  <a:ea typeface="KaiTi" pitchFamily="49" charset="-122"/>
                </a:rPr>
                <a:t>回</a:t>
              </a:r>
              <a:r>
                <a:rPr lang="zh-TW" altLang="en-US" sz="1600" b="1">
                  <a:solidFill>
                    <a:srgbClr val="1A0004"/>
                  </a:solidFill>
                  <a:latin typeface="KaiTi" pitchFamily="49" charset="-122"/>
                  <a:ea typeface="KaiTi" pitchFamily="49" charset="-122"/>
                </a:rPr>
                <a:t>应</a:t>
              </a:r>
              <a:r>
                <a:rPr lang="zh-CN" altLang="en-US" sz="1600" b="1">
                  <a:solidFill>
                    <a:srgbClr val="1A0004"/>
                  </a:solidFill>
                  <a:latin typeface="KaiTi" pitchFamily="49" charset="-122"/>
                  <a:ea typeface="KaiTi" pitchFamily="49" charset="-122"/>
                </a:rPr>
                <a:t>法</a:t>
              </a:r>
              <a:r>
                <a:rPr lang="zh-CN" altLang="en-US" sz="1600" b="1" dirty="0">
                  <a:solidFill>
                    <a:srgbClr val="1A0004"/>
                  </a:solidFill>
                  <a:latin typeface="KaiTi" pitchFamily="49" charset="-122"/>
                  <a:ea typeface="KaiTi" pitchFamily="49" charset="-122"/>
                </a:rPr>
                <a:t>利赛人</a:t>
              </a:r>
              <a:r>
                <a:rPr lang="en-US" altLang="zh-CN" sz="1600" dirty="0">
                  <a:solidFill>
                    <a:srgbClr val="1A0004"/>
                  </a:solidFill>
                </a:rPr>
                <a:t> </a:t>
              </a:r>
            </a:p>
            <a:p>
              <a:endParaRPr lang="en-US" sz="1600" dirty="0">
                <a:solidFill>
                  <a:srgbClr val="1A0004"/>
                </a:solidFill>
              </a:endParaRPr>
            </a:p>
          </p:txBody>
        </p:sp>
        <p:sp>
          <p:nvSpPr>
            <p:cNvPr id="142342" name="TextBox 5"/>
            <p:cNvSpPr txBox="1">
              <a:spLocks noChangeArrowheads="1"/>
            </p:cNvSpPr>
            <p:nvPr/>
          </p:nvSpPr>
          <p:spPr bwMode="auto">
            <a:xfrm>
              <a:off x="4139952" y="4809852"/>
              <a:ext cx="2493640" cy="156966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b="1" dirty="0">
                  <a:solidFill>
                    <a:srgbClr val="1A0004"/>
                  </a:solidFill>
                  <a:latin typeface="KaiTi" pitchFamily="49" charset="-122"/>
                  <a:ea typeface="KaiTi" pitchFamily="49" charset="-122"/>
                </a:rPr>
                <a:t>16</a:t>
              </a:r>
              <a:r>
                <a:rPr lang="zh-CN" altLang="en-US" sz="1600" b="1">
                  <a:solidFill>
                    <a:srgbClr val="1A0004"/>
                  </a:solidFill>
                  <a:latin typeface="KaiTi" pitchFamily="49" charset="-122"/>
                  <a:ea typeface="KaiTi" pitchFamily="49" charset="-122"/>
                </a:rPr>
                <a:t>。天</a:t>
              </a:r>
              <a:r>
                <a:rPr lang="zh-TW" altLang="en-US" sz="1600" b="1">
                  <a:solidFill>
                    <a:srgbClr val="1A0004"/>
                  </a:solidFill>
                  <a:latin typeface="KaiTi" pitchFamily="49" charset="-122"/>
                  <a:ea typeface="KaiTi" pitchFamily="49" charset="-122"/>
                </a:rPr>
                <a:t>国</a:t>
              </a:r>
              <a:r>
                <a:rPr lang="zh-CN" altLang="en-US" sz="1600" b="1">
                  <a:solidFill>
                    <a:srgbClr val="1A0004"/>
                  </a:solidFill>
                  <a:latin typeface="KaiTi" pitchFamily="49" charset="-122"/>
                  <a:ea typeface="KaiTi" pitchFamily="49" charset="-122"/>
                </a:rPr>
                <a:t>的</a:t>
              </a:r>
              <a:r>
                <a:rPr lang="zh-CN" altLang="en-US" sz="1600" b="1" dirty="0">
                  <a:solidFill>
                    <a:srgbClr val="1A0004"/>
                  </a:solidFill>
                  <a:latin typeface="KaiTi" pitchFamily="49" charset="-122"/>
                  <a:ea typeface="KaiTi" pitchFamily="49" charset="-122"/>
                </a:rPr>
                <a:t>重要性</a:t>
              </a:r>
              <a:endParaRPr lang="en-US" altLang="zh-CN" sz="1600" b="1" dirty="0">
                <a:solidFill>
                  <a:srgbClr val="1A0004"/>
                </a:solidFill>
                <a:latin typeface="KaiTi" pitchFamily="49" charset="-122"/>
                <a:ea typeface="KaiTi" pitchFamily="49" charset="-122"/>
              </a:endParaRPr>
            </a:p>
            <a:p>
              <a:r>
                <a:rPr lang="en-US" sz="1600" b="1">
                  <a:solidFill>
                    <a:srgbClr val="1A0004"/>
                  </a:solidFill>
                  <a:latin typeface="KaiTi" pitchFamily="49" charset="-122"/>
                  <a:ea typeface="KaiTi" pitchFamily="49" charset="-122"/>
                </a:rPr>
                <a:t>17.</a:t>
              </a:r>
              <a:r>
                <a:rPr lang="zh-CN" altLang="en-US" sz="1600" b="1">
                  <a:solidFill>
                    <a:srgbClr val="1A0004"/>
                  </a:solidFill>
                  <a:latin typeface="KaiTi" pitchFamily="49" charset="-122"/>
                  <a:ea typeface="KaiTi" pitchFamily="49" charset="-122"/>
                </a:rPr>
                <a:t>耶稣改</a:t>
              </a:r>
              <a:r>
                <a:rPr lang="zh-TW" altLang="en-US" sz="1600" b="1">
                  <a:solidFill>
                    <a:srgbClr val="1A0004"/>
                  </a:solidFill>
                  <a:latin typeface="KaiTi" pitchFamily="49" charset="-122"/>
                  <a:ea typeface="KaiTi" pitchFamily="49" charset="-122"/>
                </a:rPr>
                <a:t>变</a:t>
              </a:r>
              <a:r>
                <a:rPr lang="zh-CN" altLang="en-US" sz="1600" b="1">
                  <a:solidFill>
                    <a:srgbClr val="1A0004"/>
                  </a:solidFill>
                  <a:latin typeface="KaiTi" pitchFamily="49" charset="-122"/>
                  <a:ea typeface="KaiTi" pitchFamily="49" charset="-122"/>
                </a:rPr>
                <a:t>形</a:t>
              </a:r>
              <a:r>
                <a:rPr lang="zh-CN" altLang="en-US" sz="1600" b="1" dirty="0">
                  <a:solidFill>
                    <a:srgbClr val="1A0004"/>
                  </a:solidFill>
                  <a:latin typeface="KaiTi" pitchFamily="49" charset="-122"/>
                  <a:ea typeface="KaiTi" pitchFamily="49" charset="-122"/>
                </a:rPr>
                <a:t>像</a:t>
              </a:r>
              <a:r>
                <a:rPr lang="zh-CN" altLang="en-US" sz="1600" b="1">
                  <a:solidFill>
                    <a:srgbClr val="1A0004"/>
                  </a:solidFill>
                  <a:latin typeface="KaiTi" pitchFamily="49" charset="-122"/>
                  <a:ea typeface="KaiTi" pitchFamily="49" charset="-122"/>
                </a:rPr>
                <a:t>的影</a:t>
              </a:r>
              <a:r>
                <a:rPr lang="zh-TW" altLang="en-US" sz="1600" b="1">
                  <a:solidFill>
                    <a:srgbClr val="1A0004"/>
                  </a:solidFill>
                  <a:latin typeface="KaiTi" pitchFamily="49" charset="-122"/>
                  <a:ea typeface="KaiTi" pitchFamily="49" charset="-122"/>
                </a:rPr>
                <a:t>响</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18</a:t>
              </a:r>
              <a:r>
                <a:rPr lang="zh-CN" altLang="en-US" sz="1600" b="1" dirty="0">
                  <a:solidFill>
                    <a:srgbClr val="1A0004"/>
                  </a:solidFill>
                  <a:latin typeface="KaiTi" pitchFamily="49" charset="-122"/>
                  <a:ea typeface="KaiTi" pitchFamily="49" charset="-122"/>
                </a:rPr>
                <a:t>。需要</a:t>
              </a:r>
              <a:r>
                <a:rPr lang="zh-CN" altLang="en-US" sz="1600" b="1">
                  <a:solidFill>
                    <a:srgbClr val="1A0004"/>
                  </a:solidFill>
                  <a:latin typeface="KaiTi" pitchFamily="49" charset="-122"/>
                  <a:ea typeface="KaiTi" pitchFamily="49" charset="-122"/>
                </a:rPr>
                <a:t>真正的</a:t>
              </a:r>
              <a:r>
                <a:rPr lang="zh-TW" altLang="en-US" sz="1600" b="1">
                  <a:solidFill>
                    <a:srgbClr val="1A0004"/>
                  </a:solidFill>
                  <a:latin typeface="KaiTi" pitchFamily="49" charset="-122"/>
                  <a:ea typeface="KaiTi" pitchFamily="49" charset="-122"/>
                </a:rPr>
                <a:t>饶</a:t>
              </a:r>
              <a:r>
                <a:rPr lang="zh-CN" altLang="en-US" sz="1600" b="1">
                  <a:solidFill>
                    <a:srgbClr val="1A0004"/>
                  </a:solidFill>
                  <a:latin typeface="KaiTi" pitchFamily="49" charset="-122"/>
                  <a:ea typeface="KaiTi" pitchFamily="49" charset="-122"/>
                </a:rPr>
                <a:t>恕</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19</a:t>
              </a:r>
              <a:r>
                <a:rPr lang="zh-CN" altLang="en-US" sz="1600" b="1" dirty="0">
                  <a:solidFill>
                    <a:srgbClr val="1A0004"/>
                  </a:solidFill>
                  <a:latin typeface="KaiTi" pitchFamily="49" charset="-122"/>
                  <a:ea typeface="KaiTi" pitchFamily="49" charset="-122"/>
                </a:rPr>
                <a:t>。</a:t>
              </a:r>
              <a:r>
                <a:rPr lang="en-US" sz="1600" b="1" dirty="0" err="1">
                  <a:solidFill>
                    <a:srgbClr val="1A0004"/>
                  </a:solidFill>
                  <a:latin typeface="KaiTi" pitchFamily="49" charset="-122"/>
                  <a:ea typeface="KaiTi" pitchFamily="49" charset="-122"/>
                </a:rPr>
                <a:t>澄清</a:t>
              </a:r>
              <a:r>
                <a:rPr lang="zh-CN" altLang="en-US" sz="1600" b="1" dirty="0">
                  <a:solidFill>
                    <a:srgbClr val="1A0004"/>
                  </a:solidFill>
                  <a:latin typeface="KaiTi" pitchFamily="49" charset="-122"/>
                  <a:ea typeface="KaiTi" pitchFamily="49" charset="-122"/>
                </a:rPr>
                <a:t>休妻的理由</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20</a:t>
              </a:r>
              <a:r>
                <a:rPr lang="zh-CN" altLang="en-US" sz="1600" b="1">
                  <a:solidFill>
                    <a:srgbClr val="1A0004"/>
                  </a:solidFill>
                  <a:latin typeface="KaiTi" pitchFamily="49" charset="-122"/>
                  <a:ea typeface="KaiTi" pitchFamily="49" charset="-122"/>
                </a:rPr>
                <a:t>。葡萄</a:t>
              </a:r>
              <a:r>
                <a:rPr lang="zh-TW" altLang="en-US" sz="1600" b="1">
                  <a:solidFill>
                    <a:srgbClr val="1A0004"/>
                  </a:solidFill>
                  <a:latin typeface="KaiTi" pitchFamily="49" charset="-122"/>
                  <a:ea typeface="KaiTi" pitchFamily="49" charset="-122"/>
                </a:rPr>
                <a:t>园</a:t>
              </a:r>
              <a:r>
                <a:rPr lang="zh-CN" altLang="en-US" sz="1600" b="1">
                  <a:solidFill>
                    <a:srgbClr val="1A0004"/>
                  </a:solidFill>
                  <a:latin typeface="KaiTi" pitchFamily="49" charset="-122"/>
                  <a:ea typeface="KaiTi" pitchFamily="49" charset="-122"/>
                </a:rPr>
                <a:t>的</a:t>
              </a:r>
              <a:r>
                <a:rPr lang="zh-TW" altLang="en-US" sz="1600" b="1">
                  <a:solidFill>
                    <a:srgbClr val="1A0004"/>
                  </a:solidFill>
                  <a:latin typeface="KaiTi" pitchFamily="49" charset="-122"/>
                  <a:ea typeface="KaiTi" pitchFamily="49" charset="-122"/>
                </a:rPr>
                <a:t>机会</a:t>
              </a:r>
              <a:endParaRPr lang="en-US" altLang="zh-CN" sz="1600" b="1" dirty="0">
                <a:solidFill>
                  <a:srgbClr val="1A0004"/>
                </a:solidFill>
                <a:latin typeface="KaiTi" pitchFamily="49" charset="-122"/>
                <a:ea typeface="KaiTi" pitchFamily="49" charset="-122"/>
              </a:endParaRPr>
            </a:p>
            <a:p>
              <a:r>
                <a:rPr lang="en-US" sz="1600" b="1">
                  <a:solidFill>
                    <a:srgbClr val="1A0004"/>
                  </a:solidFill>
                  <a:latin typeface="KaiTi" pitchFamily="49" charset="-122"/>
                  <a:ea typeface="KaiTi" pitchFamily="49" charset="-122"/>
                </a:rPr>
                <a:t>21</a:t>
              </a:r>
              <a:r>
                <a:rPr lang="zh-CN" altLang="en-US" sz="1600" b="1">
                  <a:solidFill>
                    <a:srgbClr val="1A0004"/>
                  </a:solidFill>
                  <a:latin typeface="KaiTi" pitchFamily="49" charset="-122"/>
                  <a:ea typeface="KaiTi" pitchFamily="49" charset="-122"/>
                </a:rPr>
                <a:t>。</a:t>
              </a:r>
              <a:r>
                <a:rPr lang="zh-TW" altLang="en-US" sz="1600" b="1">
                  <a:solidFill>
                    <a:srgbClr val="1A0004"/>
                  </a:solidFill>
                  <a:latin typeface="KaiTi" pitchFamily="49" charset="-122"/>
                  <a:ea typeface="KaiTi" pitchFamily="49" charset="-122"/>
                </a:rPr>
                <a:t>无</a:t>
              </a:r>
              <a:r>
                <a:rPr lang="zh-CN" altLang="en-US" sz="1600" b="1">
                  <a:solidFill>
                    <a:srgbClr val="1A0004"/>
                  </a:solidFill>
                  <a:latin typeface="KaiTi" pitchFamily="49" charset="-122"/>
                  <a:ea typeface="KaiTi" pitchFamily="49" charset="-122"/>
                </a:rPr>
                <a:t>花果</a:t>
              </a:r>
              <a:r>
                <a:rPr lang="zh-TW" altLang="en-US" sz="1600" b="1">
                  <a:solidFill>
                    <a:srgbClr val="1A0004"/>
                  </a:solidFill>
                  <a:latin typeface="KaiTi" pitchFamily="49" charset="-122"/>
                  <a:ea typeface="KaiTi" pitchFamily="49" charset="-122"/>
                </a:rPr>
                <a:t>树</a:t>
              </a:r>
              <a:r>
                <a:rPr lang="zh-CN" altLang="en-US" sz="1600" b="1">
                  <a:solidFill>
                    <a:srgbClr val="1A0004"/>
                  </a:solidFill>
                  <a:latin typeface="KaiTi" pitchFamily="49" charset="-122"/>
                  <a:ea typeface="KaiTi" pitchFamily="49" charset="-122"/>
                </a:rPr>
                <a:t>被</a:t>
              </a:r>
              <a:r>
                <a:rPr lang="zh-TW" altLang="en-US" sz="1600" b="1">
                  <a:solidFill>
                    <a:srgbClr val="1A0004"/>
                  </a:solidFill>
                  <a:latin typeface="KaiTi" pitchFamily="49" charset="-122"/>
                  <a:ea typeface="KaiTi" pitchFamily="49" charset="-122"/>
                </a:rPr>
                <a:t>诅</a:t>
              </a:r>
              <a:r>
                <a:rPr lang="zh-CN" altLang="en-US" sz="1600" b="1">
                  <a:solidFill>
                    <a:srgbClr val="1A0004"/>
                  </a:solidFill>
                  <a:latin typeface="KaiTi" pitchFamily="49" charset="-122"/>
                  <a:ea typeface="KaiTi" pitchFamily="49" charset="-122"/>
                </a:rPr>
                <a:t>咒</a:t>
              </a:r>
              <a:endParaRPr lang="en-US" sz="1600" b="1" dirty="0">
                <a:solidFill>
                  <a:srgbClr val="1A0004"/>
                </a:solidFill>
                <a:latin typeface="KaiTi" pitchFamily="49" charset="-122"/>
                <a:ea typeface="KaiTi" pitchFamily="49" charset="-122"/>
              </a:endParaRPr>
            </a:p>
          </p:txBody>
        </p:sp>
        <p:sp>
          <p:nvSpPr>
            <p:cNvPr id="142343" name="TextBox 6"/>
            <p:cNvSpPr txBox="1">
              <a:spLocks noChangeArrowheads="1"/>
            </p:cNvSpPr>
            <p:nvPr/>
          </p:nvSpPr>
          <p:spPr bwMode="auto">
            <a:xfrm>
              <a:off x="6629400" y="4800600"/>
              <a:ext cx="2514600" cy="18158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b="1" dirty="0">
                  <a:solidFill>
                    <a:srgbClr val="1A0004"/>
                  </a:solidFill>
                  <a:latin typeface="KaiTi" pitchFamily="49" charset="-122"/>
                  <a:ea typeface="KaiTi" pitchFamily="49" charset="-122"/>
                </a:rPr>
                <a:t>22</a:t>
              </a:r>
              <a:r>
                <a:rPr lang="en-US" altLang="zh-CN" sz="1600" b="1" dirty="0">
                  <a:solidFill>
                    <a:srgbClr val="1A0004"/>
                  </a:solidFill>
                  <a:latin typeface="KaiTi" pitchFamily="49" charset="-122"/>
                  <a:ea typeface="KaiTi" pitchFamily="49" charset="-122"/>
                </a:rPr>
                <a:t> </a:t>
              </a:r>
              <a:r>
                <a:rPr lang="zh-CN" altLang="en-US" sz="1600" b="1" dirty="0">
                  <a:solidFill>
                    <a:srgbClr val="1A0004"/>
                  </a:solidFill>
                  <a:latin typeface="KaiTi" pitchFamily="49" charset="-122"/>
                  <a:ea typeface="KaiTi" pitchFamily="49" charset="-122"/>
                </a:rPr>
                <a:t>纳</a:t>
              </a:r>
              <a:r>
                <a:rPr lang="zh-CN" altLang="en-US" sz="1600" b="1">
                  <a:solidFill>
                    <a:srgbClr val="1A0004"/>
                  </a:solidFill>
                  <a:latin typeface="KaiTi" pitchFamily="49" charset="-122"/>
                  <a:ea typeface="KaiTi" pitchFamily="49" charset="-122"/>
                </a:rPr>
                <a:t>税给</a:t>
              </a:r>
              <a:r>
                <a:rPr lang="zh-TW" altLang="en-US" sz="1600" b="1">
                  <a:solidFill>
                    <a:srgbClr val="1A0004"/>
                  </a:solidFill>
                  <a:latin typeface="KaiTi" pitchFamily="49" charset="-122"/>
                  <a:ea typeface="KaiTi" pitchFamily="49" charset="-122"/>
                </a:rPr>
                <a:t>凯</a:t>
              </a:r>
              <a:r>
                <a:rPr lang="zh-CN" altLang="en-US" sz="1600" b="1">
                  <a:solidFill>
                    <a:srgbClr val="1A0004"/>
                  </a:solidFill>
                  <a:latin typeface="KaiTi" pitchFamily="49" charset="-122"/>
                  <a:ea typeface="KaiTi" pitchFamily="49" charset="-122"/>
                </a:rPr>
                <a:t>撒</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23</a:t>
              </a:r>
              <a:r>
                <a:rPr lang="en-US" altLang="zh-CN" sz="1600" b="1" dirty="0">
                  <a:solidFill>
                    <a:srgbClr val="1A0004"/>
                  </a:solidFill>
                  <a:latin typeface="KaiTi" pitchFamily="49" charset="-122"/>
                  <a:ea typeface="KaiTi" pitchFamily="49" charset="-122"/>
                </a:rPr>
                <a:t> </a:t>
              </a:r>
              <a:r>
                <a:rPr lang="en-US" sz="1600" b="1" dirty="0" err="1">
                  <a:solidFill>
                    <a:srgbClr val="1A0004"/>
                  </a:solidFill>
                  <a:latin typeface="KaiTi" pitchFamily="49" charset="-122"/>
                  <a:ea typeface="KaiTi" pitchFamily="49" charset="-122"/>
                </a:rPr>
                <a:t>困境揭示</a:t>
              </a:r>
              <a:r>
                <a:rPr lang="zh-CN" altLang="en-US" sz="1600" b="1">
                  <a:solidFill>
                    <a:srgbClr val="1A0004"/>
                  </a:solidFill>
                  <a:latin typeface="KaiTi" pitchFamily="49" charset="-122"/>
                  <a:ea typeface="KaiTi" pitchFamily="49" charset="-122"/>
                </a:rPr>
                <a:t>了</a:t>
              </a:r>
              <a:r>
                <a:rPr lang="en-US" sz="1600" b="1">
                  <a:solidFill>
                    <a:srgbClr val="1A0004"/>
                  </a:solidFill>
                  <a:latin typeface="KaiTi" pitchFamily="49" charset="-122"/>
                  <a:ea typeface="KaiTi" pitchFamily="49" charset="-122"/>
                </a:rPr>
                <a:t>虚</a:t>
              </a:r>
              <a:r>
                <a:rPr lang="zh-TW" altLang="en-US" sz="1600" b="1">
                  <a:solidFill>
                    <a:srgbClr val="1A0004"/>
                  </a:solidFill>
                  <a:latin typeface="KaiTi" pitchFamily="49" charset="-122"/>
                  <a:ea typeface="KaiTi" pitchFamily="49" charset="-122"/>
                </a:rPr>
                <a:t>伪</a:t>
              </a:r>
              <a:endParaRPr lang="en-US" altLang="ja-JP"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24</a:t>
              </a:r>
              <a:r>
                <a:rPr lang="en-US" altLang="zh-CN" sz="1600" b="1" dirty="0">
                  <a:solidFill>
                    <a:srgbClr val="1A0004"/>
                  </a:solidFill>
                  <a:latin typeface="KaiTi" pitchFamily="49" charset="-122"/>
                  <a:ea typeface="KaiTi" pitchFamily="49" charset="-122"/>
                </a:rPr>
                <a:t> </a:t>
              </a:r>
              <a:r>
                <a:rPr lang="zh-CN" altLang="en-US" sz="1600" b="1" dirty="0">
                  <a:solidFill>
                    <a:srgbClr val="1A0004"/>
                  </a:solidFill>
                  <a:latin typeface="KaiTi" pitchFamily="49" charset="-122"/>
                  <a:ea typeface="KaiTi" pitchFamily="49" charset="-122"/>
                </a:rPr>
                <a:t>主再来的事项</a:t>
              </a:r>
              <a:endParaRPr lang="en-US" altLang="zh-CN" sz="1600" b="1" dirty="0">
                <a:solidFill>
                  <a:srgbClr val="1A0004"/>
                </a:solidFill>
                <a:latin typeface="KaiTi" pitchFamily="49" charset="-122"/>
                <a:ea typeface="KaiTi" pitchFamily="49" charset="-122"/>
              </a:endParaRPr>
            </a:p>
            <a:p>
              <a:r>
                <a:rPr lang="en-US" sz="1600" b="1">
                  <a:solidFill>
                    <a:srgbClr val="1A0004"/>
                  </a:solidFill>
                  <a:latin typeface="KaiTi" pitchFamily="49" charset="-122"/>
                  <a:ea typeface="KaiTi" pitchFamily="49" charset="-122"/>
                </a:rPr>
                <a:t>25</a:t>
              </a:r>
              <a:r>
                <a:rPr lang="en-US" altLang="zh-CN" sz="1600" b="1">
                  <a:solidFill>
                    <a:srgbClr val="1A0004"/>
                  </a:solidFill>
                  <a:latin typeface="KaiTi" pitchFamily="49" charset="-122"/>
                  <a:ea typeface="KaiTi" pitchFamily="49" charset="-122"/>
                </a:rPr>
                <a:t> </a:t>
              </a:r>
              <a:r>
                <a:rPr lang="zh-TW" altLang="en-US" sz="1600" b="1">
                  <a:solidFill>
                    <a:srgbClr val="1A0004"/>
                  </a:solidFill>
                  <a:latin typeface="KaiTi" pitchFamily="49" charset="-122"/>
                  <a:ea typeface="KaiTi" pitchFamily="49" charset="-122"/>
                </a:rPr>
                <a:t>审</a:t>
              </a:r>
              <a:r>
                <a:rPr lang="zh-CN" altLang="en-US" sz="1600" b="1">
                  <a:solidFill>
                    <a:srgbClr val="1A0004"/>
                  </a:solidFill>
                  <a:latin typeface="KaiTi" pitchFamily="49" charset="-122"/>
                  <a:ea typeface="KaiTi" pitchFamily="49" charset="-122"/>
                </a:rPr>
                <a:t>判</a:t>
              </a:r>
              <a:r>
                <a:rPr lang="zh-CN" altLang="en-US" sz="1600" b="1" dirty="0">
                  <a:solidFill>
                    <a:srgbClr val="1A0004"/>
                  </a:solidFill>
                  <a:latin typeface="KaiTi" pitchFamily="49" charset="-122"/>
                  <a:ea typeface="KaiTi" pitchFamily="49" charset="-122"/>
                </a:rPr>
                <a:t>人民</a:t>
              </a:r>
              <a:endParaRPr lang="en-US" altLang="zh-CN" sz="1600" b="1" dirty="0">
                <a:solidFill>
                  <a:srgbClr val="1A0004"/>
                </a:solidFill>
                <a:latin typeface="KaiTi" pitchFamily="49" charset="-122"/>
                <a:ea typeface="KaiTi" pitchFamily="49" charset="-122"/>
              </a:endParaRPr>
            </a:p>
            <a:p>
              <a:r>
                <a:rPr lang="en-US" sz="1600" b="1" dirty="0">
                  <a:solidFill>
                    <a:srgbClr val="1A0004"/>
                  </a:solidFill>
                  <a:latin typeface="KaiTi" pitchFamily="49" charset="-122"/>
                  <a:ea typeface="KaiTi" pitchFamily="49" charset="-122"/>
                </a:rPr>
                <a:t>26</a:t>
              </a:r>
              <a:r>
                <a:rPr lang="en-US" altLang="zh-CN" sz="1600" b="1" dirty="0">
                  <a:solidFill>
                    <a:srgbClr val="1A0004"/>
                  </a:solidFill>
                  <a:latin typeface="KaiTi" pitchFamily="49" charset="-122"/>
                  <a:ea typeface="KaiTi" pitchFamily="49" charset="-122"/>
                </a:rPr>
                <a:t> </a:t>
              </a:r>
              <a:r>
                <a:rPr lang="zh-CN" altLang="en-US" sz="1600" b="1" dirty="0">
                  <a:solidFill>
                    <a:srgbClr val="1A0004"/>
                  </a:solidFill>
                  <a:latin typeface="KaiTi" pitchFamily="49" charset="-122"/>
                  <a:ea typeface="KaiTi" pitchFamily="49" charset="-122"/>
                </a:rPr>
                <a:t>在各各他</a:t>
              </a:r>
              <a:endParaRPr lang="en-US" altLang="zh-CN" sz="1600" b="1" dirty="0">
                <a:solidFill>
                  <a:srgbClr val="1A0004"/>
                </a:solidFill>
                <a:latin typeface="KaiTi" pitchFamily="49" charset="-122"/>
                <a:ea typeface="KaiTi" pitchFamily="49" charset="-122"/>
              </a:endParaRPr>
            </a:p>
            <a:p>
              <a:r>
                <a:rPr lang="en-US" altLang="zh-CN" sz="1600" b="1">
                  <a:solidFill>
                    <a:srgbClr val="1A0004"/>
                  </a:solidFill>
                  <a:latin typeface="KaiTi" pitchFamily="49" charset="-122"/>
                  <a:ea typeface="KaiTi" pitchFamily="49" charset="-122"/>
                </a:rPr>
                <a:t>27</a:t>
              </a:r>
              <a:r>
                <a:rPr lang="zh-CN" altLang="en-US" sz="1600" b="1">
                  <a:solidFill>
                    <a:srgbClr val="1A0004"/>
                  </a:solidFill>
                  <a:latin typeface="KaiTi" pitchFamily="49" charset="-122"/>
                  <a:ea typeface="KaiTi" pitchFamily="49" charset="-122"/>
                </a:rPr>
                <a:t>十字架</a:t>
              </a:r>
              <a:r>
                <a:rPr lang="zh-CN" altLang="en-US" sz="1600" b="1" dirty="0">
                  <a:solidFill>
                    <a:srgbClr val="1A0004"/>
                  </a:solidFill>
                  <a:latin typeface="KaiTi" pitchFamily="49" charset="-122"/>
                  <a:ea typeface="KaiTi" pitchFamily="49" charset="-122"/>
                </a:rPr>
                <a:t>的道路</a:t>
              </a:r>
              <a:endParaRPr lang="en-US" altLang="zh-CN" sz="1600" b="1" dirty="0">
                <a:solidFill>
                  <a:srgbClr val="1A0004"/>
                </a:solidFill>
                <a:latin typeface="KaiTi" pitchFamily="49" charset="-122"/>
                <a:ea typeface="KaiTi" pitchFamily="49" charset="-122"/>
              </a:endParaRPr>
            </a:p>
            <a:p>
              <a:r>
                <a:rPr lang="en-US" altLang="zh-CN" sz="1600" b="1" dirty="0">
                  <a:solidFill>
                    <a:srgbClr val="1A0004"/>
                  </a:solidFill>
                  <a:latin typeface="KaiTi" pitchFamily="49" charset="-122"/>
                  <a:ea typeface="KaiTi" pitchFamily="49" charset="-122"/>
                </a:rPr>
                <a:t>28</a:t>
              </a:r>
              <a:r>
                <a:rPr lang="zh-TW" altLang="en-US" sz="1600" b="1" dirty="0">
                  <a:solidFill>
                    <a:srgbClr val="1A0004"/>
                  </a:solidFill>
                  <a:latin typeface="KaiTi" pitchFamily="49" charset="-122"/>
                  <a:ea typeface="KaiTi" pitchFamily="49" charset="-122"/>
                </a:rPr>
                <a:t> </a:t>
              </a:r>
              <a:r>
                <a:rPr lang="zh-CN" altLang="en-US" sz="1600" b="1">
                  <a:solidFill>
                    <a:srgbClr val="1A0004"/>
                  </a:solidFill>
                  <a:latin typeface="KaiTi" pitchFamily="49" charset="-122"/>
                  <a:ea typeface="KaiTi" pitchFamily="49" charset="-122"/>
                </a:rPr>
                <a:t>救世主的</a:t>
              </a:r>
              <a:r>
                <a:rPr lang="zh-TW" altLang="en-US" sz="1600" b="1">
                  <a:solidFill>
                    <a:srgbClr val="1A0004"/>
                  </a:solidFill>
                  <a:latin typeface="KaiTi" pitchFamily="49" charset="-122"/>
                  <a:ea typeface="KaiTi" pitchFamily="49" charset="-122"/>
                </a:rPr>
                <a:t>复</a:t>
              </a:r>
              <a:r>
                <a:rPr lang="zh-CN" altLang="en-US" sz="1600" b="1">
                  <a:solidFill>
                    <a:srgbClr val="1A0004"/>
                  </a:solidFill>
                  <a:latin typeface="KaiTi" pitchFamily="49" charset="-122"/>
                  <a:ea typeface="KaiTi" pitchFamily="49" charset="-122"/>
                </a:rPr>
                <a:t>活</a:t>
              </a:r>
              <a:r>
                <a:rPr lang="zh-CN" altLang="en-US" sz="1600" b="1" dirty="0">
                  <a:solidFill>
                    <a:srgbClr val="1A0004"/>
                  </a:solidFill>
                  <a:latin typeface="KaiTi" pitchFamily="49" charset="-122"/>
                  <a:ea typeface="KaiTi" pitchFamily="49" charset="-122"/>
                </a:rPr>
                <a:t>和差谴</a:t>
              </a:r>
              <a:r>
                <a:rPr lang="en-US" altLang="zh-CN" sz="1600" b="1" dirty="0">
                  <a:solidFill>
                    <a:srgbClr val="1A0004"/>
                  </a:solidFill>
                  <a:latin typeface="KaiTi" pitchFamily="49" charset="-122"/>
                  <a:ea typeface="KaiTi" pitchFamily="49" charset="-122"/>
                </a:rPr>
                <a:t> </a:t>
              </a:r>
              <a:endParaRPr lang="en-US" sz="1600" b="1" dirty="0">
                <a:solidFill>
                  <a:srgbClr val="1A0004"/>
                </a:solidFill>
                <a:latin typeface="KaiTi" pitchFamily="49" charset="-122"/>
                <a:ea typeface="KaiTi" pitchFamily="49" charset="-122"/>
              </a:endParaRPr>
            </a:p>
          </p:txBody>
        </p:sp>
      </p:grpSp>
      <p:sp>
        <p:nvSpPr>
          <p:cNvPr id="27651" name="Rectangle 3"/>
          <p:cNvSpPr>
            <a:spLocks noGrp="1" noChangeArrowheads="1"/>
          </p:cNvSpPr>
          <p:nvPr>
            <p:ph type="title" idx="4294967295"/>
          </p:nvPr>
        </p:nvSpPr>
        <p:spPr>
          <a:xfrm>
            <a:off x="0" y="0"/>
            <a:ext cx="9144000" cy="457200"/>
          </a:xfrm>
          <a:prstGeom prst="rect">
            <a:avLst/>
          </a:prstGeom>
          <a:solidFill>
            <a:srgbClr val="9900CC"/>
          </a:solidFill>
          <a:effectLst>
            <a:outerShdw blurRad="63500" dist="35921" dir="2700000" algn="ctr" rotWithShape="0">
              <a:schemeClr val="bg2">
                <a:alpha val="74998"/>
              </a:schemeClr>
            </a:outerShdw>
          </a:effectLst>
        </p:spPr>
        <p:txBody>
          <a:bodyPr anchor="ctr"/>
          <a:lstStyle/>
          <a:p>
            <a:pPr algn="ctr" eaLnBrk="1" hangingPunct="1">
              <a:defRPr/>
            </a:pPr>
            <a:r>
              <a:rPr lang="zh-TW" altLang="en-US" sz="3200" b="1" dirty="0">
                <a:solidFill>
                  <a:srgbClr val="FFFFFF"/>
                </a:solidFill>
                <a:ea typeface="SimSun" pitchFamily="2" charset="-122"/>
                <a:cs typeface="SimSun" pitchFamily="2" charset="-122"/>
              </a:rPr>
              <a:t>马太</a:t>
            </a:r>
            <a:r>
              <a:rPr lang="zh-CN" altLang="en-US" sz="3200" b="1" dirty="0">
                <a:solidFill>
                  <a:srgbClr val="FFFFFF"/>
                </a:solidFill>
                <a:ea typeface="SimSun" pitchFamily="2" charset="-122"/>
                <a:cs typeface="SimSun" pitchFamily="2" charset="-122"/>
              </a:rPr>
              <a:t>（根据赫德尔斯顿）</a:t>
            </a:r>
            <a:endParaRPr lang="en-US" altLang="zh-CN" sz="3200" b="1" dirty="0">
              <a:solidFill>
                <a:srgbClr val="FFFFFF"/>
              </a:solidFill>
              <a:ea typeface="SimSun" pitchFamily="2" charset="-122"/>
              <a:cs typeface="SimSun" pitchFamily="2" charset="-122"/>
            </a:endParaRPr>
          </a:p>
        </p:txBody>
      </p:sp>
    </p:spTree>
    <p:extLst>
      <p:ext uri="{BB962C8B-B14F-4D97-AF65-F5344CB8AC3E}">
        <p14:creationId xmlns:p14="http://schemas.microsoft.com/office/powerpoint/2010/main" val="4294865556"/>
      </p:ext>
    </p:extLst>
  </p:cSld>
  <p:clrMapOvr>
    <a:overrideClrMapping bg1="dk2" tx1="lt1" bg2="dk1" tx2="lt2" accent1="accent1" accent2="accent2" accent3="accent3" accent4="accent4" accent5="accent5" accent6="accent6" hlink="hlink" folHlink="folHlink"/>
  </p:clrMapOvr>
  <p:transition>
    <p:fade/>
  </p:transition>
</p:sld>
</file>

<file path=ppt/slides/slide100.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74081" name="Text Box 3"/>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78a</a:t>
            </a:r>
            <a:endParaRPr lang="en-US">
              <a:cs typeface="Arial" charset="0"/>
            </a:endParaRPr>
          </a:p>
        </p:txBody>
      </p:sp>
      <p:sp>
        <p:nvSpPr>
          <p:cNvPr id="174082" name="Rectangle 5"/>
          <p:cNvSpPr>
            <a:spLocks noGrp="1" noChangeArrowheads="1"/>
          </p:cNvSpPr>
          <p:nvPr>
            <p:ph type="title" idx="4294967295"/>
          </p:nvPr>
        </p:nvSpPr>
        <p:spPr>
          <a:xfrm>
            <a:off x="0" y="-26988"/>
            <a:ext cx="7454900" cy="1200151"/>
          </a:xfrm>
          <a:solidFill>
            <a:schemeClr val="bg1"/>
          </a:solidFill>
        </p:spPr>
        <p:txBody>
          <a:bodyPr>
            <a:spAutoFit/>
          </a:bodyPr>
          <a:lstStyle/>
          <a:p>
            <a:pPr eaLnBrk="1" hangingPunct="1"/>
            <a:r>
              <a:rPr lang="en-US" sz="3600" b="1">
                <a:solidFill>
                  <a:srgbClr val="000000"/>
                </a:solidFill>
                <a:latin typeface="KaiTi" pitchFamily="49" charset="-122"/>
                <a:ea typeface="KaiTi" pitchFamily="49" charset="-122"/>
                <a:cs typeface="Arial" charset="0"/>
              </a:rPr>
              <a:t>外</a:t>
            </a:r>
            <a:r>
              <a:rPr lang="zh-TW" altLang="en-US" sz="3600" b="1">
                <a:solidFill>
                  <a:srgbClr val="000000"/>
                </a:solidFill>
                <a:latin typeface="KaiTi" pitchFamily="49" charset="-122"/>
                <a:ea typeface="KaiTi" pitchFamily="49" charset="-122"/>
                <a:cs typeface="Arial" charset="0"/>
              </a:rPr>
              <a:t>证</a:t>
            </a:r>
            <a:r>
              <a:rPr lang="en-US" sz="3600" b="1">
                <a:solidFill>
                  <a:srgbClr val="000000"/>
                </a:solidFill>
                <a:latin typeface="KaiTi" pitchFamily="49" charset="-122"/>
                <a:ea typeface="KaiTi" pitchFamily="49" charset="-122"/>
                <a:cs typeface="Arial" charset="0"/>
              </a:rPr>
              <a:t>1</a:t>
            </a:r>
            <a:r>
              <a:rPr lang="en-US" sz="3600" b="1" dirty="0">
                <a:solidFill>
                  <a:srgbClr val="000000"/>
                </a:solidFill>
                <a:latin typeface="KaiTi" pitchFamily="49" charset="-122"/>
                <a:ea typeface="KaiTi" pitchFamily="49" charset="-122"/>
                <a:cs typeface="Arial" charset="0"/>
              </a:rPr>
              <a:t>: </a:t>
            </a:r>
            <a:br>
              <a:rPr lang="en-US" sz="3600" b="1">
                <a:solidFill>
                  <a:srgbClr val="000000"/>
                </a:solidFill>
                <a:latin typeface="KaiTi" pitchFamily="49" charset="-122"/>
                <a:ea typeface="KaiTi" pitchFamily="49" charset="-122"/>
                <a:cs typeface="Arial" charset="0"/>
              </a:rPr>
            </a:br>
            <a:r>
              <a:rPr lang="zh-TW" altLang="en-US" sz="3600" b="1">
                <a:solidFill>
                  <a:srgbClr val="000000"/>
                </a:solidFill>
                <a:latin typeface="KaiTi" pitchFamily="49" charset="-122"/>
                <a:ea typeface="KaiTi" pitchFamily="49" charset="-122"/>
                <a:cs typeface="Arial" charset="0"/>
              </a:rPr>
              <a:t>优</a:t>
            </a:r>
            <a:r>
              <a:rPr lang="zh-CN" altLang="en-US" sz="3600" b="1">
                <a:solidFill>
                  <a:srgbClr val="000000"/>
                </a:solidFill>
                <a:latin typeface="KaiTi" pitchFamily="49" charset="-122"/>
                <a:ea typeface="KaiTi" pitchFamily="49" charset="-122"/>
              </a:rPr>
              <a:t>西比</a:t>
            </a:r>
            <a:r>
              <a:rPr lang="zh-TW" altLang="en-US" sz="3600" b="1">
                <a:solidFill>
                  <a:srgbClr val="000000"/>
                </a:solidFill>
                <a:latin typeface="KaiTi" pitchFamily="49" charset="-122"/>
                <a:ea typeface="KaiTi" pitchFamily="49" charset="-122"/>
              </a:rPr>
              <a:t>乌斯</a:t>
            </a:r>
            <a:r>
              <a:rPr lang="zh-CN" altLang="en-US" sz="3600" b="1">
                <a:solidFill>
                  <a:srgbClr val="000000"/>
                </a:solidFill>
                <a:latin typeface="KaiTi" pitchFamily="49" charset="-122"/>
                <a:ea typeface="KaiTi" pitchFamily="49" charset="-122"/>
              </a:rPr>
              <a:t>的</a:t>
            </a:r>
            <a:r>
              <a:rPr lang="zh-TW" altLang="en-US" sz="3600" b="1">
                <a:solidFill>
                  <a:srgbClr val="000000"/>
                </a:solidFill>
                <a:latin typeface="KaiTi" pitchFamily="49" charset="-122"/>
                <a:ea typeface="KaiTi" pitchFamily="49" charset="-122"/>
              </a:rPr>
              <a:t>见证</a:t>
            </a:r>
            <a:r>
              <a:rPr lang="en-US" sz="3600" b="1">
                <a:solidFill>
                  <a:srgbClr val="000000"/>
                </a:solidFill>
                <a:latin typeface="KaiTi" pitchFamily="49" charset="-122"/>
                <a:ea typeface="KaiTi" pitchFamily="49" charset="-122"/>
                <a:cs typeface="Arial" charset="0"/>
              </a:rPr>
              <a:t>(</a:t>
            </a:r>
            <a:r>
              <a:rPr lang="zh-CN" altLang="en-US" sz="3600" b="1">
                <a:solidFill>
                  <a:srgbClr val="000000"/>
                </a:solidFill>
                <a:latin typeface="KaiTi" pitchFamily="49" charset="-122"/>
                <a:ea typeface="KaiTi" pitchFamily="49" charset="-122"/>
                <a:cs typeface="Arial" charset="0"/>
              </a:rPr>
              <a:t>第四世</a:t>
            </a:r>
            <a:r>
              <a:rPr lang="zh-TW" altLang="en-US" sz="3600" b="1">
                <a:solidFill>
                  <a:srgbClr val="000000"/>
                </a:solidFill>
                <a:latin typeface="KaiTi" pitchFamily="49" charset="-122"/>
                <a:ea typeface="KaiTi" pitchFamily="49" charset="-122"/>
                <a:cs typeface="Arial" charset="0"/>
              </a:rPr>
              <a:t>纪</a:t>
            </a:r>
            <a:r>
              <a:rPr lang="en-US" sz="3600" b="1">
                <a:solidFill>
                  <a:srgbClr val="000000"/>
                </a:solidFill>
                <a:latin typeface="KaiTi" pitchFamily="49" charset="-122"/>
                <a:ea typeface="KaiTi" pitchFamily="49" charset="-122"/>
                <a:cs typeface="Arial" charset="0"/>
              </a:rPr>
              <a:t>)</a:t>
            </a:r>
            <a:endParaRPr lang="en-US" sz="3600" b="1" dirty="0">
              <a:solidFill>
                <a:srgbClr val="000000"/>
              </a:solidFill>
              <a:latin typeface="KaiTi" pitchFamily="49" charset="-122"/>
              <a:ea typeface="KaiTi" pitchFamily="49" charset="-122"/>
              <a:cs typeface="Arial" charset="0"/>
            </a:endParaRPr>
          </a:p>
        </p:txBody>
      </p:sp>
      <p:sp>
        <p:nvSpPr>
          <p:cNvPr id="7" name="Text Box 2"/>
          <p:cNvSpPr txBox="1">
            <a:spLocks noChangeArrowheads="1"/>
          </p:cNvSpPr>
          <p:nvPr/>
        </p:nvSpPr>
        <p:spPr bwMode="auto">
          <a:xfrm>
            <a:off x="73199" y="1628800"/>
            <a:ext cx="5722937" cy="452431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200" dirty="0">
                <a:solidFill>
                  <a:schemeClr val="bg1"/>
                </a:solidFill>
                <a:latin typeface="KaiTi" pitchFamily="49" charset="-122"/>
                <a:ea typeface="KaiTi" pitchFamily="49" charset="-122"/>
              </a:rPr>
              <a:t>“</a:t>
            </a:r>
            <a:r>
              <a:rPr lang="zh-CN" altLang="en-US" sz="3200" dirty="0">
                <a:solidFill>
                  <a:schemeClr val="bg1"/>
                </a:solidFill>
                <a:latin typeface="KaiTi" pitchFamily="49" charset="-122"/>
                <a:ea typeface="KaiTi" pitchFamily="49" charset="-122"/>
              </a:rPr>
              <a:t>第二</a:t>
            </a:r>
            <a:r>
              <a:rPr lang="zh-CN" altLang="en-US" sz="3200">
                <a:solidFill>
                  <a:schemeClr val="bg1"/>
                </a:solidFill>
                <a:latin typeface="KaiTi" pitchFamily="49" charset="-122"/>
                <a:ea typeface="KaiTi" pitchFamily="49" charset="-122"/>
              </a:rPr>
              <a:t>本福音</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乃是由</a:t>
            </a:r>
            <a:r>
              <a:rPr lang="zh-TW" altLang="en-US" sz="3200">
                <a:solidFill>
                  <a:schemeClr val="bg1"/>
                </a:solidFill>
                <a:latin typeface="KaiTi" pitchFamily="49" charset="-122"/>
                <a:ea typeface="KaiTi" pitchFamily="49" charset="-122"/>
              </a:rPr>
              <a:t>马</a:t>
            </a:r>
            <a:r>
              <a:rPr lang="zh-CN" altLang="en-US" sz="3200">
                <a:solidFill>
                  <a:schemeClr val="bg1"/>
                </a:solidFill>
                <a:latin typeface="KaiTi" pitchFamily="49" charset="-122"/>
                <a:ea typeface="KaiTi" pitchFamily="49" charset="-122"/>
              </a:rPr>
              <a:t>可所</a:t>
            </a:r>
            <a:r>
              <a:rPr lang="zh-TW" altLang="en-US" sz="3200">
                <a:solidFill>
                  <a:schemeClr val="bg1"/>
                </a:solidFill>
                <a:latin typeface="KaiTi" pitchFamily="49" charset="-122"/>
                <a:ea typeface="KaiTi" pitchFamily="49" charset="-122"/>
              </a:rPr>
              <a:t>写</a:t>
            </a:r>
            <a:r>
              <a:rPr lang="zh-CN" altLang="en-US" sz="3200">
                <a:solidFill>
                  <a:schemeClr val="bg1"/>
                </a:solidFill>
                <a:latin typeface="KaiTi" pitchFamily="49" charset="-122"/>
                <a:ea typeface="KaiTi" pitchFamily="49" charset="-122"/>
              </a:rPr>
              <a:t>，根</a:t>
            </a:r>
            <a:r>
              <a:rPr lang="zh-TW" altLang="en-US" sz="3200">
                <a:solidFill>
                  <a:schemeClr val="bg1"/>
                </a:solidFill>
                <a:latin typeface="KaiTi" pitchFamily="49" charset="-122"/>
                <a:ea typeface="KaiTi" pitchFamily="49" charset="-122"/>
              </a:rPr>
              <a:t>据</a:t>
            </a:r>
            <a:r>
              <a:rPr lang="zh-CN" altLang="en-US" sz="3200">
                <a:solidFill>
                  <a:schemeClr val="bg1"/>
                </a:solidFill>
                <a:latin typeface="KaiTi" pitchFamily="49" charset="-122"/>
                <a:ea typeface="KaiTi" pitchFamily="49" charset="-122"/>
              </a:rPr>
              <a:t>彼得</a:t>
            </a:r>
            <a:r>
              <a:rPr lang="zh-CN" altLang="en-US" sz="3200" dirty="0">
                <a:solidFill>
                  <a:schemeClr val="bg1"/>
                </a:solidFill>
                <a:latin typeface="KaiTi" pitchFamily="49" charset="-122"/>
                <a:ea typeface="KaiTi" pitchFamily="49" charset="-122"/>
              </a:rPr>
              <a:t>的口述编纂而成，彼得在</a:t>
            </a:r>
            <a:r>
              <a:rPr lang="zh-CN" altLang="en-US" sz="3200">
                <a:solidFill>
                  <a:schemeClr val="bg1"/>
                </a:solidFill>
                <a:latin typeface="KaiTi" pitchFamily="49" charset="-122"/>
                <a:ea typeface="KaiTi" pitchFamily="49" charset="-122"/>
              </a:rPr>
              <a:t>他的</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信中提及</a:t>
            </a:r>
            <a:r>
              <a:rPr lang="zh-TW" altLang="en-US" sz="3200">
                <a:solidFill>
                  <a:schemeClr val="bg1"/>
                </a:solidFill>
                <a:latin typeface="KaiTi" pitchFamily="49" charset="-122"/>
                <a:ea typeface="KaiTi" pitchFamily="49" charset="-122"/>
              </a:rPr>
              <a:t>马</a:t>
            </a:r>
            <a:r>
              <a:rPr lang="zh-CN" altLang="en-US" sz="3200">
                <a:solidFill>
                  <a:schemeClr val="bg1"/>
                </a:solidFill>
                <a:latin typeface="KaiTi" pitchFamily="49" charset="-122"/>
                <a:ea typeface="KaiTi" pitchFamily="49" charset="-122"/>
              </a:rPr>
              <a:t>可是他的</a:t>
            </a:r>
            <a:r>
              <a:rPr lang="zh-TW" altLang="en-US" sz="3200">
                <a:solidFill>
                  <a:schemeClr val="bg1"/>
                </a:solidFill>
                <a:latin typeface="KaiTi" pitchFamily="49" charset="-122"/>
                <a:ea typeface="KaiTi" pitchFamily="49" charset="-122"/>
              </a:rPr>
              <a:t>儿</a:t>
            </a:r>
            <a:r>
              <a:rPr lang="zh-CN" altLang="en-US" sz="3200">
                <a:solidFill>
                  <a:schemeClr val="bg1"/>
                </a:solidFill>
                <a:latin typeface="KaiTi" pitchFamily="49" charset="-122"/>
                <a:ea typeface="KaiTi" pitchFamily="49" charset="-122"/>
              </a:rPr>
              <a:t>子</a:t>
            </a:r>
            <a:r>
              <a:rPr lang="zh-CN" altLang="en-US" sz="3200" dirty="0">
                <a:solidFill>
                  <a:schemeClr val="bg1"/>
                </a:solidFill>
                <a:latin typeface="KaiTi" pitchFamily="49" charset="-122"/>
                <a:ea typeface="KaiTi" pitchFamily="49" charset="-122"/>
              </a:rPr>
              <a:t>，他说：</a:t>
            </a:r>
            <a:r>
              <a:rPr lang="en-US" sz="3200" dirty="0">
                <a:solidFill>
                  <a:schemeClr val="bg1"/>
                </a:solidFill>
                <a:latin typeface="KaiTi" pitchFamily="49" charset="-122"/>
                <a:ea typeface="KaiTi" pitchFamily="49" charset="-122"/>
              </a:rPr>
              <a:t> </a:t>
            </a:r>
            <a:r>
              <a:rPr lang="en-US" sz="3200">
                <a:solidFill>
                  <a:schemeClr val="bg1"/>
                </a:solidFill>
                <a:latin typeface="KaiTi" pitchFamily="49" charset="-122"/>
                <a:ea typeface="KaiTi" pitchFamily="49" charset="-122"/>
              </a:rPr>
              <a:t>‘在巴比</a:t>
            </a:r>
            <a:r>
              <a:rPr lang="zh-TW" altLang="en-US" sz="3200">
                <a:solidFill>
                  <a:schemeClr val="bg1"/>
                </a:solidFill>
                <a:latin typeface="KaiTi" pitchFamily="49" charset="-122"/>
                <a:ea typeface="KaiTi" pitchFamily="49" charset="-122"/>
              </a:rPr>
              <a:t>伦</a:t>
            </a:r>
            <a:r>
              <a:rPr lang="en-US" sz="3200">
                <a:solidFill>
                  <a:schemeClr val="bg1"/>
                </a:solidFill>
                <a:latin typeface="KaiTi" pitchFamily="49" charset="-122"/>
                <a:ea typeface="KaiTi" pitchFamily="49" charset="-122"/>
              </a:rPr>
              <a:t>被</a:t>
            </a:r>
            <a:r>
              <a:rPr lang="zh-TW" altLang="en-US" sz="3200">
                <a:solidFill>
                  <a:schemeClr val="bg1"/>
                </a:solidFill>
                <a:latin typeface="KaiTi" pitchFamily="49" charset="-122"/>
                <a:ea typeface="KaiTi" pitchFamily="49" charset="-122"/>
              </a:rPr>
              <a:t>拣选</a:t>
            </a:r>
            <a:r>
              <a:rPr lang="en-US" sz="3200">
                <a:solidFill>
                  <a:schemeClr val="bg1"/>
                </a:solidFill>
                <a:latin typeface="KaiTi" pitchFamily="49" charset="-122"/>
                <a:ea typeface="KaiTi" pitchFamily="49" charset="-122"/>
              </a:rPr>
              <a:t>的教</a:t>
            </a:r>
            <a:r>
              <a:rPr lang="zh-TW" altLang="en-US" sz="3200">
                <a:solidFill>
                  <a:schemeClr val="bg1"/>
                </a:solidFill>
                <a:latin typeface="KaiTi" pitchFamily="49" charset="-122"/>
                <a:ea typeface="KaiTi" pitchFamily="49" charset="-122"/>
              </a:rPr>
              <a:t>会</a:t>
            </a:r>
            <a:r>
              <a:rPr lang="en-US" sz="3200">
                <a:solidFill>
                  <a:schemeClr val="bg1"/>
                </a:solidFill>
                <a:latin typeface="KaiTi" pitchFamily="49" charset="-122"/>
                <a:ea typeface="KaiTi" pitchFamily="49" charset="-122"/>
              </a:rPr>
              <a:t>和你</a:t>
            </a:r>
            <a:r>
              <a:rPr lang="en-US" altLang="zh-TW" sz="3200" err="1">
                <a:solidFill>
                  <a:schemeClr val="bg1"/>
                </a:solidFill>
                <a:latin typeface="KaiTi" pitchFamily="49" charset="-122"/>
                <a:ea typeface="KaiTi" pitchFamily="49" charset="-122"/>
              </a:rPr>
              <a:t>,</a:t>
            </a:r>
            <a:r>
              <a:rPr lang="en-US" sz="3200">
                <a:solidFill>
                  <a:schemeClr val="bg1"/>
                </a:solidFill>
                <a:latin typeface="KaiTi" pitchFamily="49" charset="-122"/>
                <a:ea typeface="KaiTi" pitchFamily="49" charset="-122"/>
              </a:rPr>
              <a:t>我和我的</a:t>
            </a:r>
            <a:r>
              <a:rPr lang="zh-TW" altLang="en-US" sz="3200">
                <a:solidFill>
                  <a:schemeClr val="bg1"/>
                </a:solidFill>
                <a:latin typeface="KaiTi" pitchFamily="49" charset="-122"/>
                <a:ea typeface="KaiTi" pitchFamily="49" charset="-122"/>
              </a:rPr>
              <a:t>儿</a:t>
            </a:r>
            <a:r>
              <a:rPr lang="en-US" sz="3200">
                <a:solidFill>
                  <a:schemeClr val="bg1"/>
                </a:solidFill>
                <a:latin typeface="KaiTi" pitchFamily="49" charset="-122"/>
                <a:ea typeface="KaiTi" pitchFamily="49" charset="-122"/>
              </a:rPr>
              <a:t>子</a:t>
            </a:r>
            <a:r>
              <a:rPr lang="zh-TW" altLang="en-US" sz="3200">
                <a:solidFill>
                  <a:schemeClr val="bg1"/>
                </a:solidFill>
                <a:latin typeface="KaiTi" pitchFamily="49" charset="-122"/>
                <a:ea typeface="KaiTi" pitchFamily="49" charset="-122"/>
              </a:rPr>
              <a:t>马</a:t>
            </a:r>
            <a:r>
              <a:rPr lang="en-US" sz="3200">
                <a:solidFill>
                  <a:schemeClr val="bg1"/>
                </a:solidFill>
                <a:latin typeface="KaiTi" pitchFamily="49" charset="-122"/>
                <a:ea typeface="KaiTi" pitchFamily="49" charset="-122"/>
              </a:rPr>
              <a:t>可</a:t>
            </a:r>
            <a:r>
              <a:rPr lang="zh-TW" altLang="en-US" sz="3200">
                <a:solidFill>
                  <a:schemeClr val="bg1"/>
                </a:solidFill>
                <a:latin typeface="KaiTi" pitchFamily="49" charset="-122"/>
                <a:ea typeface="KaiTi" pitchFamily="49" charset="-122"/>
              </a:rPr>
              <a:t>问</a:t>
            </a:r>
            <a:r>
              <a:rPr lang="en-US" sz="3200">
                <a:solidFill>
                  <a:schemeClr val="bg1"/>
                </a:solidFill>
                <a:latin typeface="KaiTi" pitchFamily="49" charset="-122"/>
                <a:ea typeface="KaiTi" pitchFamily="49" charset="-122"/>
              </a:rPr>
              <a:t>候你们</a:t>
            </a:r>
            <a:r>
              <a:rPr lang="zh-CN" altLang="en-US" sz="3200" dirty="0">
                <a:solidFill>
                  <a:schemeClr val="bg1"/>
                </a:solidFill>
                <a:latin typeface="KaiTi" pitchFamily="49" charset="-122"/>
                <a:ea typeface="KaiTi" pitchFamily="49" charset="-122"/>
              </a:rPr>
              <a:t>。’</a:t>
            </a:r>
            <a:r>
              <a:rPr lang="en-US" sz="3200" dirty="0">
                <a:solidFill>
                  <a:schemeClr val="bg1"/>
                </a:solidFill>
                <a:latin typeface="KaiTi" pitchFamily="49" charset="-122"/>
                <a:ea typeface="KaiTi" pitchFamily="49" charset="-122"/>
              </a:rPr>
              <a:t>  </a:t>
            </a:r>
            <a:r>
              <a:rPr lang="zh-CN" altLang="en-US" sz="3200" dirty="0">
                <a:solidFill>
                  <a:schemeClr val="bg1"/>
                </a:solidFill>
                <a:latin typeface="KaiTi" pitchFamily="49" charset="-122"/>
                <a:ea typeface="KaiTi" pitchFamily="49" charset="-122"/>
              </a:rPr>
              <a:t>第三</a:t>
            </a:r>
            <a:r>
              <a:rPr lang="zh-CN" altLang="en-US" sz="3200">
                <a:solidFill>
                  <a:schemeClr val="bg1"/>
                </a:solidFill>
                <a:latin typeface="KaiTi" pitchFamily="49" charset="-122"/>
                <a:ea typeface="KaiTi" pitchFamily="49" charset="-122"/>
              </a:rPr>
              <a:t>本福音</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由路加</a:t>
            </a:r>
            <a:r>
              <a:rPr lang="zh-TW" altLang="en-US" sz="3200">
                <a:solidFill>
                  <a:schemeClr val="bg1"/>
                </a:solidFill>
                <a:latin typeface="KaiTi" pitchFamily="49" charset="-122"/>
                <a:ea typeface="KaiTi" pitchFamily="49" charset="-122"/>
              </a:rPr>
              <a:t>写给</a:t>
            </a:r>
            <a:r>
              <a:rPr lang="zh-CN" altLang="en-US" sz="3200">
                <a:solidFill>
                  <a:schemeClr val="bg1"/>
                </a:solidFill>
                <a:latin typeface="KaiTi" pitchFamily="49" charset="-122"/>
                <a:ea typeface="KaiTi" pitchFamily="49" charset="-122"/>
              </a:rPr>
              <a:t>外</a:t>
            </a:r>
            <a:r>
              <a:rPr lang="zh-CN" altLang="en-US" sz="3200" dirty="0">
                <a:solidFill>
                  <a:schemeClr val="bg1"/>
                </a:solidFill>
                <a:latin typeface="KaiTi" pitchFamily="49" charset="-122"/>
                <a:ea typeface="KaiTi" pitchFamily="49" charset="-122"/>
              </a:rPr>
              <a:t>邦人，</a:t>
            </a:r>
            <a:r>
              <a:rPr lang="zh-CN" altLang="en-US" sz="3200">
                <a:solidFill>
                  <a:schemeClr val="bg1"/>
                </a:solidFill>
                <a:latin typeface="KaiTi" pitchFamily="49" charset="-122"/>
                <a:ea typeface="KaiTi" pitchFamily="49" charset="-122"/>
              </a:rPr>
              <a:t>是保</a:t>
            </a:r>
            <a:r>
              <a:rPr lang="zh-TW" altLang="en-US" sz="3200">
                <a:solidFill>
                  <a:schemeClr val="bg1"/>
                </a:solidFill>
                <a:latin typeface="KaiTi" pitchFamily="49" charset="-122"/>
                <a:ea typeface="KaiTi" pitchFamily="49" charset="-122"/>
              </a:rPr>
              <a:t>罗</a:t>
            </a:r>
            <a:r>
              <a:rPr lang="zh-CN" altLang="en-US" sz="3200">
                <a:solidFill>
                  <a:schemeClr val="bg1"/>
                </a:solidFill>
                <a:latin typeface="KaiTi" pitchFamily="49" charset="-122"/>
                <a:ea typeface="KaiTi" pitchFamily="49" charset="-122"/>
              </a:rPr>
              <a:t>所</a:t>
            </a:r>
            <a:r>
              <a:rPr lang="zh-TW" altLang="en-US" sz="3200">
                <a:solidFill>
                  <a:schemeClr val="bg1"/>
                </a:solidFill>
                <a:latin typeface="KaiTi" pitchFamily="49" charset="-122"/>
                <a:ea typeface="KaiTi" pitchFamily="49" charset="-122"/>
              </a:rPr>
              <a:t>认</a:t>
            </a:r>
            <a:r>
              <a:rPr lang="zh-CN" altLang="en-US" sz="3200">
                <a:solidFill>
                  <a:schemeClr val="bg1"/>
                </a:solidFill>
                <a:latin typeface="KaiTi" pitchFamily="49" charset="-122"/>
                <a:ea typeface="KaiTi" pitchFamily="49" charset="-122"/>
              </a:rPr>
              <a:t>可</a:t>
            </a:r>
            <a:r>
              <a:rPr lang="zh-CN" altLang="en-US" sz="3200" dirty="0">
                <a:solidFill>
                  <a:schemeClr val="bg1"/>
                </a:solidFill>
                <a:latin typeface="KaiTi" pitchFamily="49" charset="-122"/>
                <a:ea typeface="KaiTi" pitchFamily="49" charset="-122"/>
              </a:rPr>
              <a:t>的</a:t>
            </a:r>
            <a:r>
              <a:rPr lang="zh-CN" altLang="en-US" sz="3200">
                <a:solidFill>
                  <a:schemeClr val="bg1"/>
                </a:solidFill>
                <a:latin typeface="KaiTi" pitchFamily="49" charset="-122"/>
                <a:ea typeface="KaiTi" pitchFamily="49" charset="-122"/>
              </a:rPr>
              <a:t>。最</a:t>
            </a:r>
            <a:r>
              <a:rPr lang="zh-TW" altLang="en-US" sz="3200">
                <a:solidFill>
                  <a:schemeClr val="bg1"/>
                </a:solidFill>
                <a:latin typeface="KaiTi" pitchFamily="49" charset="-122"/>
                <a:ea typeface="KaiTi" pitchFamily="49" charset="-122"/>
              </a:rPr>
              <a:t>后</a:t>
            </a:r>
            <a:r>
              <a:rPr lang="zh-CN" altLang="en-US" sz="3200">
                <a:solidFill>
                  <a:schemeClr val="bg1"/>
                </a:solidFill>
                <a:latin typeface="KaiTi" pitchFamily="49" charset="-122"/>
                <a:ea typeface="KaiTi" pitchFamily="49" charset="-122"/>
              </a:rPr>
              <a:t>是</a:t>
            </a:r>
            <a:r>
              <a:rPr lang="zh-TW" altLang="en-US" sz="3200">
                <a:solidFill>
                  <a:schemeClr val="bg1"/>
                </a:solidFill>
                <a:latin typeface="KaiTi" pitchFamily="49" charset="-122"/>
                <a:ea typeface="KaiTi" pitchFamily="49" charset="-122"/>
              </a:rPr>
              <a:t>约</a:t>
            </a:r>
            <a:r>
              <a:rPr lang="zh-CN" altLang="en-US" sz="3200">
                <a:solidFill>
                  <a:schemeClr val="bg1"/>
                </a:solidFill>
                <a:latin typeface="KaiTi" pitchFamily="49" charset="-122"/>
                <a:ea typeface="KaiTi" pitchFamily="49" charset="-122"/>
              </a:rPr>
              <a:t>翰所</a:t>
            </a:r>
            <a:r>
              <a:rPr lang="zh-TW" altLang="en-US" sz="3200">
                <a:solidFill>
                  <a:schemeClr val="bg1"/>
                </a:solidFill>
                <a:latin typeface="KaiTi" pitchFamily="49" charset="-122"/>
                <a:ea typeface="KaiTi" pitchFamily="49" charset="-122"/>
              </a:rPr>
              <a:t>写</a:t>
            </a:r>
            <a:r>
              <a:rPr lang="zh-CN" altLang="en-US" sz="3200">
                <a:solidFill>
                  <a:schemeClr val="bg1"/>
                </a:solidFill>
                <a:latin typeface="KaiTi" pitchFamily="49" charset="-122"/>
                <a:ea typeface="KaiTi" pitchFamily="49" charset="-122"/>
              </a:rPr>
              <a:t>的福音</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a:t>
            </a:r>
            <a:r>
              <a:rPr lang="en-US" altLang="zh-CN" sz="3200" dirty="0">
                <a:solidFill>
                  <a:schemeClr val="bg1"/>
                </a:solidFill>
                <a:latin typeface="KaiTi" pitchFamily="49" charset="-122"/>
                <a:ea typeface="KaiTi" pitchFamily="49" charset="-122"/>
              </a:rPr>
              <a:t>”</a:t>
            </a:r>
            <a:endParaRPr lang="en-US" sz="3200" dirty="0">
              <a:solidFill>
                <a:schemeClr val="bg1"/>
              </a:solidFill>
              <a:latin typeface="KaiTi" pitchFamily="49" charset="-122"/>
              <a:ea typeface="KaiTi" pitchFamily="49" charset="-122"/>
            </a:endParaRPr>
          </a:p>
        </p:txBody>
      </p:sp>
      <p:pic>
        <p:nvPicPr>
          <p:cNvPr id="8" name="Picture 8" descr="eusebiu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11863" y="1412875"/>
            <a:ext cx="2952750" cy="3960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085" name="Text Box 2"/>
          <p:cNvSpPr txBox="1">
            <a:spLocks noChangeArrowheads="1"/>
          </p:cNvSpPr>
          <p:nvPr/>
        </p:nvSpPr>
        <p:spPr bwMode="auto">
          <a:xfrm>
            <a:off x="5981700" y="5156646"/>
            <a:ext cx="3132138" cy="138499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800">
                <a:solidFill>
                  <a:schemeClr val="bg1"/>
                </a:solidFill>
                <a:latin typeface="KaiTi" pitchFamily="49" charset="-122"/>
                <a:ea typeface="KaiTi" pitchFamily="49" charset="-122"/>
              </a:rPr>
              <a:t>(</a:t>
            </a:r>
            <a:r>
              <a:rPr lang="zh-TW" altLang="en-US" sz="2800">
                <a:solidFill>
                  <a:schemeClr val="bg1"/>
                </a:solidFill>
                <a:latin typeface="KaiTi" pitchFamily="49" charset="-122"/>
                <a:ea typeface="KaiTi" pitchFamily="49" charset="-122"/>
              </a:rPr>
              <a:t>优</a:t>
            </a:r>
            <a:r>
              <a:rPr lang="zh-CN" altLang="en-US" sz="2800">
                <a:solidFill>
                  <a:schemeClr val="bg1"/>
                </a:solidFill>
                <a:latin typeface="KaiTi" pitchFamily="49" charset="-122"/>
                <a:ea typeface="KaiTi" pitchFamily="49" charset="-122"/>
              </a:rPr>
              <a:t>西比</a:t>
            </a:r>
            <a:r>
              <a:rPr lang="zh-TW" altLang="en-US" sz="2800">
                <a:solidFill>
                  <a:schemeClr val="bg1"/>
                </a:solidFill>
                <a:latin typeface="KaiTi" pitchFamily="49" charset="-122"/>
                <a:ea typeface="KaiTi" pitchFamily="49" charset="-122"/>
              </a:rPr>
              <a:t>乌斯</a:t>
            </a:r>
            <a:r>
              <a:rPr lang="en-US" altLang="zh-CN" sz="2800">
                <a:solidFill>
                  <a:schemeClr val="bg1"/>
                </a:solidFill>
                <a:latin typeface="KaiTi" pitchFamily="49" charset="-122"/>
                <a:ea typeface="KaiTi" pitchFamily="49" charset="-122"/>
              </a:rPr>
              <a:t>,</a:t>
            </a:r>
            <a:r>
              <a:rPr lang="zh-CN" altLang="en-US" sz="2800">
                <a:solidFill>
                  <a:schemeClr val="bg1"/>
                </a:solidFill>
                <a:latin typeface="KaiTi" pitchFamily="49" charset="-122"/>
                <a:ea typeface="KaiTi" pitchFamily="49" charset="-122"/>
              </a:rPr>
              <a:t>教</a:t>
            </a:r>
            <a:r>
              <a:rPr lang="zh-TW" altLang="en-US" sz="2800">
                <a:solidFill>
                  <a:schemeClr val="bg1"/>
                </a:solidFill>
                <a:latin typeface="KaiTi" pitchFamily="49" charset="-122"/>
                <a:ea typeface="KaiTi" pitchFamily="49" charset="-122"/>
              </a:rPr>
              <a:t>会历</a:t>
            </a:r>
            <a:r>
              <a:rPr lang="zh-CN" altLang="en-US" sz="2800">
                <a:solidFill>
                  <a:schemeClr val="bg1"/>
                </a:solidFill>
                <a:latin typeface="KaiTi" pitchFamily="49" charset="-122"/>
                <a:ea typeface="KaiTi" pitchFamily="49" charset="-122"/>
              </a:rPr>
              <a:t>史</a:t>
            </a:r>
            <a:r>
              <a:rPr lang="en-US" altLang="zh-TW" sz="2800" i="1" dirty="0">
                <a:solidFill>
                  <a:schemeClr val="bg1"/>
                </a:solidFill>
                <a:latin typeface="KaiTi" pitchFamily="49" charset="-122"/>
                <a:ea typeface="KaiTi" pitchFamily="49" charset="-122"/>
              </a:rPr>
              <a:t>,</a:t>
            </a:r>
            <a:r>
              <a:rPr lang="en-US" altLang="zh-CN" sz="2800" dirty="0">
                <a:solidFill>
                  <a:schemeClr val="bg1"/>
                </a:solidFill>
                <a:latin typeface="KaiTi" pitchFamily="49" charset="-122"/>
                <a:ea typeface="KaiTi" pitchFamily="49" charset="-122"/>
              </a:rPr>
              <a:t> 6.25.4</a:t>
            </a:r>
            <a:r>
              <a:rPr lang="zh-CN" altLang="en-US" sz="2800" dirty="0">
                <a:solidFill>
                  <a:schemeClr val="bg1"/>
                </a:solidFill>
                <a:latin typeface="KaiTi" pitchFamily="49" charset="-122"/>
                <a:ea typeface="KaiTi" pitchFamily="49" charset="-122"/>
              </a:rPr>
              <a:t>引自俄利根</a:t>
            </a:r>
            <a:r>
              <a:rPr lang="en-US" altLang="zh-TW" sz="2800" dirty="0">
                <a:solidFill>
                  <a:schemeClr val="bg1"/>
                </a:solidFill>
                <a:latin typeface="KaiTi" pitchFamily="49" charset="-122"/>
                <a:ea typeface="KaiTi" pitchFamily="49" charset="-122"/>
              </a:rPr>
              <a:t>,</a:t>
            </a:r>
            <a:r>
              <a:rPr lang="zh-CN" altLang="en-US" sz="2800">
                <a:solidFill>
                  <a:schemeClr val="bg1"/>
                </a:solidFill>
                <a:latin typeface="KaiTi" pitchFamily="49" charset="-122"/>
                <a:ea typeface="KaiTi" pitchFamily="49" charset="-122"/>
              </a:rPr>
              <a:t>第二世</a:t>
            </a:r>
            <a:r>
              <a:rPr lang="zh-TW" altLang="en-US" sz="2800">
                <a:solidFill>
                  <a:schemeClr val="bg1"/>
                </a:solidFill>
                <a:latin typeface="KaiTi" pitchFamily="49" charset="-122"/>
                <a:ea typeface="KaiTi" pitchFamily="49" charset="-122"/>
              </a:rPr>
              <a:t>纪</a:t>
            </a:r>
            <a:r>
              <a:rPr lang="en-US" sz="2800">
                <a:solidFill>
                  <a:schemeClr val="bg1"/>
                </a:solidFill>
                <a:latin typeface="KaiTi" pitchFamily="49" charset="-122"/>
                <a:ea typeface="KaiTi" pitchFamily="49" charset="-122"/>
              </a:rPr>
              <a:t>)</a:t>
            </a:r>
            <a:endParaRPr lang="en-US" sz="2800" dirty="0">
              <a:solidFill>
                <a:schemeClr val="bg1"/>
              </a:solidFill>
              <a:latin typeface="KaiTi" pitchFamily="49" charset="-122"/>
              <a:ea typeface="KaiTi" pitchFamily="49" charset="-122"/>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176129" name="Picture 2" descr="Matt 26 Magdalen Fragments P64.gif"/>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916238" y="1335088"/>
            <a:ext cx="6264275" cy="554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4034" name="Picture 2"/>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0"/>
            <a:ext cx="2916238" cy="687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6131" name="Text Box 3"/>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78a</a:t>
            </a:r>
            <a:endParaRPr lang="en-US">
              <a:cs typeface="Arial" charset="0"/>
            </a:endParaRPr>
          </a:p>
        </p:txBody>
      </p:sp>
      <p:sp>
        <p:nvSpPr>
          <p:cNvPr id="176132" name="Rectangle 5"/>
          <p:cNvSpPr>
            <a:spLocks noGrp="1" noChangeArrowheads="1"/>
          </p:cNvSpPr>
          <p:nvPr>
            <p:ph type="title" idx="4294967295"/>
          </p:nvPr>
        </p:nvSpPr>
        <p:spPr>
          <a:xfrm>
            <a:off x="2843808" y="188913"/>
            <a:ext cx="5472112" cy="1076325"/>
          </a:xfrm>
          <a:solidFill>
            <a:schemeClr val="bg1"/>
          </a:solidFill>
        </p:spPr>
        <p:txBody>
          <a:bodyPr>
            <a:spAutoFit/>
          </a:bodyPr>
          <a:lstStyle/>
          <a:p>
            <a:pPr eaLnBrk="1" hangingPunct="1"/>
            <a:r>
              <a:rPr lang="zh-TW" altLang="en-US" sz="3200" b="1">
                <a:solidFill>
                  <a:srgbClr val="000000"/>
                </a:solidFill>
                <a:latin typeface="KaiTi" pitchFamily="49" charset="-122"/>
                <a:ea typeface="KaiTi" pitchFamily="49" charset="-122"/>
              </a:rPr>
              <a:t>外界</a:t>
            </a:r>
            <a:r>
              <a:rPr lang="zh-CN" altLang="en-US" sz="3200" b="1">
                <a:solidFill>
                  <a:srgbClr val="000000"/>
                </a:solidFill>
                <a:latin typeface="KaiTi" pitchFamily="49" charset="-122"/>
                <a:ea typeface="KaiTi" pitchFamily="49" charset="-122"/>
              </a:rPr>
              <a:t>指</a:t>
            </a:r>
            <a:r>
              <a:rPr lang="zh-TW" altLang="en-US" sz="3200" b="1">
                <a:solidFill>
                  <a:srgbClr val="000000"/>
                </a:solidFill>
                <a:latin typeface="KaiTi" pitchFamily="49" charset="-122"/>
                <a:ea typeface="KaiTi" pitchFamily="49" charset="-122"/>
              </a:rPr>
              <a:t>标</a:t>
            </a:r>
            <a:r>
              <a:rPr lang="en-US" sz="3200" b="1">
                <a:solidFill>
                  <a:srgbClr val="000000"/>
                </a:solidFill>
                <a:latin typeface="KaiTi" pitchFamily="49" charset="-122"/>
                <a:ea typeface="KaiTi" pitchFamily="49" charset="-122"/>
                <a:cs typeface="Arial" charset="0"/>
              </a:rPr>
              <a:t>#</a:t>
            </a:r>
            <a:r>
              <a:rPr lang="en-US" sz="3200" b="1" dirty="0">
                <a:solidFill>
                  <a:srgbClr val="000000"/>
                </a:solidFill>
                <a:latin typeface="KaiTi" pitchFamily="49" charset="-122"/>
                <a:ea typeface="KaiTi" pitchFamily="49" charset="-122"/>
                <a:cs typeface="Arial" charset="0"/>
              </a:rPr>
              <a:t>2: </a:t>
            </a:r>
            <a:br>
              <a:rPr lang="en-US" sz="3200" b="1">
                <a:solidFill>
                  <a:srgbClr val="000000"/>
                </a:solidFill>
                <a:latin typeface="KaiTi" pitchFamily="49" charset="-122"/>
                <a:ea typeface="KaiTi" pitchFamily="49" charset="-122"/>
                <a:cs typeface="Arial" charset="0"/>
              </a:rPr>
            </a:br>
            <a:r>
              <a:rPr lang="zh-TW" altLang="en-US" sz="3200" b="1">
                <a:solidFill>
                  <a:srgbClr val="000000"/>
                </a:solidFill>
                <a:latin typeface="KaiTi" pitchFamily="49" charset="-122"/>
                <a:ea typeface="KaiTi" pitchFamily="49" charset="-122"/>
                <a:cs typeface="Arial" charset="0"/>
              </a:rPr>
              <a:t>主后</a:t>
            </a:r>
            <a:r>
              <a:rPr lang="en-US" altLang="zh-CN" sz="3200" b="1">
                <a:solidFill>
                  <a:srgbClr val="000000"/>
                </a:solidFill>
                <a:latin typeface="KaiTi" pitchFamily="49" charset="-122"/>
                <a:ea typeface="KaiTi" pitchFamily="49" charset="-122"/>
                <a:cs typeface="Arial" charset="0"/>
              </a:rPr>
              <a:t>45</a:t>
            </a:r>
            <a:r>
              <a:rPr lang="zh-TW" altLang="en-US" sz="3200" b="1" dirty="0">
                <a:solidFill>
                  <a:srgbClr val="000000"/>
                </a:solidFill>
                <a:latin typeface="KaiTi" pitchFamily="49" charset="-122"/>
                <a:ea typeface="KaiTi" pitchFamily="49" charset="-122"/>
                <a:cs typeface="Arial" charset="0"/>
              </a:rPr>
              <a:t>年</a:t>
            </a:r>
            <a:r>
              <a:rPr lang="zh-CN" altLang="en-US" sz="3200" b="1" dirty="0">
                <a:solidFill>
                  <a:srgbClr val="000000"/>
                </a:solidFill>
                <a:latin typeface="KaiTi" pitchFamily="49" charset="-122"/>
                <a:ea typeface="KaiTi" pitchFamily="49" charset="-122"/>
                <a:cs typeface="Arial" charset="0"/>
              </a:rPr>
              <a:t>的</a:t>
            </a:r>
            <a:r>
              <a:rPr lang="en-US" sz="3200" b="1" dirty="0">
                <a:solidFill>
                  <a:srgbClr val="000000"/>
                </a:solidFill>
                <a:latin typeface="KaiTi" pitchFamily="49" charset="-122"/>
                <a:ea typeface="KaiTi" pitchFamily="49" charset="-122"/>
              </a:rPr>
              <a:t>古</a:t>
            </a:r>
            <a:r>
              <a:rPr lang="zh-TW" altLang="en-US" sz="3200" b="1" dirty="0">
                <a:solidFill>
                  <a:srgbClr val="000000"/>
                </a:solidFill>
                <a:latin typeface="KaiTi" pitchFamily="49" charset="-122"/>
                <a:ea typeface="KaiTi" pitchFamily="49" charset="-122"/>
              </a:rPr>
              <a:t>本手</a:t>
            </a:r>
            <a:r>
              <a:rPr lang="en-US" sz="3200" b="1" dirty="0">
                <a:solidFill>
                  <a:srgbClr val="000000"/>
                </a:solidFill>
                <a:latin typeface="KaiTi" pitchFamily="49" charset="-122"/>
                <a:ea typeface="KaiTi" pitchFamily="49" charset="-122"/>
              </a:rPr>
              <a:t>卷</a:t>
            </a:r>
            <a:endParaRPr lang="en-US" sz="3200" b="1" dirty="0">
              <a:solidFill>
                <a:srgbClr val="000000"/>
              </a:solidFill>
              <a:latin typeface="KaiTi" pitchFamily="49" charset="-122"/>
              <a:ea typeface="KaiTi" pitchFamily="49" charset="-122"/>
              <a:cs typeface="Arial" charset="0"/>
            </a:endParaRPr>
          </a:p>
        </p:txBody>
      </p:sp>
      <p:sp>
        <p:nvSpPr>
          <p:cNvPr id="2" name="Rounded Rectangular Callout 1"/>
          <p:cNvSpPr>
            <a:spLocks noChangeArrowheads="1"/>
          </p:cNvSpPr>
          <p:nvPr/>
        </p:nvSpPr>
        <p:spPr bwMode="auto">
          <a:xfrm>
            <a:off x="2987675" y="2565400"/>
            <a:ext cx="4824685" cy="3095625"/>
          </a:xfrm>
          <a:prstGeom prst="wedgeRoundRectCallout">
            <a:avLst>
              <a:gd name="adj1" fmla="val -88347"/>
              <a:gd name="adj2" fmla="val 37856"/>
              <a:gd name="adj3" fmla="val 16667"/>
            </a:avLst>
          </a:prstGeom>
          <a:solidFill>
            <a:schemeClr val="accent1"/>
          </a:solidFill>
          <a:ln w="9525">
            <a:solidFill>
              <a:schemeClr val="tx1"/>
            </a:solidFill>
            <a:round/>
            <a:headEnd/>
            <a:tailEnd/>
          </a:ln>
        </p:spPr>
        <p:txBody>
          <a:bodyPr/>
          <a:lstStyle/>
          <a:p>
            <a:pPr algn="ctr"/>
            <a:endParaRPr lang="en-US" b="1" dirty="0">
              <a:latin typeface="KaiTi" pitchFamily="49" charset="-122"/>
              <a:ea typeface="KaiTi" pitchFamily="49" charset="-122"/>
            </a:endParaRPr>
          </a:p>
          <a:p>
            <a:pPr algn="ctr"/>
            <a:r>
              <a:rPr lang="en-US" b="1" dirty="0">
                <a:latin typeface="KaiTi" pitchFamily="49" charset="-122"/>
                <a:ea typeface="KaiTi" pitchFamily="49" charset="-122"/>
              </a:rPr>
              <a:t>“</a:t>
            </a:r>
            <a:r>
              <a:rPr lang="zh-TW" altLang="en-US" dirty="0">
                <a:latin typeface="KaiTi" pitchFamily="49" charset="-122"/>
                <a:ea typeface="KaiTi" pitchFamily="49" charset="-122"/>
              </a:rPr>
              <a:t>莫德林</a:t>
            </a:r>
            <a:r>
              <a:rPr lang="zh-CN" altLang="en-US" dirty="0">
                <a:latin typeface="KaiTi" pitchFamily="49" charset="-122"/>
                <a:ea typeface="KaiTi" pitchFamily="49" charset="-122"/>
              </a:rPr>
              <a:t>粹</a:t>
            </a:r>
            <a:r>
              <a:rPr lang="zh-TW" altLang="en-US" dirty="0">
                <a:latin typeface="KaiTi" pitchFamily="49" charset="-122"/>
                <a:ea typeface="KaiTi" pitchFamily="49" charset="-122"/>
              </a:rPr>
              <a:t>片</a:t>
            </a:r>
            <a:r>
              <a:rPr lang="zh-CN" altLang="en-US" dirty="0">
                <a:latin typeface="KaiTi" pitchFamily="49" charset="-122"/>
                <a:ea typeface="KaiTi" pitchFamily="49" charset="-122"/>
              </a:rPr>
              <a:t>看</a:t>
            </a:r>
            <a:r>
              <a:rPr lang="zh-TW" altLang="en-US" dirty="0">
                <a:latin typeface="KaiTi" pitchFamily="49" charset="-122"/>
                <a:ea typeface="KaiTi" pitchFamily="49" charset="-122"/>
              </a:rPr>
              <a:t>来</a:t>
            </a:r>
            <a:r>
              <a:rPr lang="zh-CN" altLang="en-US" dirty="0">
                <a:latin typeface="KaiTi" pitchFamily="49" charset="-122"/>
                <a:ea typeface="KaiTi" pitchFamily="49" charset="-122"/>
              </a:rPr>
              <a:t>是</a:t>
            </a:r>
            <a:r>
              <a:rPr lang="zh-TW" altLang="en-US" dirty="0">
                <a:latin typeface="KaiTi" pitchFamily="49" charset="-122"/>
                <a:ea typeface="KaiTi" pitchFamily="49" charset="-122"/>
              </a:rPr>
              <a:t>属于</a:t>
            </a:r>
            <a:r>
              <a:rPr lang="zh-CN" altLang="en-US" dirty="0">
                <a:latin typeface="KaiTi" pitchFamily="49" charset="-122"/>
                <a:ea typeface="KaiTi" pitchFamily="49" charset="-122"/>
              </a:rPr>
              <a:t>公元前一世</a:t>
            </a:r>
            <a:r>
              <a:rPr lang="zh-TW" altLang="en-US" dirty="0">
                <a:latin typeface="KaiTi" pitchFamily="49" charset="-122"/>
                <a:ea typeface="KaiTi" pitchFamily="49" charset="-122"/>
              </a:rPr>
              <a:t>纪</a:t>
            </a:r>
            <a:r>
              <a:rPr lang="zh-CN" altLang="en-US" dirty="0">
                <a:latin typeface="KaiTi" pitchFamily="49" charset="-122"/>
                <a:ea typeface="KaiTi" pitchFamily="49" charset="-122"/>
              </a:rPr>
              <a:t>的手</a:t>
            </a:r>
            <a:r>
              <a:rPr lang="zh-TW" altLang="en-US" dirty="0">
                <a:latin typeface="KaiTi" pitchFamily="49" charset="-122"/>
                <a:ea typeface="KaiTi" pitchFamily="49" charset="-122"/>
              </a:rPr>
              <a:t>写风格</a:t>
            </a:r>
            <a:r>
              <a:rPr lang="zh-CN" altLang="en-US" dirty="0">
                <a:latin typeface="KaiTi" pitchFamily="49" charset="-122"/>
                <a:ea typeface="KaiTi" pitchFamily="49" charset="-122"/>
              </a:rPr>
              <a:t>。而在大</a:t>
            </a:r>
            <a:r>
              <a:rPr lang="zh-TW" altLang="en-US" dirty="0">
                <a:latin typeface="KaiTi" pitchFamily="49" charset="-122"/>
                <a:ea typeface="KaiTi" pitchFamily="49" charset="-122"/>
              </a:rPr>
              <a:t>约</a:t>
            </a:r>
            <a:r>
              <a:rPr lang="zh-CN" altLang="en-US" dirty="0">
                <a:latin typeface="KaiTi" pitchFamily="49" charset="-122"/>
                <a:ea typeface="KaiTi" pitchFamily="49" charset="-122"/>
              </a:rPr>
              <a:t>公元一世</a:t>
            </a:r>
            <a:r>
              <a:rPr lang="zh-TW" altLang="en-US" dirty="0">
                <a:latin typeface="KaiTi" pitchFamily="49" charset="-122"/>
                <a:ea typeface="KaiTi" pitchFamily="49" charset="-122"/>
              </a:rPr>
              <a:t>纪</a:t>
            </a:r>
            <a:r>
              <a:rPr lang="zh-CN" altLang="en-US" dirty="0">
                <a:latin typeface="KaiTi" pitchFamily="49" charset="-122"/>
                <a:ea typeface="KaiTi" pitchFamily="49" charset="-122"/>
              </a:rPr>
              <a:t>的中期逐</a:t>
            </a:r>
            <a:r>
              <a:rPr lang="zh-TW" altLang="en-US" dirty="0">
                <a:latin typeface="KaiTi" pitchFamily="49" charset="-122"/>
                <a:ea typeface="KaiTi" pitchFamily="49" charset="-122"/>
              </a:rPr>
              <a:t>渐</a:t>
            </a:r>
            <a:r>
              <a:rPr lang="zh-CN" altLang="en-US" dirty="0">
                <a:latin typeface="KaiTi" pitchFamily="49" charset="-122"/>
                <a:ea typeface="KaiTi" pitchFamily="49" charset="-122"/>
              </a:rPr>
              <a:t>地消失。</a:t>
            </a:r>
            <a:r>
              <a:rPr lang="en-US" b="1" dirty="0">
                <a:latin typeface="KaiTi" pitchFamily="49" charset="-122"/>
                <a:ea typeface="KaiTi" pitchFamily="49" charset="-122"/>
              </a:rPr>
              <a:t>”</a:t>
            </a:r>
          </a:p>
          <a:p>
            <a:pPr algn="ctr"/>
            <a:r>
              <a:rPr lang="en-US" b="1" dirty="0">
                <a:latin typeface="KaiTi" pitchFamily="49" charset="-122"/>
                <a:ea typeface="KaiTi" pitchFamily="49" charset="-122"/>
              </a:rPr>
              <a:t> </a:t>
            </a:r>
            <a:br>
              <a:rPr lang="en-US" b="1" dirty="0">
                <a:latin typeface="KaiTi" pitchFamily="49" charset="-122"/>
                <a:ea typeface="KaiTi" pitchFamily="49" charset="-122"/>
              </a:rPr>
            </a:br>
            <a:r>
              <a:rPr lang="en-US" b="1" dirty="0">
                <a:latin typeface="KaiTi" pitchFamily="49" charset="-122"/>
                <a:ea typeface="KaiTi" pitchFamily="49" charset="-122"/>
              </a:rPr>
              <a:t>(</a:t>
            </a:r>
            <a:r>
              <a:rPr lang="zh-CN" altLang="en-US" b="1" dirty="0">
                <a:latin typeface="KaiTi" pitchFamily="49" charset="-122"/>
                <a:ea typeface="KaiTi" pitchFamily="49" charset="-122"/>
              </a:rPr>
              <a:t>卡斯顿。提尔达 博士</a:t>
            </a:r>
            <a:r>
              <a:rPr lang="en-US" b="1" dirty="0">
                <a:latin typeface="KaiTi" pitchFamily="49" charset="-122"/>
                <a:ea typeface="KaiTi" pitchFamily="49" charset="-122"/>
              </a:rPr>
              <a:t>)</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500" fill="hold"/>
                                        <p:tgtEl>
                                          <p:spTgt spid="44034"/>
                                        </p:tgtEl>
                                        <p:attrNameLst>
                                          <p:attrName>ppt_x</p:attrName>
                                        </p:attrNameLst>
                                      </p:cBhvr>
                                      <p:tavLst>
                                        <p:tav tm="0">
                                          <p:val>
                                            <p:strVal val="0-#ppt_w/2"/>
                                          </p:val>
                                        </p:tav>
                                        <p:tav tm="100000">
                                          <p:val>
                                            <p:strVal val="#ppt_x"/>
                                          </p:val>
                                        </p:tav>
                                      </p:tavLst>
                                    </p:anim>
                                    <p:anim calcmode="lin" valueType="num">
                                      <p:cBhvr additive="base">
                                        <p:cTn id="8" dur="500" fill="hold"/>
                                        <p:tgtEl>
                                          <p:spTgt spid="4403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4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4589" name="Rectangle 38"/>
          <p:cNvSpPr>
            <a:spLocks noGrp="1" noChangeArrowheads="1"/>
          </p:cNvSpPr>
          <p:nvPr>
            <p:ph type="title" idx="4294967295"/>
          </p:nvPr>
        </p:nvSpPr>
        <p:spPr>
          <a:xfrm>
            <a:off x="0" y="0"/>
            <a:ext cx="9144000" cy="1200150"/>
          </a:xfrm>
          <a:solidFill>
            <a:schemeClr val="bg1"/>
          </a:solidFill>
        </p:spPr>
        <p:txBody>
          <a:bodyPr anchor="t">
            <a:spAutoFit/>
          </a:bodyPr>
          <a:lstStyle/>
          <a:p>
            <a:pPr eaLnBrk="1" hangingPunct="1">
              <a:defRPr/>
            </a:pPr>
            <a:r>
              <a:rPr lang="zh-TW" altLang="en-US" sz="3600" b="1">
                <a:solidFill>
                  <a:srgbClr val="000000"/>
                </a:solidFill>
                <a:latin typeface="KaiTi" pitchFamily="49" charset="-122"/>
                <a:ea typeface="KaiTi" pitchFamily="49" charset="-122"/>
              </a:rPr>
              <a:t>外界</a:t>
            </a:r>
            <a:r>
              <a:rPr lang="zh-CN" altLang="en-US" sz="3600" b="1">
                <a:solidFill>
                  <a:srgbClr val="000000"/>
                </a:solidFill>
                <a:latin typeface="KaiTi" pitchFamily="49" charset="-122"/>
                <a:ea typeface="KaiTi" pitchFamily="49" charset="-122"/>
              </a:rPr>
              <a:t>指</a:t>
            </a:r>
            <a:r>
              <a:rPr lang="zh-TW" altLang="en-US" sz="3600" b="1">
                <a:solidFill>
                  <a:srgbClr val="000000"/>
                </a:solidFill>
                <a:latin typeface="KaiTi" pitchFamily="49" charset="-122"/>
                <a:ea typeface="KaiTi" pitchFamily="49" charset="-122"/>
              </a:rPr>
              <a:t>标</a:t>
            </a:r>
            <a:r>
              <a:rPr lang="en-US" sz="3600" b="1">
                <a:solidFill>
                  <a:srgbClr val="000000"/>
                </a:solidFill>
                <a:latin typeface="KaiTi" pitchFamily="49" charset="-122"/>
                <a:ea typeface="KaiTi" pitchFamily="49" charset="-122"/>
                <a:cs typeface="Arial"/>
              </a:rPr>
              <a:t>#</a:t>
            </a:r>
            <a:r>
              <a:rPr lang="en-US" sz="3600" b="1" dirty="0">
                <a:solidFill>
                  <a:srgbClr val="000000"/>
                </a:solidFill>
                <a:latin typeface="KaiTi" pitchFamily="49" charset="-122"/>
                <a:ea typeface="KaiTi" pitchFamily="49" charset="-122"/>
                <a:cs typeface="Arial"/>
              </a:rPr>
              <a:t>3: </a:t>
            </a:r>
            <a:br>
              <a:rPr lang="en-US" sz="3600" b="1" dirty="0">
                <a:solidFill>
                  <a:srgbClr val="000000"/>
                </a:solidFill>
                <a:latin typeface="KaiTi" pitchFamily="49" charset="-122"/>
                <a:ea typeface="KaiTi" pitchFamily="49" charset="-122"/>
                <a:cs typeface="Arial"/>
              </a:rPr>
            </a:br>
            <a:r>
              <a:rPr lang="zh-CN" altLang="en-US" sz="3600" b="1">
                <a:solidFill>
                  <a:srgbClr val="000000"/>
                </a:solidFill>
                <a:latin typeface="KaiTi" pitchFamily="49" charset="-122"/>
                <a:ea typeface="KaiTi" pitchFamily="49" charset="-122"/>
                <a:cs typeface="Arial"/>
              </a:rPr>
              <a:t>在新</a:t>
            </a:r>
            <a:r>
              <a:rPr lang="zh-TW" altLang="en-US" sz="3600" b="1">
                <a:solidFill>
                  <a:srgbClr val="000000"/>
                </a:solidFill>
                <a:latin typeface="KaiTi" pitchFamily="49" charset="-122"/>
                <a:ea typeface="KaiTi" pitchFamily="49" charset="-122"/>
                <a:cs typeface="Arial"/>
              </a:rPr>
              <a:t>约</a:t>
            </a:r>
            <a:r>
              <a:rPr lang="zh-CN" altLang="en-US" sz="3600" b="1">
                <a:solidFill>
                  <a:srgbClr val="000000"/>
                </a:solidFill>
                <a:latin typeface="KaiTi" pitchFamily="49" charset="-122"/>
                <a:ea typeface="KaiTi" pitchFamily="49" charset="-122"/>
                <a:cs typeface="Arial"/>
              </a:rPr>
              <a:t>的</a:t>
            </a:r>
            <a:r>
              <a:rPr lang="zh-CN" altLang="en-US" sz="3600" b="1" dirty="0">
                <a:solidFill>
                  <a:srgbClr val="000000"/>
                </a:solidFill>
                <a:latin typeface="KaiTi" pitchFamily="49" charset="-122"/>
                <a:ea typeface="KaiTi" pitchFamily="49" charset="-122"/>
                <a:cs typeface="Arial"/>
              </a:rPr>
              <a:t>第一排位</a:t>
            </a:r>
            <a:endParaRPr lang="en-US" sz="4000" b="1" dirty="0">
              <a:solidFill>
                <a:srgbClr val="000000"/>
              </a:solidFill>
              <a:effectLst>
                <a:outerShdw blurRad="38100" dist="38100" dir="2700000" algn="tl">
                  <a:srgbClr val="000000"/>
                </a:outerShdw>
              </a:effectLst>
              <a:latin typeface="KaiTi" pitchFamily="49" charset="-122"/>
              <a:ea typeface="KaiTi" pitchFamily="49" charset="-122"/>
              <a:cs typeface="Arial"/>
            </a:endParaRPr>
          </a:p>
        </p:txBody>
      </p:sp>
      <p:sp>
        <p:nvSpPr>
          <p:cNvPr id="180226" name="Text Box 2"/>
          <p:cNvSpPr txBox="1">
            <a:spLocks noChangeArrowheads="1"/>
          </p:cNvSpPr>
          <p:nvPr/>
        </p:nvSpPr>
        <p:spPr bwMode="auto">
          <a:xfrm rot="16200000">
            <a:off x="6152213" y="2044381"/>
            <a:ext cx="1217000" cy="400110"/>
          </a:xfrm>
          <a:prstGeom prst="rect">
            <a:avLst/>
          </a:prstGeom>
          <a:solidFill>
            <a:srgbClr val="FFFF00"/>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dirty="0">
                <a:latin typeface="KaiTi" pitchFamily="49" charset="-122"/>
                <a:ea typeface="KaiTi" pitchFamily="49" charset="-122"/>
                <a:cs typeface="Arial" charset="0"/>
              </a:rPr>
              <a:t>使徒行</a:t>
            </a:r>
            <a:r>
              <a:rPr lang="zh-TW" altLang="en-US" sz="2000" b="1" dirty="0">
                <a:latin typeface="KaiTi" pitchFamily="49" charset="-122"/>
                <a:ea typeface="KaiTi" pitchFamily="49" charset="-122"/>
                <a:cs typeface="Arial" charset="0"/>
              </a:rPr>
              <a:t>传</a:t>
            </a:r>
            <a:endParaRPr lang="en-US" sz="2000" b="1" dirty="0">
              <a:latin typeface="KaiTi" pitchFamily="49" charset="-122"/>
              <a:ea typeface="KaiTi" pitchFamily="49" charset="-122"/>
              <a:cs typeface="Arial" charset="0"/>
            </a:endParaRPr>
          </a:p>
        </p:txBody>
      </p:sp>
      <p:grpSp>
        <p:nvGrpSpPr>
          <p:cNvPr id="180227" name="Group 4"/>
          <p:cNvGrpSpPr>
            <a:grpSpLocks/>
          </p:cNvGrpSpPr>
          <p:nvPr/>
        </p:nvGrpSpPr>
        <p:grpSpPr bwMode="auto">
          <a:xfrm>
            <a:off x="107504" y="1556222"/>
            <a:ext cx="2508250" cy="1323978"/>
            <a:chOff x="60" y="721"/>
            <a:chExt cx="1580" cy="834"/>
          </a:xfrm>
        </p:grpSpPr>
        <p:sp>
          <p:nvSpPr>
            <p:cNvPr id="180246" name="Text Box 5"/>
            <p:cNvSpPr txBox="1">
              <a:spLocks noChangeArrowheads="1"/>
            </p:cNvSpPr>
            <p:nvPr/>
          </p:nvSpPr>
          <p:spPr bwMode="auto">
            <a:xfrm>
              <a:off x="60" y="721"/>
              <a:ext cx="279" cy="834"/>
            </a:xfrm>
            <a:prstGeom prst="rect">
              <a:avLst/>
            </a:prstGeom>
            <a:solidFill>
              <a:srgbClr val="FFCCFF"/>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latin typeface="KaiTi" pitchFamily="49" charset="-122"/>
                  <a:ea typeface="KaiTi" pitchFamily="49" charset="-122"/>
                  <a:cs typeface="Arial" charset="0"/>
                </a:rPr>
                <a:t>马</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太</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福</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音</a:t>
              </a:r>
              <a:endParaRPr lang="en-US" sz="2000" b="1" dirty="0">
                <a:latin typeface="KaiTi" pitchFamily="49" charset="-122"/>
                <a:ea typeface="KaiTi" pitchFamily="49" charset="-122"/>
                <a:cs typeface="Arial" charset="0"/>
              </a:endParaRPr>
            </a:p>
          </p:txBody>
        </p:sp>
        <p:sp>
          <p:nvSpPr>
            <p:cNvPr id="180247" name="Text Box 6"/>
            <p:cNvSpPr txBox="1">
              <a:spLocks noChangeArrowheads="1"/>
            </p:cNvSpPr>
            <p:nvPr/>
          </p:nvSpPr>
          <p:spPr bwMode="auto">
            <a:xfrm>
              <a:off x="491" y="721"/>
              <a:ext cx="279" cy="834"/>
            </a:xfrm>
            <a:prstGeom prst="rect">
              <a:avLst/>
            </a:prstGeom>
            <a:solidFill>
              <a:srgbClr val="FFCCFF"/>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latin typeface="KaiTi" pitchFamily="49" charset="-122"/>
                  <a:ea typeface="KaiTi" pitchFamily="49" charset="-122"/>
                  <a:cs typeface="Arial" charset="0"/>
                </a:rPr>
                <a:t>马</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可</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福</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音</a:t>
              </a:r>
              <a:endParaRPr lang="en-US" sz="2000" b="1" dirty="0">
                <a:latin typeface="KaiTi" pitchFamily="49" charset="-122"/>
                <a:ea typeface="KaiTi" pitchFamily="49" charset="-122"/>
                <a:cs typeface="Arial" charset="0"/>
              </a:endParaRPr>
            </a:p>
          </p:txBody>
        </p:sp>
        <p:sp>
          <p:nvSpPr>
            <p:cNvPr id="180248" name="Text Box 7"/>
            <p:cNvSpPr txBox="1">
              <a:spLocks noChangeArrowheads="1"/>
            </p:cNvSpPr>
            <p:nvPr/>
          </p:nvSpPr>
          <p:spPr bwMode="auto">
            <a:xfrm>
              <a:off x="933" y="721"/>
              <a:ext cx="279" cy="834"/>
            </a:xfrm>
            <a:prstGeom prst="rect">
              <a:avLst/>
            </a:prstGeom>
            <a:solidFill>
              <a:srgbClr val="FFCCFF"/>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000" b="1" dirty="0">
                  <a:latin typeface="KaiTi" pitchFamily="49" charset="-122"/>
                  <a:ea typeface="KaiTi" pitchFamily="49" charset="-122"/>
                  <a:cs typeface="Arial" charset="0"/>
                </a:rPr>
                <a:t>路</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加</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福</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音</a:t>
              </a:r>
              <a:endParaRPr lang="en-US" sz="2000" b="1" dirty="0">
                <a:latin typeface="KaiTi" pitchFamily="49" charset="-122"/>
                <a:ea typeface="KaiTi" pitchFamily="49" charset="-122"/>
                <a:cs typeface="Arial" charset="0"/>
              </a:endParaRPr>
            </a:p>
          </p:txBody>
        </p:sp>
        <p:sp>
          <p:nvSpPr>
            <p:cNvPr id="180249" name="Text Box 8"/>
            <p:cNvSpPr txBox="1">
              <a:spLocks noChangeArrowheads="1"/>
            </p:cNvSpPr>
            <p:nvPr/>
          </p:nvSpPr>
          <p:spPr bwMode="auto">
            <a:xfrm>
              <a:off x="1361" y="721"/>
              <a:ext cx="279" cy="834"/>
            </a:xfrm>
            <a:prstGeom prst="rect">
              <a:avLst/>
            </a:prstGeom>
            <a:solidFill>
              <a:srgbClr val="FFCCFF"/>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latin typeface="KaiTi" pitchFamily="49" charset="-122"/>
                  <a:ea typeface="KaiTi" pitchFamily="49" charset="-122"/>
                  <a:cs typeface="Arial" charset="0"/>
                </a:rPr>
                <a:t>约</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翰</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福</a:t>
              </a:r>
              <a:endParaRPr lang="en-US" altLang="zh-CN" sz="2000" b="1" dirty="0">
                <a:latin typeface="KaiTi" pitchFamily="49" charset="-122"/>
                <a:ea typeface="KaiTi" pitchFamily="49" charset="-122"/>
                <a:cs typeface="Arial" charset="0"/>
              </a:endParaRPr>
            </a:p>
            <a:p>
              <a:pPr eaLnBrk="1" hangingPunct="1"/>
              <a:r>
                <a:rPr lang="zh-CN" altLang="en-US" sz="2000" b="1" dirty="0">
                  <a:latin typeface="KaiTi" pitchFamily="49" charset="-122"/>
                  <a:ea typeface="KaiTi" pitchFamily="49" charset="-122"/>
                  <a:cs typeface="Arial" charset="0"/>
                </a:rPr>
                <a:t>音</a:t>
              </a:r>
              <a:endParaRPr lang="en-US" sz="2000" b="1" dirty="0">
                <a:latin typeface="KaiTi" pitchFamily="49" charset="-122"/>
                <a:ea typeface="KaiTi" pitchFamily="49" charset="-122"/>
                <a:cs typeface="Arial" charset="0"/>
              </a:endParaRPr>
            </a:p>
          </p:txBody>
        </p:sp>
      </p:grpSp>
      <p:sp>
        <p:nvSpPr>
          <p:cNvPr id="180228" name="Text Box 9"/>
          <p:cNvSpPr txBox="1">
            <a:spLocks noChangeArrowheads="1"/>
          </p:cNvSpPr>
          <p:nvPr/>
        </p:nvSpPr>
        <p:spPr bwMode="auto">
          <a:xfrm>
            <a:off x="1393022" y="1124744"/>
            <a:ext cx="95410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000" b="1" dirty="0">
                <a:solidFill>
                  <a:schemeClr val="bg1"/>
                </a:solidFill>
                <a:latin typeface="KaiTi" pitchFamily="49" charset="-122"/>
                <a:ea typeface="KaiTi" pitchFamily="49" charset="-122"/>
              </a:rPr>
              <a:t>四福音</a:t>
            </a:r>
            <a:endParaRPr lang="en-US" sz="2200" b="1" dirty="0">
              <a:solidFill>
                <a:schemeClr val="bg1"/>
              </a:solidFill>
              <a:latin typeface="KaiTi" pitchFamily="49" charset="-122"/>
              <a:ea typeface="KaiTi" pitchFamily="49" charset="-122"/>
              <a:cs typeface="Arial" charset="0"/>
            </a:endParaRPr>
          </a:p>
        </p:txBody>
      </p:sp>
      <p:sp>
        <p:nvSpPr>
          <p:cNvPr id="180229" name="Text Box 10"/>
          <p:cNvSpPr txBox="1">
            <a:spLocks noChangeArrowheads="1"/>
          </p:cNvSpPr>
          <p:nvPr/>
        </p:nvSpPr>
        <p:spPr bwMode="auto">
          <a:xfrm>
            <a:off x="5990803" y="1124744"/>
            <a:ext cx="153352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200" b="1">
                <a:solidFill>
                  <a:srgbClr val="FFFFFF"/>
                </a:solidFill>
                <a:latin typeface="KaiTi" pitchFamily="49" charset="-122"/>
                <a:ea typeface="KaiTi" pitchFamily="49" charset="-122"/>
                <a:cs typeface="Arial" charset="0"/>
              </a:rPr>
              <a:t>新</a:t>
            </a:r>
            <a:r>
              <a:rPr lang="zh-TW" altLang="en-US" sz="2200" b="1">
                <a:solidFill>
                  <a:srgbClr val="FFFFFF"/>
                </a:solidFill>
                <a:latin typeface="KaiTi" pitchFamily="49" charset="-122"/>
                <a:ea typeface="KaiTi" pitchFamily="49" charset="-122"/>
                <a:cs typeface="Arial" charset="0"/>
              </a:rPr>
              <a:t>约历</a:t>
            </a:r>
            <a:r>
              <a:rPr lang="zh-CN" altLang="en-US" sz="2200" b="1">
                <a:solidFill>
                  <a:srgbClr val="FFFFFF"/>
                </a:solidFill>
                <a:latin typeface="KaiTi" pitchFamily="49" charset="-122"/>
                <a:ea typeface="KaiTi" pitchFamily="49" charset="-122"/>
                <a:cs typeface="Arial" charset="0"/>
              </a:rPr>
              <a:t>史</a:t>
            </a:r>
            <a:endParaRPr lang="en-US" sz="2200" b="1" dirty="0">
              <a:solidFill>
                <a:srgbClr val="FFFFFF"/>
              </a:solidFill>
              <a:latin typeface="KaiTi" pitchFamily="49" charset="-122"/>
              <a:ea typeface="KaiTi" pitchFamily="49" charset="-122"/>
              <a:cs typeface="Arial" charset="0"/>
            </a:endParaRPr>
          </a:p>
        </p:txBody>
      </p:sp>
      <p:sp>
        <p:nvSpPr>
          <p:cNvPr id="180230" name="Text Box 11"/>
          <p:cNvSpPr txBox="1">
            <a:spLocks noChangeArrowheads="1"/>
          </p:cNvSpPr>
          <p:nvPr/>
        </p:nvSpPr>
        <p:spPr bwMode="auto">
          <a:xfrm>
            <a:off x="1331913" y="2786063"/>
            <a:ext cx="42672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200" b="1">
                <a:solidFill>
                  <a:srgbClr val="FFFFFF"/>
                </a:solidFill>
                <a:latin typeface="KaiTi" pitchFamily="49" charset="-122"/>
                <a:ea typeface="KaiTi" pitchFamily="49" charset="-122"/>
                <a:cs typeface="Arial" charset="0"/>
              </a:rPr>
              <a:t>保</a:t>
            </a:r>
            <a:r>
              <a:rPr lang="zh-TW" altLang="en-US" sz="2200" b="1">
                <a:solidFill>
                  <a:srgbClr val="FFFFFF"/>
                </a:solidFill>
                <a:latin typeface="KaiTi" pitchFamily="49" charset="-122"/>
                <a:ea typeface="KaiTi" pitchFamily="49" charset="-122"/>
                <a:cs typeface="Arial" charset="0"/>
              </a:rPr>
              <a:t>罗书</a:t>
            </a:r>
            <a:r>
              <a:rPr lang="zh-CN" altLang="en-US" sz="2200" b="1">
                <a:solidFill>
                  <a:srgbClr val="FFFFFF"/>
                </a:solidFill>
                <a:latin typeface="KaiTi" pitchFamily="49" charset="-122"/>
                <a:ea typeface="KaiTi" pitchFamily="49" charset="-122"/>
                <a:cs typeface="Arial" charset="0"/>
              </a:rPr>
              <a:t>信</a:t>
            </a:r>
            <a:endParaRPr lang="en-US" sz="2200" b="1" dirty="0">
              <a:solidFill>
                <a:srgbClr val="FFFFFF"/>
              </a:solidFill>
              <a:latin typeface="KaiTi" pitchFamily="49" charset="-122"/>
              <a:ea typeface="KaiTi" pitchFamily="49" charset="-122"/>
              <a:cs typeface="Arial" charset="0"/>
            </a:endParaRPr>
          </a:p>
        </p:txBody>
      </p:sp>
      <p:grpSp>
        <p:nvGrpSpPr>
          <p:cNvPr id="3" name="Group 12"/>
          <p:cNvGrpSpPr>
            <a:grpSpLocks/>
          </p:cNvGrpSpPr>
          <p:nvPr/>
        </p:nvGrpSpPr>
        <p:grpSpPr bwMode="auto">
          <a:xfrm>
            <a:off x="467544" y="2492570"/>
            <a:ext cx="8401051" cy="2246316"/>
            <a:chOff x="249" y="1412"/>
            <a:chExt cx="5292" cy="1415"/>
          </a:xfrm>
          <a:solidFill>
            <a:srgbClr val="CCFFCC"/>
          </a:solidFill>
        </p:grpSpPr>
        <p:sp>
          <p:nvSpPr>
            <p:cNvPr id="18454" name="Text Box 13"/>
            <p:cNvSpPr txBox="1">
              <a:spLocks noChangeArrowheads="1"/>
            </p:cNvSpPr>
            <p:nvPr/>
          </p:nvSpPr>
          <p:spPr bwMode="auto">
            <a:xfrm>
              <a:off x="249" y="2187"/>
              <a:ext cx="277" cy="640"/>
            </a:xfrm>
            <a:prstGeom prst="rect">
              <a:avLst/>
            </a:prstGeom>
            <a:grpFill/>
            <a:ln w="12700">
              <a:solidFill>
                <a:schemeClr val="tx1"/>
              </a:solidFill>
              <a:miter lim="800000"/>
              <a:headEnd/>
              <a:tailEnd/>
            </a:ln>
          </p:spPr>
          <p:txBody>
            <a:bodyPr wrap="square">
              <a:spAutoFit/>
            </a:bodyPr>
            <a:lstStyle/>
            <a:p>
              <a:pPr>
                <a:defRPr/>
              </a:pPr>
              <a:r>
                <a:rPr lang="ja-JP" altLang="en-US" sz="2000" b="1" dirty="0">
                  <a:latin typeface="KaiTi" pitchFamily="49" charset="-122"/>
                  <a:ea typeface="KaiTi" pitchFamily="49" charset="-122"/>
                </a:rPr>
                <a:t>罗</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马</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55" name="Text Box 14"/>
            <p:cNvSpPr txBox="1">
              <a:spLocks noChangeArrowheads="1"/>
            </p:cNvSpPr>
            <p:nvPr/>
          </p:nvSpPr>
          <p:spPr bwMode="auto">
            <a:xfrm>
              <a:off x="612" y="1799"/>
              <a:ext cx="267" cy="1028"/>
            </a:xfrm>
            <a:prstGeom prst="rect">
              <a:avLst/>
            </a:prstGeom>
            <a:grpFill/>
            <a:ln w="12700">
              <a:solidFill>
                <a:schemeClr val="tx1"/>
              </a:solidFill>
              <a:miter lim="800000"/>
              <a:headEnd/>
              <a:tailEnd/>
            </a:ln>
          </p:spPr>
          <p:txBody>
            <a:bodyPr wrap="square">
              <a:spAutoFit/>
            </a:bodyPr>
            <a:lstStyle/>
            <a:p>
              <a:pPr>
                <a:defRPr/>
              </a:pPr>
              <a:r>
                <a:rPr lang="zh-TW" altLang="en-US" sz="2000" b="1" dirty="0">
                  <a:latin typeface="KaiTi" pitchFamily="49" charset="-122"/>
                  <a:ea typeface="KaiTi" pitchFamily="49" charset="-122"/>
                </a:rPr>
                <a:t>哥</a:t>
              </a:r>
              <a:r>
                <a:rPr lang="ja-JP" altLang="en-US" sz="2000" b="1" dirty="0">
                  <a:latin typeface="KaiTi" pitchFamily="49" charset="-122"/>
                  <a:ea typeface="KaiTi" pitchFamily="49" charset="-122"/>
                </a:rPr>
                <a:t>林多前书</a:t>
              </a:r>
              <a:endParaRPr lang="en-US" sz="2000" b="1" dirty="0">
                <a:latin typeface="KaiTi" pitchFamily="49" charset="-122"/>
                <a:ea typeface="KaiTi" pitchFamily="49" charset="-122"/>
                <a:cs typeface="Arial"/>
              </a:endParaRPr>
            </a:p>
          </p:txBody>
        </p:sp>
        <p:sp>
          <p:nvSpPr>
            <p:cNvPr id="18456" name="Text Box 15"/>
            <p:cNvSpPr txBox="1">
              <a:spLocks noChangeArrowheads="1"/>
            </p:cNvSpPr>
            <p:nvPr/>
          </p:nvSpPr>
          <p:spPr bwMode="auto">
            <a:xfrm flipH="1">
              <a:off x="1020" y="1799"/>
              <a:ext cx="272" cy="1028"/>
            </a:xfrm>
            <a:prstGeom prst="rect">
              <a:avLst/>
            </a:prstGeom>
            <a:grpFill/>
            <a:ln w="12700">
              <a:solidFill>
                <a:schemeClr val="tx1"/>
              </a:solidFill>
              <a:miter lim="800000"/>
              <a:headEnd/>
              <a:tailEnd/>
            </a:ln>
          </p:spPr>
          <p:txBody>
            <a:bodyPr wrap="square">
              <a:spAutoFit/>
            </a:bodyPr>
            <a:lstStyle/>
            <a:p>
              <a:pPr>
                <a:defRPr/>
              </a:pPr>
              <a:r>
                <a:rPr lang="zh-TW" altLang="en-US" sz="2000" b="1" dirty="0">
                  <a:latin typeface="KaiTi" pitchFamily="49" charset="-122"/>
                  <a:ea typeface="KaiTi" pitchFamily="49" charset="-122"/>
                </a:rPr>
                <a:t>哥</a:t>
              </a:r>
              <a:r>
                <a:rPr lang="ja-JP" altLang="en-US" sz="2000" b="1" dirty="0">
                  <a:latin typeface="KaiTi" pitchFamily="49" charset="-122"/>
                  <a:ea typeface="KaiTi" pitchFamily="49" charset="-122"/>
                </a:rPr>
                <a:t>林</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多后</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ja-JP" altLang="en-US" sz="2000" b="1" dirty="0">
                <a:latin typeface="KaiTi" pitchFamily="49" charset="-122"/>
                <a:ea typeface="KaiTi" pitchFamily="49" charset="-122"/>
              </a:endParaRPr>
            </a:p>
          </p:txBody>
        </p:sp>
        <p:sp>
          <p:nvSpPr>
            <p:cNvPr id="18457" name="Text Box 16"/>
            <p:cNvSpPr txBox="1">
              <a:spLocks noChangeArrowheads="1"/>
            </p:cNvSpPr>
            <p:nvPr/>
          </p:nvSpPr>
          <p:spPr bwMode="auto">
            <a:xfrm>
              <a:off x="1474" y="1993"/>
              <a:ext cx="278" cy="834"/>
            </a:xfrm>
            <a:prstGeom prst="rect">
              <a:avLst/>
            </a:prstGeom>
            <a:grpFill/>
            <a:ln w="12700">
              <a:solidFill>
                <a:schemeClr val="tx1"/>
              </a:solidFill>
              <a:miter lim="800000"/>
              <a:headEnd/>
              <a:tailEnd/>
            </a:ln>
          </p:spPr>
          <p:txBody>
            <a:bodyPr wrap="none">
              <a:spAutoFit/>
            </a:bodyPr>
            <a:lstStyle/>
            <a:p>
              <a:pPr>
                <a:defRPr/>
              </a:pPr>
              <a:r>
                <a:rPr lang="zh-CHT" altLang="en-US" sz="2000" b="1" dirty="0">
                  <a:latin typeface="KaiTi" pitchFamily="49" charset="-122"/>
                  <a:ea typeface="KaiTi" pitchFamily="49" charset="-122"/>
                </a:rPr>
                <a:t>加</a:t>
              </a:r>
              <a:endParaRPr lang="en-US" altLang="zh-CHT" sz="2000" b="1" dirty="0">
                <a:latin typeface="KaiTi" pitchFamily="49" charset="-122"/>
                <a:ea typeface="KaiTi" pitchFamily="49" charset="-122"/>
              </a:endParaRPr>
            </a:p>
            <a:p>
              <a:pPr>
                <a:defRPr/>
              </a:pPr>
              <a:r>
                <a:rPr lang="zh-CHT" altLang="en-US" sz="2000" b="1" dirty="0">
                  <a:latin typeface="KaiTi" pitchFamily="49" charset="-122"/>
                  <a:ea typeface="KaiTi" pitchFamily="49" charset="-122"/>
                </a:rPr>
                <a:t>拉</a:t>
              </a:r>
              <a:endParaRPr lang="en-US" altLang="zh-CHT" sz="2000" b="1" dirty="0">
                <a:latin typeface="KaiTi" pitchFamily="49" charset="-122"/>
                <a:ea typeface="KaiTi" pitchFamily="49" charset="-122"/>
              </a:endParaRPr>
            </a:p>
            <a:p>
              <a:pPr>
                <a:defRPr/>
              </a:pPr>
              <a:r>
                <a:rPr lang="zh-CHT" altLang="en-US" sz="2000" b="1" dirty="0">
                  <a:latin typeface="KaiTi" pitchFamily="49" charset="-122"/>
                  <a:ea typeface="KaiTi" pitchFamily="49" charset="-122"/>
                </a:rPr>
                <a:t>太</a:t>
              </a:r>
              <a:endParaRPr lang="en-US" altLang="zh-CHT" sz="2000" b="1" dirty="0">
                <a:latin typeface="KaiTi" pitchFamily="49" charset="-122"/>
                <a:ea typeface="KaiTi" pitchFamily="49" charset="-122"/>
              </a:endParaRPr>
            </a:p>
            <a:p>
              <a:pPr>
                <a:defRPr/>
              </a:pPr>
              <a:r>
                <a:rPr lang="zh-TW"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58" name="Text Box 17"/>
            <p:cNvSpPr txBox="1">
              <a:spLocks noChangeArrowheads="1"/>
            </p:cNvSpPr>
            <p:nvPr/>
          </p:nvSpPr>
          <p:spPr bwMode="auto">
            <a:xfrm>
              <a:off x="1882" y="1993"/>
              <a:ext cx="278" cy="834"/>
            </a:xfrm>
            <a:prstGeom prst="rect">
              <a:avLst/>
            </a:prstGeom>
            <a:grpFill/>
            <a:ln w="12700">
              <a:solidFill>
                <a:schemeClr val="tx1"/>
              </a:solidFill>
              <a:miter lim="800000"/>
              <a:headEnd/>
              <a:tailEnd/>
            </a:ln>
          </p:spPr>
          <p:txBody>
            <a:bodyPr wrap="none">
              <a:spAutoFit/>
            </a:bodyPr>
            <a:lstStyle/>
            <a:p>
              <a:pPr>
                <a:defRPr/>
              </a:pPr>
              <a:r>
                <a:rPr lang="zh-CHT" altLang="en-US" sz="2000" b="1" dirty="0">
                  <a:latin typeface="KaiTi" pitchFamily="49" charset="-122"/>
                  <a:ea typeface="KaiTi" pitchFamily="49" charset="-122"/>
                </a:rPr>
                <a:t>以</a:t>
              </a:r>
              <a:endParaRPr lang="en-US" altLang="zh-CHT" sz="2000" b="1" dirty="0">
                <a:latin typeface="KaiTi" pitchFamily="49" charset="-122"/>
                <a:ea typeface="KaiTi" pitchFamily="49" charset="-122"/>
              </a:endParaRPr>
            </a:p>
            <a:p>
              <a:pPr>
                <a:defRPr/>
              </a:pPr>
              <a:r>
                <a:rPr lang="zh-CHT" altLang="en-US" sz="2000" b="1" dirty="0">
                  <a:latin typeface="KaiTi" pitchFamily="49" charset="-122"/>
                  <a:ea typeface="KaiTi" pitchFamily="49" charset="-122"/>
                </a:rPr>
                <a:t>弗</a:t>
              </a:r>
              <a:endParaRPr lang="en-US" altLang="zh-CHT" sz="2000" b="1" dirty="0">
                <a:latin typeface="KaiTi" pitchFamily="49" charset="-122"/>
                <a:ea typeface="KaiTi" pitchFamily="49" charset="-122"/>
              </a:endParaRPr>
            </a:p>
            <a:p>
              <a:pPr>
                <a:defRPr/>
              </a:pPr>
              <a:r>
                <a:rPr lang="zh-CHT" altLang="en-US" sz="2000" b="1" dirty="0">
                  <a:latin typeface="KaiTi" pitchFamily="49" charset="-122"/>
                  <a:ea typeface="KaiTi" pitchFamily="49" charset="-122"/>
                </a:rPr>
                <a:t>所</a:t>
              </a:r>
              <a:endParaRPr lang="en-US" altLang="zh-CHT" sz="2000" b="1" dirty="0">
                <a:latin typeface="KaiTi" pitchFamily="49" charset="-122"/>
                <a:ea typeface="KaiTi" pitchFamily="49" charset="-122"/>
              </a:endParaRPr>
            </a:p>
            <a:p>
              <a:pPr>
                <a:defRPr/>
              </a:pPr>
              <a:r>
                <a:rPr lang="zh-TW"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59" name="Text Box 18"/>
            <p:cNvSpPr txBox="1">
              <a:spLocks noChangeArrowheads="1"/>
            </p:cNvSpPr>
            <p:nvPr/>
          </p:nvSpPr>
          <p:spPr bwMode="auto">
            <a:xfrm>
              <a:off x="2245" y="1993"/>
              <a:ext cx="278" cy="834"/>
            </a:xfrm>
            <a:prstGeom prst="rect">
              <a:avLst/>
            </a:prstGeom>
            <a:grpFill/>
            <a:ln w="12700">
              <a:solidFill>
                <a:schemeClr val="tx1"/>
              </a:solidFill>
              <a:miter lim="800000"/>
              <a:headEnd/>
              <a:tailEnd/>
            </a:ln>
          </p:spPr>
          <p:txBody>
            <a:bodyPr wrap="none">
              <a:spAutoFit/>
            </a:bodyPr>
            <a:lstStyle/>
            <a:p>
              <a:pPr>
                <a:defRPr/>
              </a:pPr>
              <a:r>
                <a:rPr lang="ja-JP" altLang="en-US" sz="2000" b="1" dirty="0">
                  <a:latin typeface="KaiTi" pitchFamily="49" charset="-122"/>
                  <a:ea typeface="KaiTi" pitchFamily="49" charset="-122"/>
                </a:rPr>
                <a:t>腓</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立</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比</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60" name="Text Box 19"/>
            <p:cNvSpPr txBox="1">
              <a:spLocks noChangeArrowheads="1"/>
            </p:cNvSpPr>
            <p:nvPr/>
          </p:nvSpPr>
          <p:spPr bwMode="auto">
            <a:xfrm>
              <a:off x="2653" y="1993"/>
              <a:ext cx="272" cy="834"/>
            </a:xfrm>
            <a:prstGeom prst="rect">
              <a:avLst/>
            </a:prstGeom>
            <a:grpFill/>
            <a:ln w="12700">
              <a:solidFill>
                <a:schemeClr val="tx1"/>
              </a:solidFill>
              <a:miter lim="800000"/>
              <a:headEnd/>
              <a:tailEnd/>
            </a:ln>
          </p:spPr>
          <p:txBody>
            <a:bodyPr wrap="square">
              <a:spAutoFit/>
            </a:bodyPr>
            <a:lstStyle/>
            <a:p>
              <a:pPr>
                <a:defRPr/>
              </a:pPr>
              <a:r>
                <a:rPr lang="ja-JP" altLang="en-US" sz="2000" b="1">
                  <a:latin typeface="KaiTi" pitchFamily="49" charset="-122"/>
                  <a:ea typeface="KaiTi" pitchFamily="49" charset="-122"/>
                </a:rPr>
                <a:t>歌罗</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西书</a:t>
              </a:r>
              <a:endParaRPr lang="en-US" sz="2000" b="1" dirty="0">
                <a:latin typeface="KaiTi" pitchFamily="49" charset="-122"/>
                <a:ea typeface="KaiTi" pitchFamily="49" charset="-122"/>
                <a:cs typeface="Arial"/>
              </a:endParaRPr>
            </a:p>
          </p:txBody>
        </p:sp>
        <p:sp>
          <p:nvSpPr>
            <p:cNvPr id="18461" name="Text Box 20"/>
            <p:cNvSpPr txBox="1">
              <a:spLocks noChangeArrowheads="1"/>
            </p:cNvSpPr>
            <p:nvPr/>
          </p:nvSpPr>
          <p:spPr bwMode="auto">
            <a:xfrm>
              <a:off x="3107" y="1412"/>
              <a:ext cx="272" cy="1415"/>
            </a:xfrm>
            <a:prstGeom prst="rect">
              <a:avLst/>
            </a:prstGeom>
            <a:grpFill/>
            <a:ln w="12700">
              <a:solidFill>
                <a:schemeClr val="tx1"/>
              </a:solidFill>
              <a:miter lim="800000"/>
              <a:headEnd/>
              <a:tailEnd/>
            </a:ln>
          </p:spPr>
          <p:txBody>
            <a:bodyPr wrap="square">
              <a:spAutoFit/>
            </a:bodyPr>
            <a:lstStyle/>
            <a:p>
              <a:pPr>
                <a:defRPr/>
              </a:pPr>
              <a:r>
                <a:rPr lang="ja-JP" altLang="en-US" sz="2000" b="1" dirty="0">
                  <a:latin typeface="KaiTi" pitchFamily="49" charset="-122"/>
                  <a:ea typeface="KaiTi" pitchFamily="49" charset="-122"/>
                </a:rPr>
                <a:t>帖</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撒</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罗</a:t>
              </a:r>
              <a:endParaRPr lang="en-US" altLang="ja-JP" sz="2000" b="1" dirty="0">
                <a:latin typeface="KaiTi" pitchFamily="49" charset="-122"/>
                <a:ea typeface="KaiTi" pitchFamily="49" charset="-122"/>
              </a:endParaRPr>
            </a:p>
            <a:p>
              <a:pPr>
                <a:defRPr/>
              </a:pPr>
              <a:r>
                <a:rPr lang="zh-TW" altLang="en-US" sz="2000" b="1" dirty="0">
                  <a:latin typeface="KaiTi" pitchFamily="49" charset="-122"/>
                  <a:ea typeface="KaiTi" pitchFamily="49" charset="-122"/>
                </a:rPr>
                <a:t>尼</a:t>
              </a:r>
              <a:endParaRPr lang="en-US" altLang="zh-TW"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迦</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前</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62" name="Text Box 21"/>
            <p:cNvSpPr txBox="1">
              <a:spLocks noChangeArrowheads="1"/>
            </p:cNvSpPr>
            <p:nvPr/>
          </p:nvSpPr>
          <p:spPr bwMode="auto">
            <a:xfrm>
              <a:off x="3560" y="1412"/>
              <a:ext cx="270" cy="1415"/>
            </a:xfrm>
            <a:prstGeom prst="rect">
              <a:avLst/>
            </a:prstGeom>
            <a:grpFill/>
            <a:ln w="12700">
              <a:solidFill>
                <a:schemeClr val="tx1"/>
              </a:solidFill>
              <a:miter lim="800000"/>
              <a:headEnd/>
              <a:tailEnd/>
            </a:ln>
          </p:spPr>
          <p:txBody>
            <a:bodyPr wrap="square">
              <a:spAutoFit/>
            </a:bodyPr>
            <a:lstStyle/>
            <a:p>
              <a:pPr>
                <a:defRPr/>
              </a:pPr>
              <a:r>
                <a:rPr lang="ja-JP" altLang="en-US" sz="2000" b="1" dirty="0">
                  <a:latin typeface="KaiTi" pitchFamily="49" charset="-122"/>
                  <a:ea typeface="KaiTi" pitchFamily="49" charset="-122"/>
                </a:rPr>
                <a:t>帖撒罗尼迦后书</a:t>
              </a:r>
              <a:endParaRPr lang="en-US" sz="2000" b="1" dirty="0">
                <a:latin typeface="KaiTi" pitchFamily="49" charset="-122"/>
                <a:ea typeface="KaiTi" pitchFamily="49" charset="-122"/>
                <a:cs typeface="Arial"/>
              </a:endParaRPr>
            </a:p>
          </p:txBody>
        </p:sp>
        <p:sp>
          <p:nvSpPr>
            <p:cNvPr id="18463" name="Text Box 22"/>
            <p:cNvSpPr txBox="1">
              <a:spLocks noChangeArrowheads="1"/>
            </p:cNvSpPr>
            <p:nvPr/>
          </p:nvSpPr>
          <p:spPr bwMode="auto">
            <a:xfrm>
              <a:off x="4014" y="1799"/>
              <a:ext cx="278" cy="1028"/>
            </a:xfrm>
            <a:prstGeom prst="rect">
              <a:avLst/>
            </a:prstGeom>
            <a:grpFill/>
            <a:ln w="12700">
              <a:solidFill>
                <a:schemeClr val="tx1"/>
              </a:solidFill>
              <a:miter lim="800000"/>
              <a:headEnd/>
              <a:tailEnd/>
            </a:ln>
          </p:spPr>
          <p:txBody>
            <a:bodyPr wrap="none">
              <a:spAutoFit/>
            </a:bodyPr>
            <a:lstStyle/>
            <a:p>
              <a:pPr>
                <a:defRPr/>
              </a:pPr>
              <a:r>
                <a:rPr lang="ja-JP" altLang="en-US" sz="2000" b="1" dirty="0">
                  <a:latin typeface="KaiTi" pitchFamily="49" charset="-122"/>
                  <a:ea typeface="KaiTi" pitchFamily="49" charset="-122"/>
                </a:rPr>
                <a:t>提</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摩</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太</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前</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64" name="Text Box 23"/>
            <p:cNvSpPr txBox="1">
              <a:spLocks noChangeArrowheads="1"/>
            </p:cNvSpPr>
            <p:nvPr/>
          </p:nvSpPr>
          <p:spPr bwMode="auto">
            <a:xfrm>
              <a:off x="4422" y="1799"/>
              <a:ext cx="284" cy="1028"/>
            </a:xfrm>
            <a:prstGeom prst="rect">
              <a:avLst/>
            </a:prstGeom>
            <a:grpFill/>
            <a:ln w="12700">
              <a:solidFill>
                <a:schemeClr val="tx1"/>
              </a:solidFill>
              <a:miter lim="800000"/>
              <a:headEnd/>
              <a:tailEnd/>
            </a:ln>
          </p:spPr>
          <p:txBody>
            <a:bodyPr wrap="square">
              <a:spAutoFit/>
            </a:bodyPr>
            <a:lstStyle/>
            <a:p>
              <a:pPr>
                <a:defRPr/>
              </a:pPr>
              <a:r>
                <a:rPr lang="ja-JP" altLang="en-US" sz="2000" b="1">
                  <a:latin typeface="KaiTi" pitchFamily="49" charset="-122"/>
                  <a:ea typeface="KaiTi" pitchFamily="49" charset="-122"/>
                </a:rPr>
                <a:t>提</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摩</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太</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后</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65" name="Text Box 24"/>
            <p:cNvSpPr txBox="1">
              <a:spLocks noChangeArrowheads="1"/>
            </p:cNvSpPr>
            <p:nvPr/>
          </p:nvSpPr>
          <p:spPr bwMode="auto">
            <a:xfrm>
              <a:off x="4876" y="2187"/>
              <a:ext cx="272" cy="640"/>
            </a:xfrm>
            <a:prstGeom prst="rect">
              <a:avLst/>
            </a:prstGeom>
            <a:grpFill/>
            <a:ln w="12700">
              <a:solidFill>
                <a:schemeClr val="tx1"/>
              </a:solidFill>
              <a:miter lim="800000"/>
              <a:headEnd/>
              <a:tailEnd/>
            </a:ln>
          </p:spPr>
          <p:txBody>
            <a:bodyPr wrap="square">
              <a:spAutoFit/>
            </a:bodyPr>
            <a:lstStyle/>
            <a:p>
              <a:pPr>
                <a:defRPr/>
              </a:pPr>
              <a:r>
                <a:rPr lang="ja-JP" altLang="en-US" sz="2000" b="1" dirty="0">
                  <a:latin typeface="KaiTi" pitchFamily="49" charset="-122"/>
                  <a:ea typeface="KaiTi" pitchFamily="49" charset="-122"/>
                </a:rPr>
                <a:t>提</a:t>
              </a:r>
              <a:endParaRPr lang="en-US" altLang="ja-JP" sz="2000" b="1" dirty="0">
                <a:latin typeface="KaiTi" pitchFamily="49" charset="-122"/>
                <a:ea typeface="KaiTi" pitchFamily="49" charset="-122"/>
              </a:endParaRPr>
            </a:p>
            <a:p>
              <a:pPr>
                <a:defRPr/>
              </a:pPr>
              <a:r>
                <a:rPr lang="ja-JP" altLang="en-US" sz="2000" b="1" dirty="0">
                  <a:latin typeface="KaiTi" pitchFamily="49" charset="-122"/>
                  <a:ea typeface="KaiTi" pitchFamily="49" charset="-122"/>
                </a:rPr>
                <a:t>多</a:t>
              </a:r>
              <a:endParaRPr lang="en-US" altLang="ja-JP" sz="2000" b="1" dirty="0">
                <a:latin typeface="KaiTi" pitchFamily="49" charset="-122"/>
                <a:ea typeface="KaiTi" pitchFamily="49" charset="-122"/>
              </a:endParaRPr>
            </a:p>
            <a:p>
              <a:pPr>
                <a:defRPr/>
              </a:pPr>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a:endParaRPr>
            </a:p>
          </p:txBody>
        </p:sp>
        <p:sp>
          <p:nvSpPr>
            <p:cNvPr id="18466" name="Text Box 25"/>
            <p:cNvSpPr txBox="1">
              <a:spLocks noChangeArrowheads="1"/>
            </p:cNvSpPr>
            <p:nvPr/>
          </p:nvSpPr>
          <p:spPr bwMode="auto">
            <a:xfrm>
              <a:off x="5284" y="1993"/>
              <a:ext cx="257" cy="834"/>
            </a:xfrm>
            <a:prstGeom prst="rect">
              <a:avLst/>
            </a:prstGeom>
            <a:grpFill/>
            <a:ln w="12700">
              <a:solidFill>
                <a:schemeClr val="tx1"/>
              </a:solidFill>
              <a:miter lim="800000"/>
              <a:headEnd/>
              <a:tailEnd/>
            </a:ln>
          </p:spPr>
          <p:txBody>
            <a:bodyPr wrap="square">
              <a:spAutoFit/>
            </a:bodyPr>
            <a:lstStyle/>
            <a:p>
              <a:pPr>
                <a:defRPr/>
              </a:pPr>
              <a:r>
                <a:rPr lang="ja-JP" altLang="en-US" sz="2000" b="1" dirty="0">
                  <a:latin typeface="KaiTi" pitchFamily="49" charset="-122"/>
                  <a:ea typeface="KaiTi" pitchFamily="49" charset="-122"/>
                </a:rPr>
                <a:t>腓利门书</a:t>
              </a:r>
              <a:endParaRPr lang="en-US" sz="2000" b="1" dirty="0">
                <a:latin typeface="KaiTi" pitchFamily="49" charset="-122"/>
                <a:ea typeface="KaiTi" pitchFamily="49" charset="-122"/>
                <a:cs typeface="Arial"/>
              </a:endParaRPr>
            </a:p>
          </p:txBody>
        </p:sp>
      </p:grpSp>
      <p:sp>
        <p:nvSpPr>
          <p:cNvPr id="180232" name="Text Box 26"/>
          <p:cNvSpPr txBox="1">
            <a:spLocks noChangeArrowheads="1"/>
          </p:cNvSpPr>
          <p:nvPr/>
        </p:nvSpPr>
        <p:spPr bwMode="auto">
          <a:xfrm>
            <a:off x="965200" y="4797152"/>
            <a:ext cx="3302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200" b="1">
                <a:solidFill>
                  <a:srgbClr val="FFFFFF"/>
                </a:solidFill>
                <a:latin typeface="KaiTi" pitchFamily="49" charset="-122"/>
                <a:ea typeface="KaiTi" pitchFamily="49" charset="-122"/>
                <a:cs typeface="Arial" charset="0"/>
              </a:rPr>
              <a:t>使徒</a:t>
            </a:r>
            <a:r>
              <a:rPr lang="zh-TW" altLang="en-US" sz="2200" b="1">
                <a:solidFill>
                  <a:srgbClr val="FFFFFF"/>
                </a:solidFill>
                <a:latin typeface="KaiTi" pitchFamily="49" charset="-122"/>
                <a:ea typeface="KaiTi" pitchFamily="49" charset="-122"/>
                <a:cs typeface="Arial" charset="0"/>
              </a:rPr>
              <a:t>书</a:t>
            </a:r>
            <a:r>
              <a:rPr lang="zh-CN" altLang="en-US" sz="2200" b="1">
                <a:solidFill>
                  <a:srgbClr val="FFFFFF"/>
                </a:solidFill>
                <a:latin typeface="KaiTi" pitchFamily="49" charset="-122"/>
                <a:ea typeface="KaiTi" pitchFamily="49" charset="-122"/>
                <a:cs typeface="Arial" charset="0"/>
              </a:rPr>
              <a:t>信</a:t>
            </a:r>
            <a:endParaRPr lang="en-US" sz="2200" b="1" dirty="0">
              <a:solidFill>
                <a:srgbClr val="FFFFFF"/>
              </a:solidFill>
              <a:latin typeface="KaiTi" pitchFamily="49" charset="-122"/>
              <a:ea typeface="KaiTi" pitchFamily="49" charset="-122"/>
              <a:cs typeface="Arial" charset="0"/>
            </a:endParaRPr>
          </a:p>
        </p:txBody>
      </p:sp>
      <p:sp>
        <p:nvSpPr>
          <p:cNvPr id="180233" name="Text Box 27"/>
          <p:cNvSpPr txBox="1">
            <a:spLocks noChangeArrowheads="1"/>
          </p:cNvSpPr>
          <p:nvPr/>
        </p:nvSpPr>
        <p:spPr bwMode="auto">
          <a:xfrm>
            <a:off x="6373363" y="5085184"/>
            <a:ext cx="188705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2200" b="1">
                <a:solidFill>
                  <a:srgbClr val="FFFFFF"/>
                </a:solidFill>
                <a:latin typeface="KaiTi" pitchFamily="49" charset="-122"/>
                <a:ea typeface="KaiTi" pitchFamily="49" charset="-122"/>
                <a:cs typeface="Arial" charset="0"/>
              </a:rPr>
              <a:t>给约</a:t>
            </a:r>
            <a:r>
              <a:rPr lang="zh-CN" altLang="en-US" sz="2200" b="1">
                <a:solidFill>
                  <a:srgbClr val="FFFFFF"/>
                </a:solidFill>
                <a:latin typeface="KaiTi" pitchFamily="49" charset="-122"/>
                <a:ea typeface="KaiTi" pitchFamily="49" charset="-122"/>
                <a:cs typeface="Arial" charset="0"/>
              </a:rPr>
              <a:t>翰的</a:t>
            </a:r>
            <a:r>
              <a:rPr lang="zh-TW" altLang="en-US" sz="2200" b="1">
                <a:solidFill>
                  <a:srgbClr val="FFFFFF"/>
                </a:solidFill>
                <a:latin typeface="KaiTi" pitchFamily="49" charset="-122"/>
                <a:ea typeface="KaiTi" pitchFamily="49" charset="-122"/>
                <a:cs typeface="Arial" charset="0"/>
              </a:rPr>
              <a:t>启示</a:t>
            </a:r>
            <a:endParaRPr lang="en-US" sz="2200" b="1" dirty="0">
              <a:solidFill>
                <a:srgbClr val="FFFFFF"/>
              </a:solidFill>
              <a:latin typeface="KaiTi" pitchFamily="49" charset="-122"/>
              <a:ea typeface="KaiTi" pitchFamily="49" charset="-122"/>
              <a:cs typeface="Arial" charset="0"/>
            </a:endParaRPr>
          </a:p>
        </p:txBody>
      </p:sp>
      <p:sp>
        <p:nvSpPr>
          <p:cNvPr id="180234" name="Text Box 28"/>
          <p:cNvSpPr txBox="1">
            <a:spLocks noChangeArrowheads="1"/>
          </p:cNvSpPr>
          <p:nvPr/>
        </p:nvSpPr>
        <p:spPr bwMode="auto">
          <a:xfrm>
            <a:off x="7020272" y="5725705"/>
            <a:ext cx="441146" cy="1015663"/>
          </a:xfrm>
          <a:prstGeom prst="rect">
            <a:avLst/>
          </a:prstGeom>
          <a:solidFill>
            <a:schemeClr val="accent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dirty="0">
                <a:latin typeface="KaiTi" pitchFamily="49" charset="-122"/>
                <a:ea typeface="KaiTi" pitchFamily="49" charset="-122"/>
              </a:rPr>
              <a:t>启</a:t>
            </a:r>
            <a:endParaRPr lang="en-US" altLang="zh-TW" sz="2000" b="1" dirty="0">
              <a:latin typeface="KaiTi" pitchFamily="49" charset="-122"/>
              <a:ea typeface="KaiTi" pitchFamily="49" charset="-122"/>
            </a:endParaRPr>
          </a:p>
          <a:p>
            <a:pPr eaLnBrk="1" hangingPunct="1"/>
            <a:r>
              <a:rPr lang="zh-TW" altLang="en-US" sz="2000" b="1" dirty="0">
                <a:latin typeface="KaiTi" pitchFamily="49" charset="-122"/>
                <a:ea typeface="KaiTi" pitchFamily="49" charset="-122"/>
              </a:rPr>
              <a:t>示</a:t>
            </a:r>
            <a:endParaRPr lang="en-US" altLang="zh-TW" sz="2000" b="1" dirty="0">
              <a:latin typeface="KaiTi" pitchFamily="49" charset="-122"/>
              <a:ea typeface="KaiTi" pitchFamily="49" charset="-122"/>
            </a:endParaRPr>
          </a:p>
          <a:p>
            <a:pPr eaLnBrk="1" hangingPunct="1"/>
            <a:r>
              <a:rPr lang="zh-TW" altLang="en-US" sz="2000" b="1" dirty="0">
                <a:latin typeface="KaiTi" pitchFamily="49" charset="-122"/>
                <a:ea typeface="KaiTi" pitchFamily="49" charset="-122"/>
                <a:cs typeface="Arial" charset="0"/>
              </a:rPr>
              <a:t>录</a:t>
            </a:r>
            <a:endParaRPr lang="en-US" sz="2000" b="1" dirty="0">
              <a:latin typeface="KaiTi" pitchFamily="49" charset="-122"/>
              <a:ea typeface="KaiTi" pitchFamily="49" charset="-122"/>
              <a:cs typeface="Arial" charset="0"/>
            </a:endParaRPr>
          </a:p>
        </p:txBody>
      </p:sp>
      <p:grpSp>
        <p:nvGrpSpPr>
          <p:cNvPr id="180235" name="Group 29"/>
          <p:cNvGrpSpPr>
            <a:grpSpLocks/>
          </p:cNvGrpSpPr>
          <p:nvPr/>
        </p:nvGrpSpPr>
        <p:grpSpPr bwMode="auto">
          <a:xfrm>
            <a:off x="251520" y="5445100"/>
            <a:ext cx="4968876" cy="1323975"/>
            <a:chOff x="158" y="3475"/>
            <a:chExt cx="3130" cy="834"/>
          </a:xfrm>
        </p:grpSpPr>
        <p:sp>
          <p:nvSpPr>
            <p:cNvPr id="180238" name="Text Box 30"/>
            <p:cNvSpPr txBox="1">
              <a:spLocks noChangeArrowheads="1"/>
            </p:cNvSpPr>
            <p:nvPr/>
          </p:nvSpPr>
          <p:spPr bwMode="auto">
            <a:xfrm>
              <a:off x="158" y="3475"/>
              <a:ext cx="279"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latin typeface="KaiTi" pitchFamily="49" charset="-122"/>
                  <a:ea typeface="KaiTi" pitchFamily="49" charset="-122"/>
                </a:rPr>
                <a:t>希</a:t>
              </a:r>
              <a:endParaRPr lang="en-US" altLang="zh-CHT" sz="2000" b="1" dirty="0">
                <a:latin typeface="KaiTi" pitchFamily="49" charset="-122"/>
                <a:ea typeface="KaiTi" pitchFamily="49" charset="-122"/>
              </a:endParaRPr>
            </a:p>
            <a:p>
              <a:pPr eaLnBrk="1" hangingPunct="1"/>
              <a:r>
                <a:rPr lang="zh-CHT" altLang="en-US" sz="2000" b="1" dirty="0">
                  <a:latin typeface="KaiTi" pitchFamily="49" charset="-122"/>
                  <a:ea typeface="KaiTi" pitchFamily="49" charset="-122"/>
                </a:rPr>
                <a:t>伯</a:t>
              </a:r>
              <a:endParaRPr lang="en-US" altLang="zh-CHT" sz="2000" b="1" dirty="0">
                <a:latin typeface="KaiTi" pitchFamily="49" charset="-122"/>
                <a:ea typeface="KaiTi" pitchFamily="49" charset="-122"/>
              </a:endParaRPr>
            </a:p>
            <a:p>
              <a:pPr eaLnBrk="1" hangingPunct="1"/>
              <a:r>
                <a:rPr lang="zh-TW" altLang="en-US" sz="2000" b="1">
                  <a:latin typeface="KaiTi" pitchFamily="49" charset="-122"/>
                  <a:ea typeface="KaiTi" pitchFamily="49" charset="-122"/>
                </a:rPr>
                <a:t>来</a:t>
              </a:r>
              <a:endParaRPr lang="en-US" altLang="zh-CHT" sz="2000" b="1" dirty="0">
                <a:latin typeface="KaiTi" pitchFamily="49" charset="-122"/>
                <a:ea typeface="KaiTi" pitchFamily="49" charset="-122"/>
              </a:endParaRPr>
            </a:p>
            <a:p>
              <a:pPr eaLnBrk="1" hangingPunct="1"/>
              <a:r>
                <a:rPr lang="zh-TW"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39" name="Text Box 31"/>
            <p:cNvSpPr txBox="1">
              <a:spLocks noChangeArrowheads="1"/>
            </p:cNvSpPr>
            <p:nvPr/>
          </p:nvSpPr>
          <p:spPr bwMode="auto">
            <a:xfrm>
              <a:off x="567" y="3475"/>
              <a:ext cx="272"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a:latin typeface="KaiTi" pitchFamily="49" charset="-122"/>
                  <a:ea typeface="KaiTi" pitchFamily="49" charset="-122"/>
                </a:rPr>
                <a:t>雅各布</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40" name="Text Box 32"/>
            <p:cNvSpPr txBox="1">
              <a:spLocks noChangeArrowheads="1"/>
            </p:cNvSpPr>
            <p:nvPr/>
          </p:nvSpPr>
          <p:spPr bwMode="auto">
            <a:xfrm>
              <a:off x="975" y="3475"/>
              <a:ext cx="283"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a:latin typeface="KaiTi" pitchFamily="49" charset="-122"/>
                  <a:ea typeface="KaiTi" pitchFamily="49" charset="-122"/>
                </a:rPr>
                <a:t>彼</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得</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前</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41" name="Text Box 33"/>
            <p:cNvSpPr txBox="1">
              <a:spLocks noChangeArrowheads="1"/>
            </p:cNvSpPr>
            <p:nvPr/>
          </p:nvSpPr>
          <p:spPr bwMode="auto">
            <a:xfrm>
              <a:off x="1383" y="3475"/>
              <a:ext cx="278" cy="834"/>
            </a:xfrm>
            <a:prstGeom prst="rect">
              <a:avLst/>
            </a:prstGeom>
            <a:solidFill>
              <a:srgbClr val="D9DDC1"/>
            </a:solidFill>
            <a:ln w="12700">
              <a:solidFill>
                <a:schemeClr val="tx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dirty="0">
                  <a:latin typeface="KaiTi" pitchFamily="49" charset="-122"/>
                  <a:ea typeface="KaiTi" pitchFamily="49" charset="-122"/>
                </a:rPr>
                <a:t>彼</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得</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后</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42" name="Text Box 34"/>
            <p:cNvSpPr txBox="1">
              <a:spLocks noChangeArrowheads="1"/>
            </p:cNvSpPr>
            <p:nvPr/>
          </p:nvSpPr>
          <p:spPr bwMode="auto">
            <a:xfrm>
              <a:off x="1791" y="3475"/>
              <a:ext cx="281"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a:latin typeface="KaiTi" pitchFamily="49" charset="-122"/>
                  <a:ea typeface="KaiTi" pitchFamily="49" charset="-122"/>
                </a:rPr>
                <a:t>约</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翰</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一</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43" name="Text Box 35"/>
            <p:cNvSpPr txBox="1">
              <a:spLocks noChangeArrowheads="1"/>
            </p:cNvSpPr>
            <p:nvPr/>
          </p:nvSpPr>
          <p:spPr bwMode="auto">
            <a:xfrm>
              <a:off x="2200" y="3475"/>
              <a:ext cx="257"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dirty="0">
                  <a:latin typeface="KaiTi" pitchFamily="49" charset="-122"/>
                  <a:ea typeface="KaiTi" pitchFamily="49" charset="-122"/>
                </a:rPr>
                <a:t>约翰二书</a:t>
              </a:r>
              <a:endParaRPr lang="en-US" sz="2000" b="1" dirty="0">
                <a:latin typeface="KaiTi" pitchFamily="49" charset="-122"/>
                <a:ea typeface="KaiTi" pitchFamily="49" charset="-122"/>
                <a:cs typeface="Arial" charset="0"/>
              </a:endParaRPr>
            </a:p>
          </p:txBody>
        </p:sp>
        <p:sp>
          <p:nvSpPr>
            <p:cNvPr id="180244" name="Text Box 36"/>
            <p:cNvSpPr txBox="1">
              <a:spLocks noChangeArrowheads="1"/>
            </p:cNvSpPr>
            <p:nvPr/>
          </p:nvSpPr>
          <p:spPr bwMode="auto">
            <a:xfrm>
              <a:off x="2608" y="3475"/>
              <a:ext cx="278" cy="834"/>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000" b="1">
                  <a:latin typeface="KaiTi" pitchFamily="49" charset="-122"/>
                  <a:ea typeface="KaiTi" pitchFamily="49" charset="-122"/>
                </a:rPr>
                <a:t>约</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翰</a:t>
              </a:r>
              <a:endParaRPr lang="en-US" altLang="ja-JP" sz="2000" b="1" dirty="0">
                <a:latin typeface="KaiTi" pitchFamily="49" charset="-122"/>
                <a:ea typeface="KaiTi" pitchFamily="49" charset="-122"/>
              </a:endParaRPr>
            </a:p>
            <a:p>
              <a:pPr eaLnBrk="1" hangingPunct="1"/>
              <a:r>
                <a:rPr lang="ja-JP" altLang="en-US" sz="2000" b="1" dirty="0">
                  <a:latin typeface="KaiTi" pitchFamily="49" charset="-122"/>
                  <a:ea typeface="KaiTi" pitchFamily="49" charset="-122"/>
                </a:rPr>
                <a:t>三</a:t>
              </a:r>
              <a:endParaRPr lang="en-US" altLang="ja-JP" sz="2000" b="1" dirty="0">
                <a:latin typeface="KaiTi" pitchFamily="49" charset="-122"/>
                <a:ea typeface="KaiTi" pitchFamily="49" charset="-122"/>
              </a:endParaRPr>
            </a:p>
            <a:p>
              <a:pPr eaLnBrk="1" hangingPunct="1"/>
              <a:r>
                <a:rPr lang="ja-JP"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sp>
          <p:nvSpPr>
            <p:cNvPr id="180245" name="Text Box 37"/>
            <p:cNvSpPr txBox="1">
              <a:spLocks noChangeArrowheads="1"/>
            </p:cNvSpPr>
            <p:nvPr/>
          </p:nvSpPr>
          <p:spPr bwMode="auto">
            <a:xfrm>
              <a:off x="3016" y="3669"/>
              <a:ext cx="272" cy="640"/>
            </a:xfrm>
            <a:prstGeom prst="rect">
              <a:avLst/>
            </a:prstGeom>
            <a:solidFill>
              <a:srgbClr val="D9DDC1"/>
            </a:solidFill>
            <a:ln w="12700">
              <a:solidFill>
                <a:schemeClr val="tx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latin typeface="KaiTi" pitchFamily="49" charset="-122"/>
                  <a:ea typeface="KaiTi" pitchFamily="49" charset="-122"/>
                </a:rPr>
                <a:t>犹大</a:t>
              </a:r>
              <a:endParaRPr lang="en-US" altLang="zh-CHT" sz="2000" b="1" dirty="0">
                <a:latin typeface="KaiTi" pitchFamily="49" charset="-122"/>
                <a:ea typeface="KaiTi" pitchFamily="49" charset="-122"/>
              </a:endParaRPr>
            </a:p>
            <a:p>
              <a:pPr eaLnBrk="1" hangingPunct="1"/>
              <a:r>
                <a:rPr lang="zh-TW" altLang="en-US" sz="2000" b="1">
                  <a:latin typeface="KaiTi" pitchFamily="49" charset="-122"/>
                  <a:ea typeface="KaiTi" pitchFamily="49" charset="-122"/>
                </a:rPr>
                <a:t>书</a:t>
              </a:r>
              <a:endParaRPr lang="en-US" sz="2000" b="1" dirty="0">
                <a:latin typeface="KaiTi" pitchFamily="49" charset="-122"/>
                <a:ea typeface="KaiTi" pitchFamily="49" charset="-122"/>
                <a:cs typeface="Arial" charset="0"/>
              </a:endParaRPr>
            </a:p>
          </p:txBody>
        </p:sp>
      </p:grpSp>
      <p:sp>
        <p:nvSpPr>
          <p:cNvPr id="180236" name="Text Box 5"/>
          <p:cNvSpPr txBox="1">
            <a:spLocks noChangeArrowheads="1"/>
          </p:cNvSpPr>
          <p:nvPr/>
        </p:nvSpPr>
        <p:spPr bwMode="auto">
          <a:xfrm>
            <a:off x="8388350"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cs typeface="Arial" charset="0"/>
              </a:rPr>
              <a:t>78a</a:t>
            </a:r>
          </a:p>
        </p:txBody>
      </p:sp>
      <p:sp>
        <p:nvSpPr>
          <p:cNvPr id="40" name="Up Arrow 39"/>
          <p:cNvSpPr/>
          <p:nvPr/>
        </p:nvSpPr>
        <p:spPr>
          <a:xfrm rot="18852073">
            <a:off x="50803" y="2201284"/>
            <a:ext cx="2089150" cy="1439863"/>
          </a:xfrm>
          <a:prstGeom prst="upArrow">
            <a:avLst/>
          </a:prstGeom>
          <a:gradFill rotWithShape="1">
            <a:gsLst>
              <a:gs pos="0">
                <a:srgbClr val="00CC99">
                  <a:tint val="100000"/>
                  <a:shade val="100000"/>
                  <a:satMod val="130000"/>
                </a:srgbClr>
              </a:gs>
              <a:gs pos="100000">
                <a:srgbClr val="00CC99">
                  <a:tint val="50000"/>
                  <a:shade val="100000"/>
                  <a:satMod val="350000"/>
                </a:srgbClr>
              </a:gs>
            </a:gsLst>
            <a:lin ang="16200000" scaled="0"/>
          </a:gradFill>
          <a:ln w="76200" cap="flat" cmpd="sng" algn="ctr">
            <a:solidFill>
              <a:srgbClr val="000000"/>
            </a:solidFill>
            <a:prstDash val="solid"/>
          </a:ln>
          <a:effectLst>
            <a:outerShdw blurRad="40000" dist="23000" dir="5400000" rotWithShape="0">
              <a:srgbClr val="000000">
                <a:alpha val="35000"/>
              </a:srgbClr>
            </a:outerShdw>
          </a:effectLst>
        </p:spPr>
        <p:txBody>
          <a:bodyPr anchor="ctr"/>
          <a:lstStyle/>
          <a:p>
            <a:pPr algn="ctr" eaLnBrk="1" fontAlgn="auto" hangingPunct="1">
              <a:spcBef>
                <a:spcPts val="0"/>
              </a:spcBef>
              <a:spcAft>
                <a:spcPts val="0"/>
              </a:spcAft>
              <a:defRPr/>
            </a:pPr>
            <a:endParaRPr lang="en-US" sz="1800" kern="0">
              <a:solidFill>
                <a:srgbClr val="FFFFFF"/>
              </a:solidFill>
              <a:latin typeface="Times New Roman"/>
              <a:ea typeface="Times New Roman"/>
              <a:cs typeface="Times New Roman"/>
            </a:endParaRPr>
          </a:p>
        </p:txBody>
      </p:sp>
      <p:sp>
        <p:nvSpPr>
          <p:cNvPr id="41" name="矩形 40"/>
          <p:cNvSpPr/>
          <p:nvPr/>
        </p:nvSpPr>
        <p:spPr>
          <a:xfrm>
            <a:off x="2411760" y="3573016"/>
            <a:ext cx="255198" cy="400110"/>
          </a:xfrm>
          <a:prstGeom prst="rect">
            <a:avLst/>
          </a:prstGeom>
        </p:spPr>
        <p:txBody>
          <a:bodyPr wrap="none">
            <a:spAutoFit/>
          </a:bodyPr>
          <a:lstStyle/>
          <a:p>
            <a:pPr lvl="0">
              <a:defRPr/>
            </a:pPr>
            <a:r>
              <a:rPr lang="ja-JP" altLang="en-US" sz="2000" dirty="0">
                <a:solidFill>
                  <a:srgbClr val="000000"/>
                </a:solidFill>
              </a:rPr>
              <a:t> </a:t>
            </a:r>
            <a:endParaRPr lang="en-US" altLang="ja-JP" sz="2000" dirty="0">
              <a:solidFill>
                <a:srgbClr val="000000"/>
              </a:solidFill>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ppt_w</p:attrName>
                                        </p:attrNameLst>
                                      </p:cBhvr>
                                      <p:tavLst>
                                        <p:tav tm="0" fmla="#ppt_w*sin(2.5*pi*$)">
                                          <p:val>
                                            <p:fltVal val="0"/>
                                          </p:val>
                                        </p:tav>
                                        <p:tav tm="100000">
                                          <p:val>
                                            <p:fltVal val="1"/>
                                          </p:val>
                                        </p:tav>
                                      </p:tavLst>
                                    </p:anim>
                                    <p:anim calcmode="lin" valueType="num">
                                      <p:cBhvr>
                                        <p:cTn id="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0" y="0"/>
            <a:ext cx="3419475" cy="1200329"/>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3600" b="1" kern="0" dirty="0">
                <a:solidFill>
                  <a:srgbClr val="000000"/>
                </a:solidFill>
                <a:latin typeface="KaiTi" pitchFamily="49" charset="-122"/>
                <a:ea typeface="KaiTi" pitchFamily="49" charset="-122"/>
                <a:cs typeface="Arial"/>
              </a:rPr>
              <a:t>内</a:t>
            </a:r>
            <a:r>
              <a:rPr lang="zh-TW" altLang="en-US" sz="3600" b="1" kern="0" dirty="0">
                <a:solidFill>
                  <a:srgbClr val="000000"/>
                </a:solidFill>
                <a:latin typeface="KaiTi" pitchFamily="49" charset="-122"/>
                <a:ea typeface="KaiTi" pitchFamily="49" charset="-122"/>
                <a:cs typeface="Arial"/>
              </a:rPr>
              <a:t>证</a:t>
            </a:r>
            <a:r>
              <a:rPr lang="en-US" sz="3600" b="1" kern="0" dirty="0">
                <a:solidFill>
                  <a:srgbClr val="000000"/>
                </a:solidFill>
                <a:latin typeface="KaiTi" pitchFamily="49" charset="-122"/>
                <a:ea typeface="KaiTi" pitchFamily="49" charset="-122"/>
                <a:cs typeface="Arial"/>
              </a:rPr>
              <a:t>: </a:t>
            </a:r>
            <a:br>
              <a:rPr lang="en-US" sz="3600" b="1" kern="0" dirty="0">
                <a:solidFill>
                  <a:srgbClr val="000000"/>
                </a:solidFill>
                <a:latin typeface="KaiTi" pitchFamily="49" charset="-122"/>
                <a:ea typeface="KaiTi" pitchFamily="49" charset="-122"/>
                <a:cs typeface="Arial"/>
              </a:rPr>
            </a:br>
            <a:r>
              <a:rPr lang="zh-TW" altLang="en-US" sz="3600" b="1" kern="0" dirty="0">
                <a:solidFill>
                  <a:srgbClr val="000000"/>
                </a:solidFill>
                <a:latin typeface="KaiTi" pitchFamily="49" charset="-122"/>
                <a:ea typeface="KaiTi" pitchFamily="49" charset="-122"/>
                <a:cs typeface="Arial"/>
              </a:rPr>
              <a:t>马</a:t>
            </a:r>
            <a:r>
              <a:rPr lang="zh-CN" altLang="en-US" sz="3600" b="1" kern="0" dirty="0">
                <a:solidFill>
                  <a:srgbClr val="000000"/>
                </a:solidFill>
                <a:latin typeface="KaiTi" pitchFamily="49" charset="-122"/>
                <a:ea typeface="KaiTi" pitchFamily="49" charset="-122"/>
                <a:cs typeface="Arial"/>
              </a:rPr>
              <a:t>太</a:t>
            </a:r>
            <a:r>
              <a:rPr lang="zh-TW" altLang="en-US" sz="3600" b="1" kern="0" dirty="0">
                <a:solidFill>
                  <a:srgbClr val="000000"/>
                </a:solidFill>
                <a:latin typeface="KaiTi" pitchFamily="49" charset="-122"/>
                <a:ea typeface="KaiTi" pitchFamily="49" charset="-122"/>
                <a:cs typeface="Arial"/>
              </a:rPr>
              <a:t>写</a:t>
            </a:r>
            <a:r>
              <a:rPr lang="zh-CN" altLang="en-US" sz="3600" b="1" kern="0" dirty="0">
                <a:solidFill>
                  <a:srgbClr val="000000"/>
                </a:solidFill>
                <a:latin typeface="KaiTi" pitchFamily="49" charset="-122"/>
                <a:ea typeface="KaiTi" pitchFamily="49" charset="-122"/>
                <a:cs typeface="Arial"/>
              </a:rPr>
              <a:t>给</a:t>
            </a:r>
            <a:r>
              <a:rPr lang="zh-TW" altLang="en-US" sz="3600" b="1" kern="0" dirty="0">
                <a:solidFill>
                  <a:srgbClr val="000000"/>
                </a:solidFill>
                <a:latin typeface="KaiTi" pitchFamily="49" charset="-122"/>
                <a:ea typeface="KaiTi" pitchFamily="49" charset="-122"/>
                <a:cs typeface="Arial"/>
              </a:rPr>
              <a:t>犹</a:t>
            </a:r>
            <a:r>
              <a:rPr lang="zh-CN" altLang="en-US" sz="3600" b="1" kern="0" dirty="0">
                <a:solidFill>
                  <a:srgbClr val="000000"/>
                </a:solidFill>
                <a:latin typeface="KaiTi" pitchFamily="49" charset="-122"/>
                <a:ea typeface="KaiTi" pitchFamily="49" charset="-122"/>
                <a:cs typeface="Arial"/>
              </a:rPr>
              <a:t>太人</a:t>
            </a:r>
            <a:endParaRPr lang="en-US" sz="4000" kern="0" dirty="0">
              <a:solidFill>
                <a:srgbClr val="000000"/>
              </a:solidFill>
              <a:effectLst>
                <a:outerShdw blurRad="38100" dist="38100" dir="2700000" algn="tl">
                  <a:srgbClr val="000000"/>
                </a:outerShdw>
              </a:effectLst>
              <a:latin typeface="KaiTi" pitchFamily="49" charset="-122"/>
              <a:ea typeface="KaiTi" pitchFamily="49" charset="-122"/>
              <a:cs typeface="Arial"/>
            </a:endParaRPr>
          </a:p>
        </p:txBody>
      </p:sp>
      <p:sp>
        <p:nvSpPr>
          <p:cNvPr id="182276" name="Rectangle 2"/>
          <p:cNvSpPr>
            <a:spLocks noGrp="1" noChangeArrowheads="1"/>
          </p:cNvSpPr>
          <p:nvPr>
            <p:ph type="ctrTitle"/>
          </p:nvPr>
        </p:nvSpPr>
        <p:spPr>
          <a:xfrm>
            <a:off x="107950" y="5373688"/>
            <a:ext cx="3240088" cy="1066800"/>
          </a:xfrm>
          <a:solidFill>
            <a:schemeClr val="bg1"/>
          </a:solidFill>
        </p:spPr>
        <p:txBody>
          <a:bodyPr/>
          <a:lstStyle/>
          <a:p>
            <a:pPr eaLnBrk="1" hangingPunct="1"/>
            <a:r>
              <a:rPr lang="en-US" sz="3600">
                <a:solidFill>
                  <a:srgbClr val="FFFFFF"/>
                </a:solidFill>
                <a:latin typeface="Arial Black" charset="0"/>
                <a:ea typeface="ＭＳ Ｐゴシック" charset="0"/>
                <a:cs typeface="ＭＳ Ｐゴシック" charset="0"/>
              </a:rPr>
              <a:t>Irenaeus </a:t>
            </a:r>
            <a:br>
              <a:rPr lang="en-US" sz="3600">
                <a:solidFill>
                  <a:srgbClr val="FFFFFF"/>
                </a:solidFill>
                <a:latin typeface="Arial Black" charset="0"/>
                <a:ea typeface="ＭＳ Ｐゴシック" charset="0"/>
                <a:cs typeface="ＭＳ Ｐゴシック" charset="0"/>
              </a:rPr>
            </a:br>
            <a:r>
              <a:rPr lang="en-US" sz="2800">
                <a:solidFill>
                  <a:srgbClr val="FFFFFF"/>
                </a:solidFill>
                <a:latin typeface="Arial Black" charset="0"/>
                <a:ea typeface="ＭＳ Ｐゴシック" charset="0"/>
                <a:cs typeface="ＭＳ Ｐゴシック" charset="0"/>
              </a:rPr>
              <a:t>AD 180</a:t>
            </a:r>
            <a:endParaRPr lang="en-US">
              <a:solidFill>
                <a:srgbClr val="FFFFFF"/>
              </a:solidFill>
              <a:latin typeface="Arial Black" charset="0"/>
              <a:ea typeface="ＭＳ Ｐゴシック" charset="0"/>
              <a:cs typeface="ＭＳ Ｐゴシック" charset="0"/>
            </a:endParaRPr>
          </a:p>
        </p:txBody>
      </p:sp>
      <p:sp>
        <p:nvSpPr>
          <p:cNvPr id="182274" name="Rectangle 3"/>
          <p:cNvSpPr>
            <a:spLocks noGrp="1" noChangeArrowheads="1"/>
          </p:cNvSpPr>
          <p:nvPr>
            <p:ph type="subTitle" idx="1"/>
          </p:nvPr>
        </p:nvSpPr>
        <p:spPr>
          <a:xfrm>
            <a:off x="3203848" y="548680"/>
            <a:ext cx="5784850" cy="6477000"/>
          </a:xfrm>
        </p:spPr>
        <p:txBody>
          <a:bodyPr/>
          <a:lstStyle/>
          <a:p>
            <a:pPr eaLnBrk="1" hangingPunct="1"/>
            <a:r>
              <a:rPr lang="ja-JP" altLang="en-US"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马</a:t>
            </a:r>
            <a:r>
              <a:rPr lang="zh-CN" altLang="en-US" sz="2800" b="1">
                <a:solidFill>
                  <a:schemeClr val="tx2">
                    <a:lumMod val="40000"/>
                    <a:lumOff val="60000"/>
                  </a:schemeClr>
                </a:solidFill>
                <a:latin typeface="KaiTi" pitchFamily="49" charset="-122"/>
                <a:ea typeface="KaiTi" pitchFamily="49" charset="-122"/>
                <a:cs typeface="ＭＳ Ｐゴシック" charset="0"/>
              </a:rPr>
              <a:t>太</a:t>
            </a:r>
            <a:r>
              <a:rPr lang="zh-CN" altLang="en-US" sz="2800" b="1" dirty="0">
                <a:solidFill>
                  <a:schemeClr val="tx2">
                    <a:lumMod val="40000"/>
                    <a:lumOff val="60000"/>
                  </a:schemeClr>
                </a:solidFill>
                <a:latin typeface="KaiTi" pitchFamily="49" charset="-122"/>
                <a:ea typeface="KaiTi" pitchFamily="49" charset="-122"/>
                <a:cs typeface="ＭＳ Ｐゴシック" charset="0"/>
              </a:rPr>
              <a:t>在</a:t>
            </a:r>
            <a:r>
              <a:rPr lang="zh-CN" altLang="en-US" sz="2800" b="1">
                <a:solidFill>
                  <a:schemeClr val="tx2">
                    <a:lumMod val="40000"/>
                    <a:lumOff val="60000"/>
                  </a:schemeClr>
                </a:solidFill>
                <a:latin typeface="KaiTi" pitchFamily="49" charset="-122"/>
                <a:ea typeface="KaiTi" pitchFamily="49" charset="-122"/>
                <a:cs typeface="ＭＳ Ｐゴシック" charset="0"/>
              </a:rPr>
              <a:t>希伯</a:t>
            </a:r>
            <a:r>
              <a:rPr lang="zh-TW" altLang="en-US" sz="2800" b="1">
                <a:solidFill>
                  <a:schemeClr val="tx2">
                    <a:lumMod val="40000"/>
                    <a:lumOff val="60000"/>
                  </a:schemeClr>
                </a:solidFill>
                <a:latin typeface="KaiTi" pitchFamily="49" charset="-122"/>
                <a:ea typeface="KaiTi" pitchFamily="49" charset="-122"/>
                <a:cs typeface="ＭＳ Ｐゴシック" charset="0"/>
              </a:rPr>
              <a:t>来</a:t>
            </a:r>
            <a:r>
              <a:rPr lang="zh-CN" altLang="en-US" sz="2800" b="1">
                <a:solidFill>
                  <a:schemeClr val="tx2">
                    <a:lumMod val="40000"/>
                    <a:lumOff val="60000"/>
                  </a:schemeClr>
                </a:solidFill>
                <a:latin typeface="KaiTi" pitchFamily="49" charset="-122"/>
                <a:ea typeface="KaiTi" pitchFamily="49" charset="-122"/>
                <a:cs typeface="ＭＳ Ｐゴシック" charset="0"/>
              </a:rPr>
              <a:t>人中也</a:t>
            </a:r>
            <a:r>
              <a:rPr lang="zh-TW" altLang="en-US" sz="2800" b="1">
                <a:solidFill>
                  <a:schemeClr val="tx2">
                    <a:lumMod val="40000"/>
                    <a:lumOff val="60000"/>
                  </a:schemeClr>
                </a:solidFill>
                <a:latin typeface="KaiTi" pitchFamily="49" charset="-122"/>
                <a:ea typeface="KaiTi" pitchFamily="49" charset="-122"/>
                <a:cs typeface="ＭＳ Ｐゴシック" charset="0"/>
              </a:rPr>
              <a:t>写</a:t>
            </a:r>
            <a:r>
              <a:rPr lang="zh-CN" altLang="en-US" sz="2800" b="1">
                <a:solidFill>
                  <a:schemeClr val="tx2">
                    <a:lumMod val="40000"/>
                    <a:lumOff val="60000"/>
                  </a:schemeClr>
                </a:solidFill>
                <a:latin typeface="KaiTi" pitchFamily="49" charset="-122"/>
                <a:ea typeface="KaiTi" pitchFamily="49" charset="-122"/>
                <a:cs typeface="ＭＳ Ｐゴシック" charset="0"/>
              </a:rPr>
              <a:t>了</a:t>
            </a:r>
            <a:r>
              <a:rPr lang="zh-CN" altLang="en-US" sz="2800" b="1" dirty="0">
                <a:solidFill>
                  <a:schemeClr val="tx2">
                    <a:lumMod val="40000"/>
                    <a:lumOff val="60000"/>
                  </a:schemeClr>
                </a:solidFill>
                <a:latin typeface="KaiTi" pitchFamily="49" charset="-122"/>
                <a:ea typeface="KaiTi" pitchFamily="49" charset="-122"/>
                <a:cs typeface="ＭＳ Ｐゴシック" charset="0"/>
              </a:rPr>
              <a:t>一</a:t>
            </a:r>
            <a:endParaRPr lang="en-US" altLang="zh-CN" sz="2800" b="1" dirty="0">
              <a:solidFill>
                <a:schemeClr val="tx2">
                  <a:lumMod val="40000"/>
                  <a:lumOff val="60000"/>
                </a:schemeClr>
              </a:solidFill>
              <a:latin typeface="KaiTi" pitchFamily="49" charset="-122"/>
              <a:ea typeface="KaiTi" pitchFamily="49" charset="-122"/>
              <a:cs typeface="ＭＳ Ｐゴシック" charset="0"/>
            </a:endParaRPr>
          </a:p>
          <a:p>
            <a:pPr eaLnBrk="1" hangingPunct="1"/>
            <a:r>
              <a:rPr lang="zh-CN" altLang="en-US" sz="2800" b="1" dirty="0">
                <a:solidFill>
                  <a:schemeClr val="tx2">
                    <a:lumMod val="40000"/>
                    <a:lumOff val="60000"/>
                  </a:schemeClr>
                </a:solidFill>
                <a:latin typeface="KaiTi" pitchFamily="49" charset="-122"/>
                <a:ea typeface="KaiTi" pitchFamily="49" charset="-122"/>
                <a:cs typeface="ＭＳ Ｐゴシック" charset="0"/>
              </a:rPr>
              <a:t>部</a:t>
            </a:r>
            <a:r>
              <a:rPr lang="zh-CN" altLang="en-US" sz="2800" b="1">
                <a:solidFill>
                  <a:schemeClr val="tx2">
                    <a:lumMod val="40000"/>
                    <a:lumOff val="60000"/>
                  </a:schemeClr>
                </a:solidFill>
                <a:latin typeface="KaiTi" pitchFamily="49" charset="-122"/>
                <a:ea typeface="KaiTi" pitchFamily="49" charset="-122"/>
                <a:cs typeface="ＭＳ Ｐゴシック" charset="0"/>
              </a:rPr>
              <a:t>以他</a:t>
            </a:r>
            <a:r>
              <a:rPr lang="zh-TW" altLang="en-US" sz="2800" b="1">
                <a:solidFill>
                  <a:schemeClr val="tx2">
                    <a:lumMod val="40000"/>
                    <a:lumOff val="60000"/>
                  </a:schemeClr>
                </a:solidFill>
                <a:latin typeface="KaiTi" pitchFamily="49" charset="-122"/>
                <a:ea typeface="KaiTi" pitchFamily="49" charset="-122"/>
                <a:cs typeface="ＭＳ Ｐゴシック" charset="0"/>
              </a:rPr>
              <a:t>们</a:t>
            </a:r>
            <a:r>
              <a:rPr lang="zh-CN" altLang="en-US" sz="2800" b="1">
                <a:solidFill>
                  <a:schemeClr val="tx2">
                    <a:lumMod val="40000"/>
                    <a:lumOff val="60000"/>
                  </a:schemeClr>
                </a:solidFill>
                <a:latin typeface="KaiTi" pitchFamily="49" charset="-122"/>
                <a:ea typeface="KaiTi" pitchFamily="49" charset="-122"/>
                <a:cs typeface="ＭＳ Ｐゴシック" charset="0"/>
              </a:rPr>
              <a:t>的方言所</a:t>
            </a:r>
            <a:r>
              <a:rPr lang="zh-TW" altLang="en-US" sz="2800" b="1">
                <a:solidFill>
                  <a:schemeClr val="tx2">
                    <a:lumMod val="40000"/>
                    <a:lumOff val="60000"/>
                  </a:schemeClr>
                </a:solidFill>
                <a:latin typeface="KaiTi" pitchFamily="49" charset="-122"/>
                <a:ea typeface="KaiTi" pitchFamily="49" charset="-122"/>
                <a:cs typeface="ＭＳ Ｐゴシック" charset="0"/>
              </a:rPr>
              <a:t>写</a:t>
            </a:r>
            <a:r>
              <a:rPr lang="zh-CN" altLang="en-US" sz="2800" b="1">
                <a:solidFill>
                  <a:schemeClr val="tx2">
                    <a:lumMod val="40000"/>
                    <a:lumOff val="60000"/>
                  </a:schemeClr>
                </a:solidFill>
                <a:latin typeface="KaiTi" pitchFamily="49" charset="-122"/>
                <a:ea typeface="KaiTi" pitchFamily="49" charset="-122"/>
                <a:cs typeface="ＭＳ Ｐゴシック" charset="0"/>
              </a:rPr>
              <a:t>的福音</a:t>
            </a:r>
            <a:r>
              <a:rPr lang="zh-TW" altLang="en-US" sz="2800" b="1">
                <a:solidFill>
                  <a:schemeClr val="tx2">
                    <a:lumMod val="40000"/>
                    <a:lumOff val="60000"/>
                  </a:schemeClr>
                </a:solidFill>
                <a:latin typeface="KaiTi" pitchFamily="49" charset="-122"/>
                <a:ea typeface="KaiTi" pitchFamily="49" charset="-122"/>
                <a:cs typeface="ＭＳ Ｐゴシック" charset="0"/>
              </a:rPr>
              <a:t>书</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    当时</a:t>
            </a:r>
            <a:r>
              <a:rPr lang="zh-CN" altLang="en-US" sz="2800" b="1">
                <a:solidFill>
                  <a:schemeClr val="tx2">
                    <a:lumMod val="40000"/>
                    <a:lumOff val="60000"/>
                  </a:schemeClr>
                </a:solidFill>
                <a:latin typeface="KaiTi" pitchFamily="49" charset="-122"/>
                <a:ea typeface="KaiTi" pitchFamily="49" charset="-122"/>
                <a:cs typeface="ＭＳ Ｐゴシック" charset="0"/>
              </a:rPr>
              <a:t>彼得和保</a:t>
            </a:r>
            <a:r>
              <a:rPr lang="zh-TW" altLang="en-US" sz="2800" b="1">
                <a:solidFill>
                  <a:schemeClr val="tx2">
                    <a:lumMod val="40000"/>
                    <a:lumOff val="60000"/>
                  </a:schemeClr>
                </a:solidFill>
                <a:latin typeface="KaiTi" pitchFamily="49" charset="-122"/>
                <a:ea typeface="KaiTi" pitchFamily="49" charset="-122"/>
                <a:cs typeface="ＭＳ Ｐゴシック" charset="0"/>
              </a:rPr>
              <a:t>罗</a:t>
            </a:r>
            <a:r>
              <a:rPr lang="zh-CN" altLang="en-US" sz="2800" b="1">
                <a:solidFill>
                  <a:schemeClr val="tx2">
                    <a:lumMod val="40000"/>
                    <a:lumOff val="60000"/>
                  </a:schemeClr>
                </a:solidFill>
                <a:latin typeface="KaiTi" pitchFamily="49" charset="-122"/>
                <a:ea typeface="KaiTi" pitchFamily="49" charset="-122"/>
                <a:cs typeface="ＭＳ Ｐゴシック" charset="0"/>
              </a:rPr>
              <a:t>在</a:t>
            </a:r>
            <a:r>
              <a:rPr lang="zh-TW" altLang="en-US" sz="2800" b="1">
                <a:solidFill>
                  <a:schemeClr val="tx2">
                    <a:lumMod val="40000"/>
                    <a:lumOff val="60000"/>
                  </a:schemeClr>
                </a:solidFill>
                <a:latin typeface="KaiTi" pitchFamily="49" charset="-122"/>
                <a:ea typeface="KaiTi" pitchFamily="49" charset="-122"/>
                <a:cs typeface="ＭＳ Ｐゴシック" charset="0"/>
              </a:rPr>
              <a:t>罗马传</a:t>
            </a:r>
            <a:r>
              <a:rPr lang="zh-CN" altLang="en-US" sz="2800" b="1">
                <a:solidFill>
                  <a:schemeClr val="tx2">
                    <a:lumMod val="40000"/>
                    <a:lumOff val="60000"/>
                  </a:schemeClr>
                </a:solidFill>
                <a:latin typeface="KaiTi" pitchFamily="49" charset="-122"/>
                <a:ea typeface="KaiTi" pitchFamily="49" charset="-122"/>
                <a:cs typeface="ＭＳ Ｐゴシック" charset="0"/>
              </a:rPr>
              <a:t>道</a:t>
            </a:r>
            <a:r>
              <a:rPr lang="zh-CN" altLang="en-US" sz="2800" b="1" dirty="0">
                <a:solidFill>
                  <a:schemeClr val="tx2">
                    <a:lumMod val="40000"/>
                    <a:lumOff val="60000"/>
                  </a:schemeClr>
                </a:solidFill>
                <a:latin typeface="KaiTi" pitchFamily="49" charset="-122"/>
                <a:ea typeface="KaiTi" pitchFamily="49" charset="-122"/>
                <a:cs typeface="ＭＳ Ｐゴシック" charset="0"/>
              </a:rPr>
              <a:t>。</a:t>
            </a:r>
            <a:endParaRPr lang="en-US" altLang="zh-CN" sz="2800" b="1" dirty="0">
              <a:solidFill>
                <a:schemeClr val="tx2">
                  <a:lumMod val="40000"/>
                  <a:lumOff val="60000"/>
                </a:schemeClr>
              </a:solidFill>
              <a:latin typeface="KaiTi" pitchFamily="49" charset="-122"/>
              <a:ea typeface="KaiTi" pitchFamily="49" charset="-122"/>
              <a:cs typeface="ＭＳ Ｐゴシック" charset="0"/>
            </a:endParaRPr>
          </a:p>
          <a:p>
            <a:pPr eaLnBrk="1" hangingPunct="1"/>
            <a:r>
              <a:rPr lang="en-US" altLang="ja-JP" sz="2800" b="1" dirty="0">
                <a:solidFill>
                  <a:schemeClr val="bg1"/>
                </a:solidFill>
                <a:latin typeface="KaiTi" pitchFamily="49" charset="-122"/>
                <a:ea typeface="KaiTi" pitchFamily="49" charset="-122"/>
                <a:cs typeface="ＭＳ Ｐゴシック" charset="0"/>
              </a:rPr>
              <a:t> </a:t>
            </a:r>
            <a:r>
              <a:rPr lang="en-US" altLang="ja-JP" sz="2800" b="1">
                <a:solidFill>
                  <a:srgbClr val="FFFF00"/>
                </a:solidFill>
                <a:latin typeface="KaiTi" pitchFamily="49" charset="-122"/>
                <a:ea typeface="KaiTi" pitchFamily="49" charset="-122"/>
                <a:cs typeface="ＭＳ Ｐゴシック" charset="0"/>
              </a:rPr>
              <a:t>[</a:t>
            </a:r>
            <a:r>
              <a:rPr lang="zh-CN" altLang="en-US" sz="2800" b="1">
                <a:solidFill>
                  <a:srgbClr val="FFFF00"/>
                </a:solidFill>
                <a:latin typeface="KaiTi" pitchFamily="49" charset="-122"/>
                <a:ea typeface="KaiTi" pitchFamily="49" charset="-122"/>
                <a:cs typeface="ＭＳ Ｐゴシック" charset="0"/>
              </a:rPr>
              <a:t>主</a:t>
            </a:r>
            <a:r>
              <a:rPr lang="zh-TW" altLang="en-US" sz="2800" b="1">
                <a:solidFill>
                  <a:srgbClr val="FFFF00"/>
                </a:solidFill>
                <a:latin typeface="KaiTi" pitchFamily="49" charset="-122"/>
                <a:ea typeface="KaiTi" pitchFamily="49" charset="-122"/>
                <a:cs typeface="ＭＳ Ｐゴシック" charset="0"/>
              </a:rPr>
              <a:t>后</a:t>
            </a:r>
            <a:r>
              <a:rPr lang="en-US" altLang="ja-JP" sz="2800" b="1">
                <a:solidFill>
                  <a:srgbClr val="FFFF00"/>
                </a:solidFill>
                <a:latin typeface="KaiTi" pitchFamily="49" charset="-122"/>
                <a:ea typeface="KaiTi" pitchFamily="49" charset="-122"/>
                <a:cs typeface="ＭＳ Ｐゴシック" charset="0"/>
              </a:rPr>
              <a:t>60-68]</a:t>
            </a:r>
            <a:r>
              <a:rPr lang="en-US" altLang="ja-JP" sz="2800" b="1">
                <a:solidFill>
                  <a:schemeClr val="tx2">
                    <a:lumMod val="75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他</a:t>
            </a:r>
            <a:r>
              <a:rPr lang="zh-TW" altLang="en-US" sz="2800" b="1">
                <a:solidFill>
                  <a:schemeClr val="tx2">
                    <a:lumMod val="40000"/>
                    <a:lumOff val="60000"/>
                  </a:schemeClr>
                </a:solidFill>
                <a:latin typeface="KaiTi" pitchFamily="49" charset="-122"/>
                <a:ea typeface="KaiTi" pitchFamily="49" charset="-122"/>
                <a:cs typeface="ＭＳ Ｐゴシック" charset="0"/>
              </a:rPr>
              <a:t>们</a:t>
            </a:r>
            <a:r>
              <a:rPr lang="zh-CN" altLang="en-US" sz="2800" b="1">
                <a:solidFill>
                  <a:schemeClr val="tx2">
                    <a:lumMod val="40000"/>
                    <a:lumOff val="60000"/>
                  </a:schemeClr>
                </a:solidFill>
                <a:latin typeface="KaiTi" pitchFamily="49" charset="-122"/>
                <a:ea typeface="KaiTi" pitchFamily="49" charset="-122"/>
                <a:cs typeface="ＭＳ Ｐゴシック" charset="0"/>
              </a:rPr>
              <a:t>建立了教</a:t>
            </a:r>
            <a:r>
              <a:rPr lang="zh-TW" altLang="en-US" sz="2800" b="1">
                <a:solidFill>
                  <a:schemeClr val="tx2">
                    <a:lumMod val="40000"/>
                    <a:lumOff val="60000"/>
                  </a:schemeClr>
                </a:solidFill>
                <a:latin typeface="KaiTi" pitchFamily="49" charset="-122"/>
                <a:ea typeface="KaiTi" pitchFamily="49" charset="-122"/>
                <a:cs typeface="ＭＳ Ｐゴシック" charset="0"/>
              </a:rPr>
              <a:t>会</a:t>
            </a:r>
            <a:endParaRPr lang="en-US" altLang="zh-CN" sz="2800" b="1" dirty="0">
              <a:solidFill>
                <a:schemeClr val="tx2">
                  <a:lumMod val="40000"/>
                  <a:lumOff val="60000"/>
                </a:schemeClr>
              </a:solidFill>
              <a:latin typeface="KaiTi" pitchFamily="49" charset="-122"/>
              <a:ea typeface="KaiTi" pitchFamily="49" charset="-122"/>
              <a:cs typeface="ＭＳ Ｐゴシック" charset="0"/>
            </a:endParaRPr>
          </a:p>
          <a:p>
            <a:pPr eaLnBrk="1" hangingPunct="1"/>
            <a:r>
              <a:rPr lang="zh-CN" altLang="en-US" sz="2800" b="1">
                <a:solidFill>
                  <a:schemeClr val="tx2">
                    <a:lumMod val="40000"/>
                    <a:lumOff val="60000"/>
                  </a:schemeClr>
                </a:solidFill>
                <a:latin typeface="KaiTi" pitchFamily="49" charset="-122"/>
                <a:ea typeface="KaiTi" pitchFamily="49" charset="-122"/>
                <a:cs typeface="ＭＳ Ｐゴシック" charset="0"/>
              </a:rPr>
              <a:t>的根基</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在他</a:t>
            </a:r>
            <a:r>
              <a:rPr lang="zh-TW" altLang="en-US" sz="2800" b="1">
                <a:solidFill>
                  <a:schemeClr val="tx2">
                    <a:lumMod val="40000"/>
                    <a:lumOff val="60000"/>
                  </a:schemeClr>
                </a:solidFill>
                <a:latin typeface="KaiTi" pitchFamily="49" charset="-122"/>
                <a:ea typeface="KaiTi" pitchFamily="49" charset="-122"/>
                <a:cs typeface="ＭＳ Ｐゴシック" charset="0"/>
              </a:rPr>
              <a:t>们离开后</a:t>
            </a:r>
            <a:r>
              <a:rPr lang="en-US" altLang="ja-JP" sz="2800" b="1">
                <a:solidFill>
                  <a:srgbClr val="FFFF00"/>
                </a:solidFill>
                <a:latin typeface="KaiTi" pitchFamily="49" charset="-122"/>
                <a:ea typeface="KaiTi" pitchFamily="49" charset="-122"/>
                <a:cs typeface="ＭＳ Ｐゴシック" charset="0"/>
              </a:rPr>
              <a:t>[</a:t>
            </a:r>
            <a:r>
              <a:rPr lang="zh-CN" altLang="en-US" sz="2800" b="1">
                <a:solidFill>
                  <a:srgbClr val="FFFF00"/>
                </a:solidFill>
                <a:latin typeface="KaiTi" pitchFamily="49" charset="-122"/>
                <a:ea typeface="KaiTi" pitchFamily="49" charset="-122"/>
                <a:cs typeface="ＭＳ Ｐゴシック" charset="0"/>
              </a:rPr>
              <a:t>主</a:t>
            </a:r>
            <a:r>
              <a:rPr lang="zh-TW" altLang="en-US" sz="2800" b="1">
                <a:solidFill>
                  <a:srgbClr val="FFFF00"/>
                </a:solidFill>
                <a:latin typeface="KaiTi" pitchFamily="49" charset="-122"/>
                <a:ea typeface="KaiTi" pitchFamily="49" charset="-122"/>
                <a:cs typeface="ＭＳ Ｐゴシック" charset="0"/>
              </a:rPr>
              <a:t>后</a:t>
            </a:r>
            <a:r>
              <a:rPr lang="en-US" altLang="ja-JP" sz="2800" b="1">
                <a:solidFill>
                  <a:srgbClr val="FFFF00"/>
                </a:solidFill>
                <a:latin typeface="KaiTi" pitchFamily="49" charset="-122"/>
                <a:ea typeface="KaiTi" pitchFamily="49" charset="-122"/>
                <a:cs typeface="ＭＳ Ｐゴシック" charset="0"/>
              </a:rPr>
              <a:t>68</a:t>
            </a:r>
            <a:r>
              <a:rPr lang="zh-CN" altLang="en-US" sz="2800" b="1" dirty="0">
                <a:solidFill>
                  <a:srgbClr val="FFFF00"/>
                </a:solidFill>
                <a:latin typeface="KaiTi" pitchFamily="49" charset="-122"/>
                <a:ea typeface="KaiTi" pitchFamily="49" charset="-122"/>
                <a:cs typeface="ＭＳ Ｐゴシック" charset="0"/>
              </a:rPr>
              <a:t>晚</a:t>
            </a:r>
            <a:endParaRPr lang="en-US" altLang="zh-CN" sz="2800" b="1" dirty="0">
              <a:solidFill>
                <a:srgbClr val="FFFF00"/>
              </a:solidFill>
              <a:latin typeface="KaiTi" pitchFamily="49" charset="-122"/>
              <a:ea typeface="KaiTi" pitchFamily="49" charset="-122"/>
              <a:cs typeface="ＭＳ Ｐゴシック" charset="0"/>
            </a:endParaRPr>
          </a:p>
          <a:p>
            <a:pPr eaLnBrk="1" hangingPunct="1"/>
            <a:r>
              <a:rPr lang="zh-TW" altLang="en-US" sz="2800" b="1" dirty="0">
                <a:solidFill>
                  <a:srgbClr val="FFFF00"/>
                </a:solidFill>
                <a:latin typeface="KaiTi" pitchFamily="49" charset="-122"/>
                <a:ea typeface="KaiTi" pitchFamily="49" charset="-122"/>
                <a:cs typeface="ＭＳ Ｐゴシック" charset="0"/>
              </a:rPr>
              <a:t> </a:t>
            </a:r>
            <a:r>
              <a:rPr lang="zh-CN" altLang="en-US" sz="2800" b="1">
                <a:solidFill>
                  <a:srgbClr val="FFFF00"/>
                </a:solidFill>
                <a:latin typeface="KaiTi" pitchFamily="49" charset="-122"/>
                <a:ea typeface="KaiTi" pitchFamily="49" charset="-122"/>
                <a:cs typeface="ＭＳ Ｐゴシック" charset="0"/>
              </a:rPr>
              <a:t>期</a:t>
            </a:r>
            <a:r>
              <a:rPr lang="en-US" altLang="ja-JP" sz="2800" b="1">
                <a:solidFill>
                  <a:srgbClr val="FFFF00"/>
                </a:solidFill>
                <a:latin typeface="KaiTi" pitchFamily="49" charset="-122"/>
                <a:ea typeface="KaiTi" pitchFamily="49" charset="-122"/>
                <a:cs typeface="ＭＳ Ｐゴシック" charset="0"/>
              </a:rPr>
              <a:t>]</a:t>
            </a:r>
            <a:r>
              <a:rPr lang="en-US" altLang="ja-JP" sz="2800" b="1">
                <a:solidFill>
                  <a:schemeClr val="tx2">
                    <a:lumMod val="75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彼得的</a:t>
            </a:r>
            <a:r>
              <a:rPr lang="zh-TW" altLang="en-US" sz="2800" b="1">
                <a:solidFill>
                  <a:schemeClr val="tx2">
                    <a:lumMod val="40000"/>
                    <a:lumOff val="60000"/>
                  </a:schemeClr>
                </a:solidFill>
                <a:latin typeface="KaiTi" pitchFamily="49" charset="-122"/>
                <a:ea typeface="KaiTi" pitchFamily="49" charset="-122"/>
                <a:cs typeface="ＭＳ Ｐゴシック" charset="0"/>
              </a:rPr>
              <a:t>门</a:t>
            </a:r>
            <a:r>
              <a:rPr lang="zh-CN" altLang="en-US" sz="2800" b="1">
                <a:solidFill>
                  <a:schemeClr val="tx2">
                    <a:lumMod val="40000"/>
                    <a:lumOff val="60000"/>
                  </a:schemeClr>
                </a:solidFill>
                <a:latin typeface="KaiTi" pitchFamily="49" charset="-122"/>
                <a:ea typeface="KaiTi" pitchFamily="49" charset="-122"/>
                <a:cs typeface="ＭＳ Ｐゴシック" charset="0"/>
              </a:rPr>
              <a:t>徒兼翻</a:t>
            </a:r>
            <a:r>
              <a:rPr lang="zh-TW" altLang="en-US" sz="2800" b="1">
                <a:solidFill>
                  <a:schemeClr val="tx2">
                    <a:lumMod val="40000"/>
                    <a:lumOff val="60000"/>
                  </a:schemeClr>
                </a:solidFill>
                <a:latin typeface="KaiTi" pitchFamily="49" charset="-122"/>
                <a:ea typeface="KaiTi" pitchFamily="49" charset="-122"/>
                <a:cs typeface="ＭＳ Ｐゴシック" charset="0"/>
              </a:rPr>
              <a:t>译马</a:t>
            </a:r>
            <a:r>
              <a:rPr lang="zh-CN" altLang="en-US" sz="2800" b="1">
                <a:solidFill>
                  <a:schemeClr val="tx2">
                    <a:lumMod val="40000"/>
                    <a:lumOff val="60000"/>
                  </a:schemeClr>
                </a:solidFill>
                <a:latin typeface="KaiTi" pitchFamily="49" charset="-122"/>
                <a:ea typeface="KaiTi" pitchFamily="49" charset="-122"/>
                <a:cs typeface="ＭＳ Ｐゴシック" charset="0"/>
              </a:rPr>
              <a:t>可</a:t>
            </a:r>
            <a:r>
              <a:rPr lang="zh-CN" altLang="en-US" sz="2800" b="1" dirty="0">
                <a:solidFill>
                  <a:schemeClr val="tx2">
                    <a:lumMod val="40000"/>
                    <a:lumOff val="60000"/>
                  </a:schemeClr>
                </a:solidFill>
                <a:latin typeface="KaiTi" pitchFamily="49" charset="-122"/>
                <a:ea typeface="KaiTi" pitchFamily="49" charset="-122"/>
                <a:cs typeface="ＭＳ Ｐゴシック" charset="0"/>
              </a:rPr>
              <a:t>也将</a:t>
            </a:r>
            <a:r>
              <a:rPr lang="zh-CN" altLang="en-US" sz="2800" b="1">
                <a:solidFill>
                  <a:schemeClr val="tx2">
                    <a:lumMod val="40000"/>
                    <a:lumOff val="60000"/>
                  </a:schemeClr>
                </a:solidFill>
                <a:latin typeface="KaiTi" pitchFamily="49" charset="-122"/>
                <a:ea typeface="KaiTi" pitchFamily="49" charset="-122"/>
                <a:cs typeface="ＭＳ Ｐゴシック" charset="0"/>
              </a:rPr>
              <a:t>彼得所</a:t>
            </a:r>
            <a:r>
              <a:rPr lang="zh-TW" altLang="en-US" sz="2800" b="1">
                <a:solidFill>
                  <a:schemeClr val="tx2">
                    <a:lumMod val="40000"/>
                    <a:lumOff val="60000"/>
                  </a:schemeClr>
                </a:solidFill>
                <a:latin typeface="KaiTi" pitchFamily="49" charset="-122"/>
                <a:ea typeface="KaiTi" pitchFamily="49" charset="-122"/>
                <a:cs typeface="ＭＳ Ｐゴシック" charset="0"/>
              </a:rPr>
              <a:t>传讲</a:t>
            </a:r>
            <a:r>
              <a:rPr lang="zh-CN" altLang="en-US" sz="2800" b="1">
                <a:solidFill>
                  <a:schemeClr val="tx2">
                    <a:lumMod val="40000"/>
                    <a:lumOff val="60000"/>
                  </a:schemeClr>
                </a:solidFill>
                <a:latin typeface="KaiTi" pitchFamily="49" charset="-122"/>
                <a:ea typeface="KaiTi" pitchFamily="49" charset="-122"/>
                <a:cs typeface="ＭＳ Ｐゴシック" charset="0"/>
              </a:rPr>
              <a:t>以文字流</a:t>
            </a:r>
            <a:r>
              <a:rPr lang="zh-TW" altLang="en-US" sz="2800" b="1">
                <a:solidFill>
                  <a:schemeClr val="tx2">
                    <a:lumMod val="40000"/>
                    <a:lumOff val="60000"/>
                  </a:schemeClr>
                </a:solidFill>
                <a:latin typeface="KaiTi" pitchFamily="49" charset="-122"/>
                <a:ea typeface="KaiTi" pitchFamily="49" charset="-122"/>
                <a:cs typeface="ＭＳ Ｐゴシック" charset="0"/>
              </a:rPr>
              <a:t>传</a:t>
            </a:r>
            <a:r>
              <a:rPr lang="zh-CN" altLang="en-US" sz="2800" b="1">
                <a:solidFill>
                  <a:schemeClr val="tx2">
                    <a:lumMod val="40000"/>
                    <a:lumOff val="60000"/>
                  </a:schemeClr>
                </a:solidFill>
                <a:latin typeface="KaiTi" pitchFamily="49" charset="-122"/>
                <a:ea typeface="KaiTi" pitchFamily="49" charset="-122"/>
                <a:cs typeface="ＭＳ Ｐゴシック" charset="0"/>
              </a:rPr>
              <a:t>下</a:t>
            </a:r>
            <a:r>
              <a:rPr lang="zh-CN" altLang="en-US" sz="2800" b="1" dirty="0">
                <a:solidFill>
                  <a:schemeClr val="tx2">
                    <a:lumMod val="40000"/>
                    <a:lumOff val="60000"/>
                  </a:schemeClr>
                </a:solidFill>
                <a:latin typeface="KaiTi" pitchFamily="49" charset="-122"/>
                <a:ea typeface="KaiTi" pitchFamily="49" charset="-122"/>
                <a:cs typeface="ＭＳ Ｐゴシック" charset="0"/>
              </a:rPr>
              <a:t>来</a:t>
            </a:r>
            <a:r>
              <a:rPr lang="zh-CN" altLang="en-US" sz="2800" b="1">
                <a:solidFill>
                  <a:schemeClr val="tx2">
                    <a:lumMod val="40000"/>
                    <a:lumOff val="60000"/>
                  </a:schemeClr>
                </a:solidFill>
                <a:latin typeface="KaiTi" pitchFamily="49" charset="-122"/>
                <a:ea typeface="KaiTi" pitchFamily="49" charset="-122"/>
                <a:cs typeface="ＭＳ Ｐゴシック" charset="0"/>
              </a:rPr>
              <a:t>。保</a:t>
            </a:r>
            <a:r>
              <a:rPr lang="zh-TW" altLang="en-US" sz="2800" b="1">
                <a:solidFill>
                  <a:schemeClr val="tx2">
                    <a:lumMod val="40000"/>
                    <a:lumOff val="60000"/>
                  </a:schemeClr>
                </a:solidFill>
                <a:latin typeface="KaiTi" pitchFamily="49" charset="-122"/>
                <a:ea typeface="KaiTi" pitchFamily="49" charset="-122"/>
                <a:cs typeface="ＭＳ Ｐゴシック" charset="0"/>
              </a:rPr>
              <a:t>罗</a:t>
            </a:r>
            <a:r>
              <a:rPr lang="zh-CN" altLang="en-US" sz="2800" b="1">
                <a:solidFill>
                  <a:schemeClr val="tx2">
                    <a:lumMod val="40000"/>
                    <a:lumOff val="60000"/>
                  </a:schemeClr>
                </a:solidFill>
                <a:latin typeface="KaiTi" pitchFamily="49" charset="-122"/>
                <a:ea typeface="KaiTi" pitchFamily="49" charset="-122"/>
                <a:cs typeface="ＭＳ Ｐゴシック" charset="0"/>
              </a:rPr>
              <a:t>的</a:t>
            </a:r>
            <a:r>
              <a:rPr lang="zh-CN" altLang="en-US" sz="2800" b="1" dirty="0">
                <a:solidFill>
                  <a:schemeClr val="tx2">
                    <a:lumMod val="40000"/>
                    <a:lumOff val="60000"/>
                  </a:schemeClr>
                </a:solidFill>
                <a:latin typeface="KaiTi" pitchFamily="49" charset="-122"/>
                <a:ea typeface="KaiTi" pitchFamily="49" charset="-122"/>
                <a:cs typeface="ＭＳ Ｐゴシック" charset="0"/>
              </a:rPr>
              <a:t>同伴路加</a:t>
            </a:r>
            <a:r>
              <a:rPr lang="zh-CN" altLang="en-US" sz="2800" b="1">
                <a:solidFill>
                  <a:schemeClr val="tx2">
                    <a:lumMod val="40000"/>
                    <a:lumOff val="60000"/>
                  </a:schemeClr>
                </a:solidFill>
                <a:latin typeface="KaiTi" pitchFamily="49" charset="-122"/>
                <a:ea typeface="KaiTi" pitchFamily="49" charset="-122"/>
                <a:cs typeface="ＭＳ Ｐゴシック" charset="0"/>
              </a:rPr>
              <a:t>，也</a:t>
            </a:r>
            <a:r>
              <a:rPr lang="zh-TW" altLang="en-US" sz="2800" b="1">
                <a:solidFill>
                  <a:schemeClr val="tx2">
                    <a:lumMod val="40000"/>
                    <a:lumOff val="60000"/>
                  </a:schemeClr>
                </a:solidFill>
                <a:latin typeface="KaiTi" pitchFamily="49" charset="-122"/>
                <a:ea typeface="KaiTi" pitchFamily="49" charset="-122"/>
                <a:cs typeface="ＭＳ Ｐゴシック" charset="0"/>
              </a:rPr>
              <a:t>写</a:t>
            </a:r>
            <a:r>
              <a:rPr lang="zh-CN" altLang="en-US" sz="2800" b="1">
                <a:solidFill>
                  <a:schemeClr val="tx2">
                    <a:lumMod val="40000"/>
                    <a:lumOff val="60000"/>
                  </a:schemeClr>
                </a:solidFill>
                <a:latin typeface="KaiTi" pitchFamily="49" charset="-122"/>
                <a:ea typeface="KaiTi" pitchFamily="49" charset="-122"/>
                <a:cs typeface="ＭＳ Ｐゴシック" charset="0"/>
              </a:rPr>
              <a:t>了</a:t>
            </a:r>
            <a:r>
              <a:rPr lang="zh-CN" altLang="en-US" sz="2800" b="1" dirty="0">
                <a:solidFill>
                  <a:schemeClr val="tx2">
                    <a:lumMod val="40000"/>
                    <a:lumOff val="60000"/>
                  </a:schemeClr>
                </a:solidFill>
                <a:latin typeface="KaiTi" pitchFamily="49" charset="-122"/>
                <a:ea typeface="KaiTi" pitchFamily="49" charset="-122"/>
                <a:cs typeface="ＭＳ Ｐゴシック" charset="0"/>
              </a:rPr>
              <a:t>一</a:t>
            </a:r>
            <a:r>
              <a:rPr lang="zh-CN" altLang="en-US" sz="2800" b="1">
                <a:solidFill>
                  <a:schemeClr val="tx2">
                    <a:lumMod val="40000"/>
                    <a:lumOff val="60000"/>
                  </a:schemeClr>
                </a:solidFill>
                <a:latin typeface="KaiTi" pitchFamily="49" charset="-122"/>
                <a:ea typeface="KaiTi" pitchFamily="49" charset="-122"/>
                <a:cs typeface="ＭＳ Ｐゴシック" charset="0"/>
              </a:rPr>
              <a:t>部福音</a:t>
            </a:r>
            <a:r>
              <a:rPr lang="zh-TW" altLang="en-US" sz="2800" b="1">
                <a:solidFill>
                  <a:schemeClr val="tx2">
                    <a:lumMod val="40000"/>
                    <a:lumOff val="60000"/>
                  </a:schemeClr>
                </a:solidFill>
                <a:latin typeface="KaiTi" pitchFamily="49" charset="-122"/>
                <a:ea typeface="KaiTi" pitchFamily="49" charset="-122"/>
                <a:cs typeface="ＭＳ Ｐゴシック" charset="0"/>
              </a:rPr>
              <a:t>书</a:t>
            </a:r>
            <a:r>
              <a:rPr lang="en-US" altLang="ja-JP" sz="2800" b="1">
                <a:solidFill>
                  <a:schemeClr val="tx2">
                    <a:lumMod val="40000"/>
                    <a:lumOff val="60000"/>
                  </a:schemeClr>
                </a:solidFill>
                <a:latin typeface="KaiTi" pitchFamily="49" charset="-122"/>
                <a:ea typeface="KaiTi" pitchFamily="49" charset="-122"/>
                <a:cs typeface="ＭＳ Ｐゴシック" charset="0"/>
              </a:rPr>
              <a:t> </a:t>
            </a:r>
            <a:r>
              <a:rPr lang="en-US" altLang="zh-TW"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无</a:t>
            </a:r>
            <a:r>
              <a:rPr lang="zh-CN" altLang="en-US" sz="2800" b="1">
                <a:solidFill>
                  <a:schemeClr val="tx2">
                    <a:lumMod val="40000"/>
                    <a:lumOff val="60000"/>
                  </a:schemeClr>
                </a:solidFill>
                <a:latin typeface="KaiTi" pitchFamily="49" charset="-122"/>
                <a:ea typeface="KaiTi" pitchFamily="49" charset="-122"/>
                <a:cs typeface="ＭＳ Ｐゴシック" charset="0"/>
              </a:rPr>
              <a:t>日期</a:t>
            </a:r>
            <a:r>
              <a:rPr lang="en-US" altLang="zh-TW" sz="2800" b="1">
                <a:solidFill>
                  <a:schemeClr val="tx2">
                    <a:lumMod val="40000"/>
                    <a:lumOff val="60000"/>
                  </a:schemeClr>
                </a:solidFill>
                <a:latin typeface="KaiTi" pitchFamily="49" charset="-122"/>
                <a:ea typeface="KaiTi" pitchFamily="49" charset="-122"/>
                <a:cs typeface="ＭＳ Ｐゴシック" charset="0"/>
              </a:rPr>
              <a:t>)</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之</a:t>
            </a:r>
            <a:r>
              <a:rPr lang="zh-TW" altLang="en-US" sz="2800" b="1">
                <a:solidFill>
                  <a:schemeClr val="tx2">
                    <a:lumMod val="40000"/>
                    <a:lumOff val="60000"/>
                  </a:schemeClr>
                </a:solidFill>
                <a:latin typeface="KaiTi" pitchFamily="49" charset="-122"/>
                <a:ea typeface="KaiTi" pitchFamily="49" charset="-122"/>
                <a:cs typeface="ＭＳ Ｐゴシック" charset="0"/>
              </a:rPr>
              <a:t>后</a:t>
            </a:r>
            <a:r>
              <a:rPr lang="en-US" altLang="ja-JP" sz="2800" b="1">
                <a:solidFill>
                  <a:schemeClr val="tx2">
                    <a:lumMod val="75000"/>
                  </a:schemeClr>
                </a:solidFill>
                <a:latin typeface="KaiTi" pitchFamily="49" charset="-122"/>
                <a:ea typeface="KaiTi" pitchFamily="49" charset="-122"/>
                <a:cs typeface="ＭＳ Ｐゴシック" charset="0"/>
              </a:rPr>
              <a:t> </a:t>
            </a:r>
            <a:r>
              <a:rPr lang="en-US" altLang="ja-JP" sz="2800" b="1" dirty="0">
                <a:solidFill>
                  <a:srgbClr val="FFFF00"/>
                </a:solidFill>
                <a:latin typeface="KaiTi" pitchFamily="49" charset="-122"/>
                <a:ea typeface="KaiTi" pitchFamily="49" charset="-122"/>
                <a:cs typeface="ＭＳ Ｐゴシック" charset="0"/>
              </a:rPr>
              <a:t>[68</a:t>
            </a:r>
            <a:r>
              <a:rPr lang="zh-CN" altLang="en-US" sz="2800" b="1">
                <a:solidFill>
                  <a:srgbClr val="FFFF00"/>
                </a:solidFill>
                <a:latin typeface="KaiTi" pitchFamily="49" charset="-122"/>
                <a:ea typeface="KaiTi" pitchFamily="49" charset="-122"/>
                <a:cs typeface="ＭＳ Ｐゴシック" charset="0"/>
              </a:rPr>
              <a:t>晚期</a:t>
            </a:r>
            <a:r>
              <a:rPr lang="en-US" altLang="ja-JP" sz="2800" b="1">
                <a:solidFill>
                  <a:srgbClr val="FFFF00"/>
                </a:solidFill>
                <a:latin typeface="KaiTi" pitchFamily="49" charset="-122"/>
                <a:ea typeface="KaiTi" pitchFamily="49" charset="-122"/>
                <a:cs typeface="ＭＳ Ｐゴシック" charset="0"/>
              </a:rPr>
              <a:t>]</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约</a:t>
            </a:r>
            <a:r>
              <a:rPr lang="zh-CN" altLang="en-US" sz="2800" b="1">
                <a:solidFill>
                  <a:schemeClr val="tx2">
                    <a:lumMod val="40000"/>
                    <a:lumOff val="60000"/>
                  </a:schemeClr>
                </a:solidFill>
                <a:latin typeface="KaiTi" pitchFamily="49" charset="-122"/>
                <a:ea typeface="KaiTi" pitchFamily="49" charset="-122"/>
                <a:cs typeface="ＭＳ Ｐゴシック" charset="0"/>
              </a:rPr>
              <a:t>翰</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主的</a:t>
            </a:r>
            <a:r>
              <a:rPr lang="zh-TW" altLang="en-US" sz="2800" b="1">
                <a:solidFill>
                  <a:schemeClr val="tx2">
                    <a:lumMod val="40000"/>
                    <a:lumOff val="60000"/>
                  </a:schemeClr>
                </a:solidFill>
                <a:latin typeface="KaiTi" pitchFamily="49" charset="-122"/>
                <a:ea typeface="KaiTi" pitchFamily="49" charset="-122"/>
                <a:cs typeface="ＭＳ Ｐゴシック" charset="0"/>
              </a:rPr>
              <a:t>门</a:t>
            </a:r>
            <a:r>
              <a:rPr lang="zh-CN" altLang="en-US" sz="2800" b="1">
                <a:solidFill>
                  <a:schemeClr val="tx2">
                    <a:lumMod val="40000"/>
                    <a:lumOff val="60000"/>
                  </a:schemeClr>
                </a:solidFill>
                <a:latin typeface="KaiTi" pitchFamily="49" charset="-122"/>
                <a:ea typeface="KaiTi" pitchFamily="49" charset="-122"/>
                <a:cs typeface="ＭＳ Ｐゴシック" charset="0"/>
              </a:rPr>
              <a:t>徒</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CN" altLang="en-US" sz="2800" b="1">
                <a:solidFill>
                  <a:schemeClr val="tx2">
                    <a:lumMod val="40000"/>
                    <a:lumOff val="60000"/>
                  </a:schemeClr>
                </a:solidFill>
                <a:latin typeface="KaiTi" pitchFamily="49" charset="-122"/>
                <a:ea typeface="KaiTi" pitchFamily="49" charset="-122"/>
                <a:cs typeface="ＭＳ Ｐゴシック" charset="0"/>
              </a:rPr>
              <a:t>是</a:t>
            </a:r>
            <a:r>
              <a:rPr lang="zh-CN" altLang="en-US" sz="2800" b="1" dirty="0">
                <a:solidFill>
                  <a:schemeClr val="tx2">
                    <a:lumMod val="40000"/>
                    <a:lumOff val="60000"/>
                  </a:schemeClr>
                </a:solidFill>
                <a:latin typeface="KaiTi" pitchFamily="49" charset="-122"/>
                <a:ea typeface="KaiTi" pitchFamily="49" charset="-122"/>
                <a:cs typeface="ＭＳ Ｐゴシック" charset="0"/>
              </a:rPr>
              <a:t>那位靠近</a:t>
            </a:r>
            <a:r>
              <a:rPr lang="zh-CN" altLang="en-US" sz="2800" b="1">
                <a:solidFill>
                  <a:schemeClr val="tx2">
                    <a:lumMod val="40000"/>
                    <a:lumOff val="60000"/>
                  </a:schemeClr>
                </a:solidFill>
                <a:latin typeface="KaiTi" pitchFamily="49" charset="-122"/>
                <a:ea typeface="KaiTi" pitchFamily="49" charset="-122"/>
                <a:cs typeface="ＭＳ Ｐゴシック" charset="0"/>
              </a:rPr>
              <a:t>主的</a:t>
            </a:r>
            <a:r>
              <a:rPr lang="zh-TW" altLang="en-US" sz="2800" b="1">
                <a:solidFill>
                  <a:schemeClr val="tx2">
                    <a:lumMod val="40000"/>
                    <a:lumOff val="60000"/>
                  </a:schemeClr>
                </a:solidFill>
                <a:latin typeface="KaiTi" pitchFamily="49" charset="-122"/>
                <a:ea typeface="KaiTi" pitchFamily="49" charset="-122"/>
                <a:cs typeface="ＭＳ Ｐゴシック" charset="0"/>
              </a:rPr>
              <a:t>怀</a:t>
            </a:r>
            <a:r>
              <a:rPr lang="zh-CN" altLang="en-US" sz="2800" b="1">
                <a:solidFill>
                  <a:schemeClr val="tx2">
                    <a:lumMod val="40000"/>
                    <a:lumOff val="60000"/>
                  </a:schemeClr>
                </a:solidFill>
                <a:latin typeface="KaiTi" pitchFamily="49" charset="-122"/>
                <a:ea typeface="KaiTi" pitchFamily="49" charset="-122"/>
                <a:cs typeface="ＭＳ Ｐゴシック" charset="0"/>
              </a:rPr>
              <a:t>中的</a:t>
            </a:r>
            <a:r>
              <a:rPr lang="en-US" altLang="ja-JP"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当</a:t>
            </a:r>
            <a:r>
              <a:rPr lang="zh-CN" altLang="en-US" sz="2800" b="1">
                <a:solidFill>
                  <a:schemeClr val="tx2">
                    <a:lumMod val="40000"/>
                    <a:lumOff val="60000"/>
                  </a:schemeClr>
                </a:solidFill>
                <a:latin typeface="KaiTi" pitchFamily="49" charset="-122"/>
                <a:ea typeface="KaiTi" pitchFamily="49" charset="-122"/>
                <a:cs typeface="ＭＳ Ｐゴシック" charset="0"/>
              </a:rPr>
              <a:t>住在</a:t>
            </a:r>
            <a:r>
              <a:rPr lang="zh-TW" altLang="en-US" sz="2800" b="1">
                <a:solidFill>
                  <a:schemeClr val="tx2">
                    <a:lumMod val="40000"/>
                    <a:lumOff val="60000"/>
                  </a:schemeClr>
                </a:solidFill>
                <a:latin typeface="KaiTi" pitchFamily="49" charset="-122"/>
                <a:ea typeface="KaiTi" pitchFamily="49" charset="-122"/>
                <a:cs typeface="ＭＳ Ｐゴシック" charset="0"/>
              </a:rPr>
              <a:t>亚</a:t>
            </a:r>
            <a:r>
              <a:rPr lang="zh-CN" altLang="en-US" sz="2800" b="1">
                <a:solidFill>
                  <a:schemeClr val="tx2">
                    <a:lumMod val="40000"/>
                    <a:lumOff val="60000"/>
                  </a:schemeClr>
                </a:solidFill>
                <a:latin typeface="KaiTi" pitchFamily="49" charset="-122"/>
                <a:ea typeface="KaiTi" pitchFamily="49" charset="-122"/>
                <a:cs typeface="ＭＳ Ｐゴシック" charset="0"/>
              </a:rPr>
              <a:t>细</a:t>
            </a:r>
            <a:r>
              <a:rPr lang="zh-TW" altLang="en-US" sz="2800" b="1">
                <a:solidFill>
                  <a:schemeClr val="tx2">
                    <a:lumMod val="40000"/>
                    <a:lumOff val="60000"/>
                  </a:schemeClr>
                </a:solidFill>
                <a:latin typeface="KaiTi" pitchFamily="49" charset="-122"/>
                <a:ea typeface="KaiTi" pitchFamily="49" charset="-122"/>
                <a:cs typeface="ＭＳ Ｐゴシック" charset="0"/>
              </a:rPr>
              <a:t>亚</a:t>
            </a:r>
            <a:r>
              <a:rPr lang="zh-CN" altLang="en-US" sz="2800" b="1">
                <a:solidFill>
                  <a:schemeClr val="tx2">
                    <a:lumMod val="40000"/>
                    <a:lumOff val="60000"/>
                  </a:schemeClr>
                </a:solidFill>
                <a:latin typeface="KaiTi" pitchFamily="49" charset="-122"/>
                <a:ea typeface="KaiTi" pitchFamily="49" charset="-122"/>
                <a:cs typeface="ＭＳ Ｐゴシック" charset="0"/>
              </a:rPr>
              <a:t>的</a:t>
            </a:r>
            <a:r>
              <a:rPr lang="zh-CN" altLang="en-US" sz="2800" b="1" dirty="0">
                <a:solidFill>
                  <a:schemeClr val="tx2">
                    <a:lumMod val="40000"/>
                    <a:lumOff val="60000"/>
                  </a:schemeClr>
                </a:solidFill>
                <a:latin typeface="KaiTi" pitchFamily="49" charset="-122"/>
                <a:ea typeface="KaiTi" pitchFamily="49" charset="-122"/>
                <a:cs typeface="ＭＳ Ｐゴシック" charset="0"/>
              </a:rPr>
              <a:t>以</a:t>
            </a:r>
            <a:r>
              <a:rPr lang="zh-CN" altLang="en-US" sz="2800" b="1">
                <a:solidFill>
                  <a:schemeClr val="tx2">
                    <a:lumMod val="40000"/>
                    <a:lumOff val="60000"/>
                  </a:schemeClr>
                </a:solidFill>
                <a:latin typeface="KaiTi" pitchFamily="49" charset="-122"/>
                <a:ea typeface="KaiTi" pitchFamily="49" charset="-122"/>
                <a:cs typeface="ＭＳ Ｐゴシック" charset="0"/>
              </a:rPr>
              <a:t>弗所</a:t>
            </a:r>
            <a:r>
              <a:rPr lang="zh-TW" altLang="en-US" sz="2800" b="1">
                <a:solidFill>
                  <a:schemeClr val="tx2">
                    <a:lumMod val="40000"/>
                    <a:lumOff val="60000"/>
                  </a:schemeClr>
                </a:solidFill>
                <a:latin typeface="KaiTi" pitchFamily="49" charset="-122"/>
                <a:ea typeface="KaiTi" pitchFamily="49" charset="-122"/>
                <a:cs typeface="ＭＳ Ｐゴシック" charset="0"/>
              </a:rPr>
              <a:t>时</a:t>
            </a:r>
            <a:r>
              <a:rPr lang="zh-CN" altLang="en-US" sz="2800" b="1">
                <a:solidFill>
                  <a:schemeClr val="tx2">
                    <a:lumMod val="40000"/>
                    <a:lumOff val="60000"/>
                  </a:schemeClr>
                </a:solidFill>
                <a:latin typeface="KaiTi" pitchFamily="49" charset="-122"/>
                <a:ea typeface="KaiTi" pitchFamily="49" charset="-122"/>
                <a:cs typeface="ＭＳ Ｐゴシック" charset="0"/>
              </a:rPr>
              <a:t>，</a:t>
            </a:r>
            <a:r>
              <a:rPr lang="zh-TW" altLang="en-US" sz="2800" b="1">
                <a:solidFill>
                  <a:schemeClr val="tx2">
                    <a:lumMod val="40000"/>
                    <a:lumOff val="60000"/>
                  </a:schemeClr>
                </a:solidFill>
                <a:latin typeface="KaiTi" pitchFamily="49" charset="-122"/>
                <a:ea typeface="KaiTi" pitchFamily="49" charset="-122"/>
                <a:cs typeface="ＭＳ Ｐゴシック" charset="0"/>
              </a:rPr>
              <a:t>写</a:t>
            </a:r>
            <a:r>
              <a:rPr lang="zh-CN" altLang="en-US" sz="2800" b="1">
                <a:solidFill>
                  <a:schemeClr val="tx2">
                    <a:lumMod val="40000"/>
                    <a:lumOff val="60000"/>
                  </a:schemeClr>
                </a:solidFill>
                <a:latin typeface="KaiTi" pitchFamily="49" charset="-122"/>
                <a:ea typeface="KaiTi" pitchFamily="49" charset="-122"/>
                <a:cs typeface="ＭＳ Ｐゴシック" charset="0"/>
              </a:rPr>
              <a:t>了最</a:t>
            </a:r>
            <a:r>
              <a:rPr lang="zh-TW" altLang="en-US" sz="2800" b="1">
                <a:solidFill>
                  <a:schemeClr val="tx2">
                    <a:lumMod val="40000"/>
                    <a:lumOff val="60000"/>
                  </a:schemeClr>
                </a:solidFill>
                <a:latin typeface="KaiTi" pitchFamily="49" charset="-122"/>
                <a:ea typeface="KaiTi" pitchFamily="49" charset="-122"/>
                <a:cs typeface="ＭＳ Ｐゴシック" charset="0"/>
              </a:rPr>
              <a:t>后</a:t>
            </a:r>
            <a:r>
              <a:rPr lang="zh-CN" altLang="en-US" sz="2800" b="1">
                <a:solidFill>
                  <a:schemeClr val="tx2">
                    <a:lumMod val="40000"/>
                    <a:lumOff val="60000"/>
                  </a:schemeClr>
                </a:solidFill>
                <a:latin typeface="KaiTi" pitchFamily="49" charset="-122"/>
                <a:ea typeface="KaiTi" pitchFamily="49" charset="-122"/>
                <a:cs typeface="ＭＳ Ｐゴシック" charset="0"/>
              </a:rPr>
              <a:t>一本福音</a:t>
            </a:r>
            <a:r>
              <a:rPr lang="zh-TW" altLang="en-US" sz="2800" b="1">
                <a:solidFill>
                  <a:schemeClr val="tx2">
                    <a:lumMod val="40000"/>
                    <a:lumOff val="60000"/>
                  </a:schemeClr>
                </a:solidFill>
                <a:latin typeface="KaiTi" pitchFamily="49" charset="-122"/>
                <a:ea typeface="KaiTi" pitchFamily="49" charset="-122"/>
                <a:cs typeface="ＭＳ Ｐゴシック" charset="0"/>
              </a:rPr>
              <a:t>书</a:t>
            </a:r>
            <a:r>
              <a:rPr lang="zh-CN" altLang="en-US" sz="2800" b="1">
                <a:solidFill>
                  <a:schemeClr val="tx2">
                    <a:lumMod val="40000"/>
                    <a:lumOff val="60000"/>
                  </a:schemeClr>
                </a:solidFill>
                <a:latin typeface="KaiTi" pitchFamily="49" charset="-122"/>
                <a:ea typeface="KaiTi" pitchFamily="49" charset="-122"/>
                <a:cs typeface="ＭＳ Ｐゴシック" charset="0"/>
              </a:rPr>
              <a:t>。</a:t>
            </a:r>
            <a:r>
              <a:rPr lang="ja-JP" altLang="en-US" sz="2800" b="1" dirty="0">
                <a:solidFill>
                  <a:schemeClr val="tx2">
                    <a:lumMod val="40000"/>
                    <a:lumOff val="60000"/>
                  </a:schemeClr>
                </a:solidFill>
                <a:latin typeface="KaiTi" pitchFamily="49" charset="-122"/>
                <a:ea typeface="KaiTi" pitchFamily="49" charset="-122"/>
                <a:cs typeface="ＭＳ Ｐゴシック" charset="0"/>
              </a:rPr>
              <a:t>”</a:t>
            </a:r>
            <a:endParaRPr lang="en-US" sz="2800" b="1" dirty="0">
              <a:solidFill>
                <a:schemeClr val="tx2">
                  <a:lumMod val="40000"/>
                  <a:lumOff val="60000"/>
                </a:schemeClr>
              </a:solidFill>
              <a:latin typeface="KaiTi" pitchFamily="49" charset="-122"/>
              <a:ea typeface="KaiTi" pitchFamily="49" charset="-122"/>
              <a:cs typeface="ＭＳ Ｐゴシック" charset="0"/>
            </a:endParaRPr>
          </a:p>
        </p:txBody>
      </p:sp>
      <p:pic>
        <p:nvPicPr>
          <p:cNvPr id="182275" name="Picture 5" descr="180px-Saint_Irenaeu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6525" y="2276475"/>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2277" name="Rectangle 4"/>
          <p:cNvSpPr>
            <a:spLocks noChangeArrowheads="1"/>
          </p:cNvSpPr>
          <p:nvPr/>
        </p:nvSpPr>
        <p:spPr bwMode="auto">
          <a:xfrm>
            <a:off x="114300" y="6367463"/>
            <a:ext cx="3200400" cy="517525"/>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algn="ctr" eaLnBrk="1" hangingPunct="1">
              <a:spcBef>
                <a:spcPct val="20000"/>
              </a:spcBef>
            </a:pPr>
            <a:r>
              <a:rPr lang="zh-CN" altLang="en-US" sz="2000" b="1">
                <a:solidFill>
                  <a:srgbClr val="FFFFFF"/>
                </a:solidFill>
                <a:latin typeface="KaiTi" pitchFamily="49" charset="-122"/>
                <a:ea typeface="KaiTi" pitchFamily="49" charset="-122"/>
              </a:rPr>
              <a:t>抵</a:t>
            </a:r>
            <a:r>
              <a:rPr lang="zh-TW" altLang="en-US" sz="2000" b="1">
                <a:solidFill>
                  <a:srgbClr val="FFFFFF"/>
                </a:solidFill>
                <a:latin typeface="KaiTi" pitchFamily="49" charset="-122"/>
                <a:ea typeface="KaiTi" pitchFamily="49" charset="-122"/>
              </a:rPr>
              <a:t>挡异</a:t>
            </a:r>
            <a:r>
              <a:rPr lang="zh-CN" altLang="en-US" sz="2000" b="1">
                <a:solidFill>
                  <a:srgbClr val="FFFFFF"/>
                </a:solidFill>
                <a:latin typeface="KaiTi" pitchFamily="49" charset="-122"/>
                <a:ea typeface="KaiTi" pitchFamily="49" charset="-122"/>
              </a:rPr>
              <a:t>端</a:t>
            </a:r>
            <a:r>
              <a:rPr lang="en-US" sz="2000" b="1" dirty="0">
                <a:solidFill>
                  <a:srgbClr val="FFFFFF"/>
                </a:solidFill>
                <a:latin typeface="KaiTi" pitchFamily="49" charset="-122"/>
                <a:ea typeface="KaiTi" pitchFamily="49" charset="-122"/>
              </a:rPr>
              <a:t>3.1</a:t>
            </a:r>
          </a:p>
        </p:txBody>
      </p:sp>
      <p:sp>
        <p:nvSpPr>
          <p:cNvPr id="182278" name="Text Box 5"/>
          <p:cNvSpPr txBox="1">
            <a:spLocks noChangeArrowheads="1"/>
          </p:cNvSpPr>
          <p:nvPr/>
        </p:nvSpPr>
        <p:spPr bwMode="auto">
          <a:xfrm>
            <a:off x="8388350"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chemeClr val="bg1"/>
                </a:solidFill>
                <a:cs typeface="Arial" charset="0"/>
              </a:rPr>
              <a:t>78a</a:t>
            </a:r>
          </a:p>
        </p:txBody>
      </p:sp>
    </p:spTree>
  </p:cSld>
  <p:clrMapOvr>
    <a:overrideClrMapping bg1="dk2" tx1="lt1" bg2="dk1" tx2="lt2" accent1="accent1" accent2="accent2" accent3="accent3" accent4="accent4" accent5="accent5" accent6="accent6" hlink="hlink" folHlink="folHlink"/>
  </p:clrMapOvr>
  <p:transition/>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72386" name="Picture 2" descr="septuagint"/>
          <p:cNvPicPr>
            <a:picLocks noChangeAspect="1" noChangeArrowheads="1"/>
          </p:cNvPicPr>
          <p:nvPr/>
        </p:nvPicPr>
        <p:blipFill>
          <a:blip r:embed="rId4" cstate="screen">
            <a:lum bright="-24000"/>
            <a:extLst>
              <a:ext uri="{28A0092B-C50C-407E-A947-70E740481C1C}">
                <a14:useLocalDpi xmlns:a14="http://schemas.microsoft.com/office/drawing/2010/main" val="0"/>
              </a:ext>
            </a:extLst>
          </a:blip>
          <a:srcRect r="11505" b="36986"/>
          <a:stretch>
            <a:fillRect/>
          </a:stretch>
        </p:blipFill>
        <p:spPr bwMode="auto">
          <a:xfrm>
            <a:off x="249006" y="0"/>
            <a:ext cx="1066800" cy="981075"/>
          </a:xfrm>
          <a:prstGeom prst="rect">
            <a:avLst/>
          </a:prstGeom>
          <a:noFill/>
          <a:extLst>
            <a:ext uri="{909E8E84-426E-40dd-AFC4-6F175D3DCCD1}">
              <a14:hiddenFill xmlns:a14="http://schemas.microsoft.com/office/drawing/2010/main" xmlns="">
                <a:solidFill>
                  <a:srgbClr val="FFFFFF"/>
                </a:solidFill>
              </a14:hiddenFill>
            </a:ext>
          </a:extLst>
        </p:spPr>
      </p:pic>
      <p:pic>
        <p:nvPicPr>
          <p:cNvPr id="272387" name="Picture 3" descr="septuagint"/>
          <p:cNvPicPr>
            <a:picLocks noChangeAspect="1" noChangeArrowheads="1"/>
          </p:cNvPicPr>
          <p:nvPr/>
        </p:nvPicPr>
        <p:blipFill>
          <a:blip r:embed="rId4" cstate="screen">
            <a:lum bright="-24000"/>
            <a:extLst>
              <a:ext uri="{28A0092B-C50C-407E-A947-70E740481C1C}">
                <a14:useLocalDpi xmlns:a14="http://schemas.microsoft.com/office/drawing/2010/main" val="0"/>
              </a:ext>
            </a:extLst>
          </a:blip>
          <a:srcRect r="11505" b="36986"/>
          <a:stretch>
            <a:fillRect/>
          </a:stretch>
        </p:blipFill>
        <p:spPr bwMode="auto">
          <a:xfrm>
            <a:off x="1468206" y="0"/>
            <a:ext cx="1066800" cy="981075"/>
          </a:xfrm>
          <a:prstGeom prst="rect">
            <a:avLst/>
          </a:prstGeom>
          <a:noFill/>
          <a:extLst>
            <a:ext uri="{909E8E84-426E-40dd-AFC4-6F175D3DCCD1}">
              <a14:hiddenFill xmlns:a14="http://schemas.microsoft.com/office/drawing/2010/main" xmlns="">
                <a:solidFill>
                  <a:srgbClr val="FFFFFF"/>
                </a:solidFill>
              </a14:hiddenFill>
            </a:ext>
          </a:extLst>
        </p:spPr>
      </p:pic>
      <p:pic>
        <p:nvPicPr>
          <p:cNvPr id="272388" name="Picture 4" descr="septuagint"/>
          <p:cNvPicPr>
            <a:picLocks noChangeAspect="1" noChangeArrowheads="1"/>
          </p:cNvPicPr>
          <p:nvPr/>
        </p:nvPicPr>
        <p:blipFill>
          <a:blip r:embed="rId4" cstate="screen">
            <a:lum bright="-24000"/>
            <a:extLst>
              <a:ext uri="{28A0092B-C50C-407E-A947-70E740481C1C}">
                <a14:useLocalDpi xmlns:a14="http://schemas.microsoft.com/office/drawing/2010/main" val="0"/>
              </a:ext>
            </a:extLst>
          </a:blip>
          <a:srcRect r="11505" b="36986"/>
          <a:stretch>
            <a:fillRect/>
          </a:stretch>
        </p:blipFill>
        <p:spPr bwMode="auto">
          <a:xfrm>
            <a:off x="249006" y="1143000"/>
            <a:ext cx="1066800" cy="981075"/>
          </a:xfrm>
          <a:prstGeom prst="rect">
            <a:avLst/>
          </a:prstGeom>
          <a:noFill/>
          <a:extLst>
            <a:ext uri="{909E8E84-426E-40dd-AFC4-6F175D3DCCD1}">
              <a14:hiddenFill xmlns:a14="http://schemas.microsoft.com/office/drawing/2010/main" xmlns="">
                <a:solidFill>
                  <a:srgbClr val="FFFFFF"/>
                </a:solidFill>
              </a14:hiddenFill>
            </a:ext>
          </a:extLst>
        </p:spPr>
      </p:pic>
      <p:pic>
        <p:nvPicPr>
          <p:cNvPr id="272389" name="Picture 5" descr="septuagint"/>
          <p:cNvPicPr>
            <a:picLocks noChangeAspect="1" noChangeArrowheads="1"/>
          </p:cNvPicPr>
          <p:nvPr/>
        </p:nvPicPr>
        <p:blipFill>
          <a:blip r:embed="rId4" cstate="screen">
            <a:lum bright="-24000"/>
            <a:extLst>
              <a:ext uri="{28A0092B-C50C-407E-A947-70E740481C1C}">
                <a14:useLocalDpi xmlns:a14="http://schemas.microsoft.com/office/drawing/2010/main" val="0"/>
              </a:ext>
            </a:extLst>
          </a:blip>
          <a:srcRect r="11505" b="36986"/>
          <a:stretch>
            <a:fillRect/>
          </a:stretch>
        </p:blipFill>
        <p:spPr bwMode="auto">
          <a:xfrm>
            <a:off x="1468206" y="1143000"/>
            <a:ext cx="1066800" cy="981075"/>
          </a:xfrm>
          <a:prstGeom prst="rect">
            <a:avLst/>
          </a:prstGeom>
          <a:noFill/>
          <a:extLst>
            <a:ext uri="{909E8E84-426E-40dd-AFC4-6F175D3DCCD1}">
              <a14:hiddenFill xmlns:a14="http://schemas.microsoft.com/office/drawing/2010/main" xmlns="">
                <a:solidFill>
                  <a:srgbClr val="FFFFFF"/>
                </a:solidFill>
              </a14:hiddenFill>
            </a:ext>
          </a:extLst>
        </p:spPr>
      </p:pic>
      <p:sp>
        <p:nvSpPr>
          <p:cNvPr id="272390" name="Rectangle 6"/>
          <p:cNvSpPr>
            <a:spLocks noChangeArrowheads="1"/>
          </p:cNvSpPr>
          <p:nvPr/>
        </p:nvSpPr>
        <p:spPr bwMode="auto">
          <a:xfrm>
            <a:off x="249006" y="5638800"/>
            <a:ext cx="9144000" cy="152400"/>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sp>
        <p:nvSpPr>
          <p:cNvPr id="272393" name="Rectangle 9"/>
          <p:cNvSpPr>
            <a:spLocks noGrp="1" noChangeArrowheads="1"/>
          </p:cNvSpPr>
          <p:nvPr>
            <p:ph type="ctrTitle"/>
          </p:nvPr>
        </p:nvSpPr>
        <p:spPr>
          <a:xfrm>
            <a:off x="3886200" y="-76200"/>
            <a:ext cx="3200400" cy="990600"/>
          </a:xfrm>
        </p:spPr>
        <p:txBody>
          <a:bodyPr/>
          <a:lstStyle/>
          <a:p>
            <a:pPr algn="r"/>
            <a:r>
              <a:rPr lang="zh-TW" altLang="en-US" sz="5400" b="1">
                <a:solidFill>
                  <a:schemeClr val="tx1"/>
                </a:solidFill>
                <a:latin typeface="KaiTi" pitchFamily="49" charset="-122"/>
                <a:ea typeface="KaiTi" pitchFamily="49" charset="-122"/>
                <a:cs typeface="SimSun" charset="0"/>
              </a:rPr>
              <a:t>清理历史</a:t>
            </a:r>
            <a:endParaRPr lang="zh-TW" altLang="en-US" sz="5400" b="1" dirty="0">
              <a:solidFill>
                <a:schemeClr val="tx1"/>
              </a:solidFill>
              <a:latin typeface="KaiTi" pitchFamily="49" charset="-122"/>
              <a:ea typeface="KaiTi" pitchFamily="49" charset="-122"/>
              <a:cs typeface="SimSun" charset="0"/>
            </a:endParaRPr>
          </a:p>
        </p:txBody>
      </p:sp>
      <p:sp>
        <p:nvSpPr>
          <p:cNvPr id="272394" name="Text Box 10"/>
          <p:cNvSpPr txBox="1">
            <a:spLocks noChangeArrowheads="1"/>
          </p:cNvSpPr>
          <p:nvPr/>
        </p:nvSpPr>
        <p:spPr bwMode="auto">
          <a:xfrm>
            <a:off x="-55794" y="4010025"/>
            <a:ext cx="1981200" cy="1616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TW" altLang="en-US" b="1">
                <a:solidFill>
                  <a:srgbClr val="FFFFFF"/>
                </a:solidFill>
                <a:latin typeface="KaiTi" pitchFamily="49" charset="-122"/>
                <a:ea typeface="KaiTi" pitchFamily="49" charset="-122"/>
              </a:rPr>
              <a:t>马</a:t>
            </a:r>
            <a:r>
              <a:rPr lang="zh-TW" altLang="en-US" sz="2400" b="1">
                <a:solidFill>
                  <a:srgbClr val="FFFFFF"/>
                </a:solidFill>
                <a:latin typeface="KaiTi" pitchFamily="49" charset="-122"/>
                <a:ea typeface="KaiTi" pitchFamily="49" charset="-122"/>
              </a:rPr>
              <a:t>太</a:t>
            </a:r>
            <a:r>
              <a:rPr lang="zh-TW" altLang="en-US" sz="2400" b="1" dirty="0">
                <a:solidFill>
                  <a:srgbClr val="FFFFFF"/>
                </a:solidFill>
                <a:latin typeface="KaiTi" pitchFamily="49" charset="-122"/>
                <a:ea typeface="KaiTi" pitchFamily="49" charset="-122"/>
              </a:rPr>
              <a:t>福音</a:t>
            </a:r>
          </a:p>
          <a:p>
            <a:pPr eaLnBrk="0" hangingPunct="0"/>
            <a:r>
              <a:rPr lang="zh-TW" altLang="en-US" b="1">
                <a:solidFill>
                  <a:srgbClr val="FFFFFF"/>
                </a:solidFill>
                <a:latin typeface="KaiTi" pitchFamily="49" charset="-122"/>
                <a:ea typeface="KaiTi" pitchFamily="49" charset="-122"/>
              </a:rPr>
              <a:t>马</a:t>
            </a:r>
            <a:r>
              <a:rPr lang="zh-TW" altLang="en-US" sz="2400" b="1">
                <a:solidFill>
                  <a:srgbClr val="FFFFFF"/>
                </a:solidFill>
                <a:latin typeface="KaiTi" pitchFamily="49" charset="-122"/>
                <a:ea typeface="KaiTi" pitchFamily="49" charset="-122"/>
              </a:rPr>
              <a:t>可</a:t>
            </a:r>
            <a:r>
              <a:rPr lang="zh-TW" altLang="en-US" sz="2400" b="1" dirty="0">
                <a:solidFill>
                  <a:srgbClr val="FFFFFF"/>
                </a:solidFill>
                <a:latin typeface="KaiTi" pitchFamily="49" charset="-122"/>
                <a:ea typeface="KaiTi" pitchFamily="49" charset="-122"/>
              </a:rPr>
              <a:t>福音</a:t>
            </a:r>
          </a:p>
          <a:p>
            <a:pPr eaLnBrk="0" hangingPunct="0"/>
            <a:r>
              <a:rPr lang="zh-TW" altLang="en-US" sz="2400" b="1" dirty="0">
                <a:solidFill>
                  <a:srgbClr val="FFFFFF"/>
                </a:solidFill>
                <a:latin typeface="KaiTi" pitchFamily="49" charset="-122"/>
                <a:ea typeface="KaiTi" pitchFamily="49" charset="-122"/>
              </a:rPr>
              <a:t>路加福音</a:t>
            </a:r>
          </a:p>
          <a:p>
            <a:pPr eaLnBrk="0" hangingPunct="0"/>
            <a:r>
              <a:rPr lang="zh-TW" altLang="en-US" b="1">
                <a:solidFill>
                  <a:srgbClr val="FFFFFF"/>
                </a:solidFill>
                <a:latin typeface="KaiTi" pitchFamily="49" charset="-122"/>
                <a:ea typeface="KaiTi" pitchFamily="49" charset="-122"/>
              </a:rPr>
              <a:t>约</a:t>
            </a:r>
            <a:r>
              <a:rPr lang="zh-TW" altLang="en-US" sz="2400" b="1">
                <a:solidFill>
                  <a:srgbClr val="FFFFFF"/>
                </a:solidFill>
                <a:latin typeface="KaiTi" pitchFamily="49" charset="-122"/>
                <a:ea typeface="KaiTi" pitchFamily="49" charset="-122"/>
              </a:rPr>
              <a:t>翰</a:t>
            </a:r>
            <a:r>
              <a:rPr lang="zh-TW" altLang="en-US" sz="2400" b="1" dirty="0">
                <a:solidFill>
                  <a:srgbClr val="FFFFFF"/>
                </a:solidFill>
                <a:latin typeface="KaiTi" pitchFamily="49" charset="-122"/>
                <a:ea typeface="KaiTi" pitchFamily="49" charset="-122"/>
              </a:rPr>
              <a:t>福音</a:t>
            </a:r>
            <a:endParaRPr lang="en-US" altLang="zh-TW" sz="2400" b="1" dirty="0">
              <a:solidFill>
                <a:srgbClr val="FFFFFF"/>
              </a:solidFill>
              <a:latin typeface="KaiTi" pitchFamily="49" charset="-122"/>
              <a:ea typeface="KaiTi" pitchFamily="49" charset="-122"/>
            </a:endParaRPr>
          </a:p>
        </p:txBody>
      </p:sp>
      <p:sp>
        <p:nvSpPr>
          <p:cNvPr id="272396" name="Line 12"/>
          <p:cNvSpPr>
            <a:spLocks noChangeShapeType="1"/>
          </p:cNvSpPr>
          <p:nvPr/>
        </p:nvSpPr>
        <p:spPr bwMode="auto">
          <a:xfrm>
            <a:off x="-55794" y="3933825"/>
            <a:ext cx="9677400" cy="0"/>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endParaRPr lang="en-US"/>
          </a:p>
        </p:txBody>
      </p:sp>
      <p:sp>
        <p:nvSpPr>
          <p:cNvPr id="272397" name="Text Box 13"/>
          <p:cNvSpPr txBox="1">
            <a:spLocks noChangeArrowheads="1"/>
          </p:cNvSpPr>
          <p:nvPr/>
        </p:nvSpPr>
        <p:spPr bwMode="auto">
          <a:xfrm>
            <a:off x="3982806" y="914400"/>
            <a:ext cx="2073275" cy="473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TW" altLang="en-US" sz="2400" b="1">
                <a:solidFill>
                  <a:srgbClr val="FFFFFF"/>
                </a:solidFill>
                <a:latin typeface="KaiTi" panose="02010609060101010101" pitchFamily="49" charset="-122"/>
                <a:ea typeface="KaiTi" panose="02010609060101010101" pitchFamily="49" charset="-122"/>
              </a:rPr>
              <a:t>个别人士</a:t>
            </a:r>
            <a:endParaRPr lang="zh-TW" altLang="en-US" sz="2400" b="1" dirty="0">
              <a:solidFill>
                <a:srgbClr val="FFFFFF"/>
              </a:solidFill>
              <a:latin typeface="KaiTi" pitchFamily="49" charset="-122"/>
              <a:ea typeface="KaiTi" pitchFamily="49" charset="-122"/>
            </a:endParaRPr>
          </a:p>
        </p:txBody>
      </p:sp>
      <p:sp>
        <p:nvSpPr>
          <p:cNvPr id="272398" name="Text Box 14"/>
          <p:cNvSpPr txBox="1">
            <a:spLocks noChangeArrowheads="1"/>
          </p:cNvSpPr>
          <p:nvPr/>
        </p:nvSpPr>
        <p:spPr bwMode="auto">
          <a:xfrm rot="-2783676">
            <a:off x="1021893" y="2211380"/>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FFFFFF"/>
                </a:solidFill>
                <a:latin typeface="KaiTi" pitchFamily="49" charset="-122"/>
                <a:ea typeface="KaiTi" pitchFamily="49" charset="-122"/>
              </a:rPr>
              <a:t>假巴拿巴</a:t>
            </a:r>
            <a:r>
              <a:rPr lang="en-US" altLang="zh-TW" sz="2000" b="1" dirty="0">
                <a:solidFill>
                  <a:srgbClr val="FFFFFF"/>
                </a:solidFill>
                <a:latin typeface="KaiTi" pitchFamily="49" charset="-122"/>
                <a:ea typeface="KaiTi" pitchFamily="49" charset="-122"/>
              </a:rPr>
              <a:t> (70-130)</a:t>
            </a:r>
          </a:p>
        </p:txBody>
      </p:sp>
      <p:sp>
        <p:nvSpPr>
          <p:cNvPr id="272399" name="Text Box 15"/>
          <p:cNvSpPr txBox="1">
            <a:spLocks noChangeArrowheads="1"/>
          </p:cNvSpPr>
          <p:nvPr/>
        </p:nvSpPr>
        <p:spPr bwMode="auto">
          <a:xfrm>
            <a:off x="325206" y="2286000"/>
            <a:ext cx="1752600" cy="377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en-US" altLang="zh-TW" sz="1800" b="1">
                <a:solidFill>
                  <a:srgbClr val="FFFFFF"/>
                </a:solidFill>
                <a:latin typeface="Arial" charset="0"/>
                <a:ea typeface="書法家簡中圓體" charset="0"/>
                <a:cs typeface="書法家簡中圓體" charset="0"/>
              </a:rPr>
              <a:t>X=</a:t>
            </a:r>
            <a:r>
              <a:rPr lang="zh-TW" altLang="en-US" sz="1800" b="1">
                <a:solidFill>
                  <a:srgbClr val="FFFFFF"/>
                </a:solidFill>
                <a:latin typeface="KaiTi" pitchFamily="49" charset="-122"/>
                <a:ea typeface="KaiTi" pitchFamily="49" charset="-122"/>
                <a:cs typeface="書法家簡中圓體" charset="0"/>
              </a:rPr>
              <a:t>引用</a:t>
            </a:r>
            <a:endParaRPr lang="zh-TW" altLang="en-US" sz="1800" b="1" dirty="0">
              <a:solidFill>
                <a:srgbClr val="FFFFFF"/>
              </a:solidFill>
              <a:latin typeface="KaiTi" pitchFamily="49" charset="-122"/>
              <a:ea typeface="KaiTi" pitchFamily="49" charset="-122"/>
              <a:cs typeface="書法家簡中圓體" charset="0"/>
            </a:endParaRPr>
          </a:p>
        </p:txBody>
      </p:sp>
      <p:sp>
        <p:nvSpPr>
          <p:cNvPr id="272400" name="Text Box 16"/>
          <p:cNvSpPr txBox="1">
            <a:spLocks noChangeArrowheads="1"/>
          </p:cNvSpPr>
          <p:nvPr/>
        </p:nvSpPr>
        <p:spPr bwMode="auto">
          <a:xfrm>
            <a:off x="325206" y="2971800"/>
            <a:ext cx="1752600" cy="377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en-US" altLang="zh-TW" sz="1800" b="1">
                <a:solidFill>
                  <a:srgbClr val="FFFFFF"/>
                </a:solidFill>
                <a:latin typeface="Arial" charset="0"/>
                <a:ea typeface="書法家簡中圓體" charset="0"/>
                <a:cs typeface="書法家簡中圓體" charset="0"/>
              </a:rPr>
              <a:t>O=</a:t>
            </a:r>
            <a:r>
              <a:rPr lang="zh-TW" altLang="en-US" sz="1800" b="1">
                <a:solidFill>
                  <a:srgbClr val="FFFFFF"/>
                </a:solidFill>
                <a:latin typeface="KaiTi" pitchFamily="49" charset="-122"/>
                <a:ea typeface="KaiTi" pitchFamily="49" charset="-122"/>
                <a:cs typeface="書法家簡中圓體" charset="0"/>
              </a:rPr>
              <a:t>指为正典</a:t>
            </a:r>
            <a:endParaRPr lang="zh-TW" altLang="en-US" sz="1800" b="1" dirty="0">
              <a:solidFill>
                <a:srgbClr val="FFFFFF"/>
              </a:solidFill>
              <a:latin typeface="KaiTi" pitchFamily="49" charset="-122"/>
              <a:ea typeface="KaiTi" pitchFamily="49" charset="-122"/>
              <a:cs typeface="書法家簡中圓體" charset="0"/>
            </a:endParaRPr>
          </a:p>
        </p:txBody>
      </p:sp>
      <p:sp>
        <p:nvSpPr>
          <p:cNvPr id="272401" name="Text Box 17"/>
          <p:cNvSpPr txBox="1">
            <a:spLocks noChangeArrowheads="1"/>
          </p:cNvSpPr>
          <p:nvPr/>
        </p:nvSpPr>
        <p:spPr bwMode="auto">
          <a:xfrm>
            <a:off x="1652356"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2" name="Text Box 18"/>
          <p:cNvSpPr txBox="1">
            <a:spLocks noChangeArrowheads="1"/>
          </p:cNvSpPr>
          <p:nvPr/>
        </p:nvSpPr>
        <p:spPr bwMode="auto">
          <a:xfrm>
            <a:off x="1652356"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3" name="Text Box 19"/>
          <p:cNvSpPr txBox="1">
            <a:spLocks noChangeArrowheads="1"/>
          </p:cNvSpPr>
          <p:nvPr/>
        </p:nvSpPr>
        <p:spPr bwMode="auto">
          <a:xfrm>
            <a:off x="1652356"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4" name="Text Box 20"/>
          <p:cNvSpPr txBox="1">
            <a:spLocks noChangeArrowheads="1"/>
          </p:cNvSpPr>
          <p:nvPr/>
        </p:nvSpPr>
        <p:spPr bwMode="auto">
          <a:xfrm rot="-2783676">
            <a:off x="1361101" y="2180528"/>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罗马的克莱门特</a:t>
            </a:r>
            <a:r>
              <a:rPr lang="en-US" altLang="zh-TW" sz="2000" b="1" dirty="0">
                <a:solidFill>
                  <a:srgbClr val="FFFFFF"/>
                </a:solidFill>
                <a:latin typeface="KaiTi" panose="02010609060101010101" pitchFamily="49" charset="-122"/>
                <a:ea typeface="KaiTi" panose="02010609060101010101" pitchFamily="49" charset="-122"/>
                <a:cs typeface="新細明體" charset="0"/>
              </a:rPr>
              <a:t> (95-97)</a:t>
            </a:r>
          </a:p>
        </p:txBody>
      </p:sp>
      <p:sp>
        <p:nvSpPr>
          <p:cNvPr id="272405" name="Text Box 21"/>
          <p:cNvSpPr txBox="1">
            <a:spLocks noChangeArrowheads="1"/>
          </p:cNvSpPr>
          <p:nvPr/>
        </p:nvSpPr>
        <p:spPr bwMode="auto">
          <a:xfrm>
            <a:off x="2011131"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6" name="Text Box 22"/>
          <p:cNvSpPr txBox="1">
            <a:spLocks noChangeArrowheads="1"/>
          </p:cNvSpPr>
          <p:nvPr/>
        </p:nvSpPr>
        <p:spPr bwMode="auto">
          <a:xfrm>
            <a:off x="2011131"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7" name="Text Box 23"/>
          <p:cNvSpPr txBox="1">
            <a:spLocks noChangeArrowheads="1"/>
          </p:cNvSpPr>
          <p:nvPr/>
        </p:nvSpPr>
        <p:spPr bwMode="auto">
          <a:xfrm rot="-2783676">
            <a:off x="1736494" y="2179607"/>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波利卡普 </a:t>
            </a:r>
            <a:r>
              <a:rPr lang="en-US" altLang="zh-TW" sz="2000" b="1" dirty="0">
                <a:solidFill>
                  <a:srgbClr val="FFFFFF"/>
                </a:solidFill>
                <a:latin typeface="KaiTi" panose="02010609060101010101" pitchFamily="49" charset="-122"/>
                <a:ea typeface="KaiTi" panose="02010609060101010101" pitchFamily="49" charset="-122"/>
                <a:cs typeface="新細明體" charset="0"/>
              </a:rPr>
              <a:t>(110-50)</a:t>
            </a:r>
          </a:p>
        </p:txBody>
      </p:sp>
      <p:sp>
        <p:nvSpPr>
          <p:cNvPr id="272408" name="Text Box 24"/>
          <p:cNvSpPr txBox="1">
            <a:spLocks noChangeArrowheads="1"/>
          </p:cNvSpPr>
          <p:nvPr/>
        </p:nvSpPr>
        <p:spPr bwMode="auto">
          <a:xfrm>
            <a:off x="2379431"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09" name="Text Box 25"/>
          <p:cNvSpPr txBox="1">
            <a:spLocks noChangeArrowheads="1"/>
          </p:cNvSpPr>
          <p:nvPr/>
        </p:nvSpPr>
        <p:spPr bwMode="auto">
          <a:xfrm>
            <a:off x="2379431"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0" name="Text Box 26"/>
          <p:cNvSpPr txBox="1">
            <a:spLocks noChangeArrowheads="1"/>
          </p:cNvSpPr>
          <p:nvPr/>
        </p:nvSpPr>
        <p:spPr bwMode="auto">
          <a:xfrm>
            <a:off x="2379431"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1" name="Text Box 27"/>
          <p:cNvSpPr txBox="1">
            <a:spLocks noChangeArrowheads="1"/>
          </p:cNvSpPr>
          <p:nvPr/>
        </p:nvSpPr>
        <p:spPr bwMode="auto">
          <a:xfrm>
            <a:off x="2379431"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2" name="Text Box 28"/>
          <p:cNvSpPr txBox="1">
            <a:spLocks noChangeArrowheads="1"/>
          </p:cNvSpPr>
          <p:nvPr/>
        </p:nvSpPr>
        <p:spPr bwMode="auto">
          <a:xfrm rot="-2783676">
            <a:off x="2085744" y="2185987"/>
            <a:ext cx="38862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FFFFFF"/>
                </a:solidFill>
                <a:latin typeface="KaiTi" panose="02010609060101010101" pitchFamily="49" charset="-122"/>
                <a:ea typeface="KaiTi" panose="02010609060101010101" pitchFamily="49" charset="-122"/>
                <a:cs typeface="新細明體" charset="0"/>
              </a:rPr>
              <a:t>黑马</a:t>
            </a:r>
            <a:r>
              <a:rPr lang="en-US" altLang="zh-TW" sz="2000" b="1" dirty="0">
                <a:solidFill>
                  <a:srgbClr val="FFFFFF"/>
                </a:solidFill>
                <a:latin typeface="KaiTi" panose="02010609060101010101" pitchFamily="49" charset="-122"/>
                <a:ea typeface="KaiTi" panose="02010609060101010101" pitchFamily="49" charset="-122"/>
                <a:cs typeface="新細明體" charset="0"/>
              </a:rPr>
              <a:t> (115-40)</a:t>
            </a:r>
          </a:p>
        </p:txBody>
      </p:sp>
      <p:sp>
        <p:nvSpPr>
          <p:cNvPr id="272413" name="Text Box 29"/>
          <p:cNvSpPr txBox="1">
            <a:spLocks noChangeArrowheads="1"/>
          </p:cNvSpPr>
          <p:nvPr/>
        </p:nvSpPr>
        <p:spPr bwMode="auto">
          <a:xfrm>
            <a:off x="2735031"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4" name="Text Box 30"/>
          <p:cNvSpPr txBox="1">
            <a:spLocks noChangeArrowheads="1"/>
          </p:cNvSpPr>
          <p:nvPr/>
        </p:nvSpPr>
        <p:spPr bwMode="auto">
          <a:xfrm>
            <a:off x="2735031"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5" name="Text Box 31"/>
          <p:cNvSpPr txBox="1">
            <a:spLocks noChangeArrowheads="1"/>
          </p:cNvSpPr>
          <p:nvPr/>
        </p:nvSpPr>
        <p:spPr bwMode="auto">
          <a:xfrm rot="-2783676">
            <a:off x="2434994" y="2173257"/>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十二使徒遗训 </a:t>
            </a:r>
            <a:r>
              <a:rPr lang="en-US" altLang="zh-TW" sz="2000" b="1" dirty="0">
                <a:solidFill>
                  <a:srgbClr val="FFFFFF"/>
                </a:solidFill>
                <a:latin typeface="KaiTi" panose="02010609060101010101" pitchFamily="49" charset="-122"/>
                <a:ea typeface="KaiTi" panose="02010609060101010101" pitchFamily="49" charset="-122"/>
                <a:cs typeface="新細明體" charset="0"/>
              </a:rPr>
              <a:t>(120-50)</a:t>
            </a:r>
          </a:p>
        </p:txBody>
      </p:sp>
      <p:sp>
        <p:nvSpPr>
          <p:cNvPr id="272416" name="Text Box 32"/>
          <p:cNvSpPr txBox="1">
            <a:spLocks noChangeArrowheads="1"/>
          </p:cNvSpPr>
          <p:nvPr/>
        </p:nvSpPr>
        <p:spPr bwMode="auto">
          <a:xfrm>
            <a:off x="3093806"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7" name="Text Box 33"/>
          <p:cNvSpPr txBox="1">
            <a:spLocks noChangeArrowheads="1"/>
          </p:cNvSpPr>
          <p:nvPr/>
        </p:nvSpPr>
        <p:spPr bwMode="auto">
          <a:xfrm>
            <a:off x="3093806"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18" name="Text Box 34"/>
          <p:cNvSpPr txBox="1">
            <a:spLocks noChangeArrowheads="1"/>
          </p:cNvSpPr>
          <p:nvPr/>
        </p:nvSpPr>
        <p:spPr bwMode="auto">
          <a:xfrm rot="-2783676">
            <a:off x="2846157" y="2176432"/>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帕皮亚 </a:t>
            </a:r>
            <a:r>
              <a:rPr lang="en-US" altLang="zh-TW" sz="2000" b="1" dirty="0">
                <a:solidFill>
                  <a:srgbClr val="FFFFFF"/>
                </a:solidFill>
                <a:latin typeface="KaiTi" panose="02010609060101010101" pitchFamily="49" charset="-122"/>
                <a:ea typeface="KaiTi" panose="02010609060101010101" pitchFamily="49" charset="-122"/>
                <a:cs typeface="新細明體" charset="0"/>
              </a:rPr>
              <a:t>(130-40)</a:t>
            </a:r>
          </a:p>
        </p:txBody>
      </p:sp>
      <p:sp>
        <p:nvSpPr>
          <p:cNvPr id="272419" name="Text Box 35"/>
          <p:cNvSpPr txBox="1">
            <a:spLocks noChangeArrowheads="1"/>
          </p:cNvSpPr>
          <p:nvPr/>
        </p:nvSpPr>
        <p:spPr bwMode="auto">
          <a:xfrm>
            <a:off x="3462106"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20" name="Text Box 36"/>
          <p:cNvSpPr txBox="1">
            <a:spLocks noChangeArrowheads="1"/>
          </p:cNvSpPr>
          <p:nvPr/>
        </p:nvSpPr>
        <p:spPr bwMode="auto">
          <a:xfrm rot="-2783676">
            <a:off x="3227157" y="2176432"/>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爱任纽</a:t>
            </a:r>
            <a:r>
              <a:rPr lang="en-US" altLang="zh-TW" sz="2000" b="1" dirty="0">
                <a:solidFill>
                  <a:srgbClr val="FFFFFF"/>
                </a:solidFill>
                <a:latin typeface="KaiTi" panose="02010609060101010101" pitchFamily="49" charset="-122"/>
                <a:ea typeface="KaiTi" panose="02010609060101010101" pitchFamily="49" charset="-122"/>
                <a:cs typeface="新細明體" charset="0"/>
              </a:rPr>
              <a:t> (130-202)</a:t>
            </a:r>
          </a:p>
        </p:txBody>
      </p:sp>
      <p:sp>
        <p:nvSpPr>
          <p:cNvPr id="272421" name="Text Box 37"/>
          <p:cNvSpPr txBox="1">
            <a:spLocks noChangeArrowheads="1"/>
          </p:cNvSpPr>
          <p:nvPr/>
        </p:nvSpPr>
        <p:spPr bwMode="auto">
          <a:xfrm>
            <a:off x="3854219"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22" name="Text Box 38"/>
          <p:cNvSpPr txBox="1">
            <a:spLocks noChangeArrowheads="1"/>
          </p:cNvSpPr>
          <p:nvPr/>
        </p:nvSpPr>
        <p:spPr bwMode="auto">
          <a:xfrm>
            <a:off x="3854219"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23" name="Text Box 39"/>
          <p:cNvSpPr txBox="1">
            <a:spLocks noChangeArrowheads="1"/>
          </p:cNvSpPr>
          <p:nvPr/>
        </p:nvSpPr>
        <p:spPr bwMode="auto">
          <a:xfrm>
            <a:off x="3854219"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24" name="Text Box 40"/>
          <p:cNvSpPr txBox="1">
            <a:spLocks noChangeArrowheads="1"/>
          </p:cNvSpPr>
          <p:nvPr/>
        </p:nvSpPr>
        <p:spPr bwMode="auto">
          <a:xfrm>
            <a:off x="3854219"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25" name="Text Box 41"/>
          <p:cNvSpPr txBox="1">
            <a:spLocks noChangeArrowheads="1"/>
          </p:cNvSpPr>
          <p:nvPr/>
        </p:nvSpPr>
        <p:spPr bwMode="auto">
          <a:xfrm rot="-2783676">
            <a:off x="3608157" y="2178019"/>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贾斯廷烈士</a:t>
            </a:r>
            <a:r>
              <a:rPr lang="en-US" altLang="zh-TW" sz="2000" b="1" dirty="0">
                <a:solidFill>
                  <a:srgbClr val="FFFFFF"/>
                </a:solidFill>
                <a:latin typeface="KaiTi" panose="02010609060101010101" pitchFamily="49" charset="-122"/>
                <a:ea typeface="KaiTi" panose="02010609060101010101" pitchFamily="49" charset="-122"/>
                <a:cs typeface="新細明體" charset="0"/>
              </a:rPr>
              <a:t> (150-55)</a:t>
            </a:r>
          </a:p>
        </p:txBody>
      </p:sp>
      <p:sp>
        <p:nvSpPr>
          <p:cNvPr id="272426" name="Text Box 42"/>
          <p:cNvSpPr txBox="1">
            <a:spLocks noChangeArrowheads="1"/>
          </p:cNvSpPr>
          <p:nvPr/>
        </p:nvSpPr>
        <p:spPr bwMode="auto">
          <a:xfrm>
            <a:off x="4212994"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27" name="Text Box 43"/>
          <p:cNvSpPr txBox="1">
            <a:spLocks noChangeArrowheads="1"/>
          </p:cNvSpPr>
          <p:nvPr/>
        </p:nvSpPr>
        <p:spPr bwMode="auto">
          <a:xfrm>
            <a:off x="4212994"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28" name="Text Box 44"/>
          <p:cNvSpPr txBox="1">
            <a:spLocks noChangeArrowheads="1"/>
          </p:cNvSpPr>
          <p:nvPr/>
        </p:nvSpPr>
        <p:spPr bwMode="auto">
          <a:xfrm>
            <a:off x="4212994"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29" name="Text Box 45"/>
          <p:cNvSpPr txBox="1">
            <a:spLocks noChangeArrowheads="1"/>
          </p:cNvSpPr>
          <p:nvPr/>
        </p:nvSpPr>
        <p:spPr bwMode="auto">
          <a:xfrm>
            <a:off x="4212994"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30" name="Text Box 46"/>
          <p:cNvSpPr txBox="1">
            <a:spLocks noChangeArrowheads="1"/>
          </p:cNvSpPr>
          <p:nvPr/>
        </p:nvSpPr>
        <p:spPr bwMode="auto">
          <a:xfrm rot="-2783676">
            <a:off x="3872476" y="2072481"/>
            <a:ext cx="4271962"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FFFFFF"/>
                </a:solidFill>
                <a:latin typeface="KaiTi" panose="02010609060101010101" pitchFamily="49" charset="-122"/>
                <a:ea typeface="KaiTi" panose="02010609060101010101" pitchFamily="49" charset="-122"/>
                <a:cs typeface="新細明體" charset="0"/>
              </a:rPr>
              <a:t>奥利根 </a:t>
            </a:r>
            <a:r>
              <a:rPr lang="en-US" altLang="zh-TW" sz="2000" b="1" dirty="0">
                <a:solidFill>
                  <a:srgbClr val="FFFFFF"/>
                </a:solidFill>
                <a:latin typeface="KaiTi" panose="02010609060101010101" pitchFamily="49" charset="-122"/>
                <a:ea typeface="KaiTi" panose="02010609060101010101" pitchFamily="49" charset="-122"/>
                <a:cs typeface="新細明體" charset="0"/>
              </a:rPr>
              <a:t>(185-254)</a:t>
            </a:r>
          </a:p>
        </p:txBody>
      </p:sp>
      <p:sp>
        <p:nvSpPr>
          <p:cNvPr id="272431" name="Text Box 47"/>
          <p:cNvSpPr txBox="1">
            <a:spLocks noChangeArrowheads="1"/>
          </p:cNvSpPr>
          <p:nvPr/>
        </p:nvSpPr>
        <p:spPr bwMode="auto">
          <a:xfrm>
            <a:off x="4581294"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32" name="Text Box 48"/>
          <p:cNvSpPr txBox="1">
            <a:spLocks noChangeArrowheads="1"/>
          </p:cNvSpPr>
          <p:nvPr/>
        </p:nvSpPr>
        <p:spPr bwMode="auto">
          <a:xfrm>
            <a:off x="4581294"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33" name="Text Box 49"/>
          <p:cNvSpPr txBox="1">
            <a:spLocks noChangeArrowheads="1"/>
          </p:cNvSpPr>
          <p:nvPr/>
        </p:nvSpPr>
        <p:spPr bwMode="auto">
          <a:xfrm>
            <a:off x="4581294"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34" name="Text Box 50"/>
          <p:cNvSpPr txBox="1">
            <a:spLocks noChangeArrowheads="1"/>
          </p:cNvSpPr>
          <p:nvPr/>
        </p:nvSpPr>
        <p:spPr bwMode="auto">
          <a:xfrm>
            <a:off x="4581294"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X</a:t>
            </a:r>
          </a:p>
        </p:txBody>
      </p:sp>
      <p:sp>
        <p:nvSpPr>
          <p:cNvPr id="272435" name="Text Box 51"/>
          <p:cNvSpPr txBox="1">
            <a:spLocks noChangeArrowheads="1"/>
          </p:cNvSpPr>
          <p:nvPr/>
        </p:nvSpPr>
        <p:spPr bwMode="auto">
          <a:xfrm rot="-2783676">
            <a:off x="4371744" y="2273269"/>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latin typeface="KaiTi" panose="02010609060101010101" pitchFamily="49" charset="-122"/>
                <a:ea typeface="KaiTi" panose="02010609060101010101" pitchFamily="49" charset="-122"/>
              </a:rPr>
              <a:t>耶路撒冷的西里</a:t>
            </a:r>
            <a:r>
              <a:rPr lang="en-US" altLang="zh-TW" sz="2000" b="1" dirty="0">
                <a:solidFill>
                  <a:srgbClr val="FFFFFF"/>
                </a:solidFill>
                <a:latin typeface="KaiTi" panose="02010609060101010101" pitchFamily="49" charset="-122"/>
                <a:ea typeface="KaiTi" panose="02010609060101010101" pitchFamily="49" charset="-122"/>
                <a:cs typeface="新細明體" charset="0"/>
              </a:rPr>
              <a:t> (315-86)</a:t>
            </a:r>
          </a:p>
        </p:txBody>
      </p:sp>
      <p:sp>
        <p:nvSpPr>
          <p:cNvPr id="272436" name="Text Box 52"/>
          <p:cNvSpPr txBox="1">
            <a:spLocks noChangeArrowheads="1"/>
          </p:cNvSpPr>
          <p:nvPr/>
        </p:nvSpPr>
        <p:spPr bwMode="auto">
          <a:xfrm>
            <a:off x="4936894" y="4027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37" name="Text Box 53"/>
          <p:cNvSpPr txBox="1">
            <a:spLocks noChangeArrowheads="1"/>
          </p:cNvSpPr>
          <p:nvPr/>
        </p:nvSpPr>
        <p:spPr bwMode="auto">
          <a:xfrm>
            <a:off x="4936894" y="44084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38" name="Text Box 54"/>
          <p:cNvSpPr txBox="1">
            <a:spLocks noChangeArrowheads="1"/>
          </p:cNvSpPr>
          <p:nvPr/>
        </p:nvSpPr>
        <p:spPr bwMode="auto">
          <a:xfrm>
            <a:off x="4936894" y="47386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39" name="Text Box 55"/>
          <p:cNvSpPr txBox="1">
            <a:spLocks noChangeArrowheads="1"/>
          </p:cNvSpPr>
          <p:nvPr/>
        </p:nvSpPr>
        <p:spPr bwMode="auto">
          <a:xfrm>
            <a:off x="4936894" y="510222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latin typeface="KaiTi" panose="02010609060101010101" pitchFamily="49" charset="-122"/>
                <a:ea typeface="KaiTi" panose="02010609060101010101" pitchFamily="49" charset="-122"/>
                <a:cs typeface="新細明體" charset="0"/>
              </a:rPr>
              <a:t>O</a:t>
            </a:r>
          </a:p>
        </p:txBody>
      </p:sp>
      <p:sp>
        <p:nvSpPr>
          <p:cNvPr id="272440" name="Text Box 56"/>
          <p:cNvSpPr txBox="1">
            <a:spLocks noChangeArrowheads="1"/>
          </p:cNvSpPr>
          <p:nvPr/>
        </p:nvSpPr>
        <p:spPr bwMode="auto">
          <a:xfrm rot="-2783676">
            <a:off x="4777350" y="2248694"/>
            <a:ext cx="3957637"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FFFF00"/>
                </a:solidFill>
                <a:latin typeface="KaiTi" panose="02010609060101010101" pitchFamily="49" charset="-122"/>
                <a:ea typeface="KaiTi" panose="02010609060101010101" pitchFamily="49" charset="-122"/>
                <a:cs typeface="新細明體" charset="0"/>
              </a:rPr>
              <a:t>马斯尼 </a:t>
            </a:r>
            <a:r>
              <a:rPr lang="en-US" altLang="zh-TW" sz="2000" b="1" dirty="0">
                <a:solidFill>
                  <a:srgbClr val="FFFF00"/>
                </a:solidFill>
                <a:latin typeface="KaiTi" panose="02010609060101010101" pitchFamily="49" charset="-122"/>
                <a:ea typeface="KaiTi" panose="02010609060101010101" pitchFamily="49" charset="-122"/>
                <a:cs typeface="新細明體" charset="0"/>
              </a:rPr>
              <a:t>(140)</a:t>
            </a:r>
          </a:p>
        </p:txBody>
      </p:sp>
      <p:sp>
        <p:nvSpPr>
          <p:cNvPr id="272441" name="Text Box 57"/>
          <p:cNvSpPr txBox="1">
            <a:spLocks noChangeArrowheads="1"/>
          </p:cNvSpPr>
          <p:nvPr/>
        </p:nvSpPr>
        <p:spPr bwMode="auto">
          <a:xfrm>
            <a:off x="5354406" y="4741863"/>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2" name="Text Box 58"/>
          <p:cNvSpPr txBox="1">
            <a:spLocks noChangeArrowheads="1"/>
          </p:cNvSpPr>
          <p:nvPr/>
        </p:nvSpPr>
        <p:spPr bwMode="auto">
          <a:xfrm rot="-2783676">
            <a:off x="5157557" y="2279650"/>
            <a:ext cx="38862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FFFF00"/>
                </a:solidFill>
                <a:latin typeface="KaiTi" panose="02010609060101010101" pitchFamily="49" charset="-122"/>
                <a:ea typeface="KaiTi" panose="02010609060101010101" pitchFamily="49" charset="-122"/>
                <a:cs typeface="新細明體" charset="0"/>
              </a:rPr>
              <a:t>木纳彤尼</a:t>
            </a:r>
            <a:r>
              <a:rPr lang="en-US" altLang="zh-TW" sz="2000" b="1" dirty="0">
                <a:solidFill>
                  <a:srgbClr val="FFFF00"/>
                </a:solidFill>
                <a:latin typeface="KaiTi" panose="02010609060101010101" pitchFamily="49" charset="-122"/>
                <a:ea typeface="KaiTi" panose="02010609060101010101" pitchFamily="49" charset="-122"/>
                <a:cs typeface="新細明體" charset="0"/>
              </a:rPr>
              <a:t> (170)</a:t>
            </a:r>
          </a:p>
        </p:txBody>
      </p:sp>
      <p:sp>
        <p:nvSpPr>
          <p:cNvPr id="272443" name="Text Box 59"/>
          <p:cNvSpPr txBox="1">
            <a:spLocks noChangeArrowheads="1"/>
          </p:cNvSpPr>
          <p:nvPr/>
        </p:nvSpPr>
        <p:spPr bwMode="auto">
          <a:xfrm>
            <a:off x="5735406" y="4038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4" name="Text Box 60"/>
          <p:cNvSpPr txBox="1">
            <a:spLocks noChangeArrowheads="1"/>
          </p:cNvSpPr>
          <p:nvPr/>
        </p:nvSpPr>
        <p:spPr bwMode="auto">
          <a:xfrm>
            <a:off x="5735406" y="4419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5" name="Text Box 61"/>
          <p:cNvSpPr txBox="1">
            <a:spLocks noChangeArrowheads="1"/>
          </p:cNvSpPr>
          <p:nvPr/>
        </p:nvSpPr>
        <p:spPr bwMode="auto">
          <a:xfrm>
            <a:off x="1653295" y="4546598"/>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6" name="Text Box 62"/>
          <p:cNvSpPr txBox="1">
            <a:spLocks noChangeArrowheads="1"/>
          </p:cNvSpPr>
          <p:nvPr/>
        </p:nvSpPr>
        <p:spPr bwMode="auto">
          <a:xfrm>
            <a:off x="5735406" y="5116513"/>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7" name="Text Box 63"/>
          <p:cNvSpPr txBox="1">
            <a:spLocks noChangeArrowheads="1"/>
          </p:cNvSpPr>
          <p:nvPr/>
        </p:nvSpPr>
        <p:spPr bwMode="auto">
          <a:xfrm rot="-2783676">
            <a:off x="5477081" y="2134082"/>
            <a:ext cx="4292646"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eaLnBrk="0" hangingPunct="0"/>
            <a:r>
              <a:rPr lang="zh-CN" altLang="en-US" sz="2000" b="1" dirty="0">
                <a:solidFill>
                  <a:srgbClr val="FFFF00"/>
                </a:solidFill>
                <a:latin typeface="KaiTi" panose="02010609060101010101" pitchFamily="49" charset="-122"/>
                <a:ea typeface="KaiTi" panose="02010609060101010101" pitchFamily="49" charset="-122"/>
                <a:cs typeface="新細明體" charset="0"/>
              </a:rPr>
              <a:t>巴罗可修 </a:t>
            </a:r>
            <a:r>
              <a:rPr lang="en-US" altLang="zh-TW" sz="2000" b="1" dirty="0">
                <a:solidFill>
                  <a:srgbClr val="FFFF00"/>
                </a:solidFill>
                <a:latin typeface="KaiTi" panose="02010609060101010101" pitchFamily="49" charset="-122"/>
                <a:ea typeface="KaiTi" panose="02010609060101010101" pitchFamily="49" charset="-122"/>
                <a:cs typeface="新細明體" charset="0"/>
              </a:rPr>
              <a:t>(206)</a:t>
            </a:r>
          </a:p>
        </p:txBody>
      </p:sp>
      <p:sp>
        <p:nvSpPr>
          <p:cNvPr id="272448" name="Text Box 64"/>
          <p:cNvSpPr txBox="1">
            <a:spLocks noChangeArrowheads="1"/>
          </p:cNvSpPr>
          <p:nvPr/>
        </p:nvSpPr>
        <p:spPr bwMode="auto">
          <a:xfrm>
            <a:off x="6116406" y="4038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49" name="Text Box 65"/>
          <p:cNvSpPr txBox="1">
            <a:spLocks noChangeArrowheads="1"/>
          </p:cNvSpPr>
          <p:nvPr/>
        </p:nvSpPr>
        <p:spPr bwMode="auto">
          <a:xfrm>
            <a:off x="6116406" y="4419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0" name="Text Box 66"/>
          <p:cNvSpPr txBox="1">
            <a:spLocks noChangeArrowheads="1"/>
          </p:cNvSpPr>
          <p:nvPr/>
        </p:nvSpPr>
        <p:spPr bwMode="auto">
          <a:xfrm>
            <a:off x="6103706" y="47498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1" name="Text Box 67"/>
          <p:cNvSpPr txBox="1">
            <a:spLocks noChangeArrowheads="1"/>
          </p:cNvSpPr>
          <p:nvPr/>
        </p:nvSpPr>
        <p:spPr bwMode="auto">
          <a:xfrm>
            <a:off x="6116406" y="511333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2" name="Text Box 68"/>
          <p:cNvSpPr txBox="1">
            <a:spLocks noChangeArrowheads="1"/>
          </p:cNvSpPr>
          <p:nvPr/>
        </p:nvSpPr>
        <p:spPr bwMode="auto">
          <a:xfrm rot="-2783676">
            <a:off x="6027211" y="2143859"/>
            <a:ext cx="4085351"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algn="l" eaLnBrk="0" hangingPunct="0"/>
            <a:r>
              <a:rPr lang="zh-CN" altLang="en-US" sz="2000" b="1" dirty="0">
                <a:solidFill>
                  <a:srgbClr val="FFFF00"/>
                </a:solidFill>
                <a:latin typeface="KaiTi" panose="02010609060101010101" pitchFamily="49" charset="-122"/>
                <a:ea typeface="KaiTi" panose="02010609060101010101" pitchFamily="49" charset="-122"/>
                <a:cs typeface="新細明體" charset="0"/>
              </a:rPr>
              <a:t>使徒时代 </a:t>
            </a:r>
            <a:r>
              <a:rPr lang="en-US" altLang="zh-TW" sz="2000" b="1" dirty="0">
                <a:solidFill>
                  <a:srgbClr val="FFFF00"/>
                </a:solidFill>
                <a:latin typeface="KaiTi" panose="02010609060101010101" pitchFamily="49" charset="-122"/>
                <a:ea typeface="KaiTi" panose="02010609060101010101" pitchFamily="49" charset="-122"/>
                <a:cs typeface="新細明體" charset="0"/>
              </a:rPr>
              <a:t>(300)</a:t>
            </a:r>
          </a:p>
        </p:txBody>
      </p:sp>
      <p:sp>
        <p:nvSpPr>
          <p:cNvPr id="272453" name="Text Box 69"/>
          <p:cNvSpPr txBox="1">
            <a:spLocks noChangeArrowheads="1"/>
          </p:cNvSpPr>
          <p:nvPr/>
        </p:nvSpPr>
        <p:spPr bwMode="auto">
          <a:xfrm>
            <a:off x="6497406" y="4038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4" name="Text Box 70"/>
          <p:cNvSpPr txBox="1">
            <a:spLocks noChangeArrowheads="1"/>
          </p:cNvSpPr>
          <p:nvPr/>
        </p:nvSpPr>
        <p:spPr bwMode="auto">
          <a:xfrm>
            <a:off x="6497406" y="44196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5" name="Text Box 71"/>
          <p:cNvSpPr txBox="1">
            <a:spLocks noChangeArrowheads="1"/>
          </p:cNvSpPr>
          <p:nvPr/>
        </p:nvSpPr>
        <p:spPr bwMode="auto">
          <a:xfrm>
            <a:off x="6484706" y="4749800"/>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6" name="Text Box 72"/>
          <p:cNvSpPr txBox="1">
            <a:spLocks noChangeArrowheads="1"/>
          </p:cNvSpPr>
          <p:nvPr/>
        </p:nvSpPr>
        <p:spPr bwMode="auto">
          <a:xfrm>
            <a:off x="6497406" y="511333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FFFF00"/>
                </a:solidFill>
                <a:latin typeface="KaiTi" panose="02010609060101010101" pitchFamily="49" charset="-122"/>
                <a:ea typeface="KaiTi" panose="02010609060101010101" pitchFamily="49" charset="-122"/>
                <a:cs typeface="新細明體" charset="0"/>
              </a:rPr>
              <a:t>O</a:t>
            </a:r>
          </a:p>
        </p:txBody>
      </p:sp>
      <p:sp>
        <p:nvSpPr>
          <p:cNvPr id="272457" name="Text Box 73"/>
          <p:cNvSpPr txBox="1">
            <a:spLocks noChangeArrowheads="1"/>
          </p:cNvSpPr>
          <p:nvPr/>
        </p:nvSpPr>
        <p:spPr bwMode="auto">
          <a:xfrm rot="-2783676">
            <a:off x="6400490" y="2260021"/>
            <a:ext cx="38862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r>
              <a:rPr lang="zh-CN" altLang="en-US" sz="2000" dirty="0">
                <a:solidFill>
                  <a:schemeClr val="accent1">
                    <a:lumMod val="40000"/>
                    <a:lumOff val="60000"/>
                  </a:schemeClr>
                </a:solidFill>
                <a:latin typeface="KaiTi" panose="02010609060101010101" pitchFamily="49" charset="-122"/>
                <a:ea typeface="KaiTi" panose="02010609060101010101" pitchFamily="49" charset="-122"/>
              </a:rPr>
              <a:t>他提安四福音合参 </a:t>
            </a:r>
            <a:r>
              <a:rPr lang="en-US" altLang="zh-TW" sz="2000" b="1" dirty="0">
                <a:solidFill>
                  <a:schemeClr val="accent1">
                    <a:lumMod val="40000"/>
                    <a:lumOff val="60000"/>
                  </a:schemeClr>
                </a:solidFill>
                <a:latin typeface="KaiTi" panose="02010609060101010101" pitchFamily="49" charset="-122"/>
                <a:ea typeface="KaiTi" panose="02010609060101010101" pitchFamily="49" charset="-122"/>
                <a:cs typeface="新細明體" charset="0"/>
              </a:rPr>
              <a:t>(170)</a:t>
            </a:r>
          </a:p>
        </p:txBody>
      </p:sp>
      <p:sp>
        <p:nvSpPr>
          <p:cNvPr id="272458" name="Text Box 74"/>
          <p:cNvSpPr txBox="1">
            <a:spLocks noChangeArrowheads="1"/>
          </p:cNvSpPr>
          <p:nvPr/>
        </p:nvSpPr>
        <p:spPr bwMode="auto">
          <a:xfrm>
            <a:off x="6903806" y="4016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59" name="Text Box 75"/>
          <p:cNvSpPr txBox="1">
            <a:spLocks noChangeArrowheads="1"/>
          </p:cNvSpPr>
          <p:nvPr/>
        </p:nvSpPr>
        <p:spPr bwMode="auto">
          <a:xfrm>
            <a:off x="6903806" y="4397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0" name="Text Box 76"/>
          <p:cNvSpPr txBox="1">
            <a:spLocks noChangeArrowheads="1"/>
          </p:cNvSpPr>
          <p:nvPr/>
        </p:nvSpPr>
        <p:spPr bwMode="auto">
          <a:xfrm>
            <a:off x="6903806" y="47275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1" name="Text Box 77"/>
          <p:cNvSpPr txBox="1">
            <a:spLocks noChangeArrowheads="1"/>
          </p:cNvSpPr>
          <p:nvPr/>
        </p:nvSpPr>
        <p:spPr bwMode="auto">
          <a:xfrm>
            <a:off x="6916506" y="5094288"/>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2" name="Text Box 78"/>
          <p:cNvSpPr txBox="1">
            <a:spLocks noChangeArrowheads="1"/>
          </p:cNvSpPr>
          <p:nvPr/>
        </p:nvSpPr>
        <p:spPr bwMode="auto">
          <a:xfrm rot="-2783676">
            <a:off x="6808557" y="2246312"/>
            <a:ext cx="38862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6699FF"/>
                </a:solidFill>
                <a:ea typeface="新細明體" charset="0"/>
                <a:cs typeface="新細明體" charset="0"/>
              </a:rPr>
              <a:t>旧拉丁</a:t>
            </a:r>
            <a:r>
              <a:rPr lang="en-US" altLang="zh-TW" sz="2000" b="1" dirty="0">
                <a:solidFill>
                  <a:srgbClr val="6699FF"/>
                </a:solidFill>
                <a:latin typeface="Arial" charset="0"/>
                <a:ea typeface="新細明體" charset="0"/>
                <a:cs typeface="新細明體" charset="0"/>
              </a:rPr>
              <a:t> (150-170)</a:t>
            </a:r>
          </a:p>
        </p:txBody>
      </p:sp>
      <p:sp>
        <p:nvSpPr>
          <p:cNvPr id="272463" name="Text Box 79"/>
          <p:cNvSpPr txBox="1">
            <a:spLocks noChangeArrowheads="1"/>
          </p:cNvSpPr>
          <p:nvPr/>
        </p:nvSpPr>
        <p:spPr bwMode="auto">
          <a:xfrm>
            <a:off x="7284806" y="4016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4" name="Text Box 80"/>
          <p:cNvSpPr txBox="1">
            <a:spLocks noChangeArrowheads="1"/>
          </p:cNvSpPr>
          <p:nvPr/>
        </p:nvSpPr>
        <p:spPr bwMode="auto">
          <a:xfrm>
            <a:off x="7284806" y="4397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5" name="Text Box 81"/>
          <p:cNvSpPr txBox="1">
            <a:spLocks noChangeArrowheads="1"/>
          </p:cNvSpPr>
          <p:nvPr/>
        </p:nvSpPr>
        <p:spPr bwMode="auto">
          <a:xfrm>
            <a:off x="7284806" y="47275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6" name="Text Box 82"/>
          <p:cNvSpPr txBox="1">
            <a:spLocks noChangeArrowheads="1"/>
          </p:cNvSpPr>
          <p:nvPr/>
        </p:nvSpPr>
        <p:spPr bwMode="auto">
          <a:xfrm>
            <a:off x="7297506" y="5091113"/>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7" name="Text Box 83"/>
          <p:cNvSpPr txBox="1">
            <a:spLocks noChangeArrowheads="1"/>
          </p:cNvSpPr>
          <p:nvPr/>
        </p:nvSpPr>
        <p:spPr bwMode="auto">
          <a:xfrm rot="-2783676">
            <a:off x="7265757" y="2263775"/>
            <a:ext cx="38862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r>
              <a:rPr lang="zh-CN" altLang="en-US" sz="2000" b="1" dirty="0">
                <a:solidFill>
                  <a:srgbClr val="6699FF"/>
                </a:solidFill>
                <a:ea typeface="新細明體" charset="0"/>
                <a:cs typeface="新細明體" charset="0"/>
              </a:rPr>
              <a:t>旧叙利亚</a:t>
            </a:r>
            <a:r>
              <a:rPr lang="en-US" altLang="zh-TW" sz="2000" b="1" dirty="0">
                <a:solidFill>
                  <a:srgbClr val="6699FF"/>
                </a:solidFill>
                <a:ea typeface="新細明體" charset="0"/>
                <a:cs typeface="新細明體" charset="0"/>
              </a:rPr>
              <a:t> (200)</a:t>
            </a:r>
          </a:p>
        </p:txBody>
      </p:sp>
      <p:sp>
        <p:nvSpPr>
          <p:cNvPr id="272468" name="Text Box 84"/>
          <p:cNvSpPr txBox="1">
            <a:spLocks noChangeArrowheads="1"/>
          </p:cNvSpPr>
          <p:nvPr/>
        </p:nvSpPr>
        <p:spPr bwMode="auto">
          <a:xfrm>
            <a:off x="7665806" y="4016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69" name="Text Box 85"/>
          <p:cNvSpPr txBox="1">
            <a:spLocks noChangeArrowheads="1"/>
          </p:cNvSpPr>
          <p:nvPr/>
        </p:nvSpPr>
        <p:spPr bwMode="auto">
          <a:xfrm>
            <a:off x="7665806" y="43973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70" name="Text Box 86"/>
          <p:cNvSpPr txBox="1">
            <a:spLocks noChangeArrowheads="1"/>
          </p:cNvSpPr>
          <p:nvPr/>
        </p:nvSpPr>
        <p:spPr bwMode="auto">
          <a:xfrm>
            <a:off x="7665806" y="4727575"/>
            <a:ext cx="304800" cy="4492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71" name="Text Box 87"/>
          <p:cNvSpPr txBox="1">
            <a:spLocks noChangeArrowheads="1"/>
          </p:cNvSpPr>
          <p:nvPr/>
        </p:nvSpPr>
        <p:spPr bwMode="auto">
          <a:xfrm>
            <a:off x="7678506" y="5091113"/>
            <a:ext cx="304800" cy="4492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l" eaLnBrk="0" hangingPunct="0">
              <a:lnSpc>
                <a:spcPct val="130000"/>
              </a:lnSpc>
            </a:pPr>
            <a:r>
              <a:rPr lang="en-US" altLang="zh-TW" sz="1800" b="1">
                <a:solidFill>
                  <a:srgbClr val="6699FF"/>
                </a:solidFill>
                <a:latin typeface="KaiTi" panose="02010609060101010101" pitchFamily="49" charset="-122"/>
                <a:ea typeface="KaiTi" panose="02010609060101010101" pitchFamily="49" charset="-122"/>
                <a:cs typeface="新細明體" charset="0"/>
              </a:rPr>
              <a:t>O</a:t>
            </a:r>
          </a:p>
        </p:txBody>
      </p:sp>
      <p:sp>
        <p:nvSpPr>
          <p:cNvPr id="272472" name="Text Box 88"/>
          <p:cNvSpPr txBox="1">
            <a:spLocks noChangeArrowheads="1"/>
          </p:cNvSpPr>
          <p:nvPr/>
        </p:nvSpPr>
        <p:spPr bwMode="auto">
          <a:xfrm>
            <a:off x="5811606" y="914400"/>
            <a:ext cx="1600200" cy="473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TW" altLang="en-US" sz="2400" b="1" dirty="0">
                <a:solidFill>
                  <a:srgbClr val="FFFFFF"/>
                </a:solidFill>
                <a:latin typeface="KaiTi" panose="02010609060101010101" pitchFamily="49" charset="-122"/>
                <a:ea typeface="KaiTi" panose="02010609060101010101" pitchFamily="49" charset="-122"/>
              </a:rPr>
              <a:t>正典</a:t>
            </a:r>
          </a:p>
        </p:txBody>
      </p:sp>
      <p:sp>
        <p:nvSpPr>
          <p:cNvPr id="272473" name="Text Box 89"/>
          <p:cNvSpPr txBox="1">
            <a:spLocks noChangeArrowheads="1"/>
          </p:cNvSpPr>
          <p:nvPr/>
        </p:nvSpPr>
        <p:spPr bwMode="auto">
          <a:xfrm>
            <a:off x="7319731" y="914400"/>
            <a:ext cx="2073275" cy="473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CN" altLang="en-US" sz="2400" b="1">
                <a:solidFill>
                  <a:srgbClr val="6699FF"/>
                </a:solidFill>
                <a:latin typeface="KaiTi" pitchFamily="49" charset="-122"/>
                <a:ea typeface="KaiTi" pitchFamily="49" charset="-122"/>
              </a:rPr>
              <a:t>翻</a:t>
            </a:r>
            <a:r>
              <a:rPr lang="zh-TW" altLang="en-US" sz="2400" b="1">
                <a:solidFill>
                  <a:srgbClr val="6699FF"/>
                </a:solidFill>
                <a:latin typeface="KaiTi" pitchFamily="49" charset="-122"/>
                <a:ea typeface="KaiTi" pitchFamily="49" charset="-122"/>
              </a:rPr>
              <a:t>译</a:t>
            </a:r>
            <a:endParaRPr lang="en-US" altLang="zh-TW" sz="2400" b="1" dirty="0">
              <a:solidFill>
                <a:srgbClr val="6699FF"/>
              </a:solidFill>
              <a:latin typeface="KaiTi" pitchFamily="49" charset="-122"/>
              <a:ea typeface="KaiTi" pitchFamily="49" charset="-122"/>
            </a:endParaRPr>
          </a:p>
        </p:txBody>
      </p:sp>
      <p:sp>
        <p:nvSpPr>
          <p:cNvPr id="272474" name="Text Box 90"/>
          <p:cNvSpPr txBox="1">
            <a:spLocks noChangeArrowheads="1"/>
          </p:cNvSpPr>
          <p:nvPr/>
        </p:nvSpPr>
        <p:spPr bwMode="auto">
          <a:xfrm>
            <a:off x="265584" y="180975"/>
            <a:ext cx="2362200" cy="1425575"/>
          </a:xfrm>
          <a:prstGeom prst="rect">
            <a:avLst/>
          </a:prstGeom>
          <a:noFill/>
          <a:ln>
            <a:noFill/>
          </a:ln>
          <a:effectLst>
            <a:outerShdw blurRad="63500" dist="38099" dir="2700000" algn="ctr" rotWithShape="0">
              <a:srgbClr val="020009">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eaLnBrk="0" hangingPunct="0"/>
            <a:r>
              <a:rPr lang="zh-CN" altLang="en-US" sz="2800" b="1" dirty="0">
                <a:solidFill>
                  <a:srgbClr val="FFFFFF"/>
                </a:solidFill>
                <a:latin typeface="KaiTi" pitchFamily="49" charset="-122"/>
                <a:ea typeface="KaiTi" pitchFamily="49" charset="-122"/>
              </a:rPr>
              <a:t>尼西亚会议之前福音书被接</a:t>
            </a:r>
            <a:r>
              <a:rPr lang="zh-TW" altLang="en-US" sz="2800" b="1" dirty="0">
                <a:solidFill>
                  <a:srgbClr val="FFFFFF"/>
                </a:solidFill>
                <a:latin typeface="KaiTi" pitchFamily="49" charset="-122"/>
                <a:ea typeface="KaiTi" pitchFamily="49" charset="-122"/>
              </a:rPr>
              <a:t>纳的经过</a:t>
            </a:r>
            <a:endParaRPr lang="en-US" altLang="zh-TW" sz="2800" b="1" dirty="0">
              <a:solidFill>
                <a:srgbClr val="FFFFFF"/>
              </a:solidFill>
              <a:latin typeface="KaiTi" pitchFamily="49" charset="-122"/>
              <a:ea typeface="KaiTi" pitchFamily="49" charset="-122"/>
            </a:endParaRPr>
          </a:p>
        </p:txBody>
      </p:sp>
      <p:sp>
        <p:nvSpPr>
          <p:cNvPr id="272475" name="Text Box 91"/>
          <p:cNvSpPr txBox="1">
            <a:spLocks noChangeArrowheads="1"/>
          </p:cNvSpPr>
          <p:nvPr/>
        </p:nvSpPr>
        <p:spPr bwMode="auto">
          <a:xfrm>
            <a:off x="630006" y="6357317"/>
            <a:ext cx="2073275" cy="600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TW" altLang="en-US" sz="3200">
                <a:solidFill>
                  <a:srgbClr val="FFFFFF"/>
                </a:solidFill>
                <a:latin typeface="KaiTi" pitchFamily="49" charset="-122"/>
                <a:ea typeface="KaiTi" pitchFamily="49" charset="-122"/>
              </a:rPr>
              <a:t>第一世纪</a:t>
            </a:r>
            <a:endParaRPr lang="en-US" altLang="zh-TW" sz="3200" dirty="0">
              <a:solidFill>
                <a:srgbClr val="FFFFFF"/>
              </a:solidFill>
              <a:latin typeface="KaiTi" pitchFamily="49" charset="-122"/>
              <a:ea typeface="KaiTi" pitchFamily="49" charset="-122"/>
            </a:endParaRPr>
          </a:p>
        </p:txBody>
      </p:sp>
      <p:sp>
        <p:nvSpPr>
          <p:cNvPr id="272476" name="Text Box 92"/>
          <p:cNvSpPr txBox="1">
            <a:spLocks noChangeArrowheads="1"/>
          </p:cNvSpPr>
          <p:nvPr/>
        </p:nvSpPr>
        <p:spPr bwMode="auto">
          <a:xfrm>
            <a:off x="6786331" y="5867400"/>
            <a:ext cx="2073275" cy="854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eaLnBrk="0" hangingPunct="0"/>
            <a:r>
              <a:rPr lang="zh-TW" altLang="en-US" sz="2400" dirty="0">
                <a:solidFill>
                  <a:srgbClr val="FFFFFF"/>
                </a:solidFill>
                <a:latin typeface="KaiTi" pitchFamily="49" charset="-122"/>
                <a:ea typeface="KaiTi" pitchFamily="49" charset="-122"/>
              </a:rPr>
              <a:t>公元</a:t>
            </a:r>
            <a:r>
              <a:rPr lang="en-US" altLang="zh-TW" sz="2400" dirty="0">
                <a:solidFill>
                  <a:srgbClr val="FFFFFF"/>
                </a:solidFill>
                <a:latin typeface="KaiTi" pitchFamily="49" charset="-122"/>
                <a:ea typeface="KaiTi" pitchFamily="49" charset="-122"/>
              </a:rPr>
              <a:t>325</a:t>
            </a:r>
            <a:r>
              <a:rPr lang="zh-TW" altLang="en-US" sz="2400" dirty="0">
                <a:solidFill>
                  <a:srgbClr val="FFFFFF"/>
                </a:solidFill>
                <a:latin typeface="KaiTi" pitchFamily="49" charset="-122"/>
                <a:ea typeface="KaiTi" pitchFamily="49" charset="-122"/>
              </a:rPr>
              <a:t>年</a:t>
            </a:r>
            <a:endParaRPr lang="zh-TW" sz="2400" dirty="0">
              <a:solidFill>
                <a:srgbClr val="FFFFFF"/>
              </a:solidFill>
              <a:latin typeface="KaiTi" pitchFamily="49" charset="-122"/>
              <a:ea typeface="KaiTi" pitchFamily="49" charset="-122"/>
            </a:endParaRPr>
          </a:p>
          <a:p>
            <a:pPr eaLnBrk="0" hangingPunct="0"/>
            <a:r>
              <a:rPr lang="zh-TW" altLang="en-US" sz="2400">
                <a:solidFill>
                  <a:srgbClr val="FFFFFF"/>
                </a:solidFill>
                <a:latin typeface="KaiTi" pitchFamily="49" charset="-122"/>
                <a:ea typeface="KaiTi" pitchFamily="49" charset="-122"/>
              </a:rPr>
              <a:t>尼西亚会议</a:t>
            </a:r>
            <a:endParaRPr lang="zh-TW" altLang="en-US" sz="2400" dirty="0">
              <a:solidFill>
                <a:srgbClr val="FFFFFF"/>
              </a:solidFill>
              <a:latin typeface="KaiTi" pitchFamily="49" charset="-122"/>
              <a:ea typeface="KaiTi" pitchFamily="49" charset="-122"/>
            </a:endParaRPr>
          </a:p>
        </p:txBody>
      </p:sp>
      <p:grpSp>
        <p:nvGrpSpPr>
          <p:cNvPr id="90" name="Group 92"/>
          <p:cNvGrpSpPr>
            <a:grpSpLocks/>
          </p:cNvGrpSpPr>
          <p:nvPr/>
        </p:nvGrpSpPr>
        <p:grpSpPr bwMode="auto">
          <a:xfrm>
            <a:off x="1066800" y="4995861"/>
            <a:ext cx="1524000" cy="1447799"/>
            <a:chOff x="768" y="3168"/>
            <a:chExt cx="960" cy="912"/>
          </a:xfrm>
          <a:solidFill>
            <a:srgbClr val="000090"/>
          </a:solidFill>
        </p:grpSpPr>
        <p:sp>
          <p:nvSpPr>
            <p:cNvPr id="91"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grpFill/>
            <a:ln w="9525">
              <a:solidFill>
                <a:schemeClr val="tx1"/>
              </a:solidFill>
              <a:miter lim="800000"/>
              <a:headEnd/>
              <a:tailEnd/>
            </a:ln>
          </p:spPr>
          <p:txBody>
            <a:bodyPr wrap="none" anchor="ctr"/>
            <a:lstStyle/>
            <a:p>
              <a:endParaRPr lang="en-US">
                <a:solidFill>
                  <a:srgbClr val="FFFFFF"/>
                </a:solidFill>
                <a:latin typeface="BONES" charset="0"/>
              </a:endParaRPr>
            </a:p>
          </p:txBody>
        </p:sp>
        <p:sp>
          <p:nvSpPr>
            <p:cNvPr id="92" name="Text Box 94"/>
            <p:cNvSpPr txBox="1">
              <a:spLocks noChangeArrowheads="1"/>
            </p:cNvSpPr>
            <p:nvPr/>
          </p:nvSpPr>
          <p:spPr bwMode="auto">
            <a:xfrm>
              <a:off x="799" y="3524"/>
              <a:ext cx="929" cy="407"/>
            </a:xfrm>
            <a:prstGeom prst="rect">
              <a:avLst/>
            </a:prstGeom>
            <a:grpFill/>
            <a:ln w="9525">
              <a:noFill/>
              <a:miter lim="800000"/>
              <a:headEnd/>
              <a:tailEnd/>
            </a:ln>
            <a:effectLst>
              <a:outerShdw blurRad="63500" dist="35921" dir="2700000" algn="ctr" rotWithShape="0">
                <a:srgbClr val="020009">
                  <a:alpha val="74998"/>
                </a:srgbClr>
              </a:outerShdw>
            </a:effectLst>
          </p:spPr>
          <p:txBody>
            <a:bodyPr wrap="square">
              <a:spAutoFit/>
            </a:bodyPr>
            <a:lstStyle/>
            <a:p>
              <a:pPr algn="ctr">
                <a:defRPr/>
              </a:pPr>
              <a:r>
                <a:rPr lang="zh-TW" altLang="en-US" sz="1800" b="1">
                  <a:solidFill>
                    <a:srgbClr val="FFFFFF"/>
                  </a:solidFill>
                  <a:latin typeface="KaiTi" pitchFamily="49" charset="-122"/>
                  <a:ea typeface="KaiTi" pitchFamily="49" charset="-122"/>
                </a:rPr>
                <a:t>多马福音</a:t>
              </a:r>
              <a:endParaRPr lang="en-US" altLang="zh-TW" sz="1800" b="1" dirty="0">
                <a:solidFill>
                  <a:srgbClr val="FFFFFF"/>
                </a:solidFill>
                <a:latin typeface="KaiTi" pitchFamily="49" charset="-122"/>
                <a:ea typeface="KaiTi" pitchFamily="49" charset="-122"/>
              </a:endParaRPr>
            </a:p>
            <a:p>
              <a:pPr algn="ctr">
                <a:defRPr/>
              </a:pPr>
              <a:r>
                <a:rPr lang="zh-TW" altLang="en-US" sz="1800" b="1">
                  <a:solidFill>
                    <a:srgbClr val="FFFFFF"/>
                  </a:solidFill>
                  <a:latin typeface="KaiTi" pitchFamily="49" charset="-122"/>
                  <a:ea typeface="KaiTi" pitchFamily="49" charset="-122"/>
                </a:rPr>
                <a:t>主后</a:t>
              </a:r>
              <a:r>
                <a:rPr lang="en-US" sz="1800" b="1">
                  <a:solidFill>
                    <a:srgbClr val="FFFFFF"/>
                  </a:solidFill>
                  <a:latin typeface="KaiTi" pitchFamily="49" charset="-122"/>
                  <a:ea typeface="KaiTi" pitchFamily="49" charset="-122"/>
                </a:rPr>
                <a:t> </a:t>
              </a:r>
              <a:r>
                <a:rPr lang="en-US" sz="1800" b="1" dirty="0">
                  <a:solidFill>
                    <a:srgbClr val="FFFFFF"/>
                  </a:solidFill>
                  <a:latin typeface="KaiTi" pitchFamily="49" charset="-122"/>
                  <a:ea typeface="KaiTi" pitchFamily="49" charset="-122"/>
                </a:rPr>
                <a:t>50-140</a:t>
              </a:r>
            </a:p>
          </p:txBody>
        </p:sp>
      </p:grpSp>
      <p:grpSp>
        <p:nvGrpSpPr>
          <p:cNvPr id="93" name="Group 95"/>
          <p:cNvGrpSpPr>
            <a:grpSpLocks/>
          </p:cNvGrpSpPr>
          <p:nvPr/>
        </p:nvGrpSpPr>
        <p:grpSpPr bwMode="auto">
          <a:xfrm>
            <a:off x="2590800" y="4995865"/>
            <a:ext cx="1600200" cy="1447800"/>
            <a:chOff x="1728" y="3195"/>
            <a:chExt cx="1008" cy="912"/>
          </a:xfrm>
        </p:grpSpPr>
        <p:sp>
          <p:nvSpPr>
            <p:cNvPr id="94"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endParaRPr lang="en-US">
                <a:solidFill>
                  <a:srgbClr val="FFFFFF"/>
                </a:solidFill>
                <a:latin typeface="BONES" charset="0"/>
              </a:endParaRPr>
            </a:p>
          </p:txBody>
        </p:sp>
        <p:sp>
          <p:nvSpPr>
            <p:cNvPr id="95" name="Text Box 97"/>
            <p:cNvSpPr txBox="1">
              <a:spLocks noChangeArrowheads="1"/>
            </p:cNvSpPr>
            <p:nvPr/>
          </p:nvSpPr>
          <p:spPr bwMode="auto">
            <a:xfrm>
              <a:off x="1728" y="3551"/>
              <a:ext cx="1008" cy="407"/>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algn="ctr">
                <a:defRPr/>
              </a:pPr>
              <a:r>
                <a:rPr lang="zh-TW" altLang="en-US" sz="1800" b="1">
                  <a:solidFill>
                    <a:srgbClr val="FFFFFF"/>
                  </a:solidFill>
                  <a:latin typeface="KaiTi" pitchFamily="49" charset="-122"/>
                  <a:ea typeface="KaiTi" pitchFamily="49" charset="-122"/>
                </a:rPr>
                <a:t>犹大福音</a:t>
              </a:r>
              <a:r>
                <a:rPr lang="en-US" sz="1800" b="1">
                  <a:solidFill>
                    <a:srgbClr val="FFFFFF"/>
                  </a:solidFill>
                  <a:latin typeface="KaiTi" pitchFamily="49" charset="-122"/>
                  <a:ea typeface="KaiTi" pitchFamily="49" charset="-122"/>
                </a:rPr>
                <a:t> </a:t>
              </a:r>
              <a:br>
                <a:rPr lang="en-US" sz="1800" b="1">
                  <a:solidFill>
                    <a:srgbClr val="FFFFFF"/>
                  </a:solidFill>
                  <a:latin typeface="KaiTi" pitchFamily="49" charset="-122"/>
                  <a:ea typeface="KaiTi" pitchFamily="49" charset="-122"/>
                </a:rPr>
              </a:br>
              <a:r>
                <a:rPr lang="zh-TW" altLang="en-US" sz="1800" b="1">
                  <a:solidFill>
                    <a:srgbClr val="FFFFFF"/>
                  </a:solidFill>
                  <a:latin typeface="KaiTi" pitchFamily="49" charset="-122"/>
                  <a:ea typeface="KaiTi" pitchFamily="49" charset="-122"/>
                </a:rPr>
                <a:t>主后</a:t>
              </a:r>
              <a:r>
                <a:rPr lang="en-US" sz="1800" b="1">
                  <a:solidFill>
                    <a:srgbClr val="FFFFFF"/>
                  </a:solidFill>
                  <a:latin typeface="KaiTi" pitchFamily="49" charset="-122"/>
                  <a:ea typeface="KaiTi" pitchFamily="49" charset="-122"/>
                </a:rPr>
                <a:t> </a:t>
              </a:r>
              <a:r>
                <a:rPr lang="en-US" sz="1800" b="1" dirty="0">
                  <a:solidFill>
                    <a:srgbClr val="FFFFFF"/>
                  </a:solidFill>
                  <a:latin typeface="KaiTi" pitchFamily="49" charset="-122"/>
                  <a:ea typeface="KaiTi" pitchFamily="49" charset="-122"/>
                </a:rPr>
                <a:t>170?</a:t>
              </a:r>
            </a:p>
          </p:txBody>
        </p:sp>
      </p:grpSp>
    </p:spTree>
    <p:extLst>
      <p:ext uri="{BB962C8B-B14F-4D97-AF65-F5344CB8AC3E}">
        <p14:creationId xmlns:p14="http://schemas.microsoft.com/office/powerpoint/2010/main" val="158841671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239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4" fill="hold" grpId="0" nodeType="clickEffect">
                                  <p:stCondLst>
                                    <p:cond delay="0"/>
                                  </p:stCondLst>
                                  <p:childTnLst>
                                    <p:set>
                                      <p:cBhvr>
                                        <p:cTn id="10" dur="1" fill="hold">
                                          <p:stCondLst>
                                            <p:cond delay="0"/>
                                          </p:stCondLst>
                                        </p:cTn>
                                        <p:tgtEl>
                                          <p:spTgt spid="272398"/>
                                        </p:tgtEl>
                                        <p:attrNameLst>
                                          <p:attrName>style.visibility</p:attrName>
                                        </p:attrNameLst>
                                      </p:cBhvr>
                                      <p:to>
                                        <p:strVal val="visible"/>
                                      </p:to>
                                    </p:set>
                                    <p:animEffect transition="in" filter="wipe(down)">
                                      <p:cBhvr>
                                        <p:cTn id="11" dur="500"/>
                                        <p:tgtEl>
                                          <p:spTgt spid="272398"/>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272401"/>
                                        </p:tgtEl>
                                        <p:attrNameLst>
                                          <p:attrName>style.visibility</p:attrName>
                                        </p:attrNameLst>
                                      </p:cBhvr>
                                      <p:to>
                                        <p:strVal val="visible"/>
                                      </p:to>
                                    </p:set>
                                    <p:animEffect transition="in" filter="wipe(down)">
                                      <p:cBhvr>
                                        <p:cTn id="14" dur="500"/>
                                        <p:tgtEl>
                                          <p:spTgt spid="272401"/>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272402"/>
                                        </p:tgtEl>
                                        <p:attrNameLst>
                                          <p:attrName>style.visibility</p:attrName>
                                        </p:attrNameLst>
                                      </p:cBhvr>
                                      <p:to>
                                        <p:strVal val="visible"/>
                                      </p:to>
                                    </p:set>
                                    <p:animEffect transition="in" filter="wipe(down)">
                                      <p:cBhvr>
                                        <p:cTn id="17" dur="500"/>
                                        <p:tgtEl>
                                          <p:spTgt spid="272402"/>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272403"/>
                                        </p:tgtEl>
                                        <p:attrNameLst>
                                          <p:attrName>style.visibility</p:attrName>
                                        </p:attrNameLst>
                                      </p:cBhvr>
                                      <p:to>
                                        <p:strVal val="visible"/>
                                      </p:to>
                                    </p:set>
                                    <p:animEffect transition="in" filter="wipe(down)">
                                      <p:cBhvr>
                                        <p:cTn id="20" dur="500"/>
                                        <p:tgtEl>
                                          <p:spTgt spid="27240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272404"/>
                                        </p:tgtEl>
                                        <p:attrNameLst>
                                          <p:attrName>style.visibility</p:attrName>
                                        </p:attrNameLst>
                                      </p:cBhvr>
                                      <p:to>
                                        <p:strVal val="visible"/>
                                      </p:to>
                                    </p:set>
                                    <p:animEffect transition="in" filter="wipe(down)">
                                      <p:cBhvr>
                                        <p:cTn id="25" dur="500"/>
                                        <p:tgtEl>
                                          <p:spTgt spid="272404"/>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272405"/>
                                        </p:tgtEl>
                                        <p:attrNameLst>
                                          <p:attrName>style.visibility</p:attrName>
                                        </p:attrNameLst>
                                      </p:cBhvr>
                                      <p:to>
                                        <p:strVal val="visible"/>
                                      </p:to>
                                    </p:set>
                                    <p:animEffect transition="in" filter="wipe(down)">
                                      <p:cBhvr>
                                        <p:cTn id="28" dur="500"/>
                                        <p:tgtEl>
                                          <p:spTgt spid="272405"/>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272406"/>
                                        </p:tgtEl>
                                        <p:attrNameLst>
                                          <p:attrName>style.visibility</p:attrName>
                                        </p:attrNameLst>
                                      </p:cBhvr>
                                      <p:to>
                                        <p:strVal val="visible"/>
                                      </p:to>
                                    </p:set>
                                    <p:animEffect transition="in" filter="wipe(down)">
                                      <p:cBhvr>
                                        <p:cTn id="31" dur="500"/>
                                        <p:tgtEl>
                                          <p:spTgt spid="272406"/>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272407"/>
                                        </p:tgtEl>
                                        <p:attrNameLst>
                                          <p:attrName>style.visibility</p:attrName>
                                        </p:attrNameLst>
                                      </p:cBhvr>
                                      <p:to>
                                        <p:strVal val="visible"/>
                                      </p:to>
                                    </p:set>
                                    <p:animEffect transition="in" filter="wipe(down)">
                                      <p:cBhvr>
                                        <p:cTn id="36" dur="500"/>
                                        <p:tgtEl>
                                          <p:spTgt spid="272407"/>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72408"/>
                                        </p:tgtEl>
                                        <p:attrNameLst>
                                          <p:attrName>style.visibility</p:attrName>
                                        </p:attrNameLst>
                                      </p:cBhvr>
                                      <p:to>
                                        <p:strVal val="visible"/>
                                      </p:to>
                                    </p:set>
                                    <p:animEffect transition="in" filter="wipe(down)">
                                      <p:cBhvr>
                                        <p:cTn id="39" dur="500"/>
                                        <p:tgtEl>
                                          <p:spTgt spid="272408"/>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72409"/>
                                        </p:tgtEl>
                                        <p:attrNameLst>
                                          <p:attrName>style.visibility</p:attrName>
                                        </p:attrNameLst>
                                      </p:cBhvr>
                                      <p:to>
                                        <p:strVal val="visible"/>
                                      </p:to>
                                    </p:set>
                                    <p:animEffect transition="in" filter="wipe(down)">
                                      <p:cBhvr>
                                        <p:cTn id="42" dur="500"/>
                                        <p:tgtEl>
                                          <p:spTgt spid="272409"/>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72410"/>
                                        </p:tgtEl>
                                        <p:attrNameLst>
                                          <p:attrName>style.visibility</p:attrName>
                                        </p:attrNameLst>
                                      </p:cBhvr>
                                      <p:to>
                                        <p:strVal val="visible"/>
                                      </p:to>
                                    </p:set>
                                    <p:animEffect transition="in" filter="wipe(down)">
                                      <p:cBhvr>
                                        <p:cTn id="45" dur="500"/>
                                        <p:tgtEl>
                                          <p:spTgt spid="272410"/>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72411"/>
                                        </p:tgtEl>
                                        <p:attrNameLst>
                                          <p:attrName>style.visibility</p:attrName>
                                        </p:attrNameLst>
                                      </p:cBhvr>
                                      <p:to>
                                        <p:strVal val="visible"/>
                                      </p:to>
                                    </p:set>
                                    <p:animEffect transition="in" filter="wipe(down)">
                                      <p:cBhvr>
                                        <p:cTn id="48" dur="500"/>
                                        <p:tgtEl>
                                          <p:spTgt spid="272411"/>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grpId="0" nodeType="clickEffect">
                                  <p:stCondLst>
                                    <p:cond delay="0"/>
                                  </p:stCondLst>
                                  <p:childTnLst>
                                    <p:set>
                                      <p:cBhvr>
                                        <p:cTn id="52" dur="1" fill="hold">
                                          <p:stCondLst>
                                            <p:cond delay="0"/>
                                          </p:stCondLst>
                                        </p:cTn>
                                        <p:tgtEl>
                                          <p:spTgt spid="272412"/>
                                        </p:tgtEl>
                                        <p:attrNameLst>
                                          <p:attrName>style.visibility</p:attrName>
                                        </p:attrNameLst>
                                      </p:cBhvr>
                                      <p:to>
                                        <p:strVal val="visible"/>
                                      </p:to>
                                    </p:set>
                                    <p:animEffect transition="in" filter="wipe(down)">
                                      <p:cBhvr>
                                        <p:cTn id="53" dur="500"/>
                                        <p:tgtEl>
                                          <p:spTgt spid="272412"/>
                                        </p:tgtEl>
                                      </p:cBhvr>
                                    </p:animEffect>
                                  </p:childTnLst>
                                </p:cTn>
                              </p:par>
                              <p:par>
                                <p:cTn id="54" presetID="22" presetClass="entr" presetSubtype="4" fill="hold" grpId="0" nodeType="withEffect">
                                  <p:stCondLst>
                                    <p:cond delay="0"/>
                                  </p:stCondLst>
                                  <p:childTnLst>
                                    <p:set>
                                      <p:cBhvr>
                                        <p:cTn id="55" dur="1" fill="hold">
                                          <p:stCondLst>
                                            <p:cond delay="0"/>
                                          </p:stCondLst>
                                        </p:cTn>
                                        <p:tgtEl>
                                          <p:spTgt spid="272413"/>
                                        </p:tgtEl>
                                        <p:attrNameLst>
                                          <p:attrName>style.visibility</p:attrName>
                                        </p:attrNameLst>
                                      </p:cBhvr>
                                      <p:to>
                                        <p:strVal val="visible"/>
                                      </p:to>
                                    </p:set>
                                    <p:animEffect transition="in" filter="wipe(down)">
                                      <p:cBhvr>
                                        <p:cTn id="56" dur="500"/>
                                        <p:tgtEl>
                                          <p:spTgt spid="272413"/>
                                        </p:tgtEl>
                                      </p:cBhvr>
                                    </p:animEffect>
                                  </p:childTnLst>
                                </p:cTn>
                              </p:par>
                              <p:par>
                                <p:cTn id="57" presetID="22" presetClass="entr" presetSubtype="4" fill="hold" grpId="0" nodeType="withEffect">
                                  <p:stCondLst>
                                    <p:cond delay="0"/>
                                  </p:stCondLst>
                                  <p:childTnLst>
                                    <p:set>
                                      <p:cBhvr>
                                        <p:cTn id="58" dur="1" fill="hold">
                                          <p:stCondLst>
                                            <p:cond delay="0"/>
                                          </p:stCondLst>
                                        </p:cTn>
                                        <p:tgtEl>
                                          <p:spTgt spid="272414"/>
                                        </p:tgtEl>
                                        <p:attrNameLst>
                                          <p:attrName>style.visibility</p:attrName>
                                        </p:attrNameLst>
                                      </p:cBhvr>
                                      <p:to>
                                        <p:strVal val="visible"/>
                                      </p:to>
                                    </p:set>
                                    <p:animEffect transition="in" filter="wipe(down)">
                                      <p:cBhvr>
                                        <p:cTn id="59" dur="500"/>
                                        <p:tgtEl>
                                          <p:spTgt spid="272414"/>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22" presetClass="entr" presetSubtype="4" fill="hold" grpId="0" nodeType="clickEffect">
                                  <p:stCondLst>
                                    <p:cond delay="0"/>
                                  </p:stCondLst>
                                  <p:childTnLst>
                                    <p:set>
                                      <p:cBhvr>
                                        <p:cTn id="63" dur="1" fill="hold">
                                          <p:stCondLst>
                                            <p:cond delay="0"/>
                                          </p:stCondLst>
                                        </p:cTn>
                                        <p:tgtEl>
                                          <p:spTgt spid="272415"/>
                                        </p:tgtEl>
                                        <p:attrNameLst>
                                          <p:attrName>style.visibility</p:attrName>
                                        </p:attrNameLst>
                                      </p:cBhvr>
                                      <p:to>
                                        <p:strVal val="visible"/>
                                      </p:to>
                                    </p:set>
                                    <p:animEffect transition="in" filter="wipe(down)">
                                      <p:cBhvr>
                                        <p:cTn id="64" dur="500"/>
                                        <p:tgtEl>
                                          <p:spTgt spid="272415"/>
                                        </p:tgtEl>
                                      </p:cBhvr>
                                    </p:animEffect>
                                  </p:childTnLst>
                                </p:cTn>
                              </p:par>
                              <p:par>
                                <p:cTn id="65" presetID="22" presetClass="entr" presetSubtype="4" fill="hold" grpId="0" nodeType="withEffect">
                                  <p:stCondLst>
                                    <p:cond delay="0"/>
                                  </p:stCondLst>
                                  <p:childTnLst>
                                    <p:set>
                                      <p:cBhvr>
                                        <p:cTn id="66" dur="1" fill="hold">
                                          <p:stCondLst>
                                            <p:cond delay="0"/>
                                          </p:stCondLst>
                                        </p:cTn>
                                        <p:tgtEl>
                                          <p:spTgt spid="272416"/>
                                        </p:tgtEl>
                                        <p:attrNameLst>
                                          <p:attrName>style.visibility</p:attrName>
                                        </p:attrNameLst>
                                      </p:cBhvr>
                                      <p:to>
                                        <p:strVal val="visible"/>
                                      </p:to>
                                    </p:set>
                                    <p:animEffect transition="in" filter="wipe(down)">
                                      <p:cBhvr>
                                        <p:cTn id="67" dur="500"/>
                                        <p:tgtEl>
                                          <p:spTgt spid="272416"/>
                                        </p:tgtEl>
                                      </p:cBhvr>
                                    </p:animEffect>
                                  </p:childTnLst>
                                </p:cTn>
                              </p:par>
                              <p:par>
                                <p:cTn id="68" presetID="22" presetClass="entr" presetSubtype="4" fill="hold" grpId="0" nodeType="withEffect">
                                  <p:stCondLst>
                                    <p:cond delay="0"/>
                                  </p:stCondLst>
                                  <p:childTnLst>
                                    <p:set>
                                      <p:cBhvr>
                                        <p:cTn id="69" dur="1" fill="hold">
                                          <p:stCondLst>
                                            <p:cond delay="0"/>
                                          </p:stCondLst>
                                        </p:cTn>
                                        <p:tgtEl>
                                          <p:spTgt spid="272417"/>
                                        </p:tgtEl>
                                        <p:attrNameLst>
                                          <p:attrName>style.visibility</p:attrName>
                                        </p:attrNameLst>
                                      </p:cBhvr>
                                      <p:to>
                                        <p:strVal val="visible"/>
                                      </p:to>
                                    </p:set>
                                    <p:animEffect transition="in" filter="wipe(down)">
                                      <p:cBhvr>
                                        <p:cTn id="70" dur="500"/>
                                        <p:tgtEl>
                                          <p:spTgt spid="272417"/>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22" presetClass="entr" presetSubtype="4" fill="hold" grpId="0" nodeType="clickEffect">
                                  <p:stCondLst>
                                    <p:cond delay="0"/>
                                  </p:stCondLst>
                                  <p:childTnLst>
                                    <p:set>
                                      <p:cBhvr>
                                        <p:cTn id="74" dur="1" fill="hold">
                                          <p:stCondLst>
                                            <p:cond delay="0"/>
                                          </p:stCondLst>
                                        </p:cTn>
                                        <p:tgtEl>
                                          <p:spTgt spid="272418"/>
                                        </p:tgtEl>
                                        <p:attrNameLst>
                                          <p:attrName>style.visibility</p:attrName>
                                        </p:attrNameLst>
                                      </p:cBhvr>
                                      <p:to>
                                        <p:strVal val="visible"/>
                                      </p:to>
                                    </p:set>
                                    <p:animEffect transition="in" filter="wipe(down)">
                                      <p:cBhvr>
                                        <p:cTn id="75" dur="500"/>
                                        <p:tgtEl>
                                          <p:spTgt spid="272418"/>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272419"/>
                                        </p:tgtEl>
                                        <p:attrNameLst>
                                          <p:attrName>style.visibility</p:attrName>
                                        </p:attrNameLst>
                                      </p:cBhvr>
                                      <p:to>
                                        <p:strVal val="visible"/>
                                      </p:to>
                                    </p:set>
                                    <p:animEffect transition="in" filter="wipe(down)">
                                      <p:cBhvr>
                                        <p:cTn id="78" dur="500"/>
                                        <p:tgtEl>
                                          <p:spTgt spid="272419"/>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22" presetClass="entr" presetSubtype="4" fill="hold" grpId="0" nodeType="clickEffect">
                                  <p:stCondLst>
                                    <p:cond delay="0"/>
                                  </p:stCondLst>
                                  <p:childTnLst>
                                    <p:set>
                                      <p:cBhvr>
                                        <p:cTn id="82" dur="1" fill="hold">
                                          <p:stCondLst>
                                            <p:cond delay="0"/>
                                          </p:stCondLst>
                                        </p:cTn>
                                        <p:tgtEl>
                                          <p:spTgt spid="272420"/>
                                        </p:tgtEl>
                                        <p:attrNameLst>
                                          <p:attrName>style.visibility</p:attrName>
                                        </p:attrNameLst>
                                      </p:cBhvr>
                                      <p:to>
                                        <p:strVal val="visible"/>
                                      </p:to>
                                    </p:set>
                                    <p:animEffect transition="in" filter="wipe(down)">
                                      <p:cBhvr>
                                        <p:cTn id="83" dur="500"/>
                                        <p:tgtEl>
                                          <p:spTgt spid="272420"/>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272421"/>
                                        </p:tgtEl>
                                        <p:attrNameLst>
                                          <p:attrName>style.visibility</p:attrName>
                                        </p:attrNameLst>
                                      </p:cBhvr>
                                      <p:to>
                                        <p:strVal val="visible"/>
                                      </p:to>
                                    </p:set>
                                    <p:animEffect transition="in" filter="wipe(down)">
                                      <p:cBhvr>
                                        <p:cTn id="86" dur="500"/>
                                        <p:tgtEl>
                                          <p:spTgt spid="272421"/>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272422"/>
                                        </p:tgtEl>
                                        <p:attrNameLst>
                                          <p:attrName>style.visibility</p:attrName>
                                        </p:attrNameLst>
                                      </p:cBhvr>
                                      <p:to>
                                        <p:strVal val="visible"/>
                                      </p:to>
                                    </p:set>
                                    <p:animEffect transition="in" filter="wipe(down)">
                                      <p:cBhvr>
                                        <p:cTn id="89" dur="500"/>
                                        <p:tgtEl>
                                          <p:spTgt spid="272422"/>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272423"/>
                                        </p:tgtEl>
                                        <p:attrNameLst>
                                          <p:attrName>style.visibility</p:attrName>
                                        </p:attrNameLst>
                                      </p:cBhvr>
                                      <p:to>
                                        <p:strVal val="visible"/>
                                      </p:to>
                                    </p:set>
                                    <p:animEffect transition="in" filter="wipe(down)">
                                      <p:cBhvr>
                                        <p:cTn id="92" dur="500"/>
                                        <p:tgtEl>
                                          <p:spTgt spid="272423"/>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272424"/>
                                        </p:tgtEl>
                                        <p:attrNameLst>
                                          <p:attrName>style.visibility</p:attrName>
                                        </p:attrNameLst>
                                      </p:cBhvr>
                                      <p:to>
                                        <p:strVal val="visible"/>
                                      </p:to>
                                    </p:set>
                                    <p:animEffect transition="in" filter="wipe(down)">
                                      <p:cBhvr>
                                        <p:cTn id="95" dur="500"/>
                                        <p:tgtEl>
                                          <p:spTgt spid="272424"/>
                                        </p:tgtEl>
                                      </p:cBhvr>
                                    </p:animEffect>
                                  </p:childTnLst>
                                </p:cTn>
                              </p:par>
                            </p:childTnLst>
                          </p:cTn>
                        </p:par>
                      </p:childTnLst>
                    </p:cTn>
                  </p:par>
                  <p:par>
                    <p:cTn id="96" fill="hold" nodeType="clickPar">
                      <p:stCondLst>
                        <p:cond delay="indefinite"/>
                      </p:stCondLst>
                      <p:childTnLst>
                        <p:par>
                          <p:cTn id="97" fill="hold" nodeType="withGroup">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272425"/>
                                        </p:tgtEl>
                                        <p:attrNameLst>
                                          <p:attrName>style.visibility</p:attrName>
                                        </p:attrNameLst>
                                      </p:cBhvr>
                                      <p:to>
                                        <p:strVal val="visible"/>
                                      </p:to>
                                    </p:set>
                                    <p:animEffect transition="in" filter="wipe(down)">
                                      <p:cBhvr>
                                        <p:cTn id="100" dur="500"/>
                                        <p:tgtEl>
                                          <p:spTgt spid="272425"/>
                                        </p:tgtEl>
                                      </p:cBhvr>
                                    </p:animEffect>
                                  </p:childTnLst>
                                </p:cTn>
                              </p:par>
                              <p:par>
                                <p:cTn id="101" presetID="22" presetClass="entr" presetSubtype="4" fill="hold" grpId="0" nodeType="withEffect">
                                  <p:stCondLst>
                                    <p:cond delay="0"/>
                                  </p:stCondLst>
                                  <p:childTnLst>
                                    <p:set>
                                      <p:cBhvr>
                                        <p:cTn id="102" dur="1" fill="hold">
                                          <p:stCondLst>
                                            <p:cond delay="0"/>
                                          </p:stCondLst>
                                        </p:cTn>
                                        <p:tgtEl>
                                          <p:spTgt spid="272426"/>
                                        </p:tgtEl>
                                        <p:attrNameLst>
                                          <p:attrName>style.visibility</p:attrName>
                                        </p:attrNameLst>
                                      </p:cBhvr>
                                      <p:to>
                                        <p:strVal val="visible"/>
                                      </p:to>
                                    </p:set>
                                    <p:animEffect transition="in" filter="wipe(down)">
                                      <p:cBhvr>
                                        <p:cTn id="103" dur="500"/>
                                        <p:tgtEl>
                                          <p:spTgt spid="272426"/>
                                        </p:tgtEl>
                                      </p:cBhvr>
                                    </p:animEffect>
                                  </p:childTnLst>
                                </p:cTn>
                              </p:par>
                              <p:par>
                                <p:cTn id="104" presetID="22" presetClass="entr" presetSubtype="4" fill="hold" grpId="0" nodeType="withEffect">
                                  <p:stCondLst>
                                    <p:cond delay="0"/>
                                  </p:stCondLst>
                                  <p:childTnLst>
                                    <p:set>
                                      <p:cBhvr>
                                        <p:cTn id="105" dur="1" fill="hold">
                                          <p:stCondLst>
                                            <p:cond delay="0"/>
                                          </p:stCondLst>
                                        </p:cTn>
                                        <p:tgtEl>
                                          <p:spTgt spid="272427"/>
                                        </p:tgtEl>
                                        <p:attrNameLst>
                                          <p:attrName>style.visibility</p:attrName>
                                        </p:attrNameLst>
                                      </p:cBhvr>
                                      <p:to>
                                        <p:strVal val="visible"/>
                                      </p:to>
                                    </p:set>
                                    <p:animEffect transition="in" filter="wipe(down)">
                                      <p:cBhvr>
                                        <p:cTn id="106" dur="500"/>
                                        <p:tgtEl>
                                          <p:spTgt spid="272427"/>
                                        </p:tgtEl>
                                      </p:cBhvr>
                                    </p:animEffect>
                                  </p:childTnLst>
                                </p:cTn>
                              </p:par>
                              <p:par>
                                <p:cTn id="107" presetID="22" presetClass="entr" presetSubtype="4" fill="hold" grpId="0" nodeType="withEffect">
                                  <p:stCondLst>
                                    <p:cond delay="0"/>
                                  </p:stCondLst>
                                  <p:childTnLst>
                                    <p:set>
                                      <p:cBhvr>
                                        <p:cTn id="108" dur="1" fill="hold">
                                          <p:stCondLst>
                                            <p:cond delay="0"/>
                                          </p:stCondLst>
                                        </p:cTn>
                                        <p:tgtEl>
                                          <p:spTgt spid="272428"/>
                                        </p:tgtEl>
                                        <p:attrNameLst>
                                          <p:attrName>style.visibility</p:attrName>
                                        </p:attrNameLst>
                                      </p:cBhvr>
                                      <p:to>
                                        <p:strVal val="visible"/>
                                      </p:to>
                                    </p:set>
                                    <p:animEffect transition="in" filter="wipe(down)">
                                      <p:cBhvr>
                                        <p:cTn id="109" dur="500"/>
                                        <p:tgtEl>
                                          <p:spTgt spid="272428"/>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272429"/>
                                        </p:tgtEl>
                                        <p:attrNameLst>
                                          <p:attrName>style.visibility</p:attrName>
                                        </p:attrNameLst>
                                      </p:cBhvr>
                                      <p:to>
                                        <p:strVal val="visible"/>
                                      </p:to>
                                    </p:set>
                                    <p:animEffect transition="in" filter="wipe(down)">
                                      <p:cBhvr>
                                        <p:cTn id="112" dur="500"/>
                                        <p:tgtEl>
                                          <p:spTgt spid="272429"/>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72430"/>
                                        </p:tgtEl>
                                        <p:attrNameLst>
                                          <p:attrName>style.visibility</p:attrName>
                                        </p:attrNameLst>
                                      </p:cBhvr>
                                      <p:to>
                                        <p:strVal val="visible"/>
                                      </p:to>
                                    </p:set>
                                    <p:animEffect transition="in" filter="wipe(down)">
                                      <p:cBhvr>
                                        <p:cTn id="117" dur="500"/>
                                        <p:tgtEl>
                                          <p:spTgt spid="27243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72431"/>
                                        </p:tgtEl>
                                        <p:attrNameLst>
                                          <p:attrName>style.visibility</p:attrName>
                                        </p:attrNameLst>
                                      </p:cBhvr>
                                      <p:to>
                                        <p:strVal val="visible"/>
                                      </p:to>
                                    </p:set>
                                    <p:animEffect transition="in" filter="wipe(down)">
                                      <p:cBhvr>
                                        <p:cTn id="120" dur="500"/>
                                        <p:tgtEl>
                                          <p:spTgt spid="272431"/>
                                        </p:tgtEl>
                                      </p:cBhvr>
                                    </p:animEffect>
                                  </p:childTnLst>
                                </p:cTn>
                              </p:par>
                              <p:par>
                                <p:cTn id="121" presetID="22" presetClass="entr" presetSubtype="4" fill="hold" grpId="0" nodeType="withEffect">
                                  <p:stCondLst>
                                    <p:cond delay="0"/>
                                  </p:stCondLst>
                                  <p:childTnLst>
                                    <p:set>
                                      <p:cBhvr>
                                        <p:cTn id="122" dur="1" fill="hold">
                                          <p:stCondLst>
                                            <p:cond delay="0"/>
                                          </p:stCondLst>
                                        </p:cTn>
                                        <p:tgtEl>
                                          <p:spTgt spid="272432"/>
                                        </p:tgtEl>
                                        <p:attrNameLst>
                                          <p:attrName>style.visibility</p:attrName>
                                        </p:attrNameLst>
                                      </p:cBhvr>
                                      <p:to>
                                        <p:strVal val="visible"/>
                                      </p:to>
                                    </p:set>
                                    <p:animEffect transition="in" filter="wipe(down)">
                                      <p:cBhvr>
                                        <p:cTn id="123" dur="500"/>
                                        <p:tgtEl>
                                          <p:spTgt spid="272432"/>
                                        </p:tgtEl>
                                      </p:cBhvr>
                                    </p:animEffect>
                                  </p:childTnLst>
                                </p:cTn>
                              </p:par>
                              <p:par>
                                <p:cTn id="124" presetID="22" presetClass="entr" presetSubtype="4" fill="hold" grpId="0" nodeType="withEffect">
                                  <p:stCondLst>
                                    <p:cond delay="0"/>
                                  </p:stCondLst>
                                  <p:childTnLst>
                                    <p:set>
                                      <p:cBhvr>
                                        <p:cTn id="125" dur="1" fill="hold">
                                          <p:stCondLst>
                                            <p:cond delay="0"/>
                                          </p:stCondLst>
                                        </p:cTn>
                                        <p:tgtEl>
                                          <p:spTgt spid="272433"/>
                                        </p:tgtEl>
                                        <p:attrNameLst>
                                          <p:attrName>style.visibility</p:attrName>
                                        </p:attrNameLst>
                                      </p:cBhvr>
                                      <p:to>
                                        <p:strVal val="visible"/>
                                      </p:to>
                                    </p:set>
                                    <p:animEffect transition="in" filter="wipe(down)">
                                      <p:cBhvr>
                                        <p:cTn id="126" dur="500"/>
                                        <p:tgtEl>
                                          <p:spTgt spid="272433"/>
                                        </p:tgtEl>
                                      </p:cBhvr>
                                    </p:animEffect>
                                  </p:childTnLst>
                                </p:cTn>
                              </p:par>
                              <p:par>
                                <p:cTn id="127" presetID="22" presetClass="entr" presetSubtype="4" fill="hold" grpId="0" nodeType="withEffect">
                                  <p:stCondLst>
                                    <p:cond delay="0"/>
                                  </p:stCondLst>
                                  <p:childTnLst>
                                    <p:set>
                                      <p:cBhvr>
                                        <p:cTn id="128" dur="1" fill="hold">
                                          <p:stCondLst>
                                            <p:cond delay="0"/>
                                          </p:stCondLst>
                                        </p:cTn>
                                        <p:tgtEl>
                                          <p:spTgt spid="272434"/>
                                        </p:tgtEl>
                                        <p:attrNameLst>
                                          <p:attrName>style.visibility</p:attrName>
                                        </p:attrNameLst>
                                      </p:cBhvr>
                                      <p:to>
                                        <p:strVal val="visible"/>
                                      </p:to>
                                    </p:set>
                                    <p:animEffect transition="in" filter="wipe(down)">
                                      <p:cBhvr>
                                        <p:cTn id="129" dur="500"/>
                                        <p:tgtEl>
                                          <p:spTgt spid="272434"/>
                                        </p:tgtEl>
                                      </p:cBhvr>
                                    </p:animEffec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22" presetClass="entr" presetSubtype="4" fill="hold" grpId="0" nodeType="clickEffect">
                                  <p:stCondLst>
                                    <p:cond delay="0"/>
                                  </p:stCondLst>
                                  <p:childTnLst>
                                    <p:set>
                                      <p:cBhvr>
                                        <p:cTn id="133" dur="1" fill="hold">
                                          <p:stCondLst>
                                            <p:cond delay="0"/>
                                          </p:stCondLst>
                                        </p:cTn>
                                        <p:tgtEl>
                                          <p:spTgt spid="272435"/>
                                        </p:tgtEl>
                                        <p:attrNameLst>
                                          <p:attrName>style.visibility</p:attrName>
                                        </p:attrNameLst>
                                      </p:cBhvr>
                                      <p:to>
                                        <p:strVal val="visible"/>
                                      </p:to>
                                    </p:set>
                                    <p:animEffect transition="in" filter="wipe(down)">
                                      <p:cBhvr>
                                        <p:cTn id="134" dur="500"/>
                                        <p:tgtEl>
                                          <p:spTgt spid="272435"/>
                                        </p:tgtEl>
                                      </p:cBhvr>
                                    </p:animEffect>
                                  </p:childTnLst>
                                </p:cTn>
                              </p:par>
                              <p:par>
                                <p:cTn id="135" presetID="22" presetClass="entr" presetSubtype="4" fill="hold" grpId="0" nodeType="withEffect">
                                  <p:stCondLst>
                                    <p:cond delay="0"/>
                                  </p:stCondLst>
                                  <p:childTnLst>
                                    <p:set>
                                      <p:cBhvr>
                                        <p:cTn id="136" dur="1" fill="hold">
                                          <p:stCondLst>
                                            <p:cond delay="0"/>
                                          </p:stCondLst>
                                        </p:cTn>
                                        <p:tgtEl>
                                          <p:spTgt spid="272436"/>
                                        </p:tgtEl>
                                        <p:attrNameLst>
                                          <p:attrName>style.visibility</p:attrName>
                                        </p:attrNameLst>
                                      </p:cBhvr>
                                      <p:to>
                                        <p:strVal val="visible"/>
                                      </p:to>
                                    </p:set>
                                    <p:animEffect transition="in" filter="wipe(down)">
                                      <p:cBhvr>
                                        <p:cTn id="137" dur="500"/>
                                        <p:tgtEl>
                                          <p:spTgt spid="272436"/>
                                        </p:tgtEl>
                                      </p:cBhvr>
                                    </p:animEffect>
                                  </p:childTnLst>
                                </p:cTn>
                              </p:par>
                              <p:par>
                                <p:cTn id="138" presetID="22" presetClass="entr" presetSubtype="4" fill="hold" grpId="0" nodeType="withEffect">
                                  <p:stCondLst>
                                    <p:cond delay="0"/>
                                  </p:stCondLst>
                                  <p:childTnLst>
                                    <p:set>
                                      <p:cBhvr>
                                        <p:cTn id="139" dur="1" fill="hold">
                                          <p:stCondLst>
                                            <p:cond delay="0"/>
                                          </p:stCondLst>
                                        </p:cTn>
                                        <p:tgtEl>
                                          <p:spTgt spid="272437"/>
                                        </p:tgtEl>
                                        <p:attrNameLst>
                                          <p:attrName>style.visibility</p:attrName>
                                        </p:attrNameLst>
                                      </p:cBhvr>
                                      <p:to>
                                        <p:strVal val="visible"/>
                                      </p:to>
                                    </p:set>
                                    <p:animEffect transition="in" filter="wipe(down)">
                                      <p:cBhvr>
                                        <p:cTn id="140" dur="500"/>
                                        <p:tgtEl>
                                          <p:spTgt spid="272437"/>
                                        </p:tgtEl>
                                      </p:cBhvr>
                                    </p:animEffect>
                                  </p:childTnLst>
                                </p:cTn>
                              </p:par>
                              <p:par>
                                <p:cTn id="141" presetID="22" presetClass="entr" presetSubtype="4" fill="hold" grpId="0" nodeType="withEffect">
                                  <p:stCondLst>
                                    <p:cond delay="0"/>
                                  </p:stCondLst>
                                  <p:childTnLst>
                                    <p:set>
                                      <p:cBhvr>
                                        <p:cTn id="142" dur="1" fill="hold">
                                          <p:stCondLst>
                                            <p:cond delay="0"/>
                                          </p:stCondLst>
                                        </p:cTn>
                                        <p:tgtEl>
                                          <p:spTgt spid="272438"/>
                                        </p:tgtEl>
                                        <p:attrNameLst>
                                          <p:attrName>style.visibility</p:attrName>
                                        </p:attrNameLst>
                                      </p:cBhvr>
                                      <p:to>
                                        <p:strVal val="visible"/>
                                      </p:to>
                                    </p:set>
                                    <p:animEffect transition="in" filter="wipe(down)">
                                      <p:cBhvr>
                                        <p:cTn id="143" dur="500"/>
                                        <p:tgtEl>
                                          <p:spTgt spid="272438"/>
                                        </p:tgtEl>
                                      </p:cBhvr>
                                    </p:animEffect>
                                  </p:childTnLst>
                                </p:cTn>
                              </p:par>
                              <p:par>
                                <p:cTn id="144" presetID="22" presetClass="entr" presetSubtype="4" fill="hold" grpId="0" nodeType="withEffect">
                                  <p:stCondLst>
                                    <p:cond delay="0"/>
                                  </p:stCondLst>
                                  <p:childTnLst>
                                    <p:set>
                                      <p:cBhvr>
                                        <p:cTn id="145" dur="1" fill="hold">
                                          <p:stCondLst>
                                            <p:cond delay="0"/>
                                          </p:stCondLst>
                                        </p:cTn>
                                        <p:tgtEl>
                                          <p:spTgt spid="272439"/>
                                        </p:tgtEl>
                                        <p:attrNameLst>
                                          <p:attrName>style.visibility</p:attrName>
                                        </p:attrNameLst>
                                      </p:cBhvr>
                                      <p:to>
                                        <p:strVal val="visible"/>
                                      </p:to>
                                    </p:set>
                                    <p:animEffect transition="in" filter="wipe(down)">
                                      <p:cBhvr>
                                        <p:cTn id="146" dur="500"/>
                                        <p:tgtEl>
                                          <p:spTgt spid="272439"/>
                                        </p:tgtEl>
                                      </p:cBhvr>
                                    </p:animEffec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272472"/>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2" presetClass="entr" presetSubtype="4" fill="hold" grpId="0" nodeType="clickEffect">
                                  <p:stCondLst>
                                    <p:cond delay="0"/>
                                  </p:stCondLst>
                                  <p:childTnLst>
                                    <p:set>
                                      <p:cBhvr>
                                        <p:cTn id="154" dur="1" fill="hold">
                                          <p:stCondLst>
                                            <p:cond delay="0"/>
                                          </p:stCondLst>
                                        </p:cTn>
                                        <p:tgtEl>
                                          <p:spTgt spid="272440"/>
                                        </p:tgtEl>
                                        <p:attrNameLst>
                                          <p:attrName>style.visibility</p:attrName>
                                        </p:attrNameLst>
                                      </p:cBhvr>
                                      <p:to>
                                        <p:strVal val="visible"/>
                                      </p:to>
                                    </p:set>
                                    <p:animEffect transition="in" filter="wipe(down)">
                                      <p:cBhvr>
                                        <p:cTn id="155" dur="500"/>
                                        <p:tgtEl>
                                          <p:spTgt spid="272440"/>
                                        </p:tgtEl>
                                      </p:cBhvr>
                                    </p:animEffect>
                                  </p:childTnLst>
                                </p:cTn>
                              </p:par>
                              <p:par>
                                <p:cTn id="156" presetID="22" presetClass="entr" presetSubtype="4" fill="hold" grpId="0" nodeType="withEffect">
                                  <p:stCondLst>
                                    <p:cond delay="0"/>
                                  </p:stCondLst>
                                  <p:childTnLst>
                                    <p:set>
                                      <p:cBhvr>
                                        <p:cTn id="157" dur="1" fill="hold">
                                          <p:stCondLst>
                                            <p:cond delay="0"/>
                                          </p:stCondLst>
                                        </p:cTn>
                                        <p:tgtEl>
                                          <p:spTgt spid="272441"/>
                                        </p:tgtEl>
                                        <p:attrNameLst>
                                          <p:attrName>style.visibility</p:attrName>
                                        </p:attrNameLst>
                                      </p:cBhvr>
                                      <p:to>
                                        <p:strVal val="visible"/>
                                      </p:to>
                                    </p:set>
                                    <p:animEffect transition="in" filter="wipe(down)">
                                      <p:cBhvr>
                                        <p:cTn id="158" dur="500"/>
                                        <p:tgtEl>
                                          <p:spTgt spid="272441"/>
                                        </p:tgtEl>
                                      </p:cBhvr>
                                    </p:animEffec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22" presetClass="entr" presetSubtype="4" fill="hold" grpId="0" nodeType="clickEffect">
                                  <p:stCondLst>
                                    <p:cond delay="0"/>
                                  </p:stCondLst>
                                  <p:childTnLst>
                                    <p:set>
                                      <p:cBhvr>
                                        <p:cTn id="162" dur="1" fill="hold">
                                          <p:stCondLst>
                                            <p:cond delay="0"/>
                                          </p:stCondLst>
                                        </p:cTn>
                                        <p:tgtEl>
                                          <p:spTgt spid="272442"/>
                                        </p:tgtEl>
                                        <p:attrNameLst>
                                          <p:attrName>style.visibility</p:attrName>
                                        </p:attrNameLst>
                                      </p:cBhvr>
                                      <p:to>
                                        <p:strVal val="visible"/>
                                      </p:to>
                                    </p:set>
                                    <p:animEffect transition="in" filter="wipe(down)">
                                      <p:cBhvr>
                                        <p:cTn id="163" dur="500"/>
                                        <p:tgtEl>
                                          <p:spTgt spid="272442"/>
                                        </p:tgtEl>
                                      </p:cBhvr>
                                    </p:animEffect>
                                  </p:childTnLst>
                                </p:cTn>
                              </p:par>
                              <p:par>
                                <p:cTn id="164" presetID="22" presetClass="entr" presetSubtype="4" fill="hold" grpId="0" nodeType="withEffect">
                                  <p:stCondLst>
                                    <p:cond delay="0"/>
                                  </p:stCondLst>
                                  <p:childTnLst>
                                    <p:set>
                                      <p:cBhvr>
                                        <p:cTn id="165" dur="1" fill="hold">
                                          <p:stCondLst>
                                            <p:cond delay="0"/>
                                          </p:stCondLst>
                                        </p:cTn>
                                        <p:tgtEl>
                                          <p:spTgt spid="272443"/>
                                        </p:tgtEl>
                                        <p:attrNameLst>
                                          <p:attrName>style.visibility</p:attrName>
                                        </p:attrNameLst>
                                      </p:cBhvr>
                                      <p:to>
                                        <p:strVal val="visible"/>
                                      </p:to>
                                    </p:set>
                                    <p:animEffect transition="in" filter="wipe(down)">
                                      <p:cBhvr>
                                        <p:cTn id="166" dur="500"/>
                                        <p:tgtEl>
                                          <p:spTgt spid="272443"/>
                                        </p:tgtEl>
                                      </p:cBhvr>
                                    </p:animEffect>
                                  </p:childTnLst>
                                </p:cTn>
                              </p:par>
                              <p:par>
                                <p:cTn id="167" presetID="22" presetClass="entr" presetSubtype="4" fill="hold" grpId="0" nodeType="withEffect">
                                  <p:stCondLst>
                                    <p:cond delay="0"/>
                                  </p:stCondLst>
                                  <p:childTnLst>
                                    <p:set>
                                      <p:cBhvr>
                                        <p:cTn id="168" dur="1" fill="hold">
                                          <p:stCondLst>
                                            <p:cond delay="0"/>
                                          </p:stCondLst>
                                        </p:cTn>
                                        <p:tgtEl>
                                          <p:spTgt spid="272444"/>
                                        </p:tgtEl>
                                        <p:attrNameLst>
                                          <p:attrName>style.visibility</p:attrName>
                                        </p:attrNameLst>
                                      </p:cBhvr>
                                      <p:to>
                                        <p:strVal val="visible"/>
                                      </p:to>
                                    </p:set>
                                    <p:animEffect transition="in" filter="wipe(down)">
                                      <p:cBhvr>
                                        <p:cTn id="169" dur="500"/>
                                        <p:tgtEl>
                                          <p:spTgt spid="272444"/>
                                        </p:tgtEl>
                                      </p:cBhvr>
                                    </p:animEffect>
                                  </p:childTnLst>
                                </p:cTn>
                              </p:par>
                              <p:par>
                                <p:cTn id="170" presetID="22" presetClass="entr" presetSubtype="4" fill="hold" grpId="0" nodeType="withEffect">
                                  <p:stCondLst>
                                    <p:cond delay="0"/>
                                  </p:stCondLst>
                                  <p:childTnLst>
                                    <p:set>
                                      <p:cBhvr>
                                        <p:cTn id="171" dur="1" fill="hold">
                                          <p:stCondLst>
                                            <p:cond delay="0"/>
                                          </p:stCondLst>
                                        </p:cTn>
                                        <p:tgtEl>
                                          <p:spTgt spid="272445"/>
                                        </p:tgtEl>
                                        <p:attrNameLst>
                                          <p:attrName>style.visibility</p:attrName>
                                        </p:attrNameLst>
                                      </p:cBhvr>
                                      <p:to>
                                        <p:strVal val="visible"/>
                                      </p:to>
                                    </p:set>
                                    <p:animEffect transition="in" filter="wipe(down)">
                                      <p:cBhvr>
                                        <p:cTn id="172" dur="500"/>
                                        <p:tgtEl>
                                          <p:spTgt spid="272445"/>
                                        </p:tgtEl>
                                      </p:cBhvr>
                                    </p:animEffect>
                                  </p:childTnLst>
                                </p:cTn>
                              </p:par>
                              <p:par>
                                <p:cTn id="173" presetID="22" presetClass="entr" presetSubtype="4" fill="hold" grpId="0" nodeType="withEffect">
                                  <p:stCondLst>
                                    <p:cond delay="0"/>
                                  </p:stCondLst>
                                  <p:childTnLst>
                                    <p:set>
                                      <p:cBhvr>
                                        <p:cTn id="174" dur="1" fill="hold">
                                          <p:stCondLst>
                                            <p:cond delay="0"/>
                                          </p:stCondLst>
                                        </p:cTn>
                                        <p:tgtEl>
                                          <p:spTgt spid="272446"/>
                                        </p:tgtEl>
                                        <p:attrNameLst>
                                          <p:attrName>style.visibility</p:attrName>
                                        </p:attrNameLst>
                                      </p:cBhvr>
                                      <p:to>
                                        <p:strVal val="visible"/>
                                      </p:to>
                                    </p:set>
                                    <p:animEffect transition="in" filter="wipe(down)">
                                      <p:cBhvr>
                                        <p:cTn id="175" dur="500"/>
                                        <p:tgtEl>
                                          <p:spTgt spid="272446"/>
                                        </p:tgtEl>
                                      </p:cBhvr>
                                    </p:animEffec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22" presetClass="entr" presetSubtype="4" fill="hold" grpId="0" nodeType="clickEffect">
                                  <p:stCondLst>
                                    <p:cond delay="0"/>
                                  </p:stCondLst>
                                  <p:childTnLst>
                                    <p:set>
                                      <p:cBhvr>
                                        <p:cTn id="179" dur="1" fill="hold">
                                          <p:stCondLst>
                                            <p:cond delay="0"/>
                                          </p:stCondLst>
                                        </p:cTn>
                                        <p:tgtEl>
                                          <p:spTgt spid="272447"/>
                                        </p:tgtEl>
                                        <p:attrNameLst>
                                          <p:attrName>style.visibility</p:attrName>
                                        </p:attrNameLst>
                                      </p:cBhvr>
                                      <p:to>
                                        <p:strVal val="visible"/>
                                      </p:to>
                                    </p:set>
                                    <p:animEffect transition="in" filter="wipe(down)">
                                      <p:cBhvr>
                                        <p:cTn id="180" dur="500"/>
                                        <p:tgtEl>
                                          <p:spTgt spid="272447"/>
                                        </p:tgtEl>
                                      </p:cBhvr>
                                    </p:animEffect>
                                  </p:childTnLst>
                                </p:cTn>
                              </p:par>
                              <p:par>
                                <p:cTn id="181" presetID="22" presetClass="entr" presetSubtype="4" fill="hold" grpId="0" nodeType="withEffect">
                                  <p:stCondLst>
                                    <p:cond delay="0"/>
                                  </p:stCondLst>
                                  <p:childTnLst>
                                    <p:set>
                                      <p:cBhvr>
                                        <p:cTn id="182" dur="1" fill="hold">
                                          <p:stCondLst>
                                            <p:cond delay="0"/>
                                          </p:stCondLst>
                                        </p:cTn>
                                        <p:tgtEl>
                                          <p:spTgt spid="272448"/>
                                        </p:tgtEl>
                                        <p:attrNameLst>
                                          <p:attrName>style.visibility</p:attrName>
                                        </p:attrNameLst>
                                      </p:cBhvr>
                                      <p:to>
                                        <p:strVal val="visible"/>
                                      </p:to>
                                    </p:set>
                                    <p:animEffect transition="in" filter="wipe(down)">
                                      <p:cBhvr>
                                        <p:cTn id="183" dur="500"/>
                                        <p:tgtEl>
                                          <p:spTgt spid="272448"/>
                                        </p:tgtEl>
                                      </p:cBhvr>
                                    </p:animEffect>
                                  </p:childTnLst>
                                </p:cTn>
                              </p:par>
                              <p:par>
                                <p:cTn id="184" presetID="22" presetClass="entr" presetSubtype="4" fill="hold" grpId="0" nodeType="withEffect">
                                  <p:stCondLst>
                                    <p:cond delay="0"/>
                                  </p:stCondLst>
                                  <p:childTnLst>
                                    <p:set>
                                      <p:cBhvr>
                                        <p:cTn id="185" dur="1" fill="hold">
                                          <p:stCondLst>
                                            <p:cond delay="0"/>
                                          </p:stCondLst>
                                        </p:cTn>
                                        <p:tgtEl>
                                          <p:spTgt spid="272449"/>
                                        </p:tgtEl>
                                        <p:attrNameLst>
                                          <p:attrName>style.visibility</p:attrName>
                                        </p:attrNameLst>
                                      </p:cBhvr>
                                      <p:to>
                                        <p:strVal val="visible"/>
                                      </p:to>
                                    </p:set>
                                    <p:animEffect transition="in" filter="wipe(down)">
                                      <p:cBhvr>
                                        <p:cTn id="186" dur="500"/>
                                        <p:tgtEl>
                                          <p:spTgt spid="272449"/>
                                        </p:tgtEl>
                                      </p:cBhvr>
                                    </p:animEffect>
                                  </p:childTnLst>
                                </p:cTn>
                              </p:par>
                              <p:par>
                                <p:cTn id="187" presetID="22" presetClass="entr" presetSubtype="4" fill="hold" grpId="0" nodeType="withEffect">
                                  <p:stCondLst>
                                    <p:cond delay="0"/>
                                  </p:stCondLst>
                                  <p:childTnLst>
                                    <p:set>
                                      <p:cBhvr>
                                        <p:cTn id="188" dur="1" fill="hold">
                                          <p:stCondLst>
                                            <p:cond delay="0"/>
                                          </p:stCondLst>
                                        </p:cTn>
                                        <p:tgtEl>
                                          <p:spTgt spid="272450"/>
                                        </p:tgtEl>
                                        <p:attrNameLst>
                                          <p:attrName>style.visibility</p:attrName>
                                        </p:attrNameLst>
                                      </p:cBhvr>
                                      <p:to>
                                        <p:strVal val="visible"/>
                                      </p:to>
                                    </p:set>
                                    <p:animEffect transition="in" filter="wipe(down)">
                                      <p:cBhvr>
                                        <p:cTn id="189" dur="500"/>
                                        <p:tgtEl>
                                          <p:spTgt spid="272450"/>
                                        </p:tgtEl>
                                      </p:cBhvr>
                                    </p:animEffect>
                                  </p:childTnLst>
                                </p:cTn>
                              </p:par>
                              <p:par>
                                <p:cTn id="190" presetID="22" presetClass="entr" presetSubtype="4" fill="hold" grpId="0" nodeType="withEffect">
                                  <p:stCondLst>
                                    <p:cond delay="0"/>
                                  </p:stCondLst>
                                  <p:childTnLst>
                                    <p:set>
                                      <p:cBhvr>
                                        <p:cTn id="191" dur="1" fill="hold">
                                          <p:stCondLst>
                                            <p:cond delay="0"/>
                                          </p:stCondLst>
                                        </p:cTn>
                                        <p:tgtEl>
                                          <p:spTgt spid="272451"/>
                                        </p:tgtEl>
                                        <p:attrNameLst>
                                          <p:attrName>style.visibility</p:attrName>
                                        </p:attrNameLst>
                                      </p:cBhvr>
                                      <p:to>
                                        <p:strVal val="visible"/>
                                      </p:to>
                                    </p:set>
                                    <p:animEffect transition="in" filter="wipe(down)">
                                      <p:cBhvr>
                                        <p:cTn id="192" dur="500"/>
                                        <p:tgtEl>
                                          <p:spTgt spid="272451"/>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22" presetClass="entr" presetSubtype="4" fill="hold" grpId="0" nodeType="clickEffect">
                                  <p:stCondLst>
                                    <p:cond delay="0"/>
                                  </p:stCondLst>
                                  <p:childTnLst>
                                    <p:set>
                                      <p:cBhvr>
                                        <p:cTn id="196" dur="1" fill="hold">
                                          <p:stCondLst>
                                            <p:cond delay="0"/>
                                          </p:stCondLst>
                                        </p:cTn>
                                        <p:tgtEl>
                                          <p:spTgt spid="272452"/>
                                        </p:tgtEl>
                                        <p:attrNameLst>
                                          <p:attrName>style.visibility</p:attrName>
                                        </p:attrNameLst>
                                      </p:cBhvr>
                                      <p:to>
                                        <p:strVal val="visible"/>
                                      </p:to>
                                    </p:set>
                                    <p:animEffect transition="in" filter="wipe(down)">
                                      <p:cBhvr>
                                        <p:cTn id="197" dur="500"/>
                                        <p:tgtEl>
                                          <p:spTgt spid="272452"/>
                                        </p:tgtEl>
                                      </p:cBhvr>
                                    </p:animEffect>
                                  </p:childTnLst>
                                </p:cTn>
                              </p:par>
                              <p:par>
                                <p:cTn id="198" presetID="22" presetClass="entr" presetSubtype="4" fill="hold" grpId="0" nodeType="withEffect">
                                  <p:stCondLst>
                                    <p:cond delay="0"/>
                                  </p:stCondLst>
                                  <p:childTnLst>
                                    <p:set>
                                      <p:cBhvr>
                                        <p:cTn id="199" dur="1" fill="hold">
                                          <p:stCondLst>
                                            <p:cond delay="0"/>
                                          </p:stCondLst>
                                        </p:cTn>
                                        <p:tgtEl>
                                          <p:spTgt spid="272453"/>
                                        </p:tgtEl>
                                        <p:attrNameLst>
                                          <p:attrName>style.visibility</p:attrName>
                                        </p:attrNameLst>
                                      </p:cBhvr>
                                      <p:to>
                                        <p:strVal val="visible"/>
                                      </p:to>
                                    </p:set>
                                    <p:animEffect transition="in" filter="wipe(down)">
                                      <p:cBhvr>
                                        <p:cTn id="200" dur="500"/>
                                        <p:tgtEl>
                                          <p:spTgt spid="272453"/>
                                        </p:tgtEl>
                                      </p:cBhvr>
                                    </p:animEffect>
                                  </p:childTnLst>
                                </p:cTn>
                              </p:par>
                              <p:par>
                                <p:cTn id="201" presetID="22" presetClass="entr" presetSubtype="4" fill="hold" grpId="0" nodeType="withEffect">
                                  <p:stCondLst>
                                    <p:cond delay="0"/>
                                  </p:stCondLst>
                                  <p:childTnLst>
                                    <p:set>
                                      <p:cBhvr>
                                        <p:cTn id="202" dur="1" fill="hold">
                                          <p:stCondLst>
                                            <p:cond delay="0"/>
                                          </p:stCondLst>
                                        </p:cTn>
                                        <p:tgtEl>
                                          <p:spTgt spid="272454"/>
                                        </p:tgtEl>
                                        <p:attrNameLst>
                                          <p:attrName>style.visibility</p:attrName>
                                        </p:attrNameLst>
                                      </p:cBhvr>
                                      <p:to>
                                        <p:strVal val="visible"/>
                                      </p:to>
                                    </p:set>
                                    <p:animEffect transition="in" filter="wipe(down)">
                                      <p:cBhvr>
                                        <p:cTn id="203" dur="500"/>
                                        <p:tgtEl>
                                          <p:spTgt spid="272454"/>
                                        </p:tgtEl>
                                      </p:cBhvr>
                                    </p:animEffect>
                                  </p:childTnLst>
                                </p:cTn>
                              </p:par>
                              <p:par>
                                <p:cTn id="204" presetID="22" presetClass="entr" presetSubtype="4" fill="hold" grpId="0" nodeType="withEffect">
                                  <p:stCondLst>
                                    <p:cond delay="0"/>
                                  </p:stCondLst>
                                  <p:childTnLst>
                                    <p:set>
                                      <p:cBhvr>
                                        <p:cTn id="205" dur="1" fill="hold">
                                          <p:stCondLst>
                                            <p:cond delay="0"/>
                                          </p:stCondLst>
                                        </p:cTn>
                                        <p:tgtEl>
                                          <p:spTgt spid="272455"/>
                                        </p:tgtEl>
                                        <p:attrNameLst>
                                          <p:attrName>style.visibility</p:attrName>
                                        </p:attrNameLst>
                                      </p:cBhvr>
                                      <p:to>
                                        <p:strVal val="visible"/>
                                      </p:to>
                                    </p:set>
                                    <p:animEffect transition="in" filter="wipe(down)">
                                      <p:cBhvr>
                                        <p:cTn id="206" dur="500"/>
                                        <p:tgtEl>
                                          <p:spTgt spid="272455"/>
                                        </p:tgtEl>
                                      </p:cBhvr>
                                    </p:animEffect>
                                  </p:childTnLst>
                                </p:cTn>
                              </p:par>
                              <p:par>
                                <p:cTn id="207" presetID="22" presetClass="entr" presetSubtype="4" fill="hold" grpId="0" nodeType="withEffect">
                                  <p:stCondLst>
                                    <p:cond delay="0"/>
                                  </p:stCondLst>
                                  <p:childTnLst>
                                    <p:set>
                                      <p:cBhvr>
                                        <p:cTn id="208" dur="1" fill="hold">
                                          <p:stCondLst>
                                            <p:cond delay="0"/>
                                          </p:stCondLst>
                                        </p:cTn>
                                        <p:tgtEl>
                                          <p:spTgt spid="272456"/>
                                        </p:tgtEl>
                                        <p:attrNameLst>
                                          <p:attrName>style.visibility</p:attrName>
                                        </p:attrNameLst>
                                      </p:cBhvr>
                                      <p:to>
                                        <p:strVal val="visible"/>
                                      </p:to>
                                    </p:set>
                                    <p:animEffect transition="in" filter="wipe(down)">
                                      <p:cBhvr>
                                        <p:cTn id="209" dur="500"/>
                                        <p:tgtEl>
                                          <p:spTgt spid="272456"/>
                                        </p:tgtEl>
                                      </p:cBhvr>
                                    </p:animEffec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272473"/>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22" presetClass="entr" presetSubtype="4" fill="hold" grpId="0" nodeType="clickEffect">
                                  <p:stCondLst>
                                    <p:cond delay="0"/>
                                  </p:stCondLst>
                                  <p:childTnLst>
                                    <p:set>
                                      <p:cBhvr>
                                        <p:cTn id="217" dur="1" fill="hold">
                                          <p:stCondLst>
                                            <p:cond delay="0"/>
                                          </p:stCondLst>
                                        </p:cTn>
                                        <p:tgtEl>
                                          <p:spTgt spid="272457"/>
                                        </p:tgtEl>
                                        <p:attrNameLst>
                                          <p:attrName>style.visibility</p:attrName>
                                        </p:attrNameLst>
                                      </p:cBhvr>
                                      <p:to>
                                        <p:strVal val="visible"/>
                                      </p:to>
                                    </p:set>
                                    <p:animEffect transition="in" filter="wipe(down)">
                                      <p:cBhvr>
                                        <p:cTn id="218" dur="500"/>
                                        <p:tgtEl>
                                          <p:spTgt spid="272457"/>
                                        </p:tgtEl>
                                      </p:cBhvr>
                                    </p:animEffect>
                                  </p:childTnLst>
                                </p:cTn>
                              </p:par>
                              <p:par>
                                <p:cTn id="219" presetID="22" presetClass="entr" presetSubtype="4" fill="hold" grpId="0" nodeType="withEffect">
                                  <p:stCondLst>
                                    <p:cond delay="0"/>
                                  </p:stCondLst>
                                  <p:childTnLst>
                                    <p:set>
                                      <p:cBhvr>
                                        <p:cTn id="220" dur="1" fill="hold">
                                          <p:stCondLst>
                                            <p:cond delay="0"/>
                                          </p:stCondLst>
                                        </p:cTn>
                                        <p:tgtEl>
                                          <p:spTgt spid="272458"/>
                                        </p:tgtEl>
                                        <p:attrNameLst>
                                          <p:attrName>style.visibility</p:attrName>
                                        </p:attrNameLst>
                                      </p:cBhvr>
                                      <p:to>
                                        <p:strVal val="visible"/>
                                      </p:to>
                                    </p:set>
                                    <p:animEffect transition="in" filter="wipe(down)">
                                      <p:cBhvr>
                                        <p:cTn id="221" dur="500"/>
                                        <p:tgtEl>
                                          <p:spTgt spid="272458"/>
                                        </p:tgtEl>
                                      </p:cBhvr>
                                    </p:animEffect>
                                  </p:childTnLst>
                                </p:cTn>
                              </p:par>
                              <p:par>
                                <p:cTn id="222" presetID="22" presetClass="entr" presetSubtype="4" fill="hold" grpId="0" nodeType="withEffect">
                                  <p:stCondLst>
                                    <p:cond delay="0"/>
                                  </p:stCondLst>
                                  <p:childTnLst>
                                    <p:set>
                                      <p:cBhvr>
                                        <p:cTn id="223" dur="1" fill="hold">
                                          <p:stCondLst>
                                            <p:cond delay="0"/>
                                          </p:stCondLst>
                                        </p:cTn>
                                        <p:tgtEl>
                                          <p:spTgt spid="272459"/>
                                        </p:tgtEl>
                                        <p:attrNameLst>
                                          <p:attrName>style.visibility</p:attrName>
                                        </p:attrNameLst>
                                      </p:cBhvr>
                                      <p:to>
                                        <p:strVal val="visible"/>
                                      </p:to>
                                    </p:set>
                                    <p:animEffect transition="in" filter="wipe(down)">
                                      <p:cBhvr>
                                        <p:cTn id="224" dur="500"/>
                                        <p:tgtEl>
                                          <p:spTgt spid="272459"/>
                                        </p:tgtEl>
                                      </p:cBhvr>
                                    </p:animEffect>
                                  </p:childTnLst>
                                </p:cTn>
                              </p:par>
                              <p:par>
                                <p:cTn id="225" presetID="22" presetClass="entr" presetSubtype="4" fill="hold" grpId="0" nodeType="withEffect">
                                  <p:stCondLst>
                                    <p:cond delay="0"/>
                                  </p:stCondLst>
                                  <p:childTnLst>
                                    <p:set>
                                      <p:cBhvr>
                                        <p:cTn id="226" dur="1" fill="hold">
                                          <p:stCondLst>
                                            <p:cond delay="0"/>
                                          </p:stCondLst>
                                        </p:cTn>
                                        <p:tgtEl>
                                          <p:spTgt spid="272460"/>
                                        </p:tgtEl>
                                        <p:attrNameLst>
                                          <p:attrName>style.visibility</p:attrName>
                                        </p:attrNameLst>
                                      </p:cBhvr>
                                      <p:to>
                                        <p:strVal val="visible"/>
                                      </p:to>
                                    </p:set>
                                    <p:animEffect transition="in" filter="wipe(down)">
                                      <p:cBhvr>
                                        <p:cTn id="227" dur="500"/>
                                        <p:tgtEl>
                                          <p:spTgt spid="272460"/>
                                        </p:tgtEl>
                                      </p:cBhvr>
                                    </p:animEffect>
                                  </p:childTnLst>
                                </p:cTn>
                              </p:par>
                              <p:par>
                                <p:cTn id="228" presetID="22" presetClass="entr" presetSubtype="4" fill="hold" grpId="0" nodeType="withEffect">
                                  <p:stCondLst>
                                    <p:cond delay="0"/>
                                  </p:stCondLst>
                                  <p:childTnLst>
                                    <p:set>
                                      <p:cBhvr>
                                        <p:cTn id="229" dur="1" fill="hold">
                                          <p:stCondLst>
                                            <p:cond delay="0"/>
                                          </p:stCondLst>
                                        </p:cTn>
                                        <p:tgtEl>
                                          <p:spTgt spid="272461"/>
                                        </p:tgtEl>
                                        <p:attrNameLst>
                                          <p:attrName>style.visibility</p:attrName>
                                        </p:attrNameLst>
                                      </p:cBhvr>
                                      <p:to>
                                        <p:strVal val="visible"/>
                                      </p:to>
                                    </p:set>
                                    <p:animEffect transition="in" filter="wipe(down)">
                                      <p:cBhvr>
                                        <p:cTn id="230" dur="500"/>
                                        <p:tgtEl>
                                          <p:spTgt spid="272461"/>
                                        </p:tgtEl>
                                      </p:cBhvr>
                                    </p:animEffec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22" presetClass="entr" presetSubtype="4" fill="hold" grpId="0" nodeType="clickEffect">
                                  <p:stCondLst>
                                    <p:cond delay="0"/>
                                  </p:stCondLst>
                                  <p:childTnLst>
                                    <p:set>
                                      <p:cBhvr>
                                        <p:cTn id="234" dur="1" fill="hold">
                                          <p:stCondLst>
                                            <p:cond delay="0"/>
                                          </p:stCondLst>
                                        </p:cTn>
                                        <p:tgtEl>
                                          <p:spTgt spid="272462"/>
                                        </p:tgtEl>
                                        <p:attrNameLst>
                                          <p:attrName>style.visibility</p:attrName>
                                        </p:attrNameLst>
                                      </p:cBhvr>
                                      <p:to>
                                        <p:strVal val="visible"/>
                                      </p:to>
                                    </p:set>
                                    <p:animEffect transition="in" filter="wipe(down)">
                                      <p:cBhvr>
                                        <p:cTn id="235" dur="500"/>
                                        <p:tgtEl>
                                          <p:spTgt spid="272462"/>
                                        </p:tgtEl>
                                      </p:cBhvr>
                                    </p:animEffect>
                                  </p:childTnLst>
                                </p:cTn>
                              </p:par>
                              <p:par>
                                <p:cTn id="236" presetID="22" presetClass="entr" presetSubtype="4" fill="hold" grpId="0" nodeType="withEffect">
                                  <p:stCondLst>
                                    <p:cond delay="0"/>
                                  </p:stCondLst>
                                  <p:childTnLst>
                                    <p:set>
                                      <p:cBhvr>
                                        <p:cTn id="237" dur="1" fill="hold">
                                          <p:stCondLst>
                                            <p:cond delay="0"/>
                                          </p:stCondLst>
                                        </p:cTn>
                                        <p:tgtEl>
                                          <p:spTgt spid="272463"/>
                                        </p:tgtEl>
                                        <p:attrNameLst>
                                          <p:attrName>style.visibility</p:attrName>
                                        </p:attrNameLst>
                                      </p:cBhvr>
                                      <p:to>
                                        <p:strVal val="visible"/>
                                      </p:to>
                                    </p:set>
                                    <p:animEffect transition="in" filter="wipe(down)">
                                      <p:cBhvr>
                                        <p:cTn id="238" dur="500"/>
                                        <p:tgtEl>
                                          <p:spTgt spid="272463"/>
                                        </p:tgtEl>
                                      </p:cBhvr>
                                    </p:animEffect>
                                  </p:childTnLst>
                                </p:cTn>
                              </p:par>
                              <p:par>
                                <p:cTn id="239" presetID="22" presetClass="entr" presetSubtype="4" fill="hold" grpId="0" nodeType="withEffect">
                                  <p:stCondLst>
                                    <p:cond delay="0"/>
                                  </p:stCondLst>
                                  <p:childTnLst>
                                    <p:set>
                                      <p:cBhvr>
                                        <p:cTn id="240" dur="1" fill="hold">
                                          <p:stCondLst>
                                            <p:cond delay="0"/>
                                          </p:stCondLst>
                                        </p:cTn>
                                        <p:tgtEl>
                                          <p:spTgt spid="272464"/>
                                        </p:tgtEl>
                                        <p:attrNameLst>
                                          <p:attrName>style.visibility</p:attrName>
                                        </p:attrNameLst>
                                      </p:cBhvr>
                                      <p:to>
                                        <p:strVal val="visible"/>
                                      </p:to>
                                    </p:set>
                                    <p:animEffect transition="in" filter="wipe(down)">
                                      <p:cBhvr>
                                        <p:cTn id="241" dur="500"/>
                                        <p:tgtEl>
                                          <p:spTgt spid="272464"/>
                                        </p:tgtEl>
                                      </p:cBhvr>
                                    </p:animEffect>
                                  </p:childTnLst>
                                </p:cTn>
                              </p:par>
                              <p:par>
                                <p:cTn id="242" presetID="22" presetClass="entr" presetSubtype="4" fill="hold" grpId="0" nodeType="withEffect">
                                  <p:stCondLst>
                                    <p:cond delay="0"/>
                                  </p:stCondLst>
                                  <p:childTnLst>
                                    <p:set>
                                      <p:cBhvr>
                                        <p:cTn id="243" dur="1" fill="hold">
                                          <p:stCondLst>
                                            <p:cond delay="0"/>
                                          </p:stCondLst>
                                        </p:cTn>
                                        <p:tgtEl>
                                          <p:spTgt spid="272465"/>
                                        </p:tgtEl>
                                        <p:attrNameLst>
                                          <p:attrName>style.visibility</p:attrName>
                                        </p:attrNameLst>
                                      </p:cBhvr>
                                      <p:to>
                                        <p:strVal val="visible"/>
                                      </p:to>
                                    </p:set>
                                    <p:animEffect transition="in" filter="wipe(down)">
                                      <p:cBhvr>
                                        <p:cTn id="244" dur="500"/>
                                        <p:tgtEl>
                                          <p:spTgt spid="272465"/>
                                        </p:tgtEl>
                                      </p:cBhvr>
                                    </p:animEffect>
                                  </p:childTnLst>
                                </p:cTn>
                              </p:par>
                              <p:par>
                                <p:cTn id="245" presetID="22" presetClass="entr" presetSubtype="4" fill="hold" grpId="0" nodeType="withEffect">
                                  <p:stCondLst>
                                    <p:cond delay="0"/>
                                  </p:stCondLst>
                                  <p:childTnLst>
                                    <p:set>
                                      <p:cBhvr>
                                        <p:cTn id="246" dur="1" fill="hold">
                                          <p:stCondLst>
                                            <p:cond delay="0"/>
                                          </p:stCondLst>
                                        </p:cTn>
                                        <p:tgtEl>
                                          <p:spTgt spid="272466"/>
                                        </p:tgtEl>
                                        <p:attrNameLst>
                                          <p:attrName>style.visibility</p:attrName>
                                        </p:attrNameLst>
                                      </p:cBhvr>
                                      <p:to>
                                        <p:strVal val="visible"/>
                                      </p:to>
                                    </p:set>
                                    <p:animEffect transition="in" filter="wipe(down)">
                                      <p:cBhvr>
                                        <p:cTn id="247" dur="500"/>
                                        <p:tgtEl>
                                          <p:spTgt spid="272466"/>
                                        </p:tgtEl>
                                      </p:cBhvr>
                                    </p:animEffect>
                                  </p:childTnLst>
                                </p:cTn>
                              </p:par>
                            </p:childTnLst>
                          </p:cTn>
                        </p:par>
                      </p:childTnLst>
                    </p:cTn>
                  </p:par>
                  <p:par>
                    <p:cTn id="248" fill="hold" nodeType="clickPar">
                      <p:stCondLst>
                        <p:cond delay="indefinite"/>
                      </p:stCondLst>
                      <p:childTnLst>
                        <p:par>
                          <p:cTn id="249" fill="hold" nodeType="withGroup">
                            <p:stCondLst>
                              <p:cond delay="0"/>
                            </p:stCondLst>
                            <p:childTnLst>
                              <p:par>
                                <p:cTn id="250" presetID="22" presetClass="entr" presetSubtype="4" fill="hold" grpId="0" nodeType="clickEffect">
                                  <p:stCondLst>
                                    <p:cond delay="0"/>
                                  </p:stCondLst>
                                  <p:childTnLst>
                                    <p:set>
                                      <p:cBhvr>
                                        <p:cTn id="251" dur="1" fill="hold">
                                          <p:stCondLst>
                                            <p:cond delay="0"/>
                                          </p:stCondLst>
                                        </p:cTn>
                                        <p:tgtEl>
                                          <p:spTgt spid="272467"/>
                                        </p:tgtEl>
                                        <p:attrNameLst>
                                          <p:attrName>style.visibility</p:attrName>
                                        </p:attrNameLst>
                                      </p:cBhvr>
                                      <p:to>
                                        <p:strVal val="visible"/>
                                      </p:to>
                                    </p:set>
                                    <p:animEffect transition="in" filter="wipe(down)">
                                      <p:cBhvr>
                                        <p:cTn id="252" dur="500"/>
                                        <p:tgtEl>
                                          <p:spTgt spid="272467"/>
                                        </p:tgtEl>
                                      </p:cBhvr>
                                    </p:animEffect>
                                  </p:childTnLst>
                                </p:cTn>
                              </p:par>
                              <p:par>
                                <p:cTn id="253" presetID="22" presetClass="entr" presetSubtype="4" fill="hold" grpId="0" nodeType="withEffect">
                                  <p:stCondLst>
                                    <p:cond delay="0"/>
                                  </p:stCondLst>
                                  <p:childTnLst>
                                    <p:set>
                                      <p:cBhvr>
                                        <p:cTn id="254" dur="1" fill="hold">
                                          <p:stCondLst>
                                            <p:cond delay="0"/>
                                          </p:stCondLst>
                                        </p:cTn>
                                        <p:tgtEl>
                                          <p:spTgt spid="272468"/>
                                        </p:tgtEl>
                                        <p:attrNameLst>
                                          <p:attrName>style.visibility</p:attrName>
                                        </p:attrNameLst>
                                      </p:cBhvr>
                                      <p:to>
                                        <p:strVal val="visible"/>
                                      </p:to>
                                    </p:set>
                                    <p:animEffect transition="in" filter="wipe(down)">
                                      <p:cBhvr>
                                        <p:cTn id="255" dur="500"/>
                                        <p:tgtEl>
                                          <p:spTgt spid="272468"/>
                                        </p:tgtEl>
                                      </p:cBhvr>
                                    </p:animEffect>
                                  </p:childTnLst>
                                </p:cTn>
                              </p:par>
                              <p:par>
                                <p:cTn id="256" presetID="22" presetClass="entr" presetSubtype="4" fill="hold" grpId="0" nodeType="withEffect">
                                  <p:stCondLst>
                                    <p:cond delay="0"/>
                                  </p:stCondLst>
                                  <p:childTnLst>
                                    <p:set>
                                      <p:cBhvr>
                                        <p:cTn id="257" dur="1" fill="hold">
                                          <p:stCondLst>
                                            <p:cond delay="0"/>
                                          </p:stCondLst>
                                        </p:cTn>
                                        <p:tgtEl>
                                          <p:spTgt spid="272469"/>
                                        </p:tgtEl>
                                        <p:attrNameLst>
                                          <p:attrName>style.visibility</p:attrName>
                                        </p:attrNameLst>
                                      </p:cBhvr>
                                      <p:to>
                                        <p:strVal val="visible"/>
                                      </p:to>
                                    </p:set>
                                    <p:animEffect transition="in" filter="wipe(down)">
                                      <p:cBhvr>
                                        <p:cTn id="258" dur="500"/>
                                        <p:tgtEl>
                                          <p:spTgt spid="272469"/>
                                        </p:tgtEl>
                                      </p:cBhvr>
                                    </p:animEffect>
                                  </p:childTnLst>
                                </p:cTn>
                              </p:par>
                              <p:par>
                                <p:cTn id="259" presetID="22" presetClass="entr" presetSubtype="4" fill="hold" grpId="0" nodeType="withEffect">
                                  <p:stCondLst>
                                    <p:cond delay="0"/>
                                  </p:stCondLst>
                                  <p:childTnLst>
                                    <p:set>
                                      <p:cBhvr>
                                        <p:cTn id="260" dur="1" fill="hold">
                                          <p:stCondLst>
                                            <p:cond delay="0"/>
                                          </p:stCondLst>
                                        </p:cTn>
                                        <p:tgtEl>
                                          <p:spTgt spid="272470"/>
                                        </p:tgtEl>
                                        <p:attrNameLst>
                                          <p:attrName>style.visibility</p:attrName>
                                        </p:attrNameLst>
                                      </p:cBhvr>
                                      <p:to>
                                        <p:strVal val="visible"/>
                                      </p:to>
                                    </p:set>
                                    <p:animEffect transition="in" filter="wipe(down)">
                                      <p:cBhvr>
                                        <p:cTn id="261" dur="500"/>
                                        <p:tgtEl>
                                          <p:spTgt spid="272470"/>
                                        </p:tgtEl>
                                      </p:cBhvr>
                                    </p:animEffect>
                                  </p:childTnLst>
                                </p:cTn>
                              </p:par>
                              <p:par>
                                <p:cTn id="262" presetID="22" presetClass="entr" presetSubtype="4" fill="hold" grpId="0" nodeType="withEffect">
                                  <p:stCondLst>
                                    <p:cond delay="0"/>
                                  </p:stCondLst>
                                  <p:childTnLst>
                                    <p:set>
                                      <p:cBhvr>
                                        <p:cTn id="263" dur="1" fill="hold">
                                          <p:stCondLst>
                                            <p:cond delay="0"/>
                                          </p:stCondLst>
                                        </p:cTn>
                                        <p:tgtEl>
                                          <p:spTgt spid="272471"/>
                                        </p:tgtEl>
                                        <p:attrNameLst>
                                          <p:attrName>style.visibility</p:attrName>
                                        </p:attrNameLst>
                                      </p:cBhvr>
                                      <p:to>
                                        <p:strVal val="visible"/>
                                      </p:to>
                                    </p:set>
                                    <p:animEffect transition="in" filter="wipe(down)">
                                      <p:cBhvr>
                                        <p:cTn id="264" dur="500"/>
                                        <p:tgtEl>
                                          <p:spTgt spid="272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397" grpId="0"/>
      <p:bldP spid="272398" grpId="0"/>
      <p:bldP spid="272401" grpId="0"/>
      <p:bldP spid="272402" grpId="0"/>
      <p:bldP spid="272403" grpId="0"/>
      <p:bldP spid="272404" grpId="0"/>
      <p:bldP spid="272405" grpId="0"/>
      <p:bldP spid="272406" grpId="0"/>
      <p:bldP spid="272407" grpId="0"/>
      <p:bldP spid="272408" grpId="0"/>
      <p:bldP spid="272409" grpId="0"/>
      <p:bldP spid="272410" grpId="0"/>
      <p:bldP spid="272411" grpId="0"/>
      <p:bldP spid="272412" grpId="0"/>
      <p:bldP spid="272413" grpId="0"/>
      <p:bldP spid="272414" grpId="0"/>
      <p:bldP spid="272415" grpId="0"/>
      <p:bldP spid="272416" grpId="0"/>
      <p:bldP spid="272417" grpId="0"/>
      <p:bldP spid="272418" grpId="0"/>
      <p:bldP spid="272419" grpId="0"/>
      <p:bldP spid="272420" grpId="0"/>
      <p:bldP spid="272421" grpId="0"/>
      <p:bldP spid="272422" grpId="0"/>
      <p:bldP spid="272423" grpId="0"/>
      <p:bldP spid="272424" grpId="0"/>
      <p:bldP spid="272425" grpId="0"/>
      <p:bldP spid="272426" grpId="0"/>
      <p:bldP spid="272427" grpId="0"/>
      <p:bldP spid="272428" grpId="0"/>
      <p:bldP spid="272429" grpId="0"/>
      <p:bldP spid="272430" grpId="0"/>
      <p:bldP spid="272431" grpId="0"/>
      <p:bldP spid="272432" grpId="0"/>
      <p:bldP spid="272433" grpId="0"/>
      <p:bldP spid="272434" grpId="0"/>
      <p:bldP spid="272435" grpId="0"/>
      <p:bldP spid="272436" grpId="0"/>
      <p:bldP spid="272437" grpId="0"/>
      <p:bldP spid="272438" grpId="0"/>
      <p:bldP spid="272439" grpId="0"/>
      <p:bldP spid="272440" grpId="0"/>
      <p:bldP spid="272441" grpId="0"/>
      <p:bldP spid="272442" grpId="0"/>
      <p:bldP spid="272443" grpId="0"/>
      <p:bldP spid="272444" grpId="0"/>
      <p:bldP spid="272445" grpId="0"/>
      <p:bldP spid="272446" grpId="0"/>
      <p:bldP spid="272447" grpId="0"/>
      <p:bldP spid="272448" grpId="0"/>
      <p:bldP spid="272449" grpId="0"/>
      <p:bldP spid="272450" grpId="0"/>
      <p:bldP spid="272451" grpId="0"/>
      <p:bldP spid="272452" grpId="0"/>
      <p:bldP spid="272453" grpId="0"/>
      <p:bldP spid="272454" grpId="0"/>
      <p:bldP spid="272455" grpId="0"/>
      <p:bldP spid="272456" grpId="0"/>
      <p:bldP spid="272457" grpId="0"/>
      <p:bldP spid="272458" grpId="0"/>
      <p:bldP spid="272459" grpId="0"/>
      <p:bldP spid="272460" grpId="0"/>
      <p:bldP spid="272461" grpId="0"/>
      <p:bldP spid="272462" grpId="0"/>
      <p:bldP spid="272463" grpId="0"/>
      <p:bldP spid="272464" grpId="0"/>
      <p:bldP spid="272465" grpId="0"/>
      <p:bldP spid="272466" grpId="0"/>
      <p:bldP spid="272467" grpId="0"/>
      <p:bldP spid="272468" grpId="0"/>
      <p:bldP spid="272469" grpId="0"/>
      <p:bldP spid="272470" grpId="0"/>
      <p:bldP spid="272471" grpId="0"/>
      <p:bldP spid="272472" grpId="0"/>
      <p:bldP spid="272473"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8636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1" hangingPunct="1"/>
            <a:endParaRPr lang="en-US">
              <a:solidFill>
                <a:srgbClr val="000000"/>
              </a:solidFill>
              <a:cs typeface="Times New Roman" charset="0"/>
            </a:endParaRPr>
          </a:p>
        </p:txBody>
      </p:sp>
      <p:sp>
        <p:nvSpPr>
          <p:cNvPr id="40966" name="Text Box 6"/>
          <p:cNvSpPr txBox="1">
            <a:spLocks noChangeArrowheads="1"/>
          </p:cNvSpPr>
          <p:nvPr/>
        </p:nvSpPr>
        <p:spPr bwMode="auto">
          <a:xfrm>
            <a:off x="76200" y="1143000"/>
            <a:ext cx="6248400" cy="707886"/>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algn="ctr" eaLnBrk="1" hangingPunct="1">
              <a:spcBef>
                <a:spcPct val="50000"/>
              </a:spcBef>
              <a:defRPr/>
            </a:pPr>
            <a:r>
              <a:rPr lang="en-US" sz="2000" b="1" dirty="0">
                <a:solidFill>
                  <a:srgbClr val="000000"/>
                </a:solidFill>
                <a:latin typeface="KaiTi" pitchFamily="49" charset="-122"/>
                <a:ea typeface="KaiTi" pitchFamily="49" charset="-122"/>
                <a:cs typeface="Times New Roman"/>
              </a:rPr>
              <a:t>“</a:t>
            </a:r>
            <a:r>
              <a:rPr lang="zh-TW" altLang="en-US" sz="2000" b="1" dirty="0">
                <a:solidFill>
                  <a:srgbClr val="000000"/>
                </a:solidFill>
                <a:latin typeface="KaiTi" pitchFamily="49" charset="-122"/>
                <a:ea typeface="KaiTi" pitchFamily="49" charset="-122"/>
                <a:cs typeface="Times New Roman"/>
              </a:rPr>
              <a:t>直 到</a:t>
            </a:r>
            <a:r>
              <a:rPr lang="zh-TW" altLang="en-US" sz="2000" b="1" dirty="0">
                <a:solidFill>
                  <a:srgbClr val="000000"/>
                </a:solidFill>
                <a:latin typeface="KaiTi" pitchFamily="49" charset="-122"/>
                <a:ea typeface="KaiTi" pitchFamily="49" charset="-122"/>
              </a:rPr>
              <a:t> 地 极</a:t>
            </a:r>
            <a:r>
              <a:rPr lang="en-US" sz="2000" b="1" dirty="0">
                <a:solidFill>
                  <a:srgbClr val="000000"/>
                </a:solidFill>
                <a:latin typeface="KaiTi" pitchFamily="49" charset="-122"/>
                <a:ea typeface="KaiTi" pitchFamily="49" charset="-122"/>
                <a:cs typeface="Times New Roman"/>
              </a:rPr>
              <a:t>” (</a:t>
            </a:r>
            <a:r>
              <a:rPr lang="zh-TW" altLang="en-US" sz="2000" b="1" dirty="0">
                <a:solidFill>
                  <a:srgbClr val="000000"/>
                </a:solidFill>
                <a:latin typeface="KaiTi" pitchFamily="49" charset="-122"/>
                <a:ea typeface="KaiTi" pitchFamily="49" charset="-122"/>
              </a:rPr>
              <a:t>使 徒 行 传</a:t>
            </a:r>
            <a:r>
              <a:rPr lang="en-US" altLang="zh-CHT" sz="2000" b="1" dirty="0">
                <a:solidFill>
                  <a:srgbClr val="000000"/>
                </a:solidFill>
                <a:latin typeface="KaiTi" pitchFamily="49" charset="-122"/>
                <a:ea typeface="KaiTi" pitchFamily="49" charset="-122"/>
              </a:rPr>
              <a:t> </a:t>
            </a:r>
            <a:r>
              <a:rPr lang="en-US" sz="2000" b="1" dirty="0">
                <a:solidFill>
                  <a:srgbClr val="000000"/>
                </a:solidFill>
                <a:latin typeface="KaiTi" pitchFamily="49" charset="-122"/>
                <a:ea typeface="KaiTi" pitchFamily="49" charset="-122"/>
                <a:cs typeface="Times New Roman"/>
              </a:rPr>
              <a:t>1:8)</a:t>
            </a:r>
          </a:p>
          <a:p>
            <a:pPr eaLnBrk="1" hangingPunct="1">
              <a:defRPr/>
            </a:pPr>
            <a:r>
              <a:rPr lang="zh-TW" altLang="en-US" sz="1600" b="1" dirty="0">
                <a:solidFill>
                  <a:srgbClr val="000000"/>
                </a:solidFill>
              </a:rPr>
              <a:t>    </a:t>
            </a:r>
            <a:r>
              <a:rPr lang="en-US" altLang="zh-CHT" sz="1600" b="1" dirty="0">
                <a:solidFill>
                  <a:srgbClr val="000000"/>
                </a:solidFill>
              </a:rPr>
              <a:t> </a:t>
            </a:r>
            <a:r>
              <a:rPr lang="en-US" sz="2000" b="1" dirty="0">
                <a:solidFill>
                  <a:srgbClr val="000000"/>
                </a:solidFill>
                <a:ea typeface="Times New Roman"/>
                <a:cs typeface="Times New Roman"/>
              </a:rPr>
              <a:t>9  13       14    15  16          18           21     27     28</a:t>
            </a:r>
          </a:p>
        </p:txBody>
      </p:sp>
      <p:sp>
        <p:nvSpPr>
          <p:cNvPr id="186371" name="Text Box 16"/>
          <p:cNvSpPr txBox="1">
            <a:spLocks noChangeArrowheads="1"/>
          </p:cNvSpPr>
          <p:nvPr/>
        </p:nvSpPr>
        <p:spPr bwMode="auto">
          <a:xfrm>
            <a:off x="1874183"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dirty="0">
                <a:solidFill>
                  <a:srgbClr val="FFFFFF"/>
                </a:solidFill>
                <a:latin typeface="KaiTi" pitchFamily="49" charset="-122"/>
                <a:ea typeface="KaiTi" pitchFamily="49" charset="-122"/>
                <a:cs typeface="Times New Roman" charset="0"/>
              </a:rPr>
              <a:t>49</a:t>
            </a:r>
            <a:r>
              <a:rPr lang="zh-CN" altLang="en-US" sz="1200" dirty="0">
                <a:solidFill>
                  <a:srgbClr val="FFFFFF"/>
                </a:solidFill>
                <a:latin typeface="KaiTi" pitchFamily="49" charset="-122"/>
                <a:ea typeface="KaiTi" pitchFamily="49" charset="-122"/>
                <a:cs typeface="Times New Roman" charset="0"/>
              </a:rPr>
              <a:t>年秋</a:t>
            </a:r>
            <a:endParaRPr lang="en-US" altLang="ja-JP" sz="1200" dirty="0">
              <a:solidFill>
                <a:srgbClr val="FFFFFF"/>
              </a:solidFill>
              <a:latin typeface="KaiTi" pitchFamily="49" charset="-122"/>
              <a:ea typeface="KaiTi" pitchFamily="49" charset="-122"/>
              <a:cs typeface="Times New Roman" charset="0"/>
            </a:endParaRPr>
          </a:p>
          <a:p>
            <a:pPr algn="ctr" eaLnBrk="1" hangingPunct="1">
              <a:spcBef>
                <a:spcPct val="50000"/>
              </a:spcBef>
            </a:pPr>
            <a:r>
              <a:rPr lang="zh-TW" altLang="en-US" sz="1600" b="1">
                <a:solidFill>
                  <a:srgbClr val="FFFFFF"/>
                </a:solidFill>
                <a:latin typeface="KaiTi" pitchFamily="49" charset="-122"/>
                <a:ea typeface="KaiTi" pitchFamily="49" charset="-122"/>
                <a:cs typeface="Times New Roman" charset="0"/>
              </a:rPr>
              <a:t>地方议会</a:t>
            </a:r>
            <a:endParaRPr lang="en-US" sz="1600" b="1" dirty="0">
              <a:solidFill>
                <a:srgbClr val="FFFFFF"/>
              </a:solidFill>
              <a:latin typeface="KaiTi" pitchFamily="49" charset="-122"/>
              <a:ea typeface="KaiTi" pitchFamily="49" charset="-122"/>
              <a:cs typeface="Times New Roman" charset="0"/>
            </a:endParaRPr>
          </a:p>
        </p:txBody>
      </p:sp>
      <p:sp>
        <p:nvSpPr>
          <p:cNvPr id="186372" name="Text Box 17"/>
          <p:cNvSpPr txBox="1">
            <a:spLocks noChangeArrowheads="1"/>
          </p:cNvSpPr>
          <p:nvPr/>
        </p:nvSpPr>
        <p:spPr bwMode="auto">
          <a:xfrm>
            <a:off x="4724400"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b="1" dirty="0">
                <a:solidFill>
                  <a:srgbClr val="FFFFFF"/>
                </a:solidFill>
                <a:latin typeface="SimSun" charset="0"/>
                <a:cs typeface="Times New Roman" charset="0"/>
              </a:rPr>
              <a:t>57</a:t>
            </a:r>
            <a:r>
              <a:rPr lang="zh-CN" altLang="en-US" sz="1200" b="1" dirty="0">
                <a:solidFill>
                  <a:srgbClr val="FFFFFF"/>
                </a:solidFill>
                <a:latin typeface="SimSun" charset="0"/>
                <a:cs typeface="Times New Roman" charset="0"/>
              </a:rPr>
              <a:t>年5月</a:t>
            </a:r>
            <a:r>
              <a:rPr lang="en-US" altLang="zh-CN" sz="1200" b="1" dirty="0">
                <a:solidFill>
                  <a:srgbClr val="FFFFFF"/>
                </a:solidFill>
                <a:latin typeface="SimSun" charset="0"/>
                <a:cs typeface="Times New Roman" charset="0"/>
              </a:rPr>
              <a:t>-</a:t>
            </a:r>
            <a:br>
              <a:rPr lang="en-US" altLang="zh-CN" sz="1200" b="1" dirty="0">
                <a:solidFill>
                  <a:srgbClr val="FFFFFF"/>
                </a:solidFill>
                <a:latin typeface="SimSun" charset="0"/>
                <a:cs typeface="Times New Roman" charset="0"/>
              </a:rPr>
            </a:br>
            <a:r>
              <a:rPr lang="en-US" altLang="zh-CN" sz="1200" b="1" dirty="0">
                <a:solidFill>
                  <a:srgbClr val="FFFFFF"/>
                </a:solidFill>
                <a:latin typeface="SimSun" charset="0"/>
                <a:cs typeface="Times New Roman" charset="0"/>
              </a:rPr>
              <a:t>59</a:t>
            </a:r>
            <a:r>
              <a:rPr lang="zh-CN" altLang="en-US" sz="1200" b="1" dirty="0">
                <a:solidFill>
                  <a:srgbClr val="FFFFFF"/>
                </a:solidFill>
                <a:latin typeface="SimSun" charset="0"/>
                <a:cs typeface="Times New Roman" charset="0"/>
              </a:rPr>
              <a:t>年8月</a:t>
            </a:r>
            <a:endParaRPr lang="en-US" altLang="ja-JP" sz="1200" b="1" dirty="0">
              <a:solidFill>
                <a:srgbClr val="FFFFFF"/>
              </a:solidFill>
              <a:latin typeface="SimSun" charset="0"/>
              <a:cs typeface="Times New Roman" charset="0"/>
            </a:endParaRPr>
          </a:p>
          <a:p>
            <a:pPr algn="ctr" eaLnBrk="1" hangingPunct="1">
              <a:spcBef>
                <a:spcPct val="50000"/>
              </a:spcBef>
            </a:pPr>
            <a:r>
              <a:rPr lang="zh-TW" altLang="en-US" sz="1600" b="1">
                <a:solidFill>
                  <a:srgbClr val="FFFFFF"/>
                </a:solidFill>
                <a:latin typeface="KaiTi" pitchFamily="49" charset="-122"/>
                <a:ea typeface="KaiTi" pitchFamily="49" charset="-122"/>
                <a:cs typeface="Times New Roman" charset="0"/>
              </a:rPr>
              <a:t>审讯</a:t>
            </a:r>
            <a:endParaRPr lang="en-US" sz="1800" b="1" dirty="0">
              <a:solidFill>
                <a:srgbClr val="FFFFFF"/>
              </a:solidFill>
              <a:latin typeface="KaiTi" pitchFamily="49" charset="-122"/>
              <a:ea typeface="KaiTi" pitchFamily="49" charset="-122"/>
              <a:cs typeface="Times New Roman" charset="0"/>
            </a:endParaRPr>
          </a:p>
        </p:txBody>
      </p:sp>
      <p:sp>
        <p:nvSpPr>
          <p:cNvPr id="18637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86374" name="Text Box 20"/>
          <p:cNvSpPr txBox="1">
            <a:spLocks noChangeArrowheads="1"/>
          </p:cNvSpPr>
          <p:nvPr/>
        </p:nvSpPr>
        <p:spPr bwMode="auto">
          <a:xfrm>
            <a:off x="8296275"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dirty="0">
                <a:solidFill>
                  <a:srgbClr val="FFFFFF"/>
                </a:solidFill>
                <a:latin typeface="SimSun" charset="0"/>
                <a:cs typeface="Times New Roman" charset="0"/>
              </a:rPr>
              <a:t>68</a:t>
            </a:r>
            <a:r>
              <a:rPr lang="zh-CN" altLang="en-US" sz="1200" dirty="0">
                <a:solidFill>
                  <a:srgbClr val="FFFFFF"/>
                </a:solidFill>
                <a:latin typeface="SimSun" charset="0"/>
                <a:cs typeface="Times New Roman" charset="0"/>
              </a:rPr>
              <a:t>年春</a:t>
            </a:r>
          </a:p>
          <a:p>
            <a:pPr algn="ctr" eaLnBrk="1" hangingPunct="1">
              <a:spcBef>
                <a:spcPct val="50000"/>
              </a:spcBef>
            </a:pPr>
            <a:r>
              <a:rPr lang="zh-CN" altLang="en-US" sz="1400" dirty="0">
                <a:solidFill>
                  <a:srgbClr val="FFFFFF"/>
                </a:solidFill>
                <a:latin typeface="SimSun" charset="0"/>
                <a:cs typeface="Times New Roman" charset="0"/>
              </a:rPr>
              <a:t>教会的</a:t>
            </a:r>
            <a:endParaRPr lang="en-US" altLang="zh-CN" sz="1400" dirty="0">
              <a:solidFill>
                <a:srgbClr val="FFFFFF"/>
              </a:solidFill>
              <a:latin typeface="SimSun" charset="0"/>
              <a:cs typeface="Times New Roman" charset="0"/>
            </a:endParaRPr>
          </a:p>
          <a:p>
            <a:pPr algn="ctr" eaLnBrk="1" hangingPunct="1">
              <a:spcBef>
                <a:spcPct val="50000"/>
              </a:spcBef>
            </a:pPr>
            <a:r>
              <a:rPr lang="zh-CN" altLang="en-US" sz="1400" dirty="0">
                <a:solidFill>
                  <a:srgbClr val="FFFFFF"/>
                </a:solidFill>
                <a:latin typeface="SimSun" charset="0"/>
                <a:cs typeface="Times New Roman" charset="0"/>
              </a:rPr>
              <a:t>扩大</a:t>
            </a:r>
            <a:endParaRPr lang="zh-CN" altLang="en-US" sz="1600" dirty="0">
              <a:solidFill>
                <a:srgbClr val="FFFFFF"/>
              </a:solidFill>
              <a:latin typeface="SimSun" charset="0"/>
              <a:cs typeface="Times New Roman" charset="0"/>
            </a:endParaRPr>
          </a:p>
        </p:txBody>
      </p:sp>
      <p:sp>
        <p:nvSpPr>
          <p:cNvPr id="186375"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000" b="1" dirty="0">
                <a:solidFill>
                  <a:srgbClr val="FFFFFF"/>
                </a:solidFill>
                <a:latin typeface="Arial Narrow" charset="0"/>
                <a:cs typeface="Times New Roman" charset="0"/>
              </a:rPr>
              <a:t>35           48          49          50          52  53          57        60             62              67           68     95</a:t>
            </a:r>
          </a:p>
        </p:txBody>
      </p:sp>
      <p:sp>
        <p:nvSpPr>
          <p:cNvPr id="186376" name="Text Box 7"/>
          <p:cNvSpPr txBox="1">
            <a:spLocks noChangeArrowheads="1"/>
          </p:cNvSpPr>
          <p:nvPr/>
        </p:nvSpPr>
        <p:spPr bwMode="auto">
          <a:xfrm>
            <a:off x="914400" y="2081149"/>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b="1" dirty="0">
                <a:solidFill>
                  <a:srgbClr val="000000"/>
                </a:solidFill>
                <a:latin typeface="KaiTi" pitchFamily="49" charset="-122"/>
                <a:ea typeface="KaiTi" pitchFamily="49" charset="-122"/>
                <a:cs typeface="Times New Roman" charset="0"/>
              </a:rPr>
              <a:t>48</a:t>
            </a:r>
            <a:r>
              <a:rPr lang="zh-CN" altLang="en-US" sz="1200" b="1" dirty="0">
                <a:solidFill>
                  <a:srgbClr val="000000"/>
                </a:solidFill>
                <a:latin typeface="KaiTi" pitchFamily="49" charset="-122"/>
                <a:ea typeface="KaiTi" pitchFamily="49" charset="-122"/>
                <a:cs typeface="Times New Roman" charset="0"/>
              </a:rPr>
              <a:t>年4月</a:t>
            </a:r>
            <a:r>
              <a:rPr lang="en-US" altLang="zh-CN" sz="1200" b="1" dirty="0">
                <a:solidFill>
                  <a:srgbClr val="000000"/>
                </a:solidFill>
                <a:latin typeface="KaiTi" pitchFamily="49" charset="-122"/>
                <a:ea typeface="KaiTi" pitchFamily="49" charset="-122"/>
                <a:cs typeface="Times New Roman" charset="0"/>
              </a:rPr>
              <a:t>-</a:t>
            </a:r>
            <a:br>
              <a:rPr lang="en-US" altLang="zh-CN" sz="1200" b="1" dirty="0">
                <a:solidFill>
                  <a:srgbClr val="000000"/>
                </a:solidFill>
                <a:latin typeface="KaiTi" pitchFamily="49" charset="-122"/>
                <a:ea typeface="KaiTi" pitchFamily="49" charset="-122"/>
                <a:cs typeface="Times New Roman" charset="0"/>
              </a:rPr>
            </a:br>
            <a:r>
              <a:rPr lang="en-US" altLang="zh-CN" sz="1200" b="1" dirty="0">
                <a:solidFill>
                  <a:srgbClr val="000000"/>
                </a:solidFill>
                <a:latin typeface="KaiTi" pitchFamily="49" charset="-122"/>
                <a:ea typeface="KaiTi" pitchFamily="49" charset="-122"/>
                <a:cs typeface="Times New Roman" charset="0"/>
              </a:rPr>
              <a:t>49</a:t>
            </a:r>
            <a:r>
              <a:rPr lang="zh-CN" altLang="en-US" sz="1200" b="1" dirty="0">
                <a:solidFill>
                  <a:srgbClr val="000000"/>
                </a:solidFill>
                <a:latin typeface="KaiTi" pitchFamily="49" charset="-122"/>
                <a:ea typeface="KaiTi" pitchFamily="49" charset="-122"/>
                <a:cs typeface="Times New Roman" charset="0"/>
              </a:rPr>
              <a:t>年9月</a:t>
            </a:r>
            <a:endParaRPr lang="en-US" altLang="ja-JP" sz="1200" b="1" dirty="0">
              <a:solidFill>
                <a:srgbClr val="000000"/>
              </a:solidFill>
              <a:latin typeface="KaiTi" pitchFamily="49" charset="-122"/>
              <a:ea typeface="KaiTi" pitchFamily="49" charset="-122"/>
              <a:cs typeface="Times New Roman" charset="0"/>
            </a:endParaRPr>
          </a:p>
          <a:p>
            <a:pPr algn="ctr" eaLnBrk="1" hangingPunct="1"/>
            <a:r>
              <a:rPr lang="en-US" b="1" dirty="0">
                <a:solidFill>
                  <a:srgbClr val="000000"/>
                </a:solidFill>
                <a:latin typeface="KaiTi" pitchFamily="49" charset="-122"/>
                <a:ea typeface="KaiTi" pitchFamily="49" charset="-122"/>
                <a:cs typeface="Times New Roman" charset="0"/>
              </a:rPr>
              <a:t>1</a:t>
            </a:r>
            <a:br>
              <a:rPr lang="en-US" b="1" dirty="0">
                <a:solidFill>
                  <a:srgbClr val="000000"/>
                </a:solidFill>
                <a:latin typeface="KaiTi" pitchFamily="49" charset="-122"/>
                <a:ea typeface="KaiTi" pitchFamily="49" charset="-122"/>
                <a:cs typeface="Times New Roman" charset="0"/>
              </a:rPr>
            </a:br>
            <a:r>
              <a:rPr lang="zh-CN" altLang="en-US" sz="2000" dirty="0">
                <a:solidFill>
                  <a:srgbClr val="000000"/>
                </a:solidFill>
                <a:latin typeface="KaiTi" pitchFamily="49" charset="-122"/>
                <a:ea typeface="KaiTi" pitchFamily="49" charset="-122"/>
              </a:rPr>
              <a:t>加拉太</a:t>
            </a:r>
            <a:endParaRPr lang="en-US" sz="2000" b="1" dirty="0">
              <a:solidFill>
                <a:srgbClr val="000000"/>
              </a:solidFill>
              <a:latin typeface="KaiTi" pitchFamily="49" charset="-122"/>
              <a:ea typeface="KaiTi" pitchFamily="49" charset="-122"/>
              <a:cs typeface="Times New Roman" charset="0"/>
            </a:endParaRPr>
          </a:p>
          <a:p>
            <a:pPr algn="ctr" eaLnBrk="1" hangingPunct="1">
              <a:spcBef>
                <a:spcPct val="50000"/>
              </a:spcBef>
            </a:pPr>
            <a:endParaRPr lang="en-US" sz="900" b="1" dirty="0">
              <a:solidFill>
                <a:srgbClr val="000000"/>
              </a:solidFill>
              <a:latin typeface="KaiTi" pitchFamily="49" charset="-122"/>
              <a:ea typeface="KaiTi" pitchFamily="49" charset="-122"/>
              <a:cs typeface="Times New Roman" charset="0"/>
            </a:endParaRPr>
          </a:p>
        </p:txBody>
      </p:sp>
      <p:sp>
        <p:nvSpPr>
          <p:cNvPr id="186377" name="Text Box 9"/>
          <p:cNvSpPr txBox="1">
            <a:spLocks noChangeArrowheads="1"/>
          </p:cNvSpPr>
          <p:nvPr/>
        </p:nvSpPr>
        <p:spPr bwMode="auto">
          <a:xfrm>
            <a:off x="3743325" y="2058065"/>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b="1" dirty="0">
                <a:solidFill>
                  <a:schemeClr val="bg1"/>
                </a:solidFill>
                <a:latin typeface="KaiTi" pitchFamily="49" charset="-122"/>
                <a:ea typeface="KaiTi" pitchFamily="49" charset="-122"/>
                <a:cs typeface="Times New Roman" charset="0"/>
              </a:rPr>
              <a:t>53</a:t>
            </a:r>
            <a:r>
              <a:rPr lang="zh-CN" altLang="en-US" sz="1200" b="1" dirty="0">
                <a:solidFill>
                  <a:schemeClr val="bg1"/>
                </a:solidFill>
                <a:latin typeface="KaiTi" pitchFamily="49" charset="-122"/>
                <a:ea typeface="KaiTi" pitchFamily="49" charset="-122"/>
                <a:cs typeface="Times New Roman" charset="0"/>
              </a:rPr>
              <a:t>年春</a:t>
            </a:r>
            <a:r>
              <a:rPr lang="en-US" altLang="zh-CN" sz="1200" b="1" dirty="0">
                <a:solidFill>
                  <a:schemeClr val="bg1"/>
                </a:solidFill>
                <a:latin typeface="KaiTi" pitchFamily="49" charset="-122"/>
                <a:ea typeface="KaiTi" pitchFamily="49" charset="-122"/>
                <a:cs typeface="Times New Roman" charset="0"/>
              </a:rPr>
              <a:t>-</a:t>
            </a:r>
            <a:br>
              <a:rPr lang="en-US" altLang="zh-CN" sz="1200" b="1" dirty="0">
                <a:solidFill>
                  <a:schemeClr val="bg1"/>
                </a:solidFill>
                <a:latin typeface="KaiTi" pitchFamily="49" charset="-122"/>
                <a:ea typeface="KaiTi" pitchFamily="49" charset="-122"/>
                <a:cs typeface="Times New Roman" charset="0"/>
              </a:rPr>
            </a:br>
            <a:r>
              <a:rPr lang="en-US" altLang="zh-CN" sz="1200" b="1" dirty="0">
                <a:solidFill>
                  <a:schemeClr val="bg1"/>
                </a:solidFill>
                <a:latin typeface="KaiTi" pitchFamily="49" charset="-122"/>
                <a:ea typeface="KaiTi" pitchFamily="49" charset="-122"/>
                <a:cs typeface="Times New Roman" charset="0"/>
              </a:rPr>
              <a:t>57</a:t>
            </a:r>
            <a:r>
              <a:rPr lang="zh-CN" altLang="en-US" sz="1200" b="1" dirty="0">
                <a:solidFill>
                  <a:schemeClr val="bg1"/>
                </a:solidFill>
                <a:latin typeface="KaiTi" pitchFamily="49" charset="-122"/>
                <a:ea typeface="KaiTi" pitchFamily="49" charset="-122"/>
                <a:cs typeface="Times New Roman" charset="0"/>
              </a:rPr>
              <a:t>年5月</a:t>
            </a:r>
            <a:endParaRPr lang="en-US" altLang="ja-JP" sz="1200" b="1" dirty="0">
              <a:solidFill>
                <a:schemeClr val="bg1"/>
              </a:solidFill>
              <a:latin typeface="KaiTi" pitchFamily="49" charset="-122"/>
              <a:ea typeface="KaiTi" pitchFamily="49" charset="-122"/>
              <a:cs typeface="Times New Roman" charset="0"/>
            </a:endParaRPr>
          </a:p>
          <a:p>
            <a:pPr algn="ctr" eaLnBrk="1" hangingPunct="1"/>
            <a:r>
              <a:rPr lang="en-US" altLang="zh-CN" b="1" dirty="0">
                <a:solidFill>
                  <a:schemeClr val="bg1"/>
                </a:solidFill>
                <a:latin typeface="KaiTi" pitchFamily="49" charset="-122"/>
                <a:ea typeface="KaiTi" pitchFamily="49" charset="-122"/>
                <a:cs typeface="Times New Roman" charset="0"/>
              </a:rPr>
              <a:t>3</a:t>
            </a:r>
            <a:br>
              <a:rPr lang="en-US" altLang="zh-CN" b="1" dirty="0">
                <a:solidFill>
                  <a:schemeClr val="bg1"/>
                </a:solidFill>
                <a:latin typeface="KaiTi" pitchFamily="49" charset="-122"/>
                <a:ea typeface="KaiTi" pitchFamily="49" charset="-122"/>
                <a:cs typeface="Times New Roman" charset="0"/>
              </a:rPr>
            </a:br>
            <a:r>
              <a:rPr lang="zh-TW" altLang="en-US" sz="2000" b="1" dirty="0">
                <a:solidFill>
                  <a:schemeClr val="bg1"/>
                </a:solidFill>
                <a:latin typeface="KaiTi" pitchFamily="49" charset="-122"/>
                <a:ea typeface="KaiTi" pitchFamily="49" charset="-122"/>
                <a:cs typeface="Times New Roman" charset="0"/>
              </a:rPr>
              <a:t>亚</a:t>
            </a:r>
            <a:r>
              <a:rPr lang="zh-CN" altLang="en-US" sz="2000" b="1" dirty="0">
                <a:solidFill>
                  <a:schemeClr val="bg1"/>
                </a:solidFill>
                <a:latin typeface="KaiTi" pitchFamily="49" charset="-122"/>
                <a:ea typeface="KaiTi" pitchFamily="49" charset="-122"/>
                <a:cs typeface="Times New Roman" charset="0"/>
              </a:rPr>
              <a:t>细</a:t>
            </a:r>
            <a:r>
              <a:rPr lang="zh-TW" altLang="en-US" sz="2000" b="1" dirty="0">
                <a:solidFill>
                  <a:schemeClr val="bg1"/>
                </a:solidFill>
                <a:latin typeface="KaiTi" pitchFamily="49" charset="-122"/>
                <a:ea typeface="KaiTi" pitchFamily="49" charset="-122"/>
                <a:cs typeface="Times New Roman" charset="0"/>
              </a:rPr>
              <a:t>亚</a:t>
            </a:r>
            <a:endParaRPr lang="zh-CN" altLang="en-US" sz="2000" b="1" dirty="0">
              <a:solidFill>
                <a:schemeClr val="bg1"/>
              </a:solidFill>
              <a:latin typeface="KaiTi" pitchFamily="49" charset="-122"/>
              <a:ea typeface="KaiTi" pitchFamily="49" charset="-122"/>
              <a:cs typeface="Times New Roman" charset="0"/>
            </a:endParaRPr>
          </a:p>
          <a:p>
            <a:pPr algn="ctr" eaLnBrk="1" hangingPunct="1">
              <a:spcBef>
                <a:spcPct val="50000"/>
              </a:spcBef>
            </a:pPr>
            <a:endParaRPr lang="en-US" sz="1000" b="1" dirty="0">
              <a:solidFill>
                <a:srgbClr val="000000"/>
              </a:solidFill>
              <a:latin typeface="Arial Narrow" charset="0"/>
              <a:cs typeface="Times New Roman" charset="0"/>
            </a:endParaRPr>
          </a:p>
        </p:txBody>
      </p:sp>
      <p:sp>
        <p:nvSpPr>
          <p:cNvPr id="40970" name="Text Box 10"/>
          <p:cNvSpPr txBox="1">
            <a:spLocks noChangeArrowheads="1"/>
          </p:cNvSpPr>
          <p:nvPr/>
        </p:nvSpPr>
        <p:spPr bwMode="auto">
          <a:xfrm>
            <a:off x="5334000" y="2058065"/>
            <a:ext cx="990600" cy="1277273"/>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altLang="zh-CN" sz="1200" b="1" dirty="0">
                <a:solidFill>
                  <a:schemeClr val="bg1"/>
                </a:solidFill>
                <a:latin typeface="KaiTi" pitchFamily="49" charset="-122"/>
                <a:ea typeface="KaiTi" pitchFamily="49" charset="-122"/>
                <a:cs typeface="Times New Roman" charset="0"/>
              </a:rPr>
              <a:t>60</a:t>
            </a:r>
            <a:r>
              <a:rPr lang="zh-CN" altLang="en-US" sz="1200" b="1" dirty="0">
                <a:solidFill>
                  <a:schemeClr val="bg1"/>
                </a:solidFill>
                <a:latin typeface="KaiTi" pitchFamily="49" charset="-122"/>
                <a:ea typeface="KaiTi" pitchFamily="49" charset="-122"/>
                <a:cs typeface="Times New Roman" charset="0"/>
              </a:rPr>
              <a:t>年2月</a:t>
            </a:r>
            <a:r>
              <a:rPr lang="en-US" altLang="zh-CN" sz="1200" b="1" dirty="0">
                <a:solidFill>
                  <a:schemeClr val="bg1"/>
                </a:solidFill>
                <a:latin typeface="KaiTi" pitchFamily="49" charset="-122"/>
                <a:ea typeface="KaiTi" pitchFamily="49" charset="-122"/>
                <a:cs typeface="Times New Roman" charset="0"/>
              </a:rPr>
              <a:t>-</a:t>
            </a:r>
            <a:br>
              <a:rPr lang="en-US" altLang="zh-CN" sz="1200" b="1" dirty="0">
                <a:solidFill>
                  <a:schemeClr val="bg1"/>
                </a:solidFill>
                <a:latin typeface="KaiTi" pitchFamily="49" charset="-122"/>
                <a:ea typeface="KaiTi" pitchFamily="49" charset="-122"/>
                <a:cs typeface="Times New Roman" charset="0"/>
              </a:rPr>
            </a:br>
            <a:r>
              <a:rPr lang="en-US" altLang="zh-CN" sz="1200" b="1" dirty="0">
                <a:solidFill>
                  <a:schemeClr val="bg1"/>
                </a:solidFill>
                <a:latin typeface="KaiTi" pitchFamily="49" charset="-122"/>
                <a:ea typeface="KaiTi" pitchFamily="49" charset="-122"/>
                <a:cs typeface="Times New Roman" charset="0"/>
              </a:rPr>
              <a:t>62</a:t>
            </a:r>
            <a:r>
              <a:rPr lang="zh-CN" altLang="en-US" sz="1200" b="1" dirty="0">
                <a:solidFill>
                  <a:schemeClr val="bg1"/>
                </a:solidFill>
                <a:latin typeface="KaiTi" pitchFamily="49" charset="-122"/>
                <a:ea typeface="KaiTi" pitchFamily="49" charset="-122"/>
                <a:cs typeface="Times New Roman" charset="0"/>
              </a:rPr>
              <a:t>年3月</a:t>
            </a:r>
            <a:endParaRPr lang="en-US" altLang="ja-JP" sz="1200" b="1" dirty="0">
              <a:solidFill>
                <a:schemeClr val="bg1"/>
              </a:solidFill>
              <a:latin typeface="KaiTi" pitchFamily="49" charset="-122"/>
              <a:ea typeface="KaiTi" pitchFamily="49" charset="-122"/>
              <a:cs typeface="Times New Roman" charset="0"/>
            </a:endParaRPr>
          </a:p>
          <a:p>
            <a:pPr algn="ctr" eaLnBrk="1" hangingPunct="1">
              <a:defRPr/>
            </a:pPr>
            <a:r>
              <a:rPr lang="en-US" b="1" dirty="0">
                <a:solidFill>
                  <a:schemeClr val="bg1"/>
                </a:solidFill>
                <a:latin typeface="KaiTi" pitchFamily="49" charset="-122"/>
                <a:ea typeface="KaiTi" pitchFamily="49" charset="-122"/>
                <a:cs typeface="Times New Roman" charset="0"/>
              </a:rPr>
              <a:t>1</a:t>
            </a:r>
            <a:br>
              <a:rPr lang="en-US" b="1">
                <a:solidFill>
                  <a:schemeClr val="bg1"/>
                </a:solidFill>
                <a:latin typeface="KaiTi" pitchFamily="49" charset="-122"/>
                <a:ea typeface="KaiTi" pitchFamily="49" charset="-122"/>
                <a:cs typeface="Times New Roman" charset="0"/>
              </a:rPr>
            </a:br>
            <a:r>
              <a:rPr lang="zh-TW" altLang="en-US" sz="2000" b="1">
                <a:solidFill>
                  <a:schemeClr val="bg1"/>
                </a:solidFill>
                <a:latin typeface="KaiTi" pitchFamily="49" charset="-122"/>
                <a:ea typeface="KaiTi" pitchFamily="49" charset="-122"/>
                <a:cs typeface="Times New Roman" charset="0"/>
              </a:rPr>
              <a:t>罗马</a:t>
            </a:r>
            <a:endParaRPr lang="en-US" sz="2000" b="1" dirty="0">
              <a:solidFill>
                <a:schemeClr val="bg1"/>
              </a:solidFill>
              <a:latin typeface="KaiTi" pitchFamily="49" charset="-122"/>
              <a:ea typeface="KaiTi" pitchFamily="49" charset="-122"/>
              <a:cs typeface="Times New Roman" charset="0"/>
            </a:endParaRPr>
          </a:p>
          <a:p>
            <a:pPr algn="ctr" eaLnBrk="1" hangingPunct="1">
              <a:spcBef>
                <a:spcPct val="50000"/>
              </a:spcBef>
              <a:defRPr/>
            </a:pPr>
            <a:endParaRPr lang="en-US" sz="1000" b="1" dirty="0">
              <a:solidFill>
                <a:srgbClr val="FFFFFF"/>
              </a:solidFill>
              <a:latin typeface="Arial Narrow" charset="0"/>
              <a:cs typeface="Times New Roman" charset="0"/>
            </a:endParaRPr>
          </a:p>
        </p:txBody>
      </p:sp>
      <p:sp>
        <p:nvSpPr>
          <p:cNvPr id="40971" name="Text Box 11"/>
          <p:cNvSpPr txBox="1">
            <a:spLocks noChangeArrowheads="1"/>
          </p:cNvSpPr>
          <p:nvPr/>
        </p:nvSpPr>
        <p:spPr bwMode="auto">
          <a:xfrm>
            <a:off x="7315200" y="2058065"/>
            <a:ext cx="990600" cy="1277273"/>
          </a:xfrm>
          <a:prstGeom prst="rect">
            <a:avLst/>
          </a:prstGeom>
          <a:solidFill>
            <a:schemeClr val="accent4"/>
          </a:solidFill>
          <a:ln w="12700">
            <a:solidFill>
              <a:srgbClr val="FFFFFF"/>
            </a:solidFill>
            <a:miter lim="800000"/>
            <a:headEnd/>
            <a:tailEnd/>
          </a:ln>
          <a:effectLst/>
        </p:spPr>
        <p:txBody>
          <a:bodyPr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en-US" altLang="zh-CN" sz="1200" b="1" dirty="0">
                <a:solidFill>
                  <a:schemeClr val="bg1"/>
                </a:solidFill>
                <a:latin typeface="KaiTi" pitchFamily="49" charset="-122"/>
                <a:ea typeface="KaiTi" pitchFamily="49" charset="-122"/>
                <a:cs typeface="Times New Roman" charset="0"/>
              </a:rPr>
              <a:t>67</a:t>
            </a:r>
            <a:r>
              <a:rPr lang="zh-CN" altLang="en-US" sz="1200" b="1" dirty="0">
                <a:solidFill>
                  <a:schemeClr val="bg1"/>
                </a:solidFill>
                <a:latin typeface="KaiTi" pitchFamily="49" charset="-122"/>
                <a:ea typeface="KaiTi" pitchFamily="49" charset="-122"/>
                <a:cs typeface="Times New Roman" charset="0"/>
              </a:rPr>
              <a:t>年秋</a:t>
            </a:r>
            <a:r>
              <a:rPr lang="en-US" altLang="zh-CN" sz="1200" b="1" dirty="0">
                <a:solidFill>
                  <a:schemeClr val="bg1"/>
                </a:solidFill>
                <a:latin typeface="KaiTi" pitchFamily="49" charset="-122"/>
                <a:ea typeface="KaiTi" pitchFamily="49" charset="-122"/>
                <a:cs typeface="Times New Roman" charset="0"/>
              </a:rPr>
              <a:t>-</a:t>
            </a:r>
            <a:br>
              <a:rPr lang="en-US" altLang="zh-CN" sz="1200" b="1" dirty="0">
                <a:solidFill>
                  <a:schemeClr val="bg1"/>
                </a:solidFill>
                <a:latin typeface="KaiTi" pitchFamily="49" charset="-122"/>
                <a:ea typeface="KaiTi" pitchFamily="49" charset="-122"/>
                <a:cs typeface="Times New Roman" charset="0"/>
              </a:rPr>
            </a:br>
            <a:r>
              <a:rPr lang="en-US" altLang="zh-CN" sz="1200" b="1" dirty="0">
                <a:solidFill>
                  <a:schemeClr val="bg1"/>
                </a:solidFill>
                <a:latin typeface="KaiTi" pitchFamily="49" charset="-122"/>
                <a:ea typeface="KaiTi" pitchFamily="49" charset="-122"/>
                <a:cs typeface="Times New Roman" charset="0"/>
              </a:rPr>
              <a:t>68</a:t>
            </a:r>
            <a:r>
              <a:rPr lang="zh-CN" altLang="en-US" sz="1200" b="1" dirty="0">
                <a:solidFill>
                  <a:schemeClr val="bg1"/>
                </a:solidFill>
                <a:latin typeface="KaiTi" pitchFamily="49" charset="-122"/>
                <a:ea typeface="KaiTi" pitchFamily="49" charset="-122"/>
                <a:cs typeface="Times New Roman" charset="0"/>
              </a:rPr>
              <a:t>年春</a:t>
            </a:r>
            <a:endParaRPr lang="en-US" altLang="ja-JP" sz="1200" b="1" dirty="0">
              <a:solidFill>
                <a:schemeClr val="bg1"/>
              </a:solidFill>
              <a:latin typeface="KaiTi" pitchFamily="49" charset="-122"/>
              <a:ea typeface="KaiTi" pitchFamily="49" charset="-122"/>
              <a:cs typeface="Times New Roman" charset="0"/>
            </a:endParaRPr>
          </a:p>
          <a:p>
            <a:pPr algn="ctr" eaLnBrk="1" hangingPunct="1"/>
            <a:r>
              <a:rPr lang="en-US" altLang="zh-CN" b="1" dirty="0">
                <a:solidFill>
                  <a:schemeClr val="bg1"/>
                </a:solidFill>
                <a:latin typeface="KaiTi" pitchFamily="49" charset="-122"/>
                <a:ea typeface="KaiTi" pitchFamily="49" charset="-122"/>
                <a:cs typeface="Times New Roman" charset="0"/>
              </a:rPr>
              <a:t>2</a:t>
            </a:r>
            <a:br>
              <a:rPr lang="en-US" altLang="zh-CN" b="1">
                <a:solidFill>
                  <a:schemeClr val="bg1"/>
                </a:solidFill>
                <a:latin typeface="KaiTi" pitchFamily="49" charset="-122"/>
                <a:ea typeface="KaiTi" pitchFamily="49" charset="-122"/>
                <a:cs typeface="Times New Roman" charset="0"/>
              </a:rPr>
            </a:br>
            <a:r>
              <a:rPr lang="zh-TW" altLang="en-US" sz="2000" b="1">
                <a:solidFill>
                  <a:schemeClr val="bg1"/>
                </a:solidFill>
                <a:latin typeface="KaiTi" pitchFamily="49" charset="-122"/>
                <a:ea typeface="KaiTi" pitchFamily="49" charset="-122"/>
                <a:cs typeface="Times New Roman" charset="0"/>
              </a:rPr>
              <a:t>罗马</a:t>
            </a:r>
            <a:endParaRPr lang="zh-CN" altLang="en-US" sz="2000" b="1" dirty="0">
              <a:solidFill>
                <a:schemeClr val="bg1"/>
              </a:solidFill>
              <a:latin typeface="KaiTi" pitchFamily="49" charset="-122"/>
              <a:ea typeface="KaiTi" pitchFamily="49" charset="-122"/>
              <a:cs typeface="Times New Roman" charset="0"/>
            </a:endParaRPr>
          </a:p>
          <a:p>
            <a:pPr algn="ctr" eaLnBrk="1" hangingPunct="1">
              <a:spcBef>
                <a:spcPct val="50000"/>
              </a:spcBef>
              <a:defRPr/>
            </a:pPr>
            <a:endParaRPr lang="en-US" sz="1000" b="1" dirty="0">
              <a:solidFill>
                <a:srgbClr val="FFFFFF"/>
              </a:solidFill>
              <a:latin typeface="Arial Narrow" charset="0"/>
              <a:cs typeface="Times New Roman" charset="0"/>
            </a:endParaRPr>
          </a:p>
        </p:txBody>
      </p:sp>
      <p:sp>
        <p:nvSpPr>
          <p:cNvPr id="186380" name="TextBox 27"/>
          <p:cNvSpPr txBox="1">
            <a:spLocks noChangeArrowheads="1"/>
          </p:cNvSpPr>
          <p:nvPr/>
        </p:nvSpPr>
        <p:spPr bwMode="auto">
          <a:xfrm>
            <a:off x="7924800" y="71438"/>
            <a:ext cx="1155700" cy="1200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38</a:t>
            </a:r>
            <a:br>
              <a:rPr lang="en-US" b="1">
                <a:solidFill>
                  <a:srgbClr val="FFFFFF"/>
                </a:solidFill>
                <a:cs typeface="Arial" charset="0"/>
              </a:rPr>
            </a:br>
            <a:r>
              <a:rPr lang="en-US" b="1">
                <a:solidFill>
                  <a:srgbClr val="FFFFFF"/>
                </a:solidFill>
                <a:cs typeface="Arial" charset="0"/>
              </a:rPr>
              <a:t>124</a:t>
            </a:r>
            <a:br>
              <a:rPr lang="en-US" b="1">
                <a:solidFill>
                  <a:srgbClr val="FFFFFF"/>
                </a:solidFill>
                <a:cs typeface="Arial" charset="0"/>
              </a:rPr>
            </a:br>
            <a:r>
              <a:rPr lang="en-US" b="1">
                <a:solidFill>
                  <a:srgbClr val="FFFFFF"/>
                </a:solidFill>
                <a:cs typeface="Arial" charset="0"/>
              </a:rPr>
              <a:t>39-41</a:t>
            </a:r>
          </a:p>
        </p:txBody>
      </p:sp>
      <p:sp>
        <p:nvSpPr>
          <p:cNvPr id="186381" name="Text Box 9"/>
          <p:cNvSpPr txBox="1">
            <a:spLocks noChangeArrowheads="1"/>
          </p:cNvSpPr>
          <p:nvPr/>
        </p:nvSpPr>
        <p:spPr bwMode="auto">
          <a:xfrm>
            <a:off x="6324600" y="2058065"/>
            <a:ext cx="990600"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b="1" dirty="0">
                <a:solidFill>
                  <a:srgbClr val="000000"/>
                </a:solidFill>
                <a:latin typeface="KaiTi" pitchFamily="49" charset="-122"/>
                <a:ea typeface="KaiTi" pitchFamily="49" charset="-122"/>
                <a:cs typeface="Times New Roman" charset="0"/>
              </a:rPr>
              <a:t>62</a:t>
            </a:r>
            <a:r>
              <a:rPr lang="zh-CN" altLang="en-US" sz="1200" b="1" dirty="0">
                <a:solidFill>
                  <a:srgbClr val="000000"/>
                </a:solidFill>
                <a:latin typeface="KaiTi" pitchFamily="49" charset="-122"/>
                <a:ea typeface="KaiTi" pitchFamily="49" charset="-122"/>
                <a:cs typeface="Times New Roman" charset="0"/>
              </a:rPr>
              <a:t>年春</a:t>
            </a:r>
            <a:r>
              <a:rPr lang="en-US" altLang="zh-CN" sz="1200" b="1" dirty="0">
                <a:solidFill>
                  <a:srgbClr val="000000"/>
                </a:solidFill>
                <a:latin typeface="KaiTi" pitchFamily="49" charset="-122"/>
                <a:ea typeface="KaiTi" pitchFamily="49" charset="-122"/>
                <a:cs typeface="Times New Roman" charset="0"/>
              </a:rPr>
              <a:t>-</a:t>
            </a:r>
            <a:br>
              <a:rPr lang="en-US" altLang="zh-CN" sz="1200" b="1" dirty="0">
                <a:solidFill>
                  <a:srgbClr val="000000"/>
                </a:solidFill>
                <a:latin typeface="KaiTi" pitchFamily="49" charset="-122"/>
                <a:ea typeface="KaiTi" pitchFamily="49" charset="-122"/>
                <a:cs typeface="Times New Roman" charset="0"/>
              </a:rPr>
            </a:br>
            <a:r>
              <a:rPr lang="en-US" altLang="zh-CN" sz="1200" b="1" dirty="0">
                <a:solidFill>
                  <a:srgbClr val="000000"/>
                </a:solidFill>
                <a:latin typeface="KaiTi" pitchFamily="49" charset="-122"/>
                <a:ea typeface="KaiTi" pitchFamily="49" charset="-122"/>
                <a:cs typeface="Times New Roman" charset="0"/>
              </a:rPr>
              <a:t>67</a:t>
            </a:r>
            <a:r>
              <a:rPr lang="zh-CN" altLang="en-US" sz="1200" b="1" dirty="0">
                <a:solidFill>
                  <a:srgbClr val="000000"/>
                </a:solidFill>
                <a:latin typeface="KaiTi" pitchFamily="49" charset="-122"/>
                <a:ea typeface="KaiTi" pitchFamily="49" charset="-122"/>
                <a:cs typeface="Times New Roman" charset="0"/>
              </a:rPr>
              <a:t>年秋</a:t>
            </a:r>
            <a:endParaRPr lang="en-US" altLang="ja-JP" sz="1200" b="1" dirty="0">
              <a:solidFill>
                <a:srgbClr val="000000"/>
              </a:solidFill>
              <a:latin typeface="KaiTi" pitchFamily="49" charset="-122"/>
              <a:ea typeface="KaiTi" pitchFamily="49" charset="-122"/>
              <a:cs typeface="Times New Roman" charset="0"/>
            </a:endParaRPr>
          </a:p>
          <a:p>
            <a:pPr algn="ctr" eaLnBrk="1" hangingPunct="1"/>
            <a:r>
              <a:rPr lang="en-US" altLang="zh-CN" b="1" dirty="0">
                <a:solidFill>
                  <a:srgbClr val="000000"/>
                </a:solidFill>
                <a:latin typeface="KaiTi" pitchFamily="49" charset="-122"/>
                <a:ea typeface="KaiTi" pitchFamily="49" charset="-122"/>
                <a:cs typeface="Times New Roman" charset="0"/>
              </a:rPr>
              <a:t>4</a:t>
            </a:r>
            <a:br>
              <a:rPr lang="en-US" altLang="zh-CN" b="1" dirty="0">
                <a:solidFill>
                  <a:srgbClr val="000000"/>
                </a:solidFill>
                <a:latin typeface="KaiTi" pitchFamily="49" charset="-122"/>
                <a:ea typeface="KaiTi" pitchFamily="49" charset="-122"/>
                <a:cs typeface="Times New Roman" charset="0"/>
              </a:rPr>
            </a:br>
            <a:r>
              <a:rPr lang="zh-CN" altLang="en-US" sz="2000" b="1" dirty="0">
                <a:solidFill>
                  <a:srgbClr val="000000"/>
                </a:solidFill>
                <a:latin typeface="KaiTi" pitchFamily="49" charset="-122"/>
                <a:ea typeface="KaiTi" pitchFamily="49" charset="-122"/>
                <a:cs typeface="Times New Roman" charset="0"/>
              </a:rPr>
              <a:t>西班牙</a:t>
            </a:r>
          </a:p>
          <a:p>
            <a:pPr algn="ctr" eaLnBrk="1" hangingPunct="1">
              <a:spcBef>
                <a:spcPct val="50000"/>
              </a:spcBef>
            </a:pPr>
            <a:endParaRPr lang="en-US" sz="1000" b="1" dirty="0">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0" y="206375"/>
            <a:ext cx="7772400" cy="708025"/>
          </a:xfrm>
          <a:prstGeom prst="rect">
            <a:avLst/>
          </a:prstGeo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zh-CN"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新</a:t>
            </a:r>
            <a:r>
              <a:rPr lang="zh-TW"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约</a:t>
            </a:r>
            <a:r>
              <a:rPr lang="zh-CN" altLang="en-US" sz="4000" b="1">
                <a:solidFill>
                  <a:srgbClr val="FFFFFF"/>
                </a:solidFill>
                <a:effectLst>
                  <a:outerShdw blurRad="38100" dist="38100" dir="2700000" algn="tl">
                    <a:srgbClr val="DDDDDD"/>
                  </a:outerShdw>
                </a:effectLst>
                <a:latin typeface="KaiTi" pitchFamily="49" charset="-122"/>
                <a:ea typeface="KaiTi" pitchFamily="49" charset="-122"/>
                <a:cs typeface="Times New Roman" charset="0"/>
              </a:rPr>
              <a:t>概</a:t>
            </a:r>
            <a:r>
              <a:rPr lang="zh-TW" altLang="en-US" sz="4000" b="1">
                <a:solidFill>
                  <a:srgbClr val="FFFFFF"/>
                </a:solidFill>
                <a:effectLst>
                  <a:outerShdw blurRad="38100" dist="38100" dir="2700000" algn="tl">
                    <a:srgbClr val="DDDDDD"/>
                  </a:outerShdw>
                </a:effectLst>
                <a:latin typeface="KaiTi" pitchFamily="49" charset="-122"/>
                <a:ea typeface="KaiTi" pitchFamily="49" charset="-122"/>
                <a:cs typeface="Times New Roman" charset="0"/>
              </a:rPr>
              <a:t>览</a:t>
            </a:r>
            <a:r>
              <a:rPr 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a:t>
            </a:r>
            <a:r>
              <a:rPr lang="zh-TW"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马</a:t>
            </a:r>
            <a:r>
              <a:rPr lang="zh-CN"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太福音</a:t>
            </a:r>
            <a:r>
              <a:rPr lang="zh-TW"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优</a:t>
            </a:r>
            <a:r>
              <a:rPr lang="zh-CN" altLang="en-US" sz="4000" b="1">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先</a:t>
            </a:r>
            <a:r>
              <a:rPr lang="en-US" sz="4000" b="1" dirty="0">
                <a:solidFill>
                  <a:srgbClr val="FFFFFF"/>
                </a:solidFill>
                <a:effectLst>
                  <a:outerShdw blurRad="38100" dist="38100" dir="2700000" algn="tl">
                    <a:srgbClr val="000000">
                      <a:alpha val="43137"/>
                    </a:srgbClr>
                  </a:outerShdw>
                </a:effectLst>
                <a:latin typeface="KaiTi" pitchFamily="49" charset="-122"/>
                <a:ea typeface="KaiTi" pitchFamily="49" charset="-122"/>
                <a:cs typeface="Times New Roman" charset="0"/>
              </a:rPr>
              <a:t>!</a:t>
            </a:r>
          </a:p>
        </p:txBody>
      </p:sp>
      <p:sp>
        <p:nvSpPr>
          <p:cNvPr id="19" name="Text Box 19"/>
          <p:cNvSpPr txBox="1">
            <a:spLocks noChangeArrowheads="1"/>
          </p:cNvSpPr>
          <p:nvPr/>
        </p:nvSpPr>
        <p:spPr bwMode="auto">
          <a:xfrm>
            <a:off x="918413" y="4115276"/>
            <a:ext cx="91728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wrap="square"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加</a:t>
            </a:r>
            <a:endParaRPr lang="en-US" sz="1800" b="1" dirty="0">
              <a:solidFill>
                <a:srgbClr val="000000"/>
              </a:solidFill>
              <a:latin typeface="KaiTi" pitchFamily="49" charset="-122"/>
              <a:ea typeface="KaiTi" pitchFamily="49" charset="-122"/>
              <a:cs typeface="Times New Roman" charset="0"/>
            </a:endParaRPr>
          </a:p>
        </p:txBody>
      </p:sp>
      <p:sp>
        <p:nvSpPr>
          <p:cNvPr id="20" name="Text Box 20"/>
          <p:cNvSpPr txBox="1">
            <a:spLocks noChangeArrowheads="1"/>
          </p:cNvSpPr>
          <p:nvPr/>
        </p:nvSpPr>
        <p:spPr bwMode="auto">
          <a:xfrm>
            <a:off x="2713038" y="4114800"/>
            <a:ext cx="792162"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dirty="0"/>
              <a:t>帖</a:t>
            </a:r>
            <a:r>
              <a:rPr lang="zh-CN" altLang="en-US" sz="1800" b="1" dirty="0"/>
              <a:t>前</a:t>
            </a:r>
            <a:endParaRPr lang="en-US" sz="1800" b="1" dirty="0"/>
          </a:p>
        </p:txBody>
      </p:sp>
      <p:sp>
        <p:nvSpPr>
          <p:cNvPr id="21" name="Text Box 21"/>
          <p:cNvSpPr txBox="1">
            <a:spLocks noChangeArrowheads="1"/>
          </p:cNvSpPr>
          <p:nvPr/>
        </p:nvSpPr>
        <p:spPr bwMode="auto">
          <a:xfrm>
            <a:off x="2713038" y="4572000"/>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dirty="0"/>
              <a:t>帖</a:t>
            </a:r>
            <a:r>
              <a:rPr lang="zh-CN" altLang="en-US" sz="1800" b="1" dirty="0"/>
              <a:t>后</a:t>
            </a:r>
            <a:endParaRPr lang="en-US" sz="1800" b="1" dirty="0"/>
          </a:p>
        </p:txBody>
      </p:sp>
      <p:sp>
        <p:nvSpPr>
          <p:cNvPr id="22" name="Text Box 22"/>
          <p:cNvSpPr txBox="1">
            <a:spLocks noChangeArrowheads="1"/>
          </p:cNvSpPr>
          <p:nvPr/>
        </p:nvSpPr>
        <p:spPr bwMode="auto">
          <a:xfrm>
            <a:off x="3810000" y="41148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林前</a:t>
            </a:r>
            <a:endParaRPr lang="en-US" sz="1800" b="1" dirty="0">
              <a:solidFill>
                <a:srgbClr val="000000"/>
              </a:solidFill>
              <a:latin typeface="KaiTi" pitchFamily="49" charset="-122"/>
              <a:ea typeface="KaiTi" pitchFamily="49" charset="-122"/>
              <a:cs typeface="Times New Roman" charset="0"/>
            </a:endParaRPr>
          </a:p>
        </p:txBody>
      </p:sp>
      <p:sp>
        <p:nvSpPr>
          <p:cNvPr id="23" name="Text Box 23"/>
          <p:cNvSpPr txBox="1">
            <a:spLocks noChangeArrowheads="1"/>
          </p:cNvSpPr>
          <p:nvPr/>
        </p:nvSpPr>
        <p:spPr bwMode="auto">
          <a:xfrm>
            <a:off x="3810000" y="45720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a:solidFill>
                  <a:srgbClr val="000000"/>
                </a:solidFill>
                <a:latin typeface="KaiTi" pitchFamily="49" charset="-122"/>
                <a:ea typeface="KaiTi" pitchFamily="49" charset="-122"/>
                <a:cs typeface="Times New Roman" charset="0"/>
              </a:rPr>
              <a:t>林</a:t>
            </a:r>
            <a:r>
              <a:rPr lang="zh-TW" altLang="en-US" sz="1800" b="1">
                <a:solidFill>
                  <a:srgbClr val="000000"/>
                </a:solidFill>
                <a:latin typeface="KaiTi" pitchFamily="49" charset="-122"/>
                <a:ea typeface="KaiTi" pitchFamily="49" charset="-122"/>
                <a:cs typeface="Times New Roman" charset="0"/>
              </a:rPr>
              <a:t>后</a:t>
            </a:r>
            <a:endParaRPr lang="en-US" sz="1800" b="1" dirty="0">
              <a:solidFill>
                <a:srgbClr val="000000"/>
              </a:solidFill>
              <a:latin typeface="KaiTi" pitchFamily="49" charset="-122"/>
              <a:ea typeface="KaiTi" pitchFamily="49" charset="-122"/>
              <a:cs typeface="Times New Roman" charset="0"/>
            </a:endParaRPr>
          </a:p>
        </p:txBody>
      </p:sp>
      <p:sp>
        <p:nvSpPr>
          <p:cNvPr id="24" name="Text Box 24"/>
          <p:cNvSpPr txBox="1">
            <a:spLocks noChangeArrowheads="1"/>
          </p:cNvSpPr>
          <p:nvPr/>
        </p:nvSpPr>
        <p:spPr bwMode="auto">
          <a:xfrm>
            <a:off x="3810000" y="50292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1800" b="1">
                <a:solidFill>
                  <a:srgbClr val="000000"/>
                </a:solidFill>
                <a:latin typeface="KaiTi" pitchFamily="49" charset="-122"/>
                <a:ea typeface="KaiTi" pitchFamily="49" charset="-122"/>
                <a:cs typeface="Times New Roman" charset="0"/>
              </a:rPr>
              <a:t>罗</a:t>
            </a:r>
            <a:endParaRPr lang="en-US" sz="1800" b="1" dirty="0">
              <a:solidFill>
                <a:srgbClr val="000000"/>
              </a:solidFill>
              <a:latin typeface="KaiTi" pitchFamily="49" charset="-122"/>
              <a:ea typeface="KaiTi" pitchFamily="49" charset="-122"/>
              <a:cs typeface="Times New Roman" charset="0"/>
            </a:endParaRPr>
          </a:p>
        </p:txBody>
      </p:sp>
      <p:sp>
        <p:nvSpPr>
          <p:cNvPr id="25" name="Text Box 25"/>
          <p:cNvSpPr txBox="1">
            <a:spLocks noChangeArrowheads="1"/>
          </p:cNvSpPr>
          <p:nvPr/>
        </p:nvSpPr>
        <p:spPr bwMode="auto">
          <a:xfrm>
            <a:off x="5486400" y="41148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弗</a:t>
            </a:r>
            <a:endParaRPr lang="en-US" sz="1800" b="1" dirty="0">
              <a:solidFill>
                <a:srgbClr val="000000"/>
              </a:solidFill>
              <a:latin typeface="KaiTi" pitchFamily="49" charset="-122"/>
              <a:ea typeface="KaiTi" pitchFamily="49" charset="-122"/>
              <a:cs typeface="Times New Roman" charset="0"/>
            </a:endParaRPr>
          </a:p>
        </p:txBody>
      </p:sp>
      <p:sp>
        <p:nvSpPr>
          <p:cNvPr id="26" name="Text Box 26"/>
          <p:cNvSpPr txBox="1">
            <a:spLocks noChangeArrowheads="1"/>
          </p:cNvSpPr>
          <p:nvPr/>
        </p:nvSpPr>
        <p:spPr bwMode="auto">
          <a:xfrm>
            <a:off x="5486400" y="45720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西</a:t>
            </a:r>
            <a:endParaRPr lang="en-US" sz="1800" b="1" dirty="0">
              <a:solidFill>
                <a:srgbClr val="000000"/>
              </a:solidFill>
              <a:latin typeface="KaiTi" pitchFamily="49" charset="-122"/>
              <a:ea typeface="KaiTi" pitchFamily="49" charset="-122"/>
              <a:cs typeface="Times New Roman" charset="0"/>
            </a:endParaRPr>
          </a:p>
        </p:txBody>
      </p:sp>
      <p:sp>
        <p:nvSpPr>
          <p:cNvPr id="27" name="Text Box 27"/>
          <p:cNvSpPr txBox="1">
            <a:spLocks noChangeArrowheads="1"/>
          </p:cNvSpPr>
          <p:nvPr/>
        </p:nvSpPr>
        <p:spPr bwMode="auto">
          <a:xfrm>
            <a:off x="5486400" y="50292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1800" b="1">
                <a:solidFill>
                  <a:srgbClr val="000000"/>
                </a:solidFill>
                <a:latin typeface="KaiTi" pitchFamily="49" charset="-122"/>
                <a:ea typeface="KaiTi" pitchFamily="49" charset="-122"/>
                <a:cs typeface="Times New Roman" charset="0"/>
              </a:rPr>
              <a:t>门</a:t>
            </a:r>
            <a:endParaRPr lang="en-US" sz="1800" b="1" dirty="0">
              <a:solidFill>
                <a:srgbClr val="000000"/>
              </a:solidFill>
              <a:latin typeface="KaiTi" pitchFamily="49" charset="-122"/>
              <a:ea typeface="KaiTi" pitchFamily="49" charset="-122"/>
              <a:cs typeface="Times New Roman" charset="0"/>
            </a:endParaRPr>
          </a:p>
        </p:txBody>
      </p:sp>
      <p:sp>
        <p:nvSpPr>
          <p:cNvPr id="28" name="Text Box 28"/>
          <p:cNvSpPr txBox="1">
            <a:spLocks noChangeArrowheads="1"/>
          </p:cNvSpPr>
          <p:nvPr/>
        </p:nvSpPr>
        <p:spPr bwMode="auto">
          <a:xfrm>
            <a:off x="5486400" y="54864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腓</a:t>
            </a:r>
            <a:endParaRPr lang="en-US" sz="1800" b="1" dirty="0">
              <a:solidFill>
                <a:srgbClr val="000000"/>
              </a:solidFill>
              <a:latin typeface="KaiTi" pitchFamily="49" charset="-122"/>
              <a:ea typeface="KaiTi" pitchFamily="49" charset="-122"/>
              <a:cs typeface="Times New Roman" charset="0"/>
            </a:endParaRPr>
          </a:p>
        </p:txBody>
      </p:sp>
      <p:sp>
        <p:nvSpPr>
          <p:cNvPr id="29" name="Text Box 29"/>
          <p:cNvSpPr txBox="1">
            <a:spLocks noChangeArrowheads="1"/>
          </p:cNvSpPr>
          <p:nvPr/>
        </p:nvSpPr>
        <p:spPr bwMode="auto">
          <a:xfrm>
            <a:off x="6446838" y="4114800"/>
            <a:ext cx="792162"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提前</a:t>
            </a:r>
            <a:endParaRPr lang="en-US" sz="1800" b="1" dirty="0">
              <a:solidFill>
                <a:srgbClr val="000000"/>
              </a:solidFill>
              <a:latin typeface="KaiTi" pitchFamily="49" charset="-122"/>
              <a:ea typeface="KaiTi" pitchFamily="49" charset="-122"/>
              <a:cs typeface="Times New Roman" charset="0"/>
            </a:endParaRPr>
          </a:p>
        </p:txBody>
      </p:sp>
      <p:sp>
        <p:nvSpPr>
          <p:cNvPr id="30" name="Text Box 30"/>
          <p:cNvSpPr txBox="1">
            <a:spLocks noChangeArrowheads="1"/>
          </p:cNvSpPr>
          <p:nvPr/>
        </p:nvSpPr>
        <p:spPr bwMode="auto">
          <a:xfrm>
            <a:off x="6446838" y="4572000"/>
            <a:ext cx="792162"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多</a:t>
            </a:r>
            <a:endParaRPr lang="en-US" sz="1800" b="1" dirty="0">
              <a:solidFill>
                <a:srgbClr val="000000"/>
              </a:solidFill>
              <a:latin typeface="KaiTi" pitchFamily="49" charset="-122"/>
              <a:ea typeface="KaiTi" pitchFamily="49" charset="-122"/>
              <a:cs typeface="Times New Roman" charset="0"/>
            </a:endParaRPr>
          </a:p>
        </p:txBody>
      </p:sp>
      <p:sp>
        <p:nvSpPr>
          <p:cNvPr id="31" name="Text Box 31"/>
          <p:cNvSpPr txBox="1">
            <a:spLocks noChangeArrowheads="1"/>
          </p:cNvSpPr>
          <p:nvPr/>
        </p:nvSpPr>
        <p:spPr bwMode="auto">
          <a:xfrm>
            <a:off x="7391400" y="4114800"/>
            <a:ext cx="792163"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a:solidFill>
                  <a:srgbClr val="000000"/>
                </a:solidFill>
                <a:latin typeface="KaiTi" pitchFamily="49" charset="-122"/>
                <a:ea typeface="KaiTi" pitchFamily="49" charset="-122"/>
                <a:cs typeface="Times New Roman" charset="0"/>
              </a:rPr>
              <a:t>提</a:t>
            </a:r>
            <a:r>
              <a:rPr lang="zh-TW" altLang="en-US" sz="1800" b="1">
                <a:solidFill>
                  <a:srgbClr val="000000"/>
                </a:solidFill>
                <a:latin typeface="KaiTi" pitchFamily="49" charset="-122"/>
                <a:ea typeface="KaiTi" pitchFamily="49" charset="-122"/>
                <a:cs typeface="Times New Roman" charset="0"/>
              </a:rPr>
              <a:t>后</a:t>
            </a:r>
            <a:endParaRPr lang="en-US" sz="1800" b="1" dirty="0">
              <a:solidFill>
                <a:srgbClr val="000000"/>
              </a:solidFill>
              <a:latin typeface="KaiTi" pitchFamily="49" charset="-122"/>
              <a:ea typeface="KaiTi" pitchFamily="49" charset="-122"/>
              <a:cs typeface="Times New Roman" charset="0"/>
            </a:endParaRPr>
          </a:p>
        </p:txBody>
      </p:sp>
      <p:sp>
        <p:nvSpPr>
          <p:cNvPr id="32" name="Text Box 19"/>
          <p:cNvSpPr txBox="1">
            <a:spLocks noChangeArrowheads="1"/>
          </p:cNvSpPr>
          <p:nvPr/>
        </p:nvSpPr>
        <p:spPr bwMode="auto">
          <a:xfrm>
            <a:off x="99060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FFFFFF"/>
                </a:solidFill>
                <a:latin typeface="KaiTi" pitchFamily="49" charset="-122"/>
                <a:ea typeface="KaiTi" pitchFamily="49" charset="-122"/>
                <a:cs typeface="Times New Roman" charset="0"/>
              </a:rPr>
              <a:t>太</a:t>
            </a:r>
            <a:endParaRPr lang="en-US" sz="1600" dirty="0">
              <a:solidFill>
                <a:srgbClr val="FFFFFF"/>
              </a:solidFill>
              <a:latin typeface="KaiTi" pitchFamily="49" charset="-122"/>
              <a:ea typeface="KaiTi" pitchFamily="49" charset="-122"/>
              <a:cs typeface="Times New Roman" charset="0"/>
            </a:endParaRPr>
          </a:p>
        </p:txBody>
      </p:sp>
      <p:sp>
        <p:nvSpPr>
          <p:cNvPr id="33" name="Text Box 22"/>
          <p:cNvSpPr txBox="1">
            <a:spLocks noChangeArrowheads="1"/>
          </p:cNvSpPr>
          <p:nvPr/>
        </p:nvSpPr>
        <p:spPr bwMode="auto">
          <a:xfrm>
            <a:off x="4572000" y="3657600"/>
            <a:ext cx="792163" cy="369332"/>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FFFFFF"/>
                </a:solidFill>
                <a:latin typeface="KaiTi" pitchFamily="49" charset="-122"/>
                <a:ea typeface="KaiTi" pitchFamily="49" charset="-122"/>
                <a:cs typeface="Times New Roman" charset="0"/>
              </a:rPr>
              <a:t>路</a:t>
            </a:r>
            <a:endParaRPr lang="en-US" sz="1800" b="1" dirty="0">
              <a:solidFill>
                <a:srgbClr val="FFFFFF"/>
              </a:solidFill>
              <a:latin typeface="KaiTi" pitchFamily="49" charset="-122"/>
              <a:ea typeface="KaiTi" pitchFamily="49" charset="-122"/>
              <a:cs typeface="Times New Roman" charset="0"/>
            </a:endParaRPr>
          </a:p>
        </p:txBody>
      </p:sp>
      <p:sp>
        <p:nvSpPr>
          <p:cNvPr id="36" name="Text Box 31"/>
          <p:cNvSpPr txBox="1">
            <a:spLocks noChangeArrowheads="1"/>
          </p:cNvSpPr>
          <p:nvPr/>
        </p:nvSpPr>
        <p:spPr bwMode="auto">
          <a:xfrm>
            <a:off x="7391400" y="3657600"/>
            <a:ext cx="792163" cy="369332"/>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FFFFFF"/>
                </a:solidFill>
                <a:latin typeface="KaiTi" pitchFamily="49" charset="-122"/>
                <a:ea typeface="KaiTi" pitchFamily="49" charset="-122"/>
                <a:cs typeface="Times New Roman" charset="0"/>
              </a:rPr>
              <a:t>约</a:t>
            </a:r>
            <a:endParaRPr lang="en-US" sz="1800" b="1" dirty="0">
              <a:solidFill>
                <a:srgbClr val="FFFFFF"/>
              </a:solidFill>
              <a:latin typeface="KaiTi" pitchFamily="49" charset="-122"/>
              <a:ea typeface="KaiTi" pitchFamily="49" charset="-122"/>
              <a:cs typeface="Times New Roman" charset="0"/>
            </a:endParaRPr>
          </a:p>
        </p:txBody>
      </p:sp>
      <p:sp>
        <p:nvSpPr>
          <p:cNvPr id="37" name="Text Box 29"/>
          <p:cNvSpPr txBox="1">
            <a:spLocks noChangeArrowheads="1"/>
          </p:cNvSpPr>
          <p:nvPr/>
        </p:nvSpPr>
        <p:spPr bwMode="auto">
          <a:xfrm>
            <a:off x="6446838" y="3657600"/>
            <a:ext cx="792162" cy="369332"/>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FFFFFF"/>
                </a:solidFill>
                <a:latin typeface="KaiTi" pitchFamily="49" charset="-122"/>
                <a:ea typeface="KaiTi" pitchFamily="49" charset="-122"/>
                <a:cs typeface="Times New Roman" charset="0"/>
              </a:rPr>
              <a:t>可</a:t>
            </a:r>
            <a:endParaRPr lang="en-US" sz="1800" b="1" dirty="0">
              <a:solidFill>
                <a:srgbClr val="FFFFFF"/>
              </a:solidFill>
              <a:latin typeface="KaiTi" pitchFamily="49" charset="-122"/>
              <a:ea typeface="KaiTi" pitchFamily="49" charset="-122"/>
              <a:cs typeface="Times New Roman" charset="0"/>
            </a:endParaRPr>
          </a:p>
        </p:txBody>
      </p:sp>
      <p:sp>
        <p:nvSpPr>
          <p:cNvPr id="39" name="Text Box 19"/>
          <p:cNvSpPr txBox="1">
            <a:spLocks noChangeArrowheads="1"/>
          </p:cNvSpPr>
          <p:nvPr/>
        </p:nvSpPr>
        <p:spPr bwMode="auto">
          <a:xfrm>
            <a:off x="990600" y="45720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雅</a:t>
            </a:r>
            <a:endParaRPr lang="en-US" sz="1800" b="1" dirty="0">
              <a:solidFill>
                <a:srgbClr val="000000"/>
              </a:solidFill>
              <a:latin typeface="KaiTi" pitchFamily="49" charset="-122"/>
              <a:ea typeface="KaiTi" pitchFamily="49" charset="-122"/>
              <a:cs typeface="Times New Roman" charset="0"/>
            </a:endParaRPr>
          </a:p>
        </p:txBody>
      </p:sp>
      <p:sp>
        <p:nvSpPr>
          <p:cNvPr id="40" name="Text Box 19"/>
          <p:cNvSpPr txBox="1">
            <a:spLocks noChangeArrowheads="1"/>
          </p:cNvSpPr>
          <p:nvPr/>
        </p:nvSpPr>
        <p:spPr bwMode="auto">
          <a:xfrm>
            <a:off x="6446838" y="5029200"/>
            <a:ext cx="792162"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彼前</a:t>
            </a:r>
            <a:endParaRPr lang="en-US" sz="1800" b="1" dirty="0">
              <a:solidFill>
                <a:srgbClr val="000000"/>
              </a:solidFill>
              <a:latin typeface="KaiTi" pitchFamily="49" charset="-122"/>
              <a:ea typeface="KaiTi" pitchFamily="49" charset="-122"/>
              <a:cs typeface="Times New Roman" charset="0"/>
            </a:endParaRPr>
          </a:p>
        </p:txBody>
      </p:sp>
      <p:sp>
        <p:nvSpPr>
          <p:cNvPr id="41" name="Text Box 19"/>
          <p:cNvSpPr txBox="1">
            <a:spLocks noChangeArrowheads="1"/>
          </p:cNvSpPr>
          <p:nvPr/>
        </p:nvSpPr>
        <p:spPr bwMode="auto">
          <a:xfrm>
            <a:off x="6446838" y="5486400"/>
            <a:ext cx="792162"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a:solidFill>
                  <a:srgbClr val="000000"/>
                </a:solidFill>
                <a:latin typeface="KaiTi" pitchFamily="49" charset="-122"/>
                <a:ea typeface="KaiTi" pitchFamily="49" charset="-122"/>
                <a:cs typeface="Times New Roman" charset="0"/>
              </a:rPr>
              <a:t>彼</a:t>
            </a:r>
            <a:r>
              <a:rPr lang="zh-TW" altLang="en-US" sz="1800" b="1">
                <a:solidFill>
                  <a:srgbClr val="000000"/>
                </a:solidFill>
                <a:latin typeface="KaiTi" pitchFamily="49" charset="-122"/>
                <a:ea typeface="KaiTi" pitchFamily="49" charset="-122"/>
                <a:cs typeface="Times New Roman" charset="0"/>
              </a:rPr>
              <a:t>后</a:t>
            </a:r>
            <a:endParaRPr lang="en-US" sz="1800" b="1" dirty="0">
              <a:solidFill>
                <a:srgbClr val="000000"/>
              </a:solidFill>
              <a:latin typeface="KaiTi" pitchFamily="49" charset="-122"/>
              <a:ea typeface="KaiTi" pitchFamily="49" charset="-122"/>
              <a:cs typeface="Times New Roman" charset="0"/>
            </a:endParaRPr>
          </a:p>
        </p:txBody>
      </p:sp>
      <p:sp>
        <p:nvSpPr>
          <p:cNvPr id="42" name="Text Box 19"/>
          <p:cNvSpPr txBox="1">
            <a:spLocks noChangeArrowheads="1"/>
          </p:cNvSpPr>
          <p:nvPr/>
        </p:nvSpPr>
        <p:spPr bwMode="auto">
          <a:xfrm>
            <a:off x="7391400" y="45720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1800" b="1">
                <a:solidFill>
                  <a:srgbClr val="000000"/>
                </a:solidFill>
                <a:latin typeface="KaiTi" pitchFamily="49" charset="-122"/>
                <a:ea typeface="KaiTi" pitchFamily="49" charset="-122"/>
                <a:cs typeface="Times New Roman" charset="0"/>
              </a:rPr>
              <a:t>来</a:t>
            </a:r>
            <a:endParaRPr lang="en-US" sz="1800" b="1" dirty="0">
              <a:solidFill>
                <a:srgbClr val="000000"/>
              </a:solidFill>
              <a:latin typeface="KaiTi" pitchFamily="49" charset="-122"/>
              <a:ea typeface="KaiTi" pitchFamily="49" charset="-122"/>
              <a:cs typeface="Times New Roman" charset="0"/>
            </a:endParaRPr>
          </a:p>
        </p:txBody>
      </p:sp>
      <p:sp>
        <p:nvSpPr>
          <p:cNvPr id="43" name="Text Box 19"/>
          <p:cNvSpPr txBox="1">
            <a:spLocks noChangeArrowheads="1"/>
          </p:cNvSpPr>
          <p:nvPr/>
        </p:nvSpPr>
        <p:spPr bwMode="auto">
          <a:xfrm>
            <a:off x="8305800" y="41148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1800" b="1">
                <a:solidFill>
                  <a:srgbClr val="000000"/>
                </a:solidFill>
                <a:latin typeface="KaiTi" pitchFamily="49" charset="-122"/>
                <a:ea typeface="KaiTi" pitchFamily="49" charset="-122"/>
                <a:cs typeface="Times New Roman" charset="0"/>
              </a:rPr>
              <a:t>犹</a:t>
            </a:r>
            <a:endParaRPr lang="en-US" sz="1800" b="1" dirty="0">
              <a:solidFill>
                <a:srgbClr val="000000"/>
              </a:solidFill>
              <a:latin typeface="KaiTi" pitchFamily="49" charset="-122"/>
              <a:ea typeface="KaiTi" pitchFamily="49" charset="-122"/>
              <a:cs typeface="Times New Roman" charset="0"/>
            </a:endParaRPr>
          </a:p>
        </p:txBody>
      </p:sp>
      <p:sp>
        <p:nvSpPr>
          <p:cNvPr id="44" name="Text Box 19"/>
          <p:cNvSpPr txBox="1">
            <a:spLocks noChangeArrowheads="1"/>
          </p:cNvSpPr>
          <p:nvPr/>
        </p:nvSpPr>
        <p:spPr bwMode="auto">
          <a:xfrm>
            <a:off x="8305800" y="45720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约一</a:t>
            </a:r>
            <a:endParaRPr lang="en-US" sz="1800" b="1" dirty="0">
              <a:solidFill>
                <a:srgbClr val="000000"/>
              </a:solidFill>
              <a:latin typeface="KaiTi" pitchFamily="49" charset="-122"/>
              <a:ea typeface="KaiTi" pitchFamily="49" charset="-122"/>
              <a:cs typeface="Times New Roman" charset="0"/>
            </a:endParaRPr>
          </a:p>
        </p:txBody>
      </p:sp>
      <p:sp>
        <p:nvSpPr>
          <p:cNvPr id="45" name="Text Box 19"/>
          <p:cNvSpPr txBox="1">
            <a:spLocks noChangeArrowheads="1"/>
          </p:cNvSpPr>
          <p:nvPr/>
        </p:nvSpPr>
        <p:spPr bwMode="auto">
          <a:xfrm>
            <a:off x="8305800" y="50292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约二</a:t>
            </a:r>
            <a:endParaRPr lang="en-US" sz="1800" b="1" dirty="0">
              <a:solidFill>
                <a:srgbClr val="000000"/>
              </a:solidFill>
              <a:latin typeface="KaiTi" pitchFamily="49" charset="-122"/>
              <a:ea typeface="KaiTi" pitchFamily="49" charset="-122"/>
              <a:cs typeface="Times New Roman" charset="0"/>
            </a:endParaRPr>
          </a:p>
        </p:txBody>
      </p:sp>
      <p:sp>
        <p:nvSpPr>
          <p:cNvPr id="46" name="Text Box 19"/>
          <p:cNvSpPr txBox="1">
            <a:spLocks noChangeArrowheads="1"/>
          </p:cNvSpPr>
          <p:nvPr/>
        </p:nvSpPr>
        <p:spPr bwMode="auto">
          <a:xfrm>
            <a:off x="8305800" y="54864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cs typeface="Times New Roman" charset="0"/>
              </a:rPr>
              <a:t>约三</a:t>
            </a:r>
            <a:endParaRPr lang="en-US" sz="1800" b="1" dirty="0">
              <a:solidFill>
                <a:srgbClr val="000000"/>
              </a:solidFill>
              <a:latin typeface="KaiTi" pitchFamily="49" charset="-122"/>
              <a:ea typeface="KaiTi" pitchFamily="49" charset="-122"/>
              <a:cs typeface="Times New Roman" charset="0"/>
            </a:endParaRPr>
          </a:p>
        </p:txBody>
      </p:sp>
      <p:sp>
        <p:nvSpPr>
          <p:cNvPr id="47" name="Text Box 19"/>
          <p:cNvSpPr txBox="1">
            <a:spLocks noChangeArrowheads="1"/>
          </p:cNvSpPr>
          <p:nvPr/>
        </p:nvSpPr>
        <p:spPr bwMode="auto">
          <a:xfrm>
            <a:off x="8305800" y="5943600"/>
            <a:ext cx="792163"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1800" b="1">
                <a:solidFill>
                  <a:srgbClr val="000000"/>
                </a:solidFill>
                <a:latin typeface="KaiTi" pitchFamily="49" charset="-122"/>
                <a:ea typeface="KaiTi" pitchFamily="49" charset="-122"/>
                <a:cs typeface="Times New Roman" charset="0"/>
              </a:rPr>
              <a:t>启</a:t>
            </a:r>
            <a:endParaRPr lang="en-US" sz="1800" b="1" dirty="0">
              <a:solidFill>
                <a:srgbClr val="000000"/>
              </a:solidFill>
              <a:latin typeface="KaiTi" pitchFamily="49" charset="-122"/>
              <a:ea typeface="KaiTi" pitchFamily="49" charset="-122"/>
              <a:cs typeface="Times New Roman" charset="0"/>
            </a:endParaRPr>
          </a:p>
        </p:txBody>
      </p:sp>
      <p:sp>
        <p:nvSpPr>
          <p:cNvPr id="48" name="Text Box 22"/>
          <p:cNvSpPr txBox="1">
            <a:spLocks noChangeArrowheads="1"/>
          </p:cNvSpPr>
          <p:nvPr/>
        </p:nvSpPr>
        <p:spPr bwMode="auto">
          <a:xfrm>
            <a:off x="5486400" y="3657600"/>
            <a:ext cx="792163" cy="369332"/>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FFFFFF"/>
                </a:solidFill>
                <a:latin typeface="KaiTi" pitchFamily="49" charset="-122"/>
                <a:ea typeface="KaiTi" pitchFamily="49" charset="-122"/>
              </a:rPr>
              <a:t>徒</a:t>
            </a:r>
            <a:endParaRPr lang="en-US" sz="1600" dirty="0">
              <a:solidFill>
                <a:srgbClr val="FFFFFF"/>
              </a:solidFill>
              <a:latin typeface="KaiTi" pitchFamily="49" charset="-122"/>
              <a:ea typeface="KaiTi" pitchFamily="49" charset="-122"/>
              <a:cs typeface="Times New Roman" charset="0"/>
            </a:endParaRPr>
          </a:p>
        </p:txBody>
      </p:sp>
      <p:sp>
        <p:nvSpPr>
          <p:cNvPr id="50" name="Text Box 19"/>
          <p:cNvSpPr txBox="1">
            <a:spLocks noChangeArrowheads="1"/>
          </p:cNvSpPr>
          <p:nvPr/>
        </p:nvSpPr>
        <p:spPr bwMode="auto">
          <a:xfrm>
            <a:off x="152399" y="5436624"/>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pPr>
            <a:r>
              <a:rPr lang="zh-CN" altLang="en-US" sz="1800" b="1" dirty="0">
                <a:solidFill>
                  <a:srgbClr val="FFFFFF"/>
                </a:solidFill>
                <a:latin typeface="KaiTi" pitchFamily="49" charset="-122"/>
                <a:ea typeface="KaiTi" pitchFamily="49" charset="-122"/>
                <a:cs typeface="Times New Roman" charset="0"/>
              </a:rPr>
              <a:t>福音</a:t>
            </a:r>
            <a:r>
              <a:rPr lang="zh-CN" altLang="en-US" sz="1800" b="1">
                <a:solidFill>
                  <a:srgbClr val="FFFFFF"/>
                </a:solidFill>
                <a:latin typeface="KaiTi" pitchFamily="49" charset="-122"/>
                <a:ea typeface="KaiTi" pitchFamily="49" charset="-122"/>
                <a:cs typeface="Times New Roman" charset="0"/>
              </a:rPr>
              <a:t>和使徒</a:t>
            </a:r>
            <a:r>
              <a:rPr lang="zh-TW" altLang="en-US" sz="1800" b="1">
                <a:solidFill>
                  <a:srgbClr val="FFFFFF"/>
                </a:solidFill>
                <a:latin typeface="KaiTi" pitchFamily="49" charset="-122"/>
                <a:ea typeface="KaiTi" pitchFamily="49" charset="-122"/>
                <a:cs typeface="Times New Roman" charset="0"/>
              </a:rPr>
              <a:t>行传</a:t>
            </a:r>
            <a:endParaRPr lang="zh-CN" altLang="en-US" sz="1800" b="1" dirty="0">
              <a:solidFill>
                <a:srgbClr val="FFFFFF"/>
              </a:solidFill>
              <a:latin typeface="KaiTi" pitchFamily="49" charset="-122"/>
              <a:ea typeface="KaiTi" pitchFamily="49" charset="-122"/>
              <a:cs typeface="Times New Roman" charset="0"/>
            </a:endParaRPr>
          </a:p>
        </p:txBody>
      </p:sp>
      <p:sp>
        <p:nvSpPr>
          <p:cNvPr id="51" name="Text Box 19"/>
          <p:cNvSpPr txBox="1">
            <a:spLocks noChangeArrowheads="1"/>
          </p:cNvSpPr>
          <p:nvPr/>
        </p:nvSpPr>
        <p:spPr bwMode="auto">
          <a:xfrm>
            <a:off x="152400" y="5954713"/>
            <a:ext cx="1800225" cy="369332"/>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dirty="0">
                <a:solidFill>
                  <a:srgbClr val="000000"/>
                </a:solidFill>
                <a:latin typeface="KaiTi" pitchFamily="49" charset="-122"/>
                <a:ea typeface="KaiTi" pitchFamily="49" charset="-122"/>
              </a:rPr>
              <a:t>保</a:t>
            </a:r>
            <a:r>
              <a:rPr lang="zh-TW" altLang="en-US" sz="1800" b="1" dirty="0">
                <a:solidFill>
                  <a:srgbClr val="000000"/>
                </a:solidFill>
                <a:latin typeface="KaiTi" pitchFamily="49" charset="-122"/>
                <a:ea typeface="KaiTi" pitchFamily="49" charset="-122"/>
              </a:rPr>
              <a:t>罗书</a:t>
            </a:r>
            <a:r>
              <a:rPr lang="zh-CN" altLang="en-US" sz="1800" b="1" dirty="0">
                <a:solidFill>
                  <a:srgbClr val="000000"/>
                </a:solidFill>
                <a:latin typeface="KaiTi" pitchFamily="49" charset="-122"/>
                <a:ea typeface="KaiTi" pitchFamily="49" charset="-122"/>
              </a:rPr>
              <a:t>信</a:t>
            </a:r>
            <a:endParaRPr lang="en-US" sz="1600" b="1" dirty="0">
              <a:solidFill>
                <a:srgbClr val="000000"/>
              </a:solidFill>
              <a:latin typeface="KaiTi" pitchFamily="49" charset="-122"/>
              <a:ea typeface="KaiTi" pitchFamily="49" charset="-122"/>
              <a:cs typeface="Times New Roman" charset="0"/>
            </a:endParaRPr>
          </a:p>
        </p:txBody>
      </p:sp>
      <p:sp>
        <p:nvSpPr>
          <p:cNvPr id="52" name="Text Box 19"/>
          <p:cNvSpPr txBox="1">
            <a:spLocks noChangeArrowheads="1"/>
          </p:cNvSpPr>
          <p:nvPr/>
        </p:nvSpPr>
        <p:spPr bwMode="auto">
          <a:xfrm>
            <a:off x="152400" y="6421438"/>
            <a:ext cx="1800225" cy="369332"/>
          </a:xfrm>
          <a:prstGeom prst="rect">
            <a:avLst/>
          </a:prstGeom>
          <a:solidFill>
            <a:srgbClr val="FFFF00"/>
          </a:solidFill>
          <a:ln w="12700">
            <a:solidFill>
              <a:schemeClr val="tx2"/>
            </a:solidFill>
            <a:miter lim="800000"/>
            <a:headEnd/>
            <a:tailEnd/>
          </a:ln>
          <a:effectLst>
            <a:outerShdw blurRad="50800" dist="38100" dir="2700000">
              <a:srgbClr val="000000">
                <a:alpha val="43000"/>
              </a:srgbClr>
            </a:outerShdw>
          </a:effectLst>
        </p:spPr>
        <p:txBody>
          <a:bodyPr lIns="0" rIns="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CN" altLang="en-US" sz="1800" b="1">
                <a:solidFill>
                  <a:srgbClr val="000000"/>
                </a:solidFill>
                <a:latin typeface="KaiTi" pitchFamily="49" charset="-122"/>
                <a:ea typeface="KaiTi" pitchFamily="49" charset="-122"/>
                <a:cs typeface="Times New Roman" charset="0"/>
              </a:rPr>
              <a:t>使徒</a:t>
            </a:r>
            <a:r>
              <a:rPr lang="zh-TW" altLang="en-US" sz="1800" b="1">
                <a:solidFill>
                  <a:srgbClr val="000000"/>
                </a:solidFill>
                <a:latin typeface="KaiTi" pitchFamily="49" charset="-122"/>
                <a:ea typeface="KaiTi" pitchFamily="49" charset="-122"/>
                <a:cs typeface="Times New Roman" charset="0"/>
              </a:rPr>
              <a:t>书</a:t>
            </a:r>
            <a:r>
              <a:rPr lang="zh-CN" altLang="en-US" sz="1800" b="1">
                <a:solidFill>
                  <a:srgbClr val="000000"/>
                </a:solidFill>
                <a:latin typeface="KaiTi" pitchFamily="49" charset="-122"/>
                <a:ea typeface="KaiTi" pitchFamily="49" charset="-122"/>
              </a:rPr>
              <a:t>信</a:t>
            </a:r>
            <a:endParaRPr lang="en-US" sz="1600" b="1" dirty="0">
              <a:solidFill>
                <a:srgbClr val="000000"/>
              </a:solidFill>
              <a:latin typeface="KaiTi" pitchFamily="49" charset="-122"/>
              <a:ea typeface="KaiTi" pitchFamily="49" charset="-122"/>
              <a:cs typeface="Times New Roman" charset="0"/>
            </a:endParaRPr>
          </a:p>
        </p:txBody>
      </p:sp>
      <p:sp>
        <p:nvSpPr>
          <p:cNvPr id="186415"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pPr>
            <a:r>
              <a:rPr lang="en-US" sz="1200" b="1">
                <a:solidFill>
                  <a:srgbClr val="FFFFFF"/>
                </a:solidFill>
                <a:latin typeface="Arial Narrow" charset="0"/>
                <a:cs typeface="Times New Roman" charset="0"/>
              </a:rPr>
              <a:t>No Animations</a:t>
            </a:r>
            <a:endParaRPr lang="en-US" sz="1600" b="1">
              <a:solidFill>
                <a:srgbClr val="FFFFFF"/>
              </a:solidFill>
              <a:latin typeface="Arial Narrow" charset="0"/>
              <a:cs typeface="Times New Roman" charset="0"/>
            </a:endParaRPr>
          </a:p>
        </p:txBody>
      </p:sp>
      <p:sp>
        <p:nvSpPr>
          <p:cNvPr id="186416" name="Text Box 7"/>
          <p:cNvSpPr txBox="1">
            <a:spLocks noChangeArrowheads="1"/>
          </p:cNvSpPr>
          <p:nvPr/>
        </p:nvSpPr>
        <p:spPr bwMode="auto">
          <a:xfrm>
            <a:off x="2667000" y="2049399"/>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CN" altLang="en-US" sz="1200" b="1" dirty="0">
                <a:solidFill>
                  <a:srgbClr val="000000"/>
                </a:solidFill>
                <a:latin typeface="KaiTi" pitchFamily="49" charset="-122"/>
                <a:ea typeface="KaiTi" pitchFamily="49" charset="-122"/>
                <a:cs typeface="Times New Roman" charset="0"/>
              </a:rPr>
              <a:t>5</a:t>
            </a:r>
            <a:r>
              <a:rPr lang="en-US" altLang="zh-CN" sz="1200" b="1" dirty="0">
                <a:solidFill>
                  <a:srgbClr val="000000"/>
                </a:solidFill>
                <a:latin typeface="KaiTi" pitchFamily="49" charset="-122"/>
                <a:ea typeface="KaiTi" pitchFamily="49" charset="-122"/>
                <a:cs typeface="Times New Roman" charset="0"/>
              </a:rPr>
              <a:t>0</a:t>
            </a:r>
            <a:r>
              <a:rPr lang="zh-CN" altLang="en-US" sz="1200" b="1" dirty="0">
                <a:solidFill>
                  <a:srgbClr val="000000"/>
                </a:solidFill>
                <a:latin typeface="KaiTi" pitchFamily="49" charset="-122"/>
                <a:ea typeface="KaiTi" pitchFamily="49" charset="-122"/>
                <a:cs typeface="Times New Roman" charset="0"/>
              </a:rPr>
              <a:t>年4月</a:t>
            </a:r>
            <a:r>
              <a:rPr lang="en-US" altLang="zh-CN" sz="1200" b="1" dirty="0">
                <a:solidFill>
                  <a:srgbClr val="000000"/>
                </a:solidFill>
                <a:latin typeface="KaiTi" pitchFamily="49" charset="-122"/>
                <a:ea typeface="KaiTi" pitchFamily="49" charset="-122"/>
                <a:cs typeface="Times New Roman" charset="0"/>
              </a:rPr>
              <a:t>-</a:t>
            </a:r>
            <a:br>
              <a:rPr lang="en-US" altLang="zh-CN" sz="1200" b="1" dirty="0">
                <a:solidFill>
                  <a:srgbClr val="000000"/>
                </a:solidFill>
                <a:latin typeface="KaiTi" pitchFamily="49" charset="-122"/>
                <a:ea typeface="KaiTi" pitchFamily="49" charset="-122"/>
                <a:cs typeface="Times New Roman" charset="0"/>
              </a:rPr>
            </a:br>
            <a:r>
              <a:rPr lang="en-US" altLang="zh-CN" sz="1200" b="1" dirty="0">
                <a:solidFill>
                  <a:srgbClr val="000000"/>
                </a:solidFill>
                <a:latin typeface="KaiTi" pitchFamily="49" charset="-122"/>
                <a:ea typeface="KaiTi" pitchFamily="49" charset="-122"/>
                <a:cs typeface="Times New Roman" charset="0"/>
              </a:rPr>
              <a:t>52</a:t>
            </a:r>
            <a:r>
              <a:rPr lang="zh-CN" altLang="en-US" sz="1200" b="1" dirty="0">
                <a:solidFill>
                  <a:srgbClr val="000000"/>
                </a:solidFill>
                <a:latin typeface="KaiTi" pitchFamily="49" charset="-122"/>
                <a:ea typeface="KaiTi" pitchFamily="49" charset="-122"/>
                <a:cs typeface="Times New Roman" charset="0"/>
              </a:rPr>
              <a:t>年9月</a:t>
            </a:r>
            <a:endParaRPr lang="en-US" altLang="ja-JP" sz="1200" b="1" dirty="0">
              <a:solidFill>
                <a:srgbClr val="000000"/>
              </a:solidFill>
              <a:latin typeface="KaiTi" pitchFamily="49" charset="-122"/>
              <a:ea typeface="KaiTi" pitchFamily="49" charset="-122"/>
              <a:cs typeface="Times New Roman" charset="0"/>
            </a:endParaRPr>
          </a:p>
          <a:p>
            <a:pPr algn="ctr" eaLnBrk="1" hangingPunct="1"/>
            <a:r>
              <a:rPr lang="en-US" altLang="zh-CN" b="1" dirty="0">
                <a:solidFill>
                  <a:srgbClr val="000000"/>
                </a:solidFill>
                <a:latin typeface="KaiTi" pitchFamily="49" charset="-122"/>
                <a:ea typeface="KaiTi" pitchFamily="49" charset="-122"/>
                <a:cs typeface="Times New Roman" charset="0"/>
              </a:rPr>
              <a:t>2</a:t>
            </a:r>
            <a:br>
              <a:rPr lang="en-US" altLang="zh-CN" b="1" dirty="0">
                <a:solidFill>
                  <a:srgbClr val="000000"/>
                </a:solidFill>
                <a:latin typeface="KaiTi" pitchFamily="49" charset="-122"/>
                <a:ea typeface="KaiTi" pitchFamily="49" charset="-122"/>
                <a:cs typeface="Times New Roman" charset="0"/>
              </a:rPr>
            </a:br>
            <a:r>
              <a:rPr lang="zh-CN" altLang="en-US" sz="2000" b="1" dirty="0">
                <a:solidFill>
                  <a:srgbClr val="000000"/>
                </a:solidFill>
                <a:latin typeface="KaiTi" pitchFamily="49" charset="-122"/>
                <a:ea typeface="KaiTi" pitchFamily="49" charset="-122"/>
                <a:cs typeface="Times New Roman" charset="0"/>
              </a:rPr>
              <a:t>爱琴海</a:t>
            </a:r>
          </a:p>
          <a:p>
            <a:pPr algn="ctr" eaLnBrk="1" hangingPunct="1">
              <a:spcBef>
                <a:spcPct val="50000"/>
              </a:spcBef>
            </a:pPr>
            <a:endParaRPr lang="en-US" sz="900" b="1" dirty="0">
              <a:solidFill>
                <a:srgbClr val="000000"/>
              </a:solidFill>
              <a:latin typeface="Arial Narrow" charset="0"/>
              <a:cs typeface="Times New Roman" charset="0"/>
            </a:endParaRPr>
          </a:p>
        </p:txBody>
      </p:sp>
      <p:sp>
        <p:nvSpPr>
          <p:cNvPr id="186417" name="Text Box 17"/>
          <p:cNvSpPr txBox="1">
            <a:spLocks noChangeArrowheads="1"/>
          </p:cNvSpPr>
          <p:nvPr/>
        </p:nvSpPr>
        <p:spPr bwMode="auto">
          <a:xfrm>
            <a:off x="-76200" y="2133600"/>
            <a:ext cx="990600" cy="984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altLang="zh-CN" sz="1200" dirty="0">
                <a:solidFill>
                  <a:srgbClr val="FFFFFF"/>
                </a:solidFill>
                <a:latin typeface="SimSun" charset="0"/>
                <a:cs typeface="Times New Roman" charset="0"/>
              </a:rPr>
              <a:t>57</a:t>
            </a:r>
            <a:r>
              <a:rPr lang="zh-CN" altLang="en-US" sz="1200" dirty="0">
                <a:solidFill>
                  <a:srgbClr val="FFFFFF"/>
                </a:solidFill>
                <a:latin typeface="SimSun" charset="0"/>
                <a:cs typeface="Times New Roman" charset="0"/>
              </a:rPr>
              <a:t>年5月</a:t>
            </a:r>
            <a:r>
              <a:rPr lang="en-US" altLang="zh-CN" sz="1200" dirty="0">
                <a:solidFill>
                  <a:srgbClr val="FFFFFF"/>
                </a:solidFill>
                <a:latin typeface="SimSun" charset="0"/>
                <a:cs typeface="Times New Roman" charset="0"/>
              </a:rPr>
              <a:t>-</a:t>
            </a:r>
            <a:br>
              <a:rPr lang="en-US" altLang="zh-CN" sz="1200" dirty="0">
                <a:solidFill>
                  <a:srgbClr val="FFFFFF"/>
                </a:solidFill>
                <a:latin typeface="SimSun" charset="0"/>
                <a:cs typeface="Times New Roman" charset="0"/>
              </a:rPr>
            </a:br>
            <a:r>
              <a:rPr lang="en-US" altLang="zh-CN" sz="1200" dirty="0">
                <a:solidFill>
                  <a:srgbClr val="FFFFFF"/>
                </a:solidFill>
                <a:latin typeface="SimSun" charset="0"/>
                <a:cs typeface="Times New Roman" charset="0"/>
              </a:rPr>
              <a:t>59</a:t>
            </a:r>
            <a:r>
              <a:rPr lang="zh-CN" altLang="en-US" sz="1200" dirty="0">
                <a:solidFill>
                  <a:srgbClr val="FFFFFF"/>
                </a:solidFill>
                <a:latin typeface="SimSun" charset="0"/>
                <a:cs typeface="Times New Roman" charset="0"/>
              </a:rPr>
              <a:t>年8月</a:t>
            </a:r>
            <a:endParaRPr lang="en-US" altLang="ja-JP" sz="1200" dirty="0">
              <a:solidFill>
                <a:srgbClr val="FFFFFF"/>
              </a:solidFill>
              <a:latin typeface="SimSun" charset="0"/>
              <a:cs typeface="Times New Roman" charset="0"/>
            </a:endParaRPr>
          </a:p>
          <a:p>
            <a:pPr algn="ctr" eaLnBrk="1" hangingPunct="1">
              <a:spcBef>
                <a:spcPct val="50000"/>
              </a:spcBef>
            </a:pPr>
            <a:r>
              <a:rPr lang="zh-TW" altLang="en-US" sz="1600">
                <a:solidFill>
                  <a:schemeClr val="bg1"/>
                </a:solidFill>
                <a:latin typeface="KaiTi" pitchFamily="49" charset="-122"/>
                <a:ea typeface="KaiTi" pitchFamily="49" charset="-122"/>
              </a:rPr>
              <a:t>大马士革</a:t>
            </a:r>
            <a:br>
              <a:rPr lang="en-US" sz="1600" b="1" dirty="0">
                <a:solidFill>
                  <a:schemeClr val="bg1"/>
                </a:solidFill>
                <a:latin typeface="Arial Narrow" charset="0"/>
                <a:cs typeface="Times New Roman" charset="0"/>
              </a:rPr>
            </a:br>
            <a:r>
              <a:rPr lang="zh-CN" altLang="en-US" sz="1600" dirty="0">
                <a:solidFill>
                  <a:srgbClr val="FFFFFF"/>
                </a:solidFill>
              </a:rPr>
              <a:t>安提阿</a:t>
            </a:r>
            <a:endParaRPr lang="en-US" sz="1600" b="1" dirty="0">
              <a:solidFill>
                <a:srgbClr val="FFFFFF"/>
              </a:solidFill>
              <a:latin typeface="Arial Narrow" charset="0"/>
              <a:cs typeface="Times New Roman" charset="0"/>
            </a:endParaRPr>
          </a:p>
        </p:txBody>
      </p:sp>
      <p:sp>
        <p:nvSpPr>
          <p:cNvPr id="53" name="Text Box 10"/>
          <p:cNvSpPr txBox="1">
            <a:spLocks noChangeArrowheads="1"/>
          </p:cNvSpPr>
          <p:nvPr/>
        </p:nvSpPr>
        <p:spPr bwMode="auto">
          <a:xfrm>
            <a:off x="2286000" y="6433591"/>
            <a:ext cx="989856" cy="307777"/>
          </a:xfrm>
          <a:prstGeom prst="rect">
            <a:avLst/>
          </a:prstGeom>
          <a:solidFill>
            <a:schemeClr val="accent4"/>
          </a:solidFill>
          <a:ln w="12700">
            <a:solidFill>
              <a:srgbClr val="FFFFFF"/>
            </a:solidFill>
            <a:miter lim="800000"/>
            <a:headEnd/>
            <a:tailEnd/>
          </a:ln>
          <a:effectLst/>
        </p:spPr>
        <p:txBody>
          <a:bodyPr wrap="square" lIns="0" tIns="0" rIns="45720"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50000"/>
              </a:spcBef>
              <a:defRPr/>
            </a:pPr>
            <a:r>
              <a:rPr lang="zh-TW" altLang="en-US" sz="2000" b="1" dirty="0">
                <a:solidFill>
                  <a:schemeClr val="bg1"/>
                </a:solidFill>
                <a:latin typeface="KaiTi" pitchFamily="49" charset="-122"/>
                <a:ea typeface="KaiTi" pitchFamily="49" charset="-122"/>
                <a:cs typeface="Times New Roman" charset="0"/>
              </a:rPr>
              <a:t>罗马</a:t>
            </a:r>
            <a:endParaRPr lang="en-US" sz="2000" b="1" dirty="0">
              <a:solidFill>
                <a:schemeClr val="bg1"/>
              </a:solidFill>
              <a:latin typeface="KaiTi" pitchFamily="49" charset="-122"/>
              <a:ea typeface="KaiTi" pitchFamily="49" charset="-122"/>
              <a:cs typeface="Times New Roman" charset="0"/>
            </a:endParaRPr>
          </a:p>
        </p:txBody>
      </p:sp>
      <p:sp>
        <p:nvSpPr>
          <p:cNvPr id="186419" name="Text Box 20"/>
          <p:cNvSpPr txBox="1">
            <a:spLocks noChangeArrowheads="1"/>
          </p:cNvSpPr>
          <p:nvPr/>
        </p:nvSpPr>
        <p:spPr bwMode="auto">
          <a:xfrm>
            <a:off x="3352800" y="5907088"/>
            <a:ext cx="16002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CN" altLang="en-US" sz="1800" b="1" dirty="0">
                <a:solidFill>
                  <a:schemeClr val="bg1"/>
                </a:solidFill>
                <a:latin typeface="KaiTi" pitchFamily="49" charset="-122"/>
                <a:ea typeface="KaiTi" pitchFamily="49" charset="-122"/>
              </a:rPr>
              <a:t>行程</a:t>
            </a:r>
            <a:endParaRPr lang="en-US" b="1" dirty="0">
              <a:solidFill>
                <a:schemeClr val="bg1"/>
              </a:solidFill>
              <a:latin typeface="KaiTi" pitchFamily="49" charset="-122"/>
              <a:ea typeface="KaiTi" pitchFamily="49" charset="-122"/>
              <a:cs typeface="Times New Roman" charset="0"/>
            </a:endParaRPr>
          </a:p>
        </p:txBody>
      </p:sp>
      <p:sp>
        <p:nvSpPr>
          <p:cNvPr id="186420" name="Text Box 9"/>
          <p:cNvSpPr txBox="1">
            <a:spLocks noChangeArrowheads="1"/>
          </p:cNvSpPr>
          <p:nvPr/>
        </p:nvSpPr>
        <p:spPr bwMode="auto">
          <a:xfrm>
            <a:off x="2286000" y="5861050"/>
            <a:ext cx="990600" cy="36988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rgbClr val="000000"/>
                </a:solidFill>
                <a:latin typeface="Arial Narrow" charset="0"/>
                <a:cs typeface="Times New Roman" charset="0"/>
              </a:rPr>
              <a:t>1234</a:t>
            </a:r>
            <a:endParaRPr lang="en-US" sz="1000" b="1" dirty="0">
              <a:solidFill>
                <a:srgbClr val="000000"/>
              </a:solidFill>
              <a:latin typeface="Arial Narrow" charset="0"/>
              <a:cs typeface="Times New Roman" charset="0"/>
            </a:endParaRPr>
          </a:p>
        </p:txBody>
      </p:sp>
      <p:sp>
        <p:nvSpPr>
          <p:cNvPr id="186421" name="Text Box 20"/>
          <p:cNvSpPr txBox="1">
            <a:spLocks noChangeArrowheads="1"/>
          </p:cNvSpPr>
          <p:nvPr/>
        </p:nvSpPr>
        <p:spPr bwMode="auto">
          <a:xfrm>
            <a:off x="3352800" y="6370638"/>
            <a:ext cx="1600200"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CN" altLang="en-US" sz="1800" dirty="0">
                <a:solidFill>
                  <a:srgbClr val="FFFFFF"/>
                </a:solidFill>
              </a:rPr>
              <a:t>监禁</a:t>
            </a:r>
            <a:endParaRPr lang="en-US" b="1" dirty="0">
              <a:solidFill>
                <a:srgbClr val="FFFFFF"/>
              </a:solidFill>
              <a:latin typeface="Arial Narrow" charset="0"/>
              <a:cs typeface="Times New Roman" charset="0"/>
            </a:endParaRPr>
          </a:p>
        </p:txBody>
      </p:sp>
      <p:sp>
        <p:nvSpPr>
          <p:cNvPr id="2" name="Up Arrow 1"/>
          <p:cNvSpPr/>
          <p:nvPr/>
        </p:nvSpPr>
        <p:spPr>
          <a:xfrm rot="19783294">
            <a:off x="1162735" y="3831108"/>
            <a:ext cx="2417288" cy="1983442"/>
          </a:xfrm>
          <a:prstGeom prst="upArrow">
            <a:avLst/>
          </a:prstGeom>
          <a:ln w="76200" cmpd="sng">
            <a:solidFill>
              <a:schemeClr val="tx2"/>
            </a:solidFill>
          </a:ln>
        </p:spPr>
        <p:style>
          <a:lnRef idx="1">
            <a:schemeClr val="accent1"/>
          </a:lnRef>
          <a:fillRef idx="3">
            <a:schemeClr val="accent1"/>
          </a:fillRef>
          <a:effectRef idx="2">
            <a:schemeClr val="accent1"/>
          </a:effectRef>
          <a:fontRef idx="minor">
            <a:schemeClr val="lt1"/>
          </a:fontRef>
        </p:style>
        <p:txBody>
          <a:bodyPr anchor="ctr"/>
          <a:lstStyle/>
          <a:p>
            <a:pPr algn="ctr">
              <a:defRPr/>
            </a:pPr>
            <a:r>
              <a:rPr lang="en-US" sz="4000" b="1" dirty="0">
                <a:solidFill>
                  <a:schemeClr val="tx1"/>
                </a:solidFill>
                <a:latin typeface="Arial"/>
                <a:cs typeface="Arial"/>
              </a:rPr>
              <a:t>40s</a:t>
            </a:r>
          </a:p>
        </p:txBody>
      </p:sp>
    </p:spTree>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87393" name="Text Box 2"/>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68</a:t>
            </a:r>
            <a:endParaRPr lang="en-US" altLang="zh-CN">
              <a:solidFill>
                <a:schemeClr val="bg1"/>
              </a:solidFill>
              <a:latin typeface="Times New Roman" charset="0"/>
              <a:ea typeface="SimSun" charset="0"/>
              <a:cs typeface="SimSun" charset="0"/>
            </a:endParaRPr>
          </a:p>
        </p:txBody>
      </p:sp>
      <p:sp>
        <p:nvSpPr>
          <p:cNvPr id="46083" name="Text Box 3"/>
          <p:cNvSpPr txBox="1">
            <a:spLocks noChangeArrowheads="1"/>
          </p:cNvSpPr>
          <p:nvPr/>
        </p:nvSpPr>
        <p:spPr bwMode="auto">
          <a:xfrm>
            <a:off x="4954588" y="838200"/>
            <a:ext cx="4113212" cy="6024563"/>
          </a:xfrm>
          <a:prstGeom prst="rect">
            <a:avLst/>
          </a:prstGeom>
          <a:solidFill>
            <a:srgbClr val="FFFFCC"/>
          </a:solidFill>
          <a:ln w="9525">
            <a:noFill/>
            <a:miter lim="800000"/>
            <a:headEnd/>
            <a:tailEnd/>
          </a:ln>
        </p:spPr>
        <p:txBody>
          <a:bodyPr/>
          <a:lstStyle/>
          <a:p>
            <a:pPr eaLnBrk="1" hangingPunct="1">
              <a:defRPr/>
            </a:pPr>
            <a:r>
              <a:rPr lang="zh-CN" altLang="en-US" sz="2200" b="1" u="sng">
                <a:latin typeface="KaiTi" pitchFamily="49" charset="-122"/>
                <a:ea typeface="KaiTi" pitchFamily="49" charset="-122"/>
                <a:cs typeface="SimSun" pitchFamily="2" charset="-122"/>
              </a:rPr>
              <a:t>内部</a:t>
            </a:r>
            <a:r>
              <a:rPr lang="zh-TW" altLang="en-US" sz="2200" b="1" u="sng">
                <a:latin typeface="KaiTi" pitchFamily="49" charset="-122"/>
                <a:ea typeface="KaiTi" pitchFamily="49" charset="-122"/>
                <a:cs typeface="SimSun" charset="0"/>
              </a:rPr>
              <a:t>证据</a:t>
            </a:r>
            <a:r>
              <a:rPr lang="en-US" altLang="zh-CN" sz="2200">
                <a:latin typeface="KaiTi" pitchFamily="49" charset="-122"/>
                <a:ea typeface="KaiTi" pitchFamily="49" charset="-122"/>
                <a:cs typeface="SimSun" pitchFamily="2" charset="-122"/>
              </a:rPr>
              <a:t>:</a:t>
            </a:r>
            <a:r>
              <a:rPr lang="zh-TW" altLang="en-US" sz="2200">
                <a:latin typeface="KaiTi" pitchFamily="49" charset="-122"/>
                <a:ea typeface="KaiTi" pitchFamily="49" charset="-122"/>
                <a:cs typeface="SimSun" pitchFamily="2" charset="-122"/>
              </a:rPr>
              <a:t>虽</a:t>
            </a:r>
            <a:r>
              <a:rPr lang="en-US" sz="2000">
                <a:latin typeface="KaiTi" pitchFamily="49" charset="-122"/>
                <a:ea typeface="KaiTi" pitchFamily="49" charset="-122"/>
                <a:cs typeface="ＭＳ Ｐゴシック" charset="-128"/>
              </a:rPr>
              <a:t>然</a:t>
            </a:r>
            <a:r>
              <a:rPr lang="zh-TW" altLang="en-US" sz="2000">
                <a:latin typeface="KaiTi" pitchFamily="49" charset="-122"/>
                <a:ea typeface="KaiTi" pitchFamily="49" charset="-122"/>
                <a:cs typeface="ＭＳ Ｐゴシック" charset="-128"/>
              </a:rPr>
              <a:t>经</a:t>
            </a:r>
            <a:r>
              <a:rPr lang="zh-CN" altLang="en-US" sz="2200">
                <a:latin typeface="KaiTi" pitchFamily="49" charset="-122"/>
                <a:ea typeface="KaiTi" pitchFamily="49" charset="-122"/>
                <a:cs typeface="SimSun" pitchFamily="2" charset="-122"/>
              </a:rPr>
              <a:t>文没提到</a:t>
            </a:r>
            <a:r>
              <a:rPr lang="zh-TW" altLang="en-US" sz="2200">
                <a:latin typeface="KaiTi" pitchFamily="49" charset="-122"/>
                <a:ea typeface="KaiTi" pitchFamily="49" charset="-122"/>
                <a:cs typeface="SimSun" pitchFamily="2" charset="-122"/>
              </a:rPr>
              <a:t>谁</a:t>
            </a:r>
            <a:r>
              <a:rPr lang="zh-CN" altLang="en-US" sz="2200">
                <a:latin typeface="KaiTi" pitchFamily="49" charset="-122"/>
                <a:ea typeface="KaiTi" pitchFamily="49" charset="-122"/>
                <a:cs typeface="SimSun" pitchFamily="2" charset="-122"/>
              </a:rPr>
              <a:t>是作者</a:t>
            </a:r>
            <a:r>
              <a:rPr lang="en-US" altLang="zh-CN" sz="2200">
                <a:latin typeface="KaiTi" pitchFamily="49" charset="-122"/>
                <a:ea typeface="KaiTi" pitchFamily="49" charset="-122"/>
                <a:cs typeface="SimSun" pitchFamily="2" charset="-122"/>
              </a:rPr>
              <a:t>.</a:t>
            </a:r>
            <a:r>
              <a:rPr lang="zh-CN" altLang="en-US" sz="2200">
                <a:latin typeface="KaiTi" pitchFamily="49" charset="-122"/>
                <a:ea typeface="KaiTi" pitchFamily="49" charset="-122"/>
                <a:cs typeface="SimSun" pitchFamily="2" charset="-122"/>
              </a:rPr>
              <a:t>不</a:t>
            </a:r>
            <a:r>
              <a:rPr lang="zh-TW" altLang="en-US" sz="2200">
                <a:latin typeface="KaiTi" pitchFamily="49" charset="-122"/>
                <a:ea typeface="KaiTi" pitchFamily="49" charset="-122"/>
                <a:cs typeface="SimSun" pitchFamily="2" charset="-122"/>
              </a:rPr>
              <a:t>过传统</a:t>
            </a:r>
            <a:r>
              <a:rPr lang="zh-CN" altLang="en-US" sz="2200">
                <a:latin typeface="KaiTi" pitchFamily="49" charset="-122"/>
                <a:ea typeface="KaiTi" pitchFamily="49" charset="-122"/>
                <a:cs typeface="SimSun" pitchFamily="2" charset="-122"/>
              </a:rPr>
              <a:t>支持</a:t>
            </a:r>
            <a:r>
              <a:rPr lang="zh-TW" altLang="en-US" sz="2200">
                <a:latin typeface="KaiTi" pitchFamily="49" charset="-122"/>
                <a:ea typeface="KaiTi" pitchFamily="49" charset="-122"/>
                <a:cs typeface="SimSun" pitchFamily="2" charset="-122"/>
              </a:rPr>
              <a:t>马</a:t>
            </a:r>
            <a:r>
              <a:rPr lang="zh-CN" altLang="en-US" sz="2200">
                <a:latin typeface="KaiTi" pitchFamily="49" charset="-122"/>
                <a:ea typeface="KaiTi" pitchFamily="49" charset="-122"/>
                <a:cs typeface="SimSun" pitchFamily="2" charset="-122"/>
              </a:rPr>
              <a:t>太</a:t>
            </a:r>
            <a:r>
              <a:rPr lang="zh-TW" altLang="en-US" sz="2200">
                <a:latin typeface="KaiTi" pitchFamily="49" charset="-122"/>
                <a:ea typeface="KaiTi" pitchFamily="49" charset="-122"/>
                <a:cs typeface="SimSun" pitchFamily="2" charset="-122"/>
              </a:rPr>
              <a:t>写</a:t>
            </a:r>
            <a:r>
              <a:rPr lang="zh-CN" altLang="en-US" sz="2200">
                <a:latin typeface="KaiTi" pitchFamily="49" charset="-122"/>
                <a:ea typeface="KaiTi" pitchFamily="49" charset="-122"/>
                <a:cs typeface="SimSun" pitchFamily="2" charset="-122"/>
              </a:rPr>
              <a:t>的</a:t>
            </a:r>
            <a:r>
              <a:rPr lang="en-US" altLang="zh-CN" sz="2200">
                <a:latin typeface="KaiTi" pitchFamily="49" charset="-122"/>
                <a:ea typeface="KaiTi" pitchFamily="49" charset="-122"/>
                <a:cs typeface="SimSun" pitchFamily="2" charset="-122"/>
              </a:rPr>
              <a:t>,</a:t>
            </a:r>
            <a:r>
              <a:rPr lang="en-US" sz="2000">
                <a:latin typeface="KaiTi" pitchFamily="49" charset="-122"/>
                <a:ea typeface="KaiTi" pitchFamily="49" charset="-122"/>
                <a:cs typeface="ＭＳ Ｐゴシック" charset="-128"/>
              </a:rPr>
              <a:t>因</a:t>
            </a:r>
            <a:r>
              <a:rPr lang="zh-TW" altLang="en-US" sz="2000">
                <a:latin typeface="KaiTi" pitchFamily="49" charset="-122"/>
                <a:ea typeface="KaiTi" pitchFamily="49" charset="-122"/>
                <a:cs typeface="ＭＳ Ｐゴシック" charset="-128"/>
              </a:rPr>
              <a:t>记载</a:t>
            </a:r>
            <a:r>
              <a:rPr lang="zh-CN" altLang="en-US" sz="2200">
                <a:latin typeface="KaiTi" pitchFamily="49" charset="-122"/>
                <a:ea typeface="KaiTi" pitchFamily="49" charset="-122"/>
                <a:cs typeface="SimSun" pitchFamily="2" charset="-122"/>
              </a:rPr>
              <a:t>的</a:t>
            </a:r>
            <a:r>
              <a:rPr lang="zh-TW" altLang="en-US" sz="2200">
                <a:latin typeface="KaiTi" pitchFamily="49" charset="-122"/>
                <a:ea typeface="KaiTi" pitchFamily="49" charset="-122"/>
                <a:cs typeface="SimSun" pitchFamily="2" charset="-122"/>
              </a:rPr>
              <a:t>经文</a:t>
            </a:r>
            <a:r>
              <a:rPr lang="en-US" sz="2000">
                <a:latin typeface="KaiTi" pitchFamily="49" charset="-122"/>
                <a:ea typeface="KaiTi" pitchFamily="49" charset="-122"/>
                <a:cs typeface="ＭＳ Ｐゴシック" charset="-128"/>
              </a:rPr>
              <a:t>很</a:t>
            </a:r>
            <a:r>
              <a:rPr lang="zh-TW" altLang="en-US" sz="2000">
                <a:latin typeface="KaiTi" pitchFamily="49" charset="-122"/>
                <a:ea typeface="KaiTi" pitchFamily="49" charset="-122"/>
                <a:cs typeface="ＭＳ Ｐゴシック" charset="-128"/>
              </a:rPr>
              <a:t>详</a:t>
            </a:r>
            <a:r>
              <a:rPr lang="zh-CN" altLang="en-US" sz="2200">
                <a:latin typeface="KaiTi" pitchFamily="49" charset="-122"/>
                <a:ea typeface="KaiTi" pitchFamily="49" charset="-122"/>
                <a:cs typeface="SimSun" pitchFamily="2" charset="-122"/>
              </a:rPr>
              <a:t>细</a:t>
            </a:r>
            <a:r>
              <a:rPr lang="en-US" altLang="zh-CN" sz="2200">
                <a:latin typeface="KaiTi" pitchFamily="49" charset="-122"/>
                <a:ea typeface="KaiTi" pitchFamily="49" charset="-122"/>
                <a:cs typeface="SimSun" pitchFamily="2" charset="-122"/>
              </a:rPr>
              <a:t>:</a:t>
            </a:r>
            <a:endParaRPr lang="en-US" altLang="zh-CN" sz="2200" dirty="0">
              <a:latin typeface="KaiTi" pitchFamily="49" charset="-122"/>
              <a:ea typeface="KaiTi" pitchFamily="49" charset="-122"/>
              <a:cs typeface="SimSun" pitchFamily="2" charset="-122"/>
            </a:endParaRPr>
          </a:p>
          <a:p>
            <a:pPr eaLnBrk="1" hangingPunct="1">
              <a:defRPr/>
            </a:pPr>
            <a:endParaRPr lang="en-US" altLang="zh-CN" sz="2200" dirty="0">
              <a:latin typeface="KaiTi" pitchFamily="49" charset="-122"/>
              <a:ea typeface="KaiTi" pitchFamily="49" charset="-122"/>
              <a:cs typeface="SimSun" pitchFamily="2" charset="-122"/>
            </a:endParaRPr>
          </a:p>
          <a:p>
            <a:pPr eaLnBrk="1" hangingPunct="1">
              <a:buFontTx/>
              <a:buChar char="•"/>
              <a:defRPr/>
            </a:pPr>
            <a:r>
              <a:rPr lang="en-US" altLang="zh-CN" sz="2200" dirty="0">
                <a:latin typeface="KaiTi" pitchFamily="49" charset="-122"/>
                <a:ea typeface="KaiTi" pitchFamily="49" charset="-122"/>
                <a:cs typeface="SimSun" pitchFamily="2" charset="-122"/>
              </a:rPr>
              <a:t> </a:t>
            </a:r>
            <a:r>
              <a:rPr lang="zh-CN" altLang="en-US" sz="2000" dirty="0">
                <a:latin typeface="KaiTi" pitchFamily="49" charset="-122"/>
                <a:ea typeface="KaiTi" pitchFamily="49" charset="-122"/>
                <a:cs typeface="SimSun" pitchFamily="2" charset="-122"/>
              </a:rPr>
              <a:t>有位</a:t>
            </a:r>
            <a:r>
              <a:rPr lang="en-US" sz="2000" dirty="0" err="1">
                <a:latin typeface="KaiTi" pitchFamily="49" charset="-122"/>
                <a:ea typeface="KaiTi" pitchFamily="49" charset="-122"/>
                <a:cs typeface="ＭＳ Ｐゴシック" charset="-128"/>
              </a:rPr>
              <a:t>税吏</a:t>
            </a:r>
            <a:r>
              <a:rPr lang="zh-CN" altLang="en-US" sz="2000" dirty="0">
                <a:latin typeface="KaiTi" pitchFamily="49" charset="-122"/>
                <a:ea typeface="KaiTi" pitchFamily="49" charset="-122"/>
                <a:cs typeface="SimSun" pitchFamily="2" charset="-122"/>
              </a:rPr>
              <a:t>名字</a:t>
            </a:r>
            <a:r>
              <a:rPr lang="zh-CN" altLang="en-US" sz="2000">
                <a:latin typeface="KaiTi" pitchFamily="49" charset="-122"/>
                <a:ea typeface="KaiTi" pitchFamily="49" charset="-122"/>
                <a:cs typeface="SimSun" pitchFamily="2" charset="-122"/>
              </a:rPr>
              <a:t>叫</a:t>
            </a:r>
            <a:r>
              <a:rPr lang="en-US" altLang="zh-CN" sz="2000">
                <a:latin typeface="KaiTi" pitchFamily="49" charset="-122"/>
                <a:ea typeface="KaiTi" pitchFamily="49" charset="-122"/>
                <a:cs typeface="SimSun" pitchFamily="2" charset="-122"/>
              </a:rPr>
              <a:t> “</a:t>
            </a:r>
            <a:r>
              <a:rPr lang="zh-TW" altLang="en-US" sz="2000">
                <a:latin typeface="KaiTi" pitchFamily="49" charset="-122"/>
                <a:ea typeface="KaiTi" pitchFamily="49" charset="-122"/>
                <a:cs typeface="SimSun" pitchFamily="2" charset="-122"/>
              </a:rPr>
              <a:t>马</a:t>
            </a:r>
            <a:r>
              <a:rPr lang="zh-CN" altLang="en-US" sz="2000">
                <a:latin typeface="KaiTi" pitchFamily="49" charset="-122"/>
                <a:ea typeface="KaiTi" pitchFamily="49" charset="-122"/>
                <a:cs typeface="SimSun" pitchFamily="2" charset="-122"/>
              </a:rPr>
              <a:t>太</a:t>
            </a:r>
            <a:r>
              <a:rPr lang="en-US" altLang="zh-CN" sz="2000" dirty="0">
                <a:latin typeface="KaiTi" pitchFamily="49" charset="-122"/>
                <a:ea typeface="KaiTi" pitchFamily="49" charset="-122"/>
                <a:cs typeface="SimSun" pitchFamily="2" charset="-122"/>
              </a:rPr>
              <a:t>”</a:t>
            </a:r>
            <a:r>
              <a:rPr lang="zh-CN" altLang="en-US" sz="2000" dirty="0">
                <a:latin typeface="KaiTi" pitchFamily="49" charset="-122"/>
                <a:ea typeface="KaiTi" pitchFamily="49" charset="-122"/>
                <a:cs typeface="SimSun" pitchFamily="2" charset="-122"/>
              </a:rPr>
              <a:t>在</a:t>
            </a:r>
            <a:r>
              <a:rPr lang="zh-TW" altLang="en-US" sz="2000" dirty="0">
                <a:latin typeface="KaiTi" pitchFamily="49" charset="-122"/>
                <a:ea typeface="KaiTi" pitchFamily="49" charset="-122"/>
                <a:cs typeface="SimSun" pitchFamily="2" charset="-122"/>
              </a:rPr>
              <a:t> </a:t>
            </a:r>
            <a:endParaRPr lang="en-US" altLang="zh-TW" sz="2000" dirty="0">
              <a:latin typeface="KaiTi" pitchFamily="49" charset="-122"/>
              <a:ea typeface="KaiTi" pitchFamily="49" charset="-122"/>
              <a:cs typeface="SimSun" pitchFamily="2" charset="-122"/>
            </a:endParaRPr>
          </a:p>
          <a:p>
            <a:pPr eaLnBrk="1" hangingPunct="1">
              <a:defRPr/>
            </a:pPr>
            <a:r>
              <a:rPr lang="zh-TW" altLang="en-US" sz="2000" dirty="0">
                <a:latin typeface="KaiTi" pitchFamily="49" charset="-122"/>
                <a:ea typeface="KaiTi" pitchFamily="49" charset="-122"/>
                <a:cs typeface="SimSun" pitchFamily="2" charset="-122"/>
              </a:rPr>
              <a:t>  </a:t>
            </a:r>
            <a:r>
              <a:rPr lang="zh-CN" altLang="en-US" sz="2000">
                <a:latin typeface="KaiTi" pitchFamily="49" charset="-122"/>
                <a:ea typeface="KaiTi" pitchFamily="49" charset="-122"/>
                <a:cs typeface="SimSun" pitchFamily="2" charset="-122"/>
              </a:rPr>
              <a:t>其他</a:t>
            </a:r>
            <a:r>
              <a:rPr lang="en-US" altLang="zh-CN" sz="2000">
                <a:effectLst>
                  <a:outerShdw blurRad="38100" dist="38100" dir="2700000" algn="tl">
                    <a:srgbClr val="000000"/>
                  </a:outerShdw>
                </a:effectLst>
                <a:latin typeface="KaiTi" pitchFamily="49" charset="-122"/>
                <a:ea typeface="KaiTi" pitchFamily="49" charset="-122"/>
                <a:cs typeface="隶变" pitchFamily="2" charset="-122"/>
              </a:rPr>
              <a:t>符</a:t>
            </a:r>
            <a:r>
              <a:rPr lang="zh-TW" altLang="en-US" sz="2000">
                <a:effectLst>
                  <a:outerShdw blurRad="38100" dist="38100" dir="2700000" algn="tl">
                    <a:srgbClr val="000000"/>
                  </a:outerShdw>
                </a:effectLst>
                <a:latin typeface="KaiTi" pitchFamily="49" charset="-122"/>
                <a:ea typeface="KaiTi" pitchFamily="49" charset="-122"/>
                <a:cs typeface="隶变" pitchFamily="2" charset="-122"/>
              </a:rPr>
              <a:t>类</a:t>
            </a:r>
            <a:r>
              <a:rPr lang="zh-CN" altLang="en-US" sz="2000">
                <a:latin typeface="KaiTi" pitchFamily="49" charset="-122"/>
                <a:ea typeface="KaiTi" pitchFamily="49" charset="-122"/>
                <a:cs typeface="SimSun" pitchFamily="2" charset="-122"/>
              </a:rPr>
              <a:t>福音</a:t>
            </a:r>
            <a:r>
              <a:rPr lang="en-US" altLang="zh-CN" sz="2000">
                <a:latin typeface="KaiTi" pitchFamily="49" charset="-122"/>
                <a:ea typeface="KaiTi" pitchFamily="49" charset="-122"/>
                <a:cs typeface="SimSun" pitchFamily="2" charset="-122"/>
              </a:rPr>
              <a:t>,</a:t>
            </a:r>
            <a:r>
              <a:rPr lang="zh-CN" altLang="en-US" sz="2000">
                <a:latin typeface="KaiTi" pitchFamily="49" charset="-122"/>
                <a:ea typeface="KaiTi" pitchFamily="49" charset="-122"/>
                <a:cs typeface="SimSun" pitchFamily="2" charset="-122"/>
              </a:rPr>
              <a:t>他名</a:t>
            </a:r>
            <a:r>
              <a:rPr lang="zh-TW" altLang="en-US" sz="2000">
                <a:latin typeface="KaiTi" pitchFamily="49" charset="-122"/>
                <a:ea typeface="KaiTi" pitchFamily="49" charset="-122"/>
                <a:cs typeface="SimSun" pitchFamily="2" charset="-122"/>
              </a:rPr>
              <a:t>为</a:t>
            </a:r>
            <a:r>
              <a:rPr lang="en-US" altLang="zh-CN" sz="2000">
                <a:latin typeface="KaiTi" pitchFamily="49" charset="-122"/>
                <a:ea typeface="KaiTi" pitchFamily="49" charset="-122"/>
                <a:cs typeface="SimSun" pitchFamily="2" charset="-122"/>
              </a:rPr>
              <a:t> </a:t>
            </a:r>
            <a:r>
              <a:rPr lang="en-US" altLang="zh-CN" sz="2000" dirty="0">
                <a:latin typeface="KaiTi" pitchFamily="49" charset="-122"/>
                <a:ea typeface="KaiTi" pitchFamily="49" charset="-122"/>
                <a:cs typeface="SimSun" pitchFamily="2" charset="-122"/>
              </a:rPr>
              <a:t>“</a:t>
            </a:r>
            <a:r>
              <a:rPr lang="zh-CN" altLang="en-US" sz="2000" dirty="0">
                <a:latin typeface="KaiTi" pitchFamily="49" charset="-122"/>
                <a:ea typeface="KaiTi" pitchFamily="49" charset="-122"/>
                <a:cs typeface="SimSun" pitchFamily="2" charset="-122"/>
              </a:rPr>
              <a:t>利</a:t>
            </a:r>
            <a:r>
              <a:rPr lang="zh-TW" altLang="en-US" sz="2000" dirty="0">
                <a:latin typeface="KaiTi" pitchFamily="49" charset="-122"/>
                <a:ea typeface="KaiTi" pitchFamily="49" charset="-122"/>
                <a:cs typeface="SimSun" pitchFamily="2" charset="-122"/>
              </a:rPr>
              <a:t> </a:t>
            </a:r>
            <a:endParaRPr lang="en-US" altLang="zh-TW" sz="2000" dirty="0">
              <a:latin typeface="KaiTi" pitchFamily="49" charset="-122"/>
              <a:ea typeface="KaiTi" pitchFamily="49" charset="-122"/>
              <a:cs typeface="SimSun" pitchFamily="2" charset="-122"/>
            </a:endParaRPr>
          </a:p>
          <a:p>
            <a:pPr eaLnBrk="1" hangingPunct="1">
              <a:defRPr/>
            </a:pPr>
            <a:r>
              <a:rPr lang="zh-TW" altLang="en-US" sz="2000" dirty="0">
                <a:latin typeface="KaiTi" pitchFamily="49" charset="-122"/>
                <a:ea typeface="KaiTi" pitchFamily="49" charset="-122"/>
                <a:cs typeface="SimSun" pitchFamily="2" charset="-122"/>
              </a:rPr>
              <a:t>  末</a:t>
            </a:r>
            <a:r>
              <a:rPr lang="en-US" altLang="zh-CN" sz="2000">
                <a:latin typeface="KaiTi" pitchFamily="49" charset="-122"/>
                <a:ea typeface="KaiTi" pitchFamily="49" charset="-122"/>
                <a:cs typeface="SimSun" pitchFamily="2" charset="-122"/>
              </a:rPr>
              <a:t>”</a:t>
            </a:r>
            <a:r>
              <a:rPr lang="zh-CN" altLang="en-US" sz="2000">
                <a:latin typeface="KaiTi" pitchFamily="49" charset="-122"/>
                <a:ea typeface="KaiTi" pitchFamily="49" charset="-122"/>
                <a:cs typeface="SimSun" pitchFamily="2" charset="-122"/>
              </a:rPr>
              <a:t> </a:t>
            </a:r>
            <a:r>
              <a:rPr lang="en-US" altLang="zh-CN" sz="2000">
                <a:latin typeface="KaiTi" pitchFamily="49" charset="-122"/>
                <a:ea typeface="KaiTi" pitchFamily="49" charset="-122"/>
                <a:cs typeface="SimSun" pitchFamily="2" charset="-122"/>
              </a:rPr>
              <a:t>(</a:t>
            </a:r>
            <a:r>
              <a:rPr lang="zh-TW" altLang="en-US" sz="2000">
                <a:latin typeface="KaiTi" pitchFamily="49" charset="-122"/>
                <a:ea typeface="KaiTi" pitchFamily="49" charset="-122"/>
                <a:cs typeface="SimSun" pitchFamily="2" charset="-122"/>
              </a:rPr>
              <a:t>马</a:t>
            </a:r>
            <a:r>
              <a:rPr lang="ja-JP" altLang="en-US" sz="2000">
                <a:latin typeface="KaiTi" pitchFamily="49" charset="-122"/>
                <a:ea typeface="KaiTi" pitchFamily="49" charset="-122"/>
                <a:cs typeface="ＭＳ Ｐゴシック" charset="-128"/>
              </a:rPr>
              <a:t>可福音</a:t>
            </a:r>
            <a:r>
              <a:rPr lang="en-US" altLang="zh-CN" sz="2000">
                <a:latin typeface="KaiTi" pitchFamily="49" charset="-122"/>
                <a:ea typeface="KaiTi" pitchFamily="49" charset="-122"/>
                <a:cs typeface="SimSun" pitchFamily="2" charset="-122"/>
              </a:rPr>
              <a:t>2:14;</a:t>
            </a:r>
            <a:r>
              <a:rPr lang="ja-JP" altLang="en-US" sz="2000">
                <a:latin typeface="KaiTi" pitchFamily="49" charset="-122"/>
                <a:ea typeface="KaiTi" pitchFamily="49" charset="-122"/>
                <a:cs typeface="ＭＳ Ｐゴシック" charset="-128"/>
              </a:rPr>
              <a:t>路</a:t>
            </a:r>
            <a:r>
              <a:rPr lang="ja-JP" altLang="en-US" sz="2000" dirty="0">
                <a:latin typeface="KaiTi" pitchFamily="49" charset="-122"/>
                <a:ea typeface="KaiTi" pitchFamily="49" charset="-122"/>
                <a:cs typeface="ＭＳ Ｐゴシック" charset="-128"/>
              </a:rPr>
              <a:t>加福</a:t>
            </a:r>
            <a:endParaRPr lang="en-US" altLang="ja-JP" sz="2000" dirty="0">
              <a:latin typeface="KaiTi" pitchFamily="49" charset="-122"/>
              <a:ea typeface="KaiTi" pitchFamily="49" charset="-122"/>
              <a:cs typeface="ＭＳ Ｐゴシック" charset="-128"/>
            </a:endParaRPr>
          </a:p>
          <a:p>
            <a:pPr eaLnBrk="1" hangingPunct="1">
              <a:defRPr/>
            </a:pPr>
            <a:r>
              <a:rPr lang="zh-TW" altLang="en-US" sz="2000" dirty="0">
                <a:latin typeface="KaiTi" pitchFamily="49" charset="-122"/>
                <a:ea typeface="KaiTi" pitchFamily="49" charset="-122"/>
                <a:cs typeface="ＭＳ Ｐゴシック" charset="-128"/>
              </a:rPr>
              <a:t>  </a:t>
            </a:r>
            <a:r>
              <a:rPr lang="ja-JP" altLang="en-US" sz="2000" dirty="0">
                <a:latin typeface="KaiTi" pitchFamily="49" charset="-122"/>
                <a:ea typeface="KaiTi" pitchFamily="49" charset="-122"/>
                <a:cs typeface="ＭＳ Ｐゴシック" charset="-128"/>
              </a:rPr>
              <a:t>音</a:t>
            </a:r>
            <a:r>
              <a:rPr lang="en-US" altLang="ja-JP" sz="2000" dirty="0">
                <a:latin typeface="KaiTi" pitchFamily="49" charset="-122"/>
                <a:ea typeface="KaiTi" pitchFamily="49" charset="-122"/>
                <a:cs typeface="ＭＳ Ｐゴシック" charset="-128"/>
              </a:rPr>
              <a:t> </a:t>
            </a:r>
            <a:r>
              <a:rPr lang="en-US" altLang="zh-CN" sz="2000" dirty="0">
                <a:latin typeface="KaiTi" pitchFamily="49" charset="-122"/>
                <a:ea typeface="KaiTi" pitchFamily="49" charset="-122"/>
                <a:cs typeface="SimSun" pitchFamily="2" charset="-122"/>
              </a:rPr>
              <a:t>5:27).</a:t>
            </a:r>
          </a:p>
          <a:p>
            <a:pPr eaLnBrk="1" hangingPunct="1">
              <a:buFont typeface="Wingdings" charset="2"/>
              <a:buChar char="§"/>
              <a:defRPr/>
            </a:pPr>
            <a:endParaRPr lang="en-US" altLang="zh-CN" sz="2000" dirty="0">
              <a:latin typeface="KaiTi" pitchFamily="49" charset="-122"/>
              <a:ea typeface="KaiTi" pitchFamily="49" charset="-122"/>
              <a:cs typeface="SimSun" pitchFamily="2" charset="-122"/>
            </a:endParaRPr>
          </a:p>
          <a:p>
            <a:pPr eaLnBrk="1" hangingPunct="1">
              <a:buFont typeface="Wingdings" charset="2"/>
              <a:buChar char="§"/>
              <a:defRPr/>
            </a:pPr>
            <a:r>
              <a:rPr lang="zh-TW" altLang="en-US" sz="2000">
                <a:latin typeface="KaiTi" pitchFamily="49" charset="-122"/>
                <a:ea typeface="KaiTi" pitchFamily="49" charset="-122"/>
                <a:cs typeface="SimSun" pitchFamily="2" charset="-122"/>
              </a:rPr>
              <a:t>马</a:t>
            </a:r>
            <a:r>
              <a:rPr lang="zh-CN" altLang="en-US" sz="2000">
                <a:latin typeface="KaiTi" pitchFamily="49" charset="-122"/>
                <a:ea typeface="KaiTi" pitchFamily="49" charset="-122"/>
                <a:cs typeface="SimSun" pitchFamily="2" charset="-122"/>
              </a:rPr>
              <a:t>太福音</a:t>
            </a:r>
            <a:r>
              <a:rPr lang="zh-TW" altLang="en-US" sz="2000">
                <a:latin typeface="KaiTi" pitchFamily="49" charset="-122"/>
                <a:ea typeface="KaiTi" pitchFamily="49" charset="-122"/>
                <a:cs typeface="SimSun" pitchFamily="2" charset="-122"/>
              </a:rPr>
              <a:t>书</a:t>
            </a:r>
            <a:r>
              <a:rPr lang="zh-CN" altLang="en-US" sz="2000">
                <a:latin typeface="KaiTi" pitchFamily="49" charset="-122"/>
                <a:ea typeface="KaiTi" pitchFamily="49" charset="-122"/>
                <a:cs typeface="SimSun" pitchFamily="2" charset="-122"/>
              </a:rPr>
              <a:t>提到</a:t>
            </a:r>
            <a:r>
              <a:rPr lang="zh-TW" altLang="en-US" sz="2000">
                <a:latin typeface="KaiTi" pitchFamily="49" charset="-122"/>
                <a:ea typeface="KaiTi" pitchFamily="49" charset="-122"/>
                <a:cs typeface="SimSun" pitchFamily="2" charset="-122"/>
              </a:rPr>
              <a:t>钱</a:t>
            </a:r>
            <a:r>
              <a:rPr lang="zh-CN" altLang="en-US" sz="2000">
                <a:latin typeface="KaiTi" pitchFamily="49" charset="-122"/>
                <a:ea typeface="KaiTi" pitchFamily="49" charset="-122"/>
                <a:cs typeface="SimSun" pitchFamily="2" charset="-122"/>
              </a:rPr>
              <a:t>方面多</a:t>
            </a:r>
            <a:r>
              <a:rPr lang="zh-TW" altLang="en-US" sz="2000">
                <a:latin typeface="KaiTi" pitchFamily="49" charset="-122"/>
                <a:ea typeface="KaiTi" pitchFamily="49" charset="-122"/>
                <a:cs typeface="SimSun" pitchFamily="2" charset="-122"/>
              </a:rPr>
              <a:t>过</a:t>
            </a:r>
            <a:r>
              <a:rPr lang="zh-CN" altLang="en-US" sz="2000">
                <a:latin typeface="KaiTi" pitchFamily="49" charset="-122"/>
                <a:ea typeface="KaiTi" pitchFamily="49" charset="-122"/>
                <a:cs typeface="SimSun" pitchFamily="2" charset="-122"/>
              </a:rPr>
              <a:t>其</a:t>
            </a:r>
            <a:endParaRPr lang="en-US" altLang="zh-CN" sz="2000" dirty="0">
              <a:latin typeface="KaiTi" pitchFamily="49" charset="-122"/>
              <a:ea typeface="KaiTi" pitchFamily="49" charset="-122"/>
              <a:cs typeface="SimSun" pitchFamily="2" charset="-122"/>
            </a:endParaRPr>
          </a:p>
          <a:p>
            <a:pPr eaLnBrk="1" hangingPunct="1">
              <a:defRPr/>
            </a:pPr>
            <a:r>
              <a:rPr lang="zh-TW" altLang="en-US" sz="2000" dirty="0">
                <a:latin typeface="KaiTi" pitchFamily="49" charset="-122"/>
                <a:ea typeface="KaiTi" pitchFamily="49" charset="-122"/>
                <a:cs typeface="SimSun" pitchFamily="2" charset="-122"/>
              </a:rPr>
              <a:t> </a:t>
            </a:r>
            <a:r>
              <a:rPr lang="zh-CN" altLang="en-US" sz="2000" dirty="0">
                <a:latin typeface="KaiTi" pitchFamily="49" charset="-122"/>
                <a:ea typeface="KaiTi" pitchFamily="49" charset="-122"/>
                <a:cs typeface="SimSun" pitchFamily="2" charset="-122"/>
              </a:rPr>
              <a:t>他福音作者</a:t>
            </a:r>
            <a:r>
              <a:rPr lang="en-US" altLang="zh-CN" sz="2000" dirty="0">
                <a:latin typeface="KaiTi" pitchFamily="49" charset="-122"/>
                <a:ea typeface="KaiTi" pitchFamily="49" charset="-122"/>
                <a:cs typeface="SimSun" pitchFamily="2" charset="-122"/>
              </a:rPr>
              <a:t>.</a:t>
            </a:r>
          </a:p>
          <a:p>
            <a:pPr eaLnBrk="1" hangingPunct="1">
              <a:buFont typeface="Wingdings" charset="2"/>
              <a:buChar char="§"/>
              <a:defRPr/>
            </a:pPr>
            <a:endParaRPr lang="en-US" altLang="zh-CN" sz="2000" dirty="0">
              <a:latin typeface="KaiTi" pitchFamily="49" charset="-122"/>
              <a:ea typeface="KaiTi" pitchFamily="49" charset="-122"/>
              <a:cs typeface="SimSun" pitchFamily="2" charset="-122"/>
            </a:endParaRPr>
          </a:p>
          <a:p>
            <a:pPr eaLnBrk="1" hangingPunct="1">
              <a:buFont typeface="Wingdings" charset="2"/>
              <a:buChar char="§"/>
              <a:defRPr/>
            </a:pPr>
            <a:r>
              <a:rPr lang="zh-TW" altLang="en-US" sz="2000">
                <a:latin typeface="KaiTi" pitchFamily="49" charset="-122"/>
                <a:ea typeface="KaiTi" pitchFamily="49" charset="-122"/>
                <a:cs typeface="SimSun" pitchFamily="2" charset="-122"/>
              </a:rPr>
              <a:t>这</a:t>
            </a:r>
            <a:r>
              <a:rPr lang="zh-CN" altLang="en-US" sz="2000">
                <a:latin typeface="KaiTi" pitchFamily="49" charset="-122"/>
                <a:ea typeface="KaiTi" pitchFamily="49" charset="-122"/>
                <a:cs typeface="SimSun" pitchFamily="2" charset="-122"/>
              </a:rPr>
              <a:t>古老的</a:t>
            </a:r>
            <a:r>
              <a:rPr lang="en-US" sz="2000">
                <a:latin typeface="KaiTi" pitchFamily="49" charset="-122"/>
                <a:ea typeface="KaiTi" pitchFamily="49" charset="-122"/>
                <a:cs typeface="ＭＳ Ｐゴシック" charset="-128"/>
              </a:rPr>
              <a:t>文字</a:t>
            </a:r>
            <a:r>
              <a:rPr lang="en-US" altLang="zh-CN" sz="2000">
                <a:latin typeface="KaiTi" pitchFamily="49" charset="-122"/>
                <a:ea typeface="KaiTi" pitchFamily="49" charset="-122"/>
                <a:cs typeface="SimSun" pitchFamily="2" charset="-122"/>
              </a:rPr>
              <a:t>,</a:t>
            </a:r>
            <a:r>
              <a:rPr lang="zh-TW" altLang="en-US" sz="2000">
                <a:latin typeface="KaiTi" pitchFamily="49" charset="-122"/>
                <a:ea typeface="KaiTi" pitchFamily="49" charset="-122"/>
                <a:cs typeface="SimSun" pitchFamily="2" charset="-122"/>
              </a:rPr>
              <a:t>证</a:t>
            </a:r>
            <a:r>
              <a:rPr lang="zh-CN" altLang="en-US" sz="2000">
                <a:latin typeface="KaiTi" pitchFamily="49" charset="-122"/>
                <a:ea typeface="KaiTi" pitchFamily="49" charset="-122"/>
                <a:cs typeface="SimSun" pitchFamily="2" charset="-122"/>
              </a:rPr>
              <a:t>明</a:t>
            </a:r>
            <a:r>
              <a:rPr lang="zh-CN" altLang="en-US" sz="2000" dirty="0">
                <a:latin typeface="KaiTi" pitchFamily="49" charset="-122"/>
                <a:ea typeface="KaiTi" pitchFamily="49" charset="-122"/>
                <a:cs typeface="SimSun" pitchFamily="2" charset="-122"/>
              </a:rPr>
              <a:t>他是作者</a:t>
            </a:r>
            <a:r>
              <a:rPr lang="en-US" altLang="zh-CN" sz="2000" dirty="0">
                <a:latin typeface="KaiTi" pitchFamily="49" charset="-122"/>
                <a:ea typeface="KaiTi" pitchFamily="49" charset="-122"/>
                <a:cs typeface="SimSun" pitchFamily="2" charset="-122"/>
              </a:rPr>
              <a:t>.</a:t>
            </a:r>
          </a:p>
          <a:p>
            <a:pPr eaLnBrk="1" hangingPunct="1">
              <a:defRPr/>
            </a:pPr>
            <a:r>
              <a:rPr lang="en-US" altLang="zh-CN" sz="2000">
                <a:latin typeface="KaiTi" pitchFamily="49" charset="-122"/>
                <a:ea typeface="KaiTi" pitchFamily="49" charset="-122"/>
                <a:cs typeface="SimSun" pitchFamily="2" charset="-122"/>
              </a:rPr>
              <a:t> </a:t>
            </a:r>
            <a:r>
              <a:rPr lang="zh-TW" altLang="en-US" sz="2000">
                <a:latin typeface="KaiTi" pitchFamily="49" charset="-122"/>
                <a:ea typeface="KaiTi" pitchFamily="49" charset="-122"/>
                <a:cs typeface="SimSun" pitchFamily="2" charset="-122"/>
              </a:rPr>
              <a:t>马</a:t>
            </a:r>
            <a:r>
              <a:rPr lang="zh-CN" altLang="en-US" sz="2000">
                <a:latin typeface="KaiTi" pitchFamily="49" charset="-122"/>
                <a:ea typeface="KaiTi" pitchFamily="49" charset="-122"/>
                <a:cs typeface="SimSun" pitchFamily="2" charset="-122"/>
              </a:rPr>
              <a:t>太</a:t>
            </a:r>
            <a:r>
              <a:rPr lang="zh-CN" altLang="en-US" sz="2000" dirty="0">
                <a:latin typeface="KaiTi" pitchFamily="49" charset="-122"/>
                <a:ea typeface="KaiTi" pitchFamily="49" charset="-122"/>
                <a:cs typeface="SimSun" pitchFamily="2" charset="-122"/>
              </a:rPr>
              <a:t>的名字</a:t>
            </a:r>
            <a:r>
              <a:rPr lang="en-US" sz="2000">
                <a:latin typeface="KaiTi" pitchFamily="49" charset="-122"/>
                <a:ea typeface="KaiTi" pitchFamily="49" charset="-122"/>
                <a:cs typeface="ＭＳ Ｐゴシック" charset="-128"/>
              </a:rPr>
              <a:t>也</a:t>
            </a:r>
            <a:r>
              <a:rPr lang="zh-CN" altLang="en-US" sz="2000">
                <a:latin typeface="KaiTi" pitchFamily="49" charset="-122"/>
                <a:ea typeface="KaiTi" pitchFamily="49" charset="-122"/>
                <a:cs typeface="SimSun" pitchFamily="2" charset="-122"/>
              </a:rPr>
              <a:t>出</a:t>
            </a:r>
            <a:r>
              <a:rPr lang="zh-TW" altLang="en-US" sz="2000">
                <a:latin typeface="KaiTi" pitchFamily="49" charset="-122"/>
                <a:ea typeface="KaiTi" pitchFamily="49" charset="-122"/>
                <a:cs typeface="SimSun" pitchFamily="2" charset="-122"/>
              </a:rPr>
              <a:t>现</a:t>
            </a:r>
            <a:r>
              <a:rPr lang="zh-CN" altLang="en-US" sz="2000">
                <a:latin typeface="KaiTi" pitchFamily="49" charset="-122"/>
                <a:ea typeface="KaiTi" pitchFamily="49" charset="-122"/>
                <a:cs typeface="SimSun" pitchFamily="2" charset="-122"/>
              </a:rPr>
              <a:t>在</a:t>
            </a:r>
            <a:r>
              <a:rPr lang="zh-TW" altLang="en-US" sz="2000">
                <a:latin typeface="KaiTi" pitchFamily="49" charset="-122"/>
                <a:ea typeface="KaiTi" pitchFamily="49" charset="-122"/>
                <a:cs typeface="SimSun" pitchFamily="2" charset="-122"/>
              </a:rPr>
              <a:t>马</a:t>
            </a:r>
            <a:r>
              <a:rPr lang="zh-CN" altLang="en-US" sz="2000">
                <a:latin typeface="KaiTi" pitchFamily="49" charset="-122"/>
                <a:ea typeface="KaiTi" pitchFamily="49" charset="-122"/>
                <a:cs typeface="SimSun" pitchFamily="2" charset="-122"/>
              </a:rPr>
              <a:t>太</a:t>
            </a:r>
            <a:r>
              <a:rPr lang="zh-CN" altLang="en-US" sz="2000" dirty="0">
                <a:latin typeface="KaiTi" pitchFamily="49" charset="-122"/>
                <a:ea typeface="KaiTi" pitchFamily="49" charset="-122"/>
                <a:cs typeface="SimSun" pitchFamily="2" charset="-122"/>
              </a:rPr>
              <a:t>福音</a:t>
            </a:r>
            <a:r>
              <a:rPr lang="zh-TW" altLang="en-US" sz="2000" dirty="0">
                <a:latin typeface="KaiTi" pitchFamily="49" charset="-122"/>
                <a:ea typeface="KaiTi" pitchFamily="49" charset="-122"/>
                <a:cs typeface="SimSun" pitchFamily="2" charset="-122"/>
              </a:rPr>
              <a:t> </a:t>
            </a:r>
            <a:endParaRPr lang="en-US" altLang="zh-TW" sz="2000" dirty="0">
              <a:latin typeface="KaiTi" pitchFamily="49" charset="-122"/>
              <a:ea typeface="KaiTi" pitchFamily="49" charset="-122"/>
              <a:cs typeface="SimSun" pitchFamily="2" charset="-122"/>
            </a:endParaRPr>
          </a:p>
          <a:p>
            <a:pPr eaLnBrk="1" hangingPunct="1">
              <a:defRPr/>
            </a:pPr>
            <a:r>
              <a:rPr lang="zh-TW" altLang="en-US" sz="2000">
                <a:latin typeface="KaiTi" pitchFamily="49" charset="-122"/>
                <a:ea typeface="KaiTi" pitchFamily="49" charset="-122"/>
                <a:cs typeface="SimSun" pitchFamily="2" charset="-122"/>
              </a:rPr>
              <a:t> 书内</a:t>
            </a:r>
            <a:r>
              <a:rPr lang="en-US" sz="2000">
                <a:latin typeface="KaiTi" pitchFamily="49" charset="-122"/>
                <a:ea typeface="KaiTi" pitchFamily="49" charset="-122"/>
                <a:cs typeface="ＭＳ Ｐゴシック" charset="-128"/>
              </a:rPr>
              <a:t>的每一部分</a:t>
            </a:r>
            <a:r>
              <a:rPr lang="en-US" altLang="zh-CN" sz="2000" dirty="0">
                <a:latin typeface="KaiTi" pitchFamily="49" charset="-122"/>
                <a:ea typeface="KaiTi" pitchFamily="49" charset="-122"/>
                <a:cs typeface="SimSun" pitchFamily="2" charset="-122"/>
              </a:rPr>
              <a:t>.</a:t>
            </a:r>
          </a:p>
        </p:txBody>
      </p:sp>
      <p:sp>
        <p:nvSpPr>
          <p:cNvPr id="46084" name="Rectangle 4"/>
          <p:cNvSpPr>
            <a:spLocks noChangeArrowheads="1"/>
          </p:cNvSpPr>
          <p:nvPr/>
        </p:nvSpPr>
        <p:spPr bwMode="auto">
          <a:xfrm>
            <a:off x="230188" y="838200"/>
            <a:ext cx="4113212" cy="6019800"/>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sz="2200" b="1" u="sng" dirty="0">
                <a:latin typeface="KaiTi" pitchFamily="49" charset="-122"/>
                <a:ea typeface="KaiTi" pitchFamily="49" charset="-122"/>
                <a:cs typeface="SimSun" charset="0"/>
              </a:rPr>
              <a:t>外在的</a:t>
            </a:r>
            <a:r>
              <a:rPr lang="zh-TW" altLang="en-US" sz="2200" b="1" u="sng" dirty="0">
                <a:latin typeface="KaiTi" pitchFamily="49" charset="-122"/>
                <a:ea typeface="KaiTi" pitchFamily="49" charset="-122"/>
                <a:cs typeface="SimSun" charset="0"/>
              </a:rPr>
              <a:t>证据</a:t>
            </a:r>
            <a:r>
              <a:rPr lang="en-US" altLang="zh-CN" sz="2200" dirty="0">
                <a:latin typeface="KaiTi" pitchFamily="49" charset="-122"/>
                <a:ea typeface="KaiTi" pitchFamily="49" charset="-122"/>
                <a:cs typeface="SimSun" charset="0"/>
              </a:rPr>
              <a:t>:</a:t>
            </a:r>
            <a:r>
              <a:rPr lang="zh-TW" altLang="en-US" sz="2200" dirty="0">
                <a:latin typeface="KaiTi" pitchFamily="49" charset="-122"/>
                <a:ea typeface="KaiTi" pitchFamily="49" charset="-122"/>
                <a:cs typeface="SimSun" charset="0"/>
              </a:rPr>
              <a:t>所有</a:t>
            </a:r>
            <a:r>
              <a:rPr lang="zh-CN" altLang="en-US" sz="2200" dirty="0">
                <a:latin typeface="KaiTi" pitchFamily="49" charset="-122"/>
                <a:ea typeface="KaiTi" pitchFamily="49" charset="-122"/>
                <a:cs typeface="SimSun" charset="0"/>
              </a:rPr>
              <a:t>早期的数据显示都指出了</a:t>
            </a:r>
            <a:r>
              <a:rPr lang="zh-TW" altLang="en-US" sz="2200" dirty="0">
                <a:latin typeface="KaiTi" pitchFamily="49" charset="-122"/>
                <a:ea typeface="KaiTi" pitchFamily="49" charset="-122"/>
                <a:cs typeface="SimSun" charset="0"/>
              </a:rPr>
              <a:t>马</a:t>
            </a:r>
            <a:r>
              <a:rPr lang="zh-CN" altLang="en-US" sz="2200" dirty="0">
                <a:latin typeface="KaiTi" pitchFamily="49" charset="-122"/>
                <a:ea typeface="KaiTi" pitchFamily="49" charset="-122"/>
                <a:cs typeface="SimSun" charset="0"/>
              </a:rPr>
              <a:t>太是作者</a:t>
            </a:r>
          </a:p>
          <a:p>
            <a:endParaRPr lang="en-US" altLang="zh-CN" sz="2200" dirty="0">
              <a:latin typeface="KaiTi" pitchFamily="49" charset="-122"/>
              <a:ea typeface="KaiTi" pitchFamily="49" charset="-122"/>
              <a:cs typeface="SimSun" charset="0"/>
            </a:endParaRPr>
          </a:p>
          <a:p>
            <a:pPr>
              <a:buFont typeface="Wingdings" charset="0"/>
              <a:buChar char="§"/>
            </a:pPr>
            <a:r>
              <a:rPr lang="zh-CN" altLang="en-US" sz="2000" dirty="0">
                <a:latin typeface="KaiTi" pitchFamily="49" charset="-122"/>
                <a:ea typeface="KaiTi" pitchFamily="49" charset="-122"/>
              </a:rPr>
              <a:t>十二使徒遗训</a:t>
            </a:r>
            <a:r>
              <a:rPr lang="en-US" altLang="ja-JP" sz="2000" dirty="0">
                <a:latin typeface="KaiTi" pitchFamily="49" charset="-122"/>
                <a:ea typeface="KaiTi" pitchFamily="49" charset="-122"/>
              </a:rPr>
              <a:t> </a:t>
            </a:r>
            <a:r>
              <a:rPr lang="en-US" altLang="zh-CN" sz="2000" dirty="0">
                <a:latin typeface="KaiTi" pitchFamily="49" charset="-122"/>
                <a:ea typeface="KaiTi" pitchFamily="49" charset="-122"/>
                <a:cs typeface="SimSun" charset="0"/>
              </a:rPr>
              <a:t>(</a:t>
            </a:r>
            <a:r>
              <a:rPr lang="zh-TW" altLang="en-US" sz="2000" dirty="0">
                <a:latin typeface="KaiTi" pitchFamily="49" charset="-122"/>
                <a:ea typeface="KaiTi" pitchFamily="49" charset="-122"/>
                <a:cs typeface="SimSun" charset="0"/>
              </a:rPr>
              <a:t>主后</a:t>
            </a:r>
            <a:r>
              <a:rPr lang="en-US" altLang="zh-CN" sz="2000" dirty="0">
                <a:latin typeface="KaiTi" pitchFamily="49" charset="-122"/>
                <a:ea typeface="KaiTi" pitchFamily="49" charset="-122"/>
                <a:cs typeface="SimSun" charset="0"/>
              </a:rPr>
              <a:t>110) </a:t>
            </a:r>
          </a:p>
          <a:p>
            <a:pPr>
              <a:buFont typeface="Wingdings" charset="0"/>
              <a:buChar char="§"/>
            </a:pPr>
            <a:r>
              <a:rPr lang="ja-JP" altLang="en-US" sz="2000" dirty="0">
                <a:latin typeface="KaiTi" pitchFamily="49" charset="-122"/>
                <a:ea typeface="KaiTi" pitchFamily="49" charset="-122"/>
              </a:rPr>
              <a:t>伊格那</a:t>
            </a:r>
            <a:r>
              <a:rPr lang="ja-JP" altLang="en-US" sz="2000" dirty="0">
                <a:latin typeface="KaiTi" pitchFamily="49" charset="-122"/>
                <a:ea typeface="KaiTi" pitchFamily="49" charset="-122"/>
                <a:cs typeface="华文细黑" charset="0"/>
              </a:rPr>
              <a:t>丢</a:t>
            </a:r>
            <a:r>
              <a:rPr lang="ja-JP" altLang="en-US" sz="2000" dirty="0">
                <a:latin typeface="KaiTi" pitchFamily="49" charset="-122"/>
                <a:ea typeface="KaiTi" pitchFamily="49" charset="-122"/>
              </a:rPr>
              <a:t>和坡旅甲的</a:t>
            </a:r>
            <a:r>
              <a:rPr lang="zh-TW" altLang="en-US" sz="2000" dirty="0">
                <a:latin typeface="KaiTi" pitchFamily="49" charset="-122"/>
                <a:ea typeface="KaiTi" pitchFamily="49" charset="-122"/>
              </a:rPr>
              <a:t>书</a:t>
            </a:r>
            <a:r>
              <a:rPr lang="ja-JP" altLang="en-US" sz="2000" dirty="0">
                <a:latin typeface="KaiTi" pitchFamily="49" charset="-122"/>
                <a:ea typeface="KaiTi" pitchFamily="49" charset="-122"/>
              </a:rPr>
              <a:t>信</a:t>
            </a:r>
            <a:endParaRPr lang="en-US" altLang="ja-JP" sz="2000" dirty="0">
              <a:latin typeface="KaiTi" pitchFamily="49" charset="-122"/>
              <a:ea typeface="KaiTi" pitchFamily="49" charset="-122"/>
            </a:endParaRPr>
          </a:p>
          <a:p>
            <a:r>
              <a:rPr lang="zh-TW" altLang="en-US" sz="2000" dirty="0">
                <a:latin typeface="KaiTi" pitchFamily="49" charset="-122"/>
                <a:ea typeface="KaiTi" pitchFamily="49" charset="-122"/>
                <a:cs typeface="SimSun" charset="0"/>
              </a:rPr>
              <a:t> </a:t>
            </a:r>
            <a:r>
              <a:rPr lang="en-US" altLang="zh-CN" sz="2000" dirty="0">
                <a:latin typeface="KaiTi" pitchFamily="49" charset="-122"/>
                <a:ea typeface="KaiTi" pitchFamily="49" charset="-122"/>
                <a:cs typeface="SimSun" charset="0"/>
              </a:rPr>
              <a:t>(</a:t>
            </a:r>
            <a:r>
              <a:rPr lang="zh-TW" altLang="en-US" sz="2000" dirty="0">
                <a:latin typeface="KaiTi" pitchFamily="49" charset="-122"/>
                <a:ea typeface="KaiTi" pitchFamily="49" charset="-122"/>
                <a:cs typeface="SimSun" charset="0"/>
              </a:rPr>
              <a:t>主后</a:t>
            </a:r>
            <a:r>
              <a:rPr lang="en-US" altLang="zh-CN" sz="2000" dirty="0">
                <a:latin typeface="KaiTi" pitchFamily="49" charset="-122"/>
                <a:ea typeface="KaiTi" pitchFamily="49" charset="-122"/>
                <a:cs typeface="SimSun" charset="0"/>
              </a:rPr>
              <a:t>110) </a:t>
            </a:r>
          </a:p>
          <a:p>
            <a:pPr>
              <a:buFont typeface="Wingdings" charset="0"/>
              <a:buChar char="§"/>
            </a:pPr>
            <a:r>
              <a:rPr lang="ja-JP" altLang="en-US" sz="2000" dirty="0">
                <a:latin typeface="KaiTi" pitchFamily="49" charset="-122"/>
                <a:ea typeface="KaiTi" pitchFamily="49" charset="-122"/>
              </a:rPr>
              <a:t>到了</a:t>
            </a:r>
            <a:r>
              <a:rPr lang="zh-TW" altLang="en-US" sz="2000" dirty="0">
                <a:latin typeface="KaiTi" pitchFamily="49" charset="-122"/>
                <a:ea typeface="KaiTi" pitchFamily="49" charset="-122"/>
              </a:rPr>
              <a:t>主后</a:t>
            </a:r>
            <a:r>
              <a:rPr lang="en-US" altLang="zh-CN" sz="2000" dirty="0">
                <a:latin typeface="KaiTi" pitchFamily="49" charset="-122"/>
                <a:ea typeface="KaiTi" pitchFamily="49" charset="-122"/>
                <a:cs typeface="SimSun" charset="0"/>
              </a:rPr>
              <a:t>120</a:t>
            </a:r>
            <a:r>
              <a:rPr lang="ja-JP" altLang="en-US" sz="2000" dirty="0">
                <a:latin typeface="KaiTi" pitchFamily="49" charset="-122"/>
                <a:ea typeface="KaiTi" pitchFamily="49" charset="-122"/>
              </a:rPr>
              <a:t>基督徒已</a:t>
            </a:r>
            <a:r>
              <a:rPr lang="zh-TW" altLang="en-US" sz="2000" dirty="0">
                <a:latin typeface="KaiTi" pitchFamily="49" charset="-122"/>
                <a:ea typeface="KaiTi" pitchFamily="49" charset="-122"/>
              </a:rPr>
              <a:t>经</a:t>
            </a:r>
            <a:r>
              <a:rPr lang="ja-JP" altLang="en-US" sz="2000" dirty="0">
                <a:latin typeface="KaiTi" pitchFamily="49" charset="-122"/>
                <a:ea typeface="KaiTi" pitchFamily="49" charset="-122"/>
              </a:rPr>
              <a:t>知道</a:t>
            </a:r>
            <a:endParaRPr lang="en-US" altLang="ja-JP" sz="2000" dirty="0">
              <a:latin typeface="KaiTi" pitchFamily="49" charset="-122"/>
              <a:ea typeface="KaiTi" pitchFamily="49" charset="-122"/>
            </a:endParaRPr>
          </a:p>
          <a:p>
            <a:r>
              <a:rPr lang="zh-TW" altLang="en-US" sz="2000" dirty="0">
                <a:latin typeface="KaiTi" pitchFamily="49" charset="-122"/>
                <a:ea typeface="KaiTi" pitchFamily="49" charset="-122"/>
                <a:cs typeface="华文细黑" charset="0"/>
              </a:rPr>
              <a:t> 这本书</a:t>
            </a:r>
            <a:r>
              <a:rPr lang="ja-JP" altLang="en-US" sz="2000" dirty="0">
                <a:latin typeface="KaiTi" pitchFamily="49" charset="-122"/>
                <a:ea typeface="KaiTi" pitchFamily="49" charset="-122"/>
              </a:rPr>
              <a:t>。</a:t>
            </a:r>
            <a:endParaRPr lang="en-US" altLang="zh-CN" sz="2000" dirty="0">
              <a:latin typeface="KaiTi" pitchFamily="49" charset="-122"/>
              <a:ea typeface="KaiTi" pitchFamily="49" charset="-122"/>
              <a:cs typeface="SimSun" charset="0"/>
            </a:endParaRPr>
          </a:p>
          <a:p>
            <a:pPr>
              <a:buFont typeface="Wingdings" charset="0"/>
              <a:buChar char="§"/>
            </a:pPr>
            <a:r>
              <a:rPr lang="ja-JP" altLang="en-US" sz="2000" dirty="0">
                <a:latin typeface="KaiTi" pitchFamily="49" charset="-122"/>
                <a:ea typeface="KaiTi" pitchFamily="49" charset="-122"/>
              </a:rPr>
              <a:t>巴拿巴</a:t>
            </a:r>
            <a:r>
              <a:rPr lang="zh-TW" altLang="en-US" sz="2000" dirty="0">
                <a:latin typeface="KaiTi" pitchFamily="49" charset="-122"/>
                <a:ea typeface="KaiTi" pitchFamily="49" charset="-122"/>
              </a:rPr>
              <a:t>书信</a:t>
            </a:r>
            <a:r>
              <a:rPr lang="en-US" altLang="ja-JP" sz="2000" dirty="0">
                <a:latin typeface="KaiTi" pitchFamily="49" charset="-122"/>
                <a:ea typeface="KaiTi" pitchFamily="49" charset="-122"/>
              </a:rPr>
              <a:t> </a:t>
            </a:r>
            <a:r>
              <a:rPr lang="en-US" altLang="zh-CN" sz="2000" dirty="0">
                <a:latin typeface="KaiTi" pitchFamily="49" charset="-122"/>
                <a:ea typeface="KaiTi" pitchFamily="49" charset="-122"/>
                <a:cs typeface="SimSun" charset="0"/>
              </a:rPr>
              <a:t>(</a:t>
            </a:r>
            <a:r>
              <a:rPr lang="zh-TW" altLang="en-US" sz="2000" dirty="0">
                <a:latin typeface="KaiTi" pitchFamily="49" charset="-122"/>
                <a:ea typeface="KaiTi" pitchFamily="49" charset="-122"/>
                <a:cs typeface="SimSun" charset="0"/>
              </a:rPr>
              <a:t>主后</a:t>
            </a:r>
            <a:r>
              <a:rPr lang="en-US" altLang="zh-CN" sz="2000" dirty="0">
                <a:latin typeface="KaiTi" pitchFamily="49" charset="-122"/>
                <a:ea typeface="KaiTi" pitchFamily="49" charset="-122"/>
                <a:cs typeface="SimSun" charset="0"/>
              </a:rPr>
              <a:t>130)</a:t>
            </a:r>
          </a:p>
          <a:p>
            <a:pPr>
              <a:buFont typeface="Wingdings" charset="0"/>
              <a:buChar char="§"/>
            </a:pPr>
            <a:r>
              <a:rPr lang="ja-JP" altLang="en-US" sz="2000" dirty="0">
                <a:latin typeface="KaiTi" pitchFamily="49" charset="-122"/>
                <a:ea typeface="KaiTi" pitchFamily="49" charset="-122"/>
              </a:rPr>
              <a:t>巴比</a:t>
            </a:r>
            <a:r>
              <a:rPr lang="zh-TW" altLang="en-US" sz="2000" dirty="0">
                <a:latin typeface="KaiTi" pitchFamily="49" charset="-122"/>
                <a:ea typeface="KaiTi" pitchFamily="49" charset="-122"/>
              </a:rPr>
              <a:t>亚</a:t>
            </a:r>
            <a:r>
              <a:rPr lang="en-US" altLang="ja-JP" sz="2000" dirty="0">
                <a:latin typeface="KaiTi" pitchFamily="49" charset="-122"/>
                <a:ea typeface="KaiTi" pitchFamily="49" charset="-122"/>
                <a:cs typeface="华文细黑" charset="0"/>
              </a:rPr>
              <a:t> </a:t>
            </a:r>
            <a:r>
              <a:rPr lang="en-US" altLang="zh-CN" sz="2000" dirty="0">
                <a:latin typeface="KaiTi" pitchFamily="49" charset="-122"/>
                <a:ea typeface="KaiTi" pitchFamily="49" charset="-122"/>
                <a:cs typeface="SimSun" charset="0"/>
              </a:rPr>
              <a:t>(</a:t>
            </a:r>
            <a:r>
              <a:rPr lang="zh-TW" altLang="en-US" sz="2000" dirty="0">
                <a:latin typeface="KaiTi" pitchFamily="49" charset="-122"/>
                <a:ea typeface="KaiTi" pitchFamily="49" charset="-122"/>
                <a:cs typeface="SimSun" charset="0"/>
              </a:rPr>
              <a:t>主后</a:t>
            </a:r>
            <a:r>
              <a:rPr lang="en-US" altLang="zh-CN" sz="2000" dirty="0">
                <a:latin typeface="KaiTi" pitchFamily="49" charset="-122"/>
                <a:ea typeface="KaiTi" pitchFamily="49" charset="-122"/>
                <a:cs typeface="SimSun" charset="0"/>
              </a:rPr>
              <a:t>140)</a:t>
            </a:r>
            <a:r>
              <a:rPr lang="ja-JP" altLang="en-US" sz="2000" dirty="0">
                <a:latin typeface="KaiTi" pitchFamily="49" charset="-122"/>
                <a:ea typeface="KaiTi" pitchFamily="49" charset="-122"/>
              </a:rPr>
              <a:t>被</a:t>
            </a:r>
            <a:r>
              <a:rPr lang="zh-TW" altLang="en-US" sz="2000" dirty="0">
                <a:latin typeface="KaiTi" pitchFamily="49" charset="-122"/>
                <a:ea typeface="KaiTi" pitchFamily="49" charset="-122"/>
              </a:rPr>
              <a:t>优</a:t>
            </a:r>
            <a:r>
              <a:rPr lang="ja-JP" altLang="en-US" sz="2000" dirty="0">
                <a:latin typeface="KaiTi" pitchFamily="49" charset="-122"/>
                <a:ea typeface="KaiTi" pitchFamily="49" charset="-122"/>
              </a:rPr>
              <a:t>西比</a:t>
            </a:r>
            <a:r>
              <a:rPr lang="zh-TW" altLang="en-US" sz="2000" dirty="0">
                <a:latin typeface="KaiTi" pitchFamily="49" charset="-122"/>
                <a:ea typeface="KaiTi" pitchFamily="49" charset="-122"/>
              </a:rPr>
              <a:t>乌斯</a:t>
            </a:r>
            <a:endParaRPr lang="en-US" altLang="zh-TW" sz="2000" dirty="0">
              <a:latin typeface="KaiTi" pitchFamily="49" charset="-122"/>
              <a:ea typeface="KaiTi" pitchFamily="49" charset="-122"/>
            </a:endParaRPr>
          </a:p>
          <a:p>
            <a:r>
              <a:rPr lang="zh-TW" altLang="en-US" sz="2000" dirty="0">
                <a:latin typeface="KaiTi" pitchFamily="49" charset="-122"/>
                <a:ea typeface="KaiTi" pitchFamily="49" charset="-122"/>
              </a:rPr>
              <a:t> </a:t>
            </a:r>
            <a:r>
              <a:rPr lang="ja-JP" altLang="en-US" sz="2000" dirty="0">
                <a:latin typeface="KaiTi" pitchFamily="49" charset="-122"/>
                <a:ea typeface="KaiTi" pitchFamily="49" charset="-122"/>
              </a:rPr>
              <a:t>引用</a:t>
            </a:r>
            <a:r>
              <a:rPr lang="en-US" altLang="zh-CN" sz="2000" dirty="0">
                <a:latin typeface="KaiTi" pitchFamily="49" charset="-122"/>
                <a:ea typeface="KaiTi" pitchFamily="49" charset="-122"/>
                <a:cs typeface="SimSun" charset="0"/>
              </a:rPr>
              <a:t>(</a:t>
            </a:r>
            <a:r>
              <a:rPr lang="ja-JP" altLang="en-US" sz="2000" dirty="0">
                <a:latin typeface="KaiTi" pitchFamily="49" charset="-122"/>
                <a:ea typeface="KaiTi" pitchFamily="49" charset="-122"/>
              </a:rPr>
              <a:t>四世</a:t>
            </a:r>
            <a:r>
              <a:rPr lang="ja-JP" altLang="en-US" sz="2000" dirty="0">
                <a:latin typeface="KaiTi" pitchFamily="49" charset="-122"/>
                <a:ea typeface="KaiTi" pitchFamily="49" charset="-122"/>
                <a:cs typeface="华文细黑" charset="0"/>
              </a:rPr>
              <a:t>纪</a:t>
            </a:r>
            <a:r>
              <a:rPr lang="en-US" altLang="zh-CN" sz="2000" dirty="0">
                <a:latin typeface="KaiTi" pitchFamily="49" charset="-122"/>
                <a:ea typeface="KaiTi" pitchFamily="49" charset="-122"/>
                <a:cs typeface="SimSun" charset="0"/>
              </a:rPr>
              <a:t>). </a:t>
            </a:r>
          </a:p>
          <a:p>
            <a:pPr>
              <a:buFont typeface="Wingdings" charset="0"/>
              <a:buChar char="§"/>
            </a:pPr>
            <a:r>
              <a:rPr lang="zh-TW" altLang="en-US" sz="2000" dirty="0">
                <a:latin typeface="KaiTi" pitchFamily="49" charset="-122"/>
                <a:ea typeface="KaiTi" pitchFamily="49" charset="-122"/>
              </a:rPr>
              <a:t>爱</a:t>
            </a:r>
            <a:r>
              <a:rPr lang="ja-JP" altLang="en-US" sz="2000" dirty="0">
                <a:latin typeface="KaiTi" pitchFamily="49" charset="-122"/>
                <a:ea typeface="KaiTi" pitchFamily="49" charset="-122"/>
              </a:rPr>
              <a:t>任</a:t>
            </a:r>
            <a:r>
              <a:rPr lang="zh-TW" altLang="en-US" sz="2000" dirty="0">
                <a:latin typeface="KaiTi" pitchFamily="49" charset="-122"/>
                <a:ea typeface="KaiTi" pitchFamily="49" charset="-122"/>
              </a:rPr>
              <a:t>纽</a:t>
            </a:r>
            <a:r>
              <a:rPr lang="en-US" altLang="ja-JP" sz="2000" dirty="0">
                <a:latin typeface="KaiTi" pitchFamily="49" charset="-122"/>
                <a:ea typeface="KaiTi" pitchFamily="49" charset="-122"/>
                <a:cs typeface="华文细黑" charset="0"/>
              </a:rPr>
              <a:t> </a:t>
            </a:r>
            <a:r>
              <a:rPr lang="en-US" altLang="zh-TW" sz="2000" dirty="0">
                <a:latin typeface="KaiTi" pitchFamily="49" charset="-122"/>
                <a:ea typeface="KaiTi" pitchFamily="49" charset="-122"/>
                <a:cs typeface="华文细黑" charset="0"/>
              </a:rPr>
              <a:t>(</a:t>
            </a:r>
            <a:r>
              <a:rPr lang="ja-JP" altLang="en-US" sz="2000" dirty="0">
                <a:latin typeface="KaiTi" pitchFamily="49" charset="-122"/>
                <a:ea typeface="KaiTi" pitchFamily="49" charset="-122"/>
              </a:rPr>
              <a:t>反</a:t>
            </a:r>
            <a:r>
              <a:rPr lang="zh-TW" altLang="en-US" sz="2000" dirty="0">
                <a:latin typeface="KaiTi" pitchFamily="49" charset="-122"/>
                <a:ea typeface="KaiTi" pitchFamily="49" charset="-122"/>
              </a:rPr>
              <a:t>异</a:t>
            </a:r>
            <a:r>
              <a:rPr lang="ja-JP" altLang="en-US" sz="2000" dirty="0">
                <a:latin typeface="KaiTi" pitchFamily="49" charset="-122"/>
                <a:ea typeface="KaiTi" pitchFamily="49" charset="-122"/>
              </a:rPr>
              <a:t>端</a:t>
            </a:r>
            <a:r>
              <a:rPr lang="en-US" altLang="zh-CN" sz="2000" dirty="0">
                <a:latin typeface="KaiTi" pitchFamily="49" charset="-122"/>
                <a:ea typeface="KaiTi" pitchFamily="49" charset="-122"/>
                <a:cs typeface="SimSun" charset="0"/>
              </a:rPr>
              <a:t> 3.1.1).</a:t>
            </a:r>
          </a:p>
          <a:p>
            <a:pPr>
              <a:buFont typeface="Wingdings" charset="0"/>
              <a:buChar char="§"/>
            </a:pPr>
            <a:r>
              <a:rPr lang="ja-JP" altLang="en-US" sz="2000" dirty="0">
                <a:latin typeface="KaiTi" pitchFamily="49" charset="-122"/>
                <a:ea typeface="KaiTi" pitchFamily="49" charset="-122"/>
              </a:rPr>
              <a:t>俄利根</a:t>
            </a:r>
            <a:r>
              <a:rPr lang="en-US" altLang="ja-JP" sz="2000" dirty="0">
                <a:latin typeface="KaiTi" pitchFamily="49" charset="-122"/>
                <a:ea typeface="KaiTi" pitchFamily="49" charset="-122"/>
              </a:rPr>
              <a:t> </a:t>
            </a:r>
            <a:r>
              <a:rPr lang="en-US" altLang="zh-CN" sz="2000" dirty="0">
                <a:latin typeface="KaiTi" pitchFamily="49" charset="-122"/>
                <a:ea typeface="KaiTi" pitchFamily="49" charset="-122"/>
                <a:cs typeface="SimSun" charset="0"/>
              </a:rPr>
              <a:t>(</a:t>
            </a:r>
            <a:r>
              <a:rPr lang="ja-JP" altLang="en-US" sz="2000" dirty="0">
                <a:latin typeface="KaiTi" pitchFamily="49" charset="-122"/>
                <a:ea typeface="KaiTi" pitchFamily="49" charset="-122"/>
              </a:rPr>
              <a:t>被</a:t>
            </a:r>
            <a:r>
              <a:rPr lang="zh-TW" altLang="en-US" sz="2000" dirty="0">
                <a:latin typeface="KaiTi" pitchFamily="49" charset="-122"/>
                <a:ea typeface="KaiTi" pitchFamily="49" charset="-122"/>
              </a:rPr>
              <a:t>优</a:t>
            </a:r>
            <a:r>
              <a:rPr lang="ja-JP" altLang="en-US" sz="2000" dirty="0">
                <a:latin typeface="KaiTi" pitchFamily="49" charset="-122"/>
                <a:ea typeface="KaiTi" pitchFamily="49" charset="-122"/>
              </a:rPr>
              <a:t>西比</a:t>
            </a:r>
            <a:r>
              <a:rPr lang="zh-TW" altLang="en-US" sz="2000" dirty="0">
                <a:latin typeface="KaiTi" pitchFamily="49" charset="-122"/>
                <a:ea typeface="KaiTi" pitchFamily="49" charset="-122"/>
              </a:rPr>
              <a:t>乌斯</a:t>
            </a:r>
            <a:r>
              <a:rPr lang="ja-JP" altLang="en-US" sz="2000" dirty="0">
                <a:latin typeface="KaiTi" pitchFamily="49" charset="-122"/>
                <a:ea typeface="KaiTi" pitchFamily="49" charset="-122"/>
              </a:rPr>
              <a:t>引用</a:t>
            </a:r>
            <a:r>
              <a:rPr lang="en-US" altLang="zh-CN" sz="2000" dirty="0">
                <a:latin typeface="KaiTi" pitchFamily="49" charset="-122"/>
                <a:ea typeface="KaiTi" pitchFamily="49" charset="-122"/>
                <a:cs typeface="SimSun" charset="0"/>
              </a:rPr>
              <a:t>,</a:t>
            </a:r>
          </a:p>
          <a:p>
            <a:r>
              <a:rPr lang="zh-TW" altLang="en-US" sz="2000" dirty="0">
                <a:latin typeface="KaiTi" pitchFamily="49" charset="-122"/>
                <a:ea typeface="KaiTi" pitchFamily="49" charset="-122"/>
                <a:cs typeface="SimSun" charset="0"/>
              </a:rPr>
              <a:t> </a:t>
            </a:r>
            <a:r>
              <a:rPr lang="en-US" altLang="zh-CN" sz="2000" dirty="0">
                <a:latin typeface="KaiTi" pitchFamily="49" charset="-122"/>
                <a:ea typeface="KaiTi" pitchFamily="49" charset="-122"/>
                <a:cs typeface="SimSun" charset="0"/>
              </a:rPr>
              <a:t> </a:t>
            </a:r>
            <a:r>
              <a:rPr lang="zh-CN" altLang="en-US" sz="2000" dirty="0">
                <a:latin typeface="KaiTi" pitchFamily="49" charset="-122"/>
                <a:ea typeface="KaiTi" pitchFamily="49" charset="-122"/>
                <a:cs typeface="SimSun" charset="0"/>
              </a:rPr>
              <a:t>传道书历史</a:t>
            </a:r>
            <a:r>
              <a:rPr lang="en-US" altLang="zh-CN" sz="2000" dirty="0">
                <a:latin typeface="KaiTi" pitchFamily="49" charset="-122"/>
                <a:ea typeface="KaiTi" pitchFamily="49" charset="-122"/>
                <a:cs typeface="SimSun" charset="0"/>
              </a:rPr>
              <a:t> 6.25.4).</a:t>
            </a:r>
          </a:p>
        </p:txBody>
      </p:sp>
      <p:pic>
        <p:nvPicPr>
          <p:cNvPr id="46085" name="Picture 5" descr="so01855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7600" y="1219200"/>
            <a:ext cx="1412875" cy="2352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6" name="Rectangle 6"/>
          <p:cNvSpPr>
            <a:spLocks noGrp="1" noChangeArrowheads="1"/>
          </p:cNvSpPr>
          <p:nvPr>
            <p:ph type="title" idx="4294967295"/>
          </p:nvPr>
        </p:nvSpPr>
        <p:spPr>
          <a:xfrm>
            <a:off x="3275856" y="136525"/>
            <a:ext cx="3049587" cy="701675"/>
          </a:xfrm>
          <a:solidFill>
            <a:srgbClr val="9900CC"/>
          </a:solidFill>
          <a:effectLst>
            <a:prstShdw prst="shdw17" dist="17961" dir="13500000">
              <a:schemeClr val="tx2">
                <a:alpha val="74998"/>
              </a:schemeClr>
            </a:prstShdw>
          </a:effectLst>
        </p:spPr>
        <p:txBody>
          <a:bodyPr anchor="t">
            <a:spAutoFit/>
          </a:bodyPr>
          <a:lstStyle/>
          <a:p>
            <a:pPr eaLnBrk="1" hangingPunct="1">
              <a:defRPr/>
            </a:pPr>
            <a:r>
              <a:rPr lang="en-US" altLang="zh-CN" sz="4000" b="1" dirty="0">
                <a:solidFill>
                  <a:srgbClr val="FFFFFF"/>
                </a:solidFill>
                <a:effectLst>
                  <a:outerShdw blurRad="38100" dist="38100" dir="2700000" algn="tl">
                    <a:srgbClr val="000000"/>
                  </a:outerShdw>
                </a:effectLst>
                <a:latin typeface="KaiTi" pitchFamily="49" charset="-122"/>
                <a:ea typeface="KaiTi" pitchFamily="49" charset="-122"/>
                <a:cs typeface="SimSun" charset="0"/>
              </a:rPr>
              <a:t>作</a:t>
            </a:r>
            <a:r>
              <a:rPr lang="zh-CN" altLang="en-US" sz="4000" b="1" dirty="0">
                <a:solidFill>
                  <a:srgbClr val="FFFFFF"/>
                </a:solidFill>
                <a:effectLst>
                  <a:outerShdw blurRad="38100" dist="38100" dir="2700000" algn="tl">
                    <a:srgbClr val="000000"/>
                  </a:outerShdw>
                </a:effectLst>
                <a:latin typeface="KaiTi" pitchFamily="49" charset="-122"/>
                <a:ea typeface="KaiTi" pitchFamily="49" charset="-122"/>
                <a:cs typeface="SimSun" charset="0"/>
              </a:rPr>
              <a:t>者</a:t>
            </a:r>
            <a:endParaRPr lang="zh-CN" altLang="en-US" sz="3200" b="1" dirty="0">
              <a:solidFill>
                <a:srgbClr val="FFFFFF"/>
              </a:solidFill>
              <a:latin typeface="KaiTi" pitchFamily="49" charset="-122"/>
              <a:ea typeface="KaiTi" pitchFamily="49" charset="-122"/>
              <a:cs typeface="SimSun"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6084"/>
                                        </p:tgtEl>
                                        <p:attrNameLst>
                                          <p:attrName>style.visibility</p:attrName>
                                        </p:attrNameLst>
                                      </p:cBhvr>
                                      <p:to>
                                        <p:strVal val="visible"/>
                                      </p:to>
                                    </p:set>
                                    <p:anim calcmode="lin" valueType="num">
                                      <p:cBhvr additive="base">
                                        <p:cTn id="7" dur="500" fill="hold"/>
                                        <p:tgtEl>
                                          <p:spTgt spid="46084"/>
                                        </p:tgtEl>
                                        <p:attrNameLst>
                                          <p:attrName>ppt_x</p:attrName>
                                        </p:attrNameLst>
                                      </p:cBhvr>
                                      <p:tavLst>
                                        <p:tav tm="0">
                                          <p:val>
                                            <p:strVal val="0-#ppt_w/2"/>
                                          </p:val>
                                        </p:tav>
                                        <p:tav tm="100000">
                                          <p:val>
                                            <p:strVal val="#ppt_x"/>
                                          </p:val>
                                        </p:tav>
                                      </p:tavLst>
                                    </p:anim>
                                    <p:anim calcmode="lin" valueType="num">
                                      <p:cBhvr additive="base">
                                        <p:cTn id="8" dur="500" fill="hold"/>
                                        <p:tgtEl>
                                          <p:spTgt spid="460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6083"/>
                                        </p:tgtEl>
                                        <p:attrNameLst>
                                          <p:attrName>style.visibility</p:attrName>
                                        </p:attrNameLst>
                                      </p:cBhvr>
                                      <p:to>
                                        <p:strVal val="visible"/>
                                      </p:to>
                                    </p:set>
                                    <p:anim calcmode="lin" valueType="num">
                                      <p:cBhvr additive="base">
                                        <p:cTn id="13" dur="500" fill="hold"/>
                                        <p:tgtEl>
                                          <p:spTgt spid="46083"/>
                                        </p:tgtEl>
                                        <p:attrNameLst>
                                          <p:attrName>ppt_x</p:attrName>
                                        </p:attrNameLst>
                                      </p:cBhvr>
                                      <p:tavLst>
                                        <p:tav tm="0">
                                          <p:val>
                                            <p:strVal val="1+#ppt_w/2"/>
                                          </p:val>
                                        </p:tav>
                                        <p:tav tm="100000">
                                          <p:val>
                                            <p:strVal val="#ppt_x"/>
                                          </p:val>
                                        </p:tav>
                                      </p:tavLst>
                                    </p:anim>
                                    <p:anim calcmode="lin" valueType="num">
                                      <p:cBhvr additive="base">
                                        <p:cTn id="14" dur="500" fill="hold"/>
                                        <p:tgtEl>
                                          <p:spTgt spid="4608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46085"/>
                                        </p:tgtEl>
                                        <p:attrNameLst>
                                          <p:attrName>style.visibility</p:attrName>
                                        </p:attrNameLst>
                                      </p:cBhvr>
                                      <p:to>
                                        <p:strVal val="visible"/>
                                      </p:to>
                                    </p:set>
                                    <p:anim calcmode="lin" valueType="num">
                                      <p:cBhvr additive="base">
                                        <p:cTn id="19" dur="500" fill="hold"/>
                                        <p:tgtEl>
                                          <p:spTgt spid="46085"/>
                                        </p:tgtEl>
                                        <p:attrNameLst>
                                          <p:attrName>ppt_x</p:attrName>
                                        </p:attrNameLst>
                                      </p:cBhvr>
                                      <p:tavLst>
                                        <p:tav tm="0">
                                          <p:val>
                                            <p:strVal val="0-#ppt_w/2"/>
                                          </p:val>
                                        </p:tav>
                                        <p:tav tm="100000">
                                          <p:val>
                                            <p:strVal val="#ppt_x"/>
                                          </p:val>
                                        </p:tav>
                                      </p:tavLst>
                                    </p:anim>
                                    <p:anim calcmode="lin" valueType="num">
                                      <p:cBhvr additive="base">
                                        <p:cTn id="20" dur="500" fill="hold"/>
                                        <p:tgtEl>
                                          <p:spTgt spid="460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3" grpId="0" animBg="1" autoUpdateAnimBg="0"/>
      <p:bldP spid="46084" grpId="0" animBg="1" autoUpdateAnimBg="0"/>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89441" name="Text Box 2"/>
          <p:cNvSpPr txBox="1">
            <a:spLocks noChangeArrowheads="1"/>
          </p:cNvSpPr>
          <p:nvPr/>
        </p:nvSpPr>
        <p:spPr bwMode="auto">
          <a:xfrm>
            <a:off x="8534400" y="193675"/>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68</a:t>
            </a:r>
            <a:endParaRPr lang="en-US" altLang="zh-CN">
              <a:solidFill>
                <a:schemeClr val="bg1"/>
              </a:solidFill>
              <a:latin typeface="Times New Roman" charset="0"/>
              <a:ea typeface="SimSun" charset="0"/>
              <a:cs typeface="SimSun" charset="0"/>
            </a:endParaRPr>
          </a:p>
        </p:txBody>
      </p:sp>
      <p:sp>
        <p:nvSpPr>
          <p:cNvPr id="48131" name="Text Box 3"/>
          <p:cNvSpPr txBox="1">
            <a:spLocks noChangeArrowheads="1"/>
          </p:cNvSpPr>
          <p:nvPr/>
        </p:nvSpPr>
        <p:spPr bwMode="auto">
          <a:xfrm>
            <a:off x="152400" y="982663"/>
            <a:ext cx="4114800" cy="1630362"/>
          </a:xfrm>
          <a:prstGeom prst="rect">
            <a:avLst/>
          </a:prstGeom>
          <a:solidFill>
            <a:schemeClr val="bg1"/>
          </a:solidFill>
          <a:ln w="9525">
            <a:noFill/>
            <a:miter lim="800000"/>
            <a:headEnd/>
            <a:tailEnd/>
          </a:ln>
          <a:effectLst/>
        </p:spPr>
        <p:txBody>
          <a:bodyPr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2800" b="1" u="sng" dirty="0" err="1">
                <a:latin typeface="KaiTi" pitchFamily="49" charset="-122"/>
                <a:ea typeface="KaiTi" pitchFamily="49" charset="-122"/>
              </a:rPr>
              <a:t>起源日期</a:t>
            </a:r>
            <a:endParaRPr lang="en-US" sz="2800" b="1" u="sng" dirty="0">
              <a:latin typeface="KaiTi" pitchFamily="49" charset="-122"/>
              <a:ea typeface="KaiTi" pitchFamily="49" charset="-122"/>
            </a:endParaRPr>
          </a:p>
          <a:p>
            <a:pPr algn="ctr" eaLnBrk="1" hangingPunct="1">
              <a:defRPr/>
            </a:pPr>
            <a:r>
              <a:rPr lang="zh-TW" altLang="en-US" b="1">
                <a:latin typeface="KaiTi" pitchFamily="49" charset="-122"/>
                <a:ea typeface="KaiTi" pitchFamily="49" charset="-122"/>
              </a:rPr>
              <a:t>关</a:t>
            </a:r>
            <a:r>
              <a:rPr lang="zh-CN" altLang="en-US" b="1">
                <a:latin typeface="KaiTi" pitchFamily="49" charset="-122"/>
                <a:ea typeface="KaiTi" pitchFamily="49" charset="-122"/>
              </a:rPr>
              <a:t>于</a:t>
            </a:r>
            <a:r>
              <a:rPr lang="zh-TW" altLang="en-US" b="1">
                <a:latin typeface="KaiTi" pitchFamily="49" charset="-122"/>
                <a:ea typeface="KaiTi" pitchFamily="49" charset="-122"/>
              </a:rPr>
              <a:t>马</a:t>
            </a:r>
            <a:r>
              <a:rPr lang="zh-CN" altLang="en-US" b="1">
                <a:latin typeface="KaiTi" pitchFamily="49" charset="-122"/>
                <a:ea typeface="KaiTi" pitchFamily="49" charset="-122"/>
              </a:rPr>
              <a:t>太和其他三</a:t>
            </a:r>
            <a:r>
              <a:rPr lang="zh-TW" altLang="en-US" b="1">
                <a:latin typeface="KaiTi" pitchFamily="49" charset="-122"/>
                <a:ea typeface="KaiTi" pitchFamily="49" charset="-122"/>
              </a:rPr>
              <a:t>个</a:t>
            </a:r>
            <a:r>
              <a:rPr lang="en-US" altLang="zh-CN" b="1">
                <a:effectLst>
                  <a:outerShdw blurRad="38100" dist="38100" dir="2700000" algn="tl">
                    <a:srgbClr val="DDDDDD"/>
                  </a:outerShdw>
                </a:effectLst>
                <a:latin typeface="KaiTi" pitchFamily="49" charset="-122"/>
                <a:ea typeface="KaiTi" pitchFamily="49" charset="-122"/>
              </a:rPr>
              <a:t>符</a:t>
            </a:r>
            <a:r>
              <a:rPr lang="zh-TW" altLang="en-US" b="1">
                <a:effectLst>
                  <a:outerShdw blurRad="38100" dist="38100" dir="2700000" algn="tl">
                    <a:srgbClr val="DDDDDD"/>
                  </a:outerShdw>
                </a:effectLst>
                <a:latin typeface="KaiTi" pitchFamily="49" charset="-122"/>
                <a:ea typeface="KaiTi" pitchFamily="49" charset="-122"/>
              </a:rPr>
              <a:t>类</a:t>
            </a:r>
            <a:r>
              <a:rPr lang="zh-CN" altLang="en-US" b="1">
                <a:latin typeface="KaiTi" pitchFamily="49" charset="-122"/>
                <a:ea typeface="KaiTi" pitchFamily="49" charset="-122"/>
              </a:rPr>
              <a:t>福音</a:t>
            </a:r>
            <a:r>
              <a:rPr lang="zh-CN" altLang="en-US" b="1" dirty="0">
                <a:latin typeface="KaiTi" pitchFamily="49" charset="-122"/>
                <a:ea typeface="KaiTi" pitchFamily="49" charset="-122"/>
              </a:rPr>
              <a:t>的</a:t>
            </a:r>
            <a:r>
              <a:rPr lang="en-US" b="1" dirty="0" err="1">
                <a:latin typeface="KaiTi" pitchFamily="49" charset="-122"/>
                <a:ea typeface="KaiTi" pitchFamily="49" charset="-122"/>
              </a:rPr>
              <a:t>起源</a:t>
            </a:r>
            <a:r>
              <a:rPr lang="zh-CN" altLang="en-US" b="1" dirty="0">
                <a:latin typeface="KaiTi" pitchFamily="49" charset="-122"/>
                <a:ea typeface="KaiTi" pitchFamily="49" charset="-122"/>
              </a:rPr>
              <a:t>日期</a:t>
            </a:r>
            <a:r>
              <a:rPr lang="en-US" b="1" dirty="0">
                <a:latin typeface="KaiTi" pitchFamily="49" charset="-122"/>
                <a:ea typeface="KaiTi" pitchFamily="49" charset="-122"/>
              </a:rPr>
              <a:t>以</a:t>
            </a:r>
            <a:r>
              <a:rPr lang="zh-CN" altLang="en-US" b="1">
                <a:latin typeface="KaiTi" pitchFamily="49" charset="-122"/>
                <a:ea typeface="KaiTi" pitchFamily="49" charset="-122"/>
              </a:rPr>
              <a:t>公平</a:t>
            </a:r>
            <a:r>
              <a:rPr lang="en-US" altLang="zh-CN" b="1">
                <a:effectLst>
                  <a:outerShdw blurRad="38100" dist="38100" dir="2700000" algn="tl">
                    <a:srgbClr val="DDDDDD"/>
                  </a:outerShdw>
                </a:effectLst>
                <a:latin typeface="KaiTi" pitchFamily="49" charset="-122"/>
                <a:ea typeface="KaiTi" pitchFamily="49" charset="-122"/>
              </a:rPr>
              <a:t>的</a:t>
            </a:r>
            <a:r>
              <a:rPr lang="zh-TW" altLang="en-US" b="1">
                <a:latin typeface="KaiTi" pitchFamily="49" charset="-122"/>
                <a:ea typeface="KaiTi" pitchFamily="49" charset="-122"/>
              </a:rPr>
              <a:t>讨论</a:t>
            </a:r>
            <a:r>
              <a:rPr lang="en-US" b="1">
                <a:latin typeface="KaiTi" pitchFamily="49" charset="-122"/>
                <a:ea typeface="KaiTi" pitchFamily="49" charset="-122"/>
              </a:rPr>
              <a:t>可</a:t>
            </a:r>
            <a:r>
              <a:rPr lang="zh-TW" altLang="en-US" b="1">
                <a:latin typeface="KaiTi" pitchFamily="49" charset="-122"/>
                <a:ea typeface="KaiTi" pitchFamily="49" charset="-122"/>
              </a:rPr>
              <a:t>牵</a:t>
            </a:r>
            <a:r>
              <a:rPr lang="en-US" b="1">
                <a:latin typeface="KaiTi" pitchFamily="49" charset="-122"/>
                <a:ea typeface="KaiTi" pitchFamily="49" charset="-122"/>
              </a:rPr>
              <a:t>涉</a:t>
            </a:r>
            <a:r>
              <a:rPr lang="zh-TW" altLang="en-US" b="1">
                <a:latin typeface="KaiTi" pitchFamily="49" charset="-122"/>
                <a:ea typeface="KaiTi" pitchFamily="49" charset="-122"/>
              </a:rPr>
              <a:t>到</a:t>
            </a:r>
            <a:r>
              <a:rPr lang="en-US" b="1">
                <a:latin typeface="KaiTi" pitchFamily="49" charset="-122"/>
                <a:ea typeface="KaiTi" pitchFamily="49" charset="-122"/>
              </a:rPr>
              <a:t>有</a:t>
            </a:r>
            <a:r>
              <a:rPr lang="zh-TW" altLang="en-US" b="1">
                <a:latin typeface="KaiTi" pitchFamily="49" charset="-122"/>
                <a:ea typeface="KaiTi" pitchFamily="49" charset="-122"/>
              </a:rPr>
              <a:t>关</a:t>
            </a:r>
            <a:r>
              <a:rPr lang="en-US" altLang="zh-CN" b="1">
                <a:effectLst>
                  <a:outerShdw blurRad="38100" dist="38100" dir="2700000" algn="tl">
                    <a:srgbClr val="DDDDDD"/>
                  </a:outerShdw>
                </a:effectLst>
                <a:latin typeface="KaiTi" pitchFamily="49" charset="-122"/>
                <a:ea typeface="KaiTi" pitchFamily="49" charset="-122"/>
              </a:rPr>
              <a:t>的</a:t>
            </a:r>
            <a:r>
              <a:rPr lang="zh-TW" altLang="en-US" b="1">
                <a:effectLst>
                  <a:outerShdw blurRad="38100" dist="38100" dir="2700000" algn="tl">
                    <a:srgbClr val="DDDDDD"/>
                  </a:outerShdw>
                </a:effectLst>
                <a:latin typeface="KaiTi" pitchFamily="49" charset="-122"/>
                <a:ea typeface="KaiTi" pitchFamily="49" charset="-122"/>
              </a:rPr>
              <a:t>议题</a:t>
            </a:r>
            <a:r>
              <a:rPr lang="en-US" altLang="zh-CN" b="1">
                <a:effectLst>
                  <a:outerShdw blurRad="38100" dist="38100" dir="2700000" algn="tl">
                    <a:srgbClr val="DDDDDD"/>
                  </a:outerShdw>
                </a:effectLst>
                <a:latin typeface="KaiTi" pitchFamily="49" charset="-122"/>
                <a:ea typeface="KaiTi" pitchFamily="49" charset="-122"/>
              </a:rPr>
              <a:t>.</a:t>
            </a:r>
            <a:endParaRPr lang="en-US" altLang="zh-CN" b="1" dirty="0">
              <a:latin typeface="KaiTi" pitchFamily="49" charset="-122"/>
              <a:ea typeface="KaiTi" pitchFamily="49" charset="-122"/>
            </a:endParaRPr>
          </a:p>
        </p:txBody>
      </p:sp>
      <p:sp>
        <p:nvSpPr>
          <p:cNvPr id="48132" name="Text Box 4"/>
          <p:cNvSpPr txBox="1">
            <a:spLocks noChangeArrowheads="1"/>
          </p:cNvSpPr>
          <p:nvPr/>
        </p:nvSpPr>
        <p:spPr bwMode="auto">
          <a:xfrm>
            <a:off x="3954463" y="2821157"/>
            <a:ext cx="5189537" cy="3477875"/>
          </a:xfrm>
          <a:prstGeom prst="rect">
            <a:avLst/>
          </a:prstGeom>
          <a:solidFill>
            <a:srgbClr val="CC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US" altLang="zh-CN" sz="2800" b="1" dirty="0">
              <a:solidFill>
                <a:schemeClr val="tx2"/>
              </a:solidFill>
              <a:latin typeface="Times" charset="0"/>
              <a:ea typeface="SimSun" charset="0"/>
              <a:cs typeface="SimSun" charset="0"/>
            </a:endParaRPr>
          </a:p>
          <a:p>
            <a:pPr eaLnBrk="1" hangingPunct="1">
              <a:buFont typeface="Wingdings" charset="0"/>
              <a:buChar char="§"/>
            </a:pPr>
            <a:r>
              <a:rPr lang="zh-TW" altLang="en-US" b="1">
                <a:solidFill>
                  <a:schemeClr val="tx2"/>
                </a:solidFill>
                <a:latin typeface="KaiTi" pitchFamily="49" charset="-122"/>
                <a:ea typeface="KaiTi" pitchFamily="49" charset="-122"/>
                <a:cs typeface="楷体" charset="0"/>
              </a:rPr>
              <a:t>虽然有</a:t>
            </a:r>
            <a:r>
              <a:rPr lang="zh-CN" altLang="en-US" b="1">
                <a:solidFill>
                  <a:schemeClr val="tx2"/>
                </a:solidFill>
                <a:latin typeface="KaiTi" pitchFamily="49" charset="-122"/>
                <a:ea typeface="KaiTi" pitchFamily="49" charset="-122"/>
                <a:cs typeface="楷体" charset="0"/>
              </a:rPr>
              <a:t>些</a:t>
            </a:r>
            <a:r>
              <a:rPr lang="zh-TW" altLang="en-US" b="1" dirty="0">
                <a:solidFill>
                  <a:schemeClr val="tx2"/>
                </a:solidFill>
                <a:latin typeface="KaiTi" pitchFamily="49" charset="-122"/>
                <a:ea typeface="KaiTi" pitchFamily="49" charset="-122"/>
                <a:cs typeface="楷体" charset="0"/>
              </a:rPr>
              <a:t>非常</a:t>
            </a:r>
            <a:r>
              <a:rPr lang="zh-CN" altLang="en-US" b="1" dirty="0">
                <a:solidFill>
                  <a:schemeClr val="tx2"/>
                </a:solidFill>
                <a:latin typeface="KaiTi" pitchFamily="49" charset="-122"/>
                <a:ea typeface="KaiTi" pitchFamily="49" charset="-122"/>
                <a:cs typeface="楷体" charset="0"/>
              </a:rPr>
              <a:t>强</a:t>
            </a:r>
            <a:r>
              <a:rPr lang="zh-CN" altLang="en-US" b="1">
                <a:solidFill>
                  <a:schemeClr val="tx2"/>
                </a:solidFill>
                <a:latin typeface="KaiTi" pitchFamily="49" charset="-122"/>
                <a:ea typeface="KaiTi" pitchFamily="49" charset="-122"/>
                <a:cs typeface="楷体" charset="0"/>
              </a:rPr>
              <a:t>调最初</a:t>
            </a:r>
            <a:r>
              <a:rPr lang="zh-TW" altLang="en-US" b="1">
                <a:solidFill>
                  <a:schemeClr val="tx2"/>
                </a:solidFill>
                <a:latin typeface="KaiTi" pitchFamily="49" charset="-122"/>
                <a:ea typeface="KaiTi" pitchFamily="49" charset="-122"/>
                <a:cs typeface="楷体" charset="0"/>
              </a:rPr>
              <a:t>马</a:t>
            </a:r>
            <a:r>
              <a:rPr lang="zh-CN" altLang="en-US" b="1">
                <a:solidFill>
                  <a:schemeClr val="tx2"/>
                </a:solidFill>
                <a:latin typeface="KaiTi" pitchFamily="49" charset="-122"/>
                <a:ea typeface="KaiTi" pitchFamily="49" charset="-122"/>
                <a:cs typeface="楷体" charset="0"/>
              </a:rPr>
              <a:t>太</a:t>
            </a:r>
            <a:r>
              <a:rPr lang="zh-CN" altLang="en-US" b="1" dirty="0">
                <a:solidFill>
                  <a:schemeClr val="tx2"/>
                </a:solidFill>
                <a:latin typeface="KaiTi" pitchFamily="49" charset="-122"/>
                <a:ea typeface="KaiTi" pitchFamily="49" charset="-122"/>
                <a:cs typeface="楷体" charset="0"/>
              </a:rPr>
              <a:t>福音</a:t>
            </a:r>
            <a:r>
              <a:rPr lang="zh-TW" altLang="en-US" b="1" dirty="0">
                <a:solidFill>
                  <a:schemeClr val="tx2"/>
                </a:solidFill>
                <a:latin typeface="KaiTi" pitchFamily="49" charset="-122"/>
                <a:ea typeface="KaiTi" pitchFamily="49" charset="-122"/>
                <a:cs typeface="楷体" charset="0"/>
              </a:rPr>
              <a:t>的</a:t>
            </a:r>
            <a:endParaRPr lang="en-US" altLang="zh-TW" b="1" dirty="0">
              <a:solidFill>
                <a:schemeClr val="tx2"/>
              </a:solidFill>
              <a:latin typeface="KaiTi" pitchFamily="49" charset="-122"/>
              <a:ea typeface="KaiTi" pitchFamily="49" charset="-122"/>
              <a:cs typeface="楷体" charset="0"/>
            </a:endParaRPr>
          </a:p>
          <a:p>
            <a:pPr eaLnBrk="1" hangingPunct="1"/>
            <a:r>
              <a:rPr lang="zh-TW" altLang="en-US" b="1">
                <a:solidFill>
                  <a:schemeClr val="tx2"/>
                </a:solidFill>
                <a:latin typeface="KaiTi" pitchFamily="49" charset="-122"/>
                <a:ea typeface="KaiTi" pitchFamily="49" charset="-122"/>
                <a:cs typeface="楷体" charset="0"/>
              </a:rPr>
              <a:t> 读</a:t>
            </a:r>
            <a:r>
              <a:rPr lang="zh-CN" altLang="en-US" b="1">
                <a:solidFill>
                  <a:schemeClr val="tx2"/>
                </a:solidFill>
                <a:latin typeface="KaiTi" pitchFamily="49" charset="-122"/>
                <a:ea typeface="KaiTi" pitchFamily="49" charset="-122"/>
                <a:cs typeface="楷体" charset="0"/>
              </a:rPr>
              <a:t>者是</a:t>
            </a:r>
            <a:r>
              <a:rPr lang="zh-TW" altLang="en-US" b="1">
                <a:solidFill>
                  <a:schemeClr val="tx2"/>
                </a:solidFill>
                <a:latin typeface="KaiTi" pitchFamily="49" charset="-122"/>
                <a:ea typeface="KaiTi" pitchFamily="49" charset="-122"/>
                <a:cs typeface="楷体" charset="0"/>
              </a:rPr>
              <a:t>犹</a:t>
            </a:r>
            <a:r>
              <a:rPr lang="zh-CN" altLang="en-US" b="1">
                <a:solidFill>
                  <a:schemeClr val="tx2"/>
                </a:solidFill>
                <a:latin typeface="KaiTi" pitchFamily="49" charset="-122"/>
                <a:ea typeface="KaiTi" pitchFamily="49" charset="-122"/>
                <a:cs typeface="楷体" charset="0"/>
              </a:rPr>
              <a:t>太</a:t>
            </a:r>
            <a:r>
              <a:rPr lang="zh-CN" altLang="en-US" b="1" dirty="0">
                <a:solidFill>
                  <a:schemeClr val="tx2"/>
                </a:solidFill>
                <a:latin typeface="KaiTi" pitchFamily="49" charset="-122"/>
                <a:ea typeface="KaiTi" pitchFamily="49" charset="-122"/>
                <a:cs typeface="楷体" charset="0"/>
              </a:rPr>
              <a:t>人</a:t>
            </a:r>
            <a:r>
              <a:rPr lang="en-US" altLang="zh-CN" b="1" dirty="0">
                <a:solidFill>
                  <a:schemeClr val="tx2"/>
                </a:solidFill>
                <a:latin typeface="KaiTi" pitchFamily="49" charset="-122"/>
                <a:ea typeface="KaiTi" pitchFamily="49" charset="-122"/>
                <a:cs typeface="楷体" charset="0"/>
              </a:rPr>
              <a:t>,</a:t>
            </a:r>
            <a:r>
              <a:rPr lang="zh-CN" altLang="en-US" b="1" dirty="0">
                <a:solidFill>
                  <a:schemeClr val="tx2"/>
                </a:solidFill>
                <a:latin typeface="KaiTi" pitchFamily="49" charset="-122"/>
                <a:ea typeface="KaiTi" pitchFamily="49" charset="-122"/>
                <a:cs typeface="楷体" charset="0"/>
              </a:rPr>
              <a:t>可是</a:t>
            </a:r>
            <a:r>
              <a:rPr lang="zh-CN" altLang="en-US" b="1">
                <a:solidFill>
                  <a:schemeClr val="tx2"/>
                </a:solidFill>
                <a:latin typeface="KaiTi" pitchFamily="49" charset="-122"/>
                <a:ea typeface="KaiTi" pitchFamily="49" charset="-122"/>
                <a:cs typeface="楷体" charset="0"/>
              </a:rPr>
              <a:t>没有人</a:t>
            </a:r>
            <a:r>
              <a:rPr lang="zh-TW" altLang="en-US" b="1">
                <a:solidFill>
                  <a:schemeClr val="tx2"/>
                </a:solidFill>
                <a:latin typeface="KaiTi" pitchFamily="49" charset="-122"/>
                <a:ea typeface="KaiTi" pitchFamily="49" charset="-122"/>
                <a:cs typeface="楷体" charset="0"/>
              </a:rPr>
              <a:t>晓得马太</a:t>
            </a:r>
            <a:endParaRPr lang="en-US" altLang="zh-TW" b="1" dirty="0">
              <a:solidFill>
                <a:schemeClr val="tx2"/>
              </a:solidFill>
              <a:latin typeface="KaiTi" pitchFamily="49" charset="-122"/>
              <a:ea typeface="KaiTi" pitchFamily="49" charset="-122"/>
              <a:cs typeface="楷体" charset="0"/>
            </a:endParaRPr>
          </a:p>
          <a:p>
            <a:pPr eaLnBrk="1" hangingPunct="1"/>
            <a:r>
              <a:rPr lang="zh-TW" altLang="en-US" b="1" dirty="0">
                <a:solidFill>
                  <a:schemeClr val="tx2"/>
                </a:solidFill>
                <a:latin typeface="KaiTi" pitchFamily="49" charset="-122"/>
                <a:ea typeface="KaiTi" pitchFamily="49" charset="-122"/>
                <a:cs typeface="楷体" charset="0"/>
              </a:rPr>
              <a:t> </a:t>
            </a:r>
            <a:r>
              <a:rPr lang="zh-CN" altLang="en-US" b="1">
                <a:solidFill>
                  <a:schemeClr val="tx2"/>
                </a:solidFill>
                <a:latin typeface="KaiTi" pitchFamily="49" charset="-122"/>
                <a:ea typeface="KaiTi" pitchFamily="49" charset="-122"/>
                <a:cs typeface="楷体" charset="0"/>
              </a:rPr>
              <a:t>在那</a:t>
            </a:r>
            <a:r>
              <a:rPr lang="zh-TW" altLang="en-US" b="1">
                <a:solidFill>
                  <a:schemeClr val="tx2"/>
                </a:solidFill>
                <a:latin typeface="KaiTi" pitchFamily="49" charset="-122"/>
                <a:ea typeface="KaiTi" pitchFamily="49" charset="-122"/>
                <a:cs typeface="楷体" charset="0"/>
              </a:rPr>
              <a:t>里解释</a:t>
            </a:r>
            <a:r>
              <a:rPr lang="zh-CN" altLang="en-US" b="1">
                <a:solidFill>
                  <a:schemeClr val="tx2"/>
                </a:solidFill>
                <a:latin typeface="KaiTi" pitchFamily="49" charset="-122"/>
                <a:ea typeface="KaiTi" pitchFamily="49" charset="-122"/>
                <a:cs typeface="楷体" charset="0"/>
              </a:rPr>
              <a:t>或</a:t>
            </a:r>
            <a:r>
              <a:rPr lang="zh-TW" altLang="en-US" b="1">
                <a:solidFill>
                  <a:schemeClr val="tx2"/>
                </a:solidFill>
                <a:latin typeface="KaiTi" pitchFamily="49" charset="-122"/>
                <a:ea typeface="KaiTi" pitchFamily="49" charset="-122"/>
                <a:cs typeface="楷体" charset="0"/>
              </a:rPr>
              <a:t>特别指</a:t>
            </a:r>
            <a:r>
              <a:rPr lang="zh-CN" altLang="en-US" b="1">
                <a:solidFill>
                  <a:schemeClr val="tx2"/>
                </a:solidFill>
                <a:latin typeface="KaiTi" pitchFamily="49" charset="-122"/>
                <a:ea typeface="KaiTi" pitchFamily="49" charset="-122"/>
                <a:cs typeface="楷体" charset="0"/>
              </a:rPr>
              <a:t>明</a:t>
            </a:r>
            <a:r>
              <a:rPr lang="zh-TW" altLang="en-US" b="1" dirty="0">
                <a:solidFill>
                  <a:schemeClr val="tx2"/>
                </a:solidFill>
                <a:latin typeface="KaiTi" pitchFamily="49" charset="-122"/>
                <a:ea typeface="KaiTi" pitchFamily="49" charset="-122"/>
                <a:cs typeface="楷体" charset="0"/>
              </a:rPr>
              <a:t>某</a:t>
            </a:r>
            <a:r>
              <a:rPr lang="zh-CN" altLang="en-US" b="1" dirty="0">
                <a:solidFill>
                  <a:schemeClr val="tx2"/>
                </a:solidFill>
                <a:latin typeface="KaiTi" pitchFamily="49" charset="-122"/>
                <a:ea typeface="KaiTi" pitchFamily="49" charset="-122"/>
                <a:cs typeface="楷体" charset="0"/>
              </a:rPr>
              <a:t>一</a:t>
            </a:r>
            <a:r>
              <a:rPr lang="zh-TW" altLang="en-US" b="1" dirty="0">
                <a:solidFill>
                  <a:schemeClr val="tx2"/>
                </a:solidFill>
                <a:latin typeface="KaiTi" pitchFamily="49" charset="-122"/>
                <a:ea typeface="KaiTi" pitchFamily="49" charset="-122"/>
                <a:cs typeface="楷体" charset="0"/>
              </a:rPr>
              <a:t>群</a:t>
            </a:r>
            <a:r>
              <a:rPr lang="zh-CN" altLang="en-US" b="1" dirty="0">
                <a:solidFill>
                  <a:schemeClr val="tx2"/>
                </a:solidFill>
                <a:latin typeface="KaiTi" pitchFamily="49" charset="-122"/>
                <a:ea typeface="KaiTi" pitchFamily="49" charset="-122"/>
                <a:cs typeface="楷体" charset="0"/>
              </a:rPr>
              <a:t>的</a:t>
            </a:r>
            <a:endParaRPr lang="en-US" altLang="zh-CN" b="1" dirty="0">
              <a:solidFill>
                <a:schemeClr val="tx2"/>
              </a:solidFill>
              <a:latin typeface="KaiTi" pitchFamily="49" charset="-122"/>
              <a:ea typeface="KaiTi" pitchFamily="49" charset="-122"/>
              <a:cs typeface="楷体" charset="0"/>
            </a:endParaRPr>
          </a:p>
          <a:p>
            <a:pPr eaLnBrk="1" hangingPunct="1"/>
            <a:r>
              <a:rPr lang="zh-TW" altLang="en-US" b="1">
                <a:solidFill>
                  <a:schemeClr val="tx2"/>
                </a:solidFill>
                <a:latin typeface="KaiTi" pitchFamily="49" charset="-122"/>
                <a:ea typeface="KaiTi" pitchFamily="49" charset="-122"/>
                <a:cs typeface="楷体" charset="0"/>
              </a:rPr>
              <a:t> 犹</a:t>
            </a:r>
            <a:r>
              <a:rPr lang="zh-CN" altLang="en-US" b="1">
                <a:solidFill>
                  <a:schemeClr val="tx2"/>
                </a:solidFill>
                <a:latin typeface="KaiTi" pitchFamily="49" charset="-122"/>
                <a:ea typeface="KaiTi" pitchFamily="49" charset="-122"/>
                <a:cs typeface="楷体" charset="0"/>
              </a:rPr>
              <a:t>太</a:t>
            </a:r>
            <a:r>
              <a:rPr lang="zh-CN" altLang="en-US" b="1" dirty="0">
                <a:solidFill>
                  <a:schemeClr val="tx2"/>
                </a:solidFill>
                <a:latin typeface="KaiTi" pitchFamily="49" charset="-122"/>
                <a:ea typeface="KaiTi" pitchFamily="49" charset="-122"/>
                <a:cs typeface="楷体" charset="0"/>
              </a:rPr>
              <a:t>人</a:t>
            </a:r>
            <a:r>
              <a:rPr lang="zh-TW" altLang="en-US" b="1" dirty="0">
                <a:solidFill>
                  <a:schemeClr val="tx2"/>
                </a:solidFill>
                <a:latin typeface="KaiTi" pitchFamily="49" charset="-122"/>
                <a:ea typeface="KaiTi" pitchFamily="49" charset="-122"/>
                <a:cs typeface="楷体" charset="0"/>
              </a:rPr>
              <a:t>是他最</a:t>
            </a:r>
            <a:r>
              <a:rPr lang="zh-TW" altLang="en-US" b="1">
                <a:solidFill>
                  <a:schemeClr val="tx2"/>
                </a:solidFill>
                <a:latin typeface="KaiTi" pitchFamily="49" charset="-122"/>
                <a:ea typeface="KaiTi" pitchFamily="49" charset="-122"/>
                <a:cs typeface="楷体" charset="0"/>
              </a:rPr>
              <a:t>首先</a:t>
            </a:r>
            <a:r>
              <a:rPr lang="zh-CN" altLang="en-US" b="1">
                <a:solidFill>
                  <a:schemeClr val="tx2"/>
                </a:solidFill>
                <a:latin typeface="KaiTi" pitchFamily="49" charset="-122"/>
                <a:ea typeface="KaiTi" pitchFamily="49" charset="-122"/>
                <a:cs typeface="楷体" charset="0"/>
              </a:rPr>
              <a:t>的</a:t>
            </a:r>
            <a:r>
              <a:rPr lang="zh-TW" altLang="en-US" b="1">
                <a:solidFill>
                  <a:schemeClr val="tx2"/>
                </a:solidFill>
                <a:latin typeface="KaiTi" pitchFamily="49" charset="-122"/>
                <a:ea typeface="KaiTi" pitchFamily="49" charset="-122"/>
                <a:cs typeface="楷体" charset="0"/>
              </a:rPr>
              <a:t>读</a:t>
            </a:r>
            <a:r>
              <a:rPr lang="zh-CN" altLang="en-US" b="1">
                <a:solidFill>
                  <a:schemeClr val="tx2"/>
                </a:solidFill>
                <a:latin typeface="KaiTi" pitchFamily="49" charset="-122"/>
                <a:ea typeface="KaiTi" pitchFamily="49" charset="-122"/>
                <a:cs typeface="楷体" charset="0"/>
              </a:rPr>
              <a:t>者</a:t>
            </a:r>
            <a:r>
              <a:rPr lang="en-US" altLang="zh-CN" b="1" dirty="0">
                <a:solidFill>
                  <a:schemeClr val="tx2"/>
                </a:solidFill>
                <a:latin typeface="KaiTi" pitchFamily="49" charset="-122"/>
                <a:ea typeface="KaiTi" pitchFamily="49" charset="-122"/>
                <a:cs typeface="楷体" charset="0"/>
              </a:rPr>
              <a:t>.</a:t>
            </a:r>
          </a:p>
          <a:p>
            <a:pPr eaLnBrk="1" hangingPunct="1">
              <a:buFont typeface="Wingdings" charset="0"/>
              <a:buChar char="§"/>
            </a:pPr>
            <a:endParaRPr lang="en-US" altLang="zh-CN" b="1" dirty="0">
              <a:solidFill>
                <a:schemeClr val="tx2"/>
              </a:solidFill>
              <a:latin typeface="KaiTi" pitchFamily="49" charset="-122"/>
              <a:ea typeface="KaiTi" pitchFamily="49" charset="-122"/>
              <a:cs typeface="楷体" charset="0"/>
            </a:endParaRPr>
          </a:p>
          <a:p>
            <a:pPr eaLnBrk="1" hangingPunct="1">
              <a:buFont typeface="Wingdings" charset="0"/>
              <a:buChar char="§"/>
            </a:pPr>
            <a:r>
              <a:rPr lang="zh-CN" altLang="en-US" b="1">
                <a:solidFill>
                  <a:schemeClr val="tx2"/>
                </a:solidFill>
                <a:latin typeface="KaiTi" pitchFamily="49" charset="-122"/>
                <a:ea typeface="KaiTi" pitchFamily="49" charset="-122"/>
                <a:cs typeface="楷体" charset="0"/>
              </a:rPr>
              <a:t>一</a:t>
            </a:r>
            <a:r>
              <a:rPr lang="zh-TW" altLang="en-US" b="1">
                <a:solidFill>
                  <a:schemeClr val="tx2"/>
                </a:solidFill>
                <a:latin typeface="KaiTi" pitchFamily="49" charset="-122"/>
                <a:ea typeface="KaiTi" pitchFamily="49" charset="-122"/>
                <a:cs typeface="楷体" charset="0"/>
              </a:rPr>
              <a:t>个</a:t>
            </a:r>
            <a:r>
              <a:rPr lang="zh-CN" altLang="en-US" b="1">
                <a:solidFill>
                  <a:schemeClr val="tx2"/>
                </a:solidFill>
                <a:latin typeface="KaiTi" pitchFamily="49" charset="-122"/>
                <a:ea typeface="KaiTi" pitchFamily="49" charset="-122"/>
                <a:cs typeface="楷体" charset="0"/>
              </a:rPr>
              <a:t>很</a:t>
            </a:r>
            <a:r>
              <a:rPr lang="zh-CN" altLang="en-US" b="1" dirty="0">
                <a:solidFill>
                  <a:schemeClr val="tx2"/>
                </a:solidFill>
                <a:latin typeface="KaiTi" pitchFamily="49" charset="-122"/>
                <a:ea typeface="KaiTi" pitchFamily="49" charset="-122"/>
                <a:cs typeface="楷体" charset="0"/>
              </a:rPr>
              <a:t>重</a:t>
            </a:r>
            <a:r>
              <a:rPr lang="zh-TW" altLang="en-US" b="1">
                <a:solidFill>
                  <a:schemeClr val="tx2"/>
                </a:solidFill>
                <a:latin typeface="KaiTi" pitchFamily="49" charset="-122"/>
                <a:ea typeface="KaiTi" pitchFamily="49" charset="-122"/>
                <a:cs typeface="楷体" charset="0"/>
              </a:rPr>
              <a:t>要</a:t>
            </a:r>
            <a:r>
              <a:rPr lang="zh-CN" altLang="en-US" b="1">
                <a:solidFill>
                  <a:schemeClr val="tx2"/>
                </a:solidFill>
                <a:latin typeface="KaiTi" pitchFamily="49" charset="-122"/>
                <a:ea typeface="KaiTi" pitchFamily="49" charset="-122"/>
                <a:cs typeface="楷体" charset="0"/>
              </a:rPr>
              <a:t>的</a:t>
            </a:r>
            <a:r>
              <a:rPr lang="zh-TW" altLang="en-US" b="1">
                <a:solidFill>
                  <a:schemeClr val="tx2"/>
                </a:solidFill>
                <a:latin typeface="KaiTi" pitchFamily="49" charset="-122"/>
                <a:ea typeface="KaiTi" pitchFamily="49" charset="-122"/>
                <a:cs typeface="楷体" charset="0"/>
              </a:rPr>
              <a:t>议题</a:t>
            </a:r>
            <a:r>
              <a:rPr lang="zh-CN" altLang="en-US" b="1">
                <a:solidFill>
                  <a:schemeClr val="tx2"/>
                </a:solidFill>
                <a:latin typeface="KaiTi" pitchFamily="49" charset="-122"/>
                <a:ea typeface="KaiTi" pitchFamily="49" charset="-122"/>
                <a:cs typeface="楷体" charset="0"/>
              </a:rPr>
              <a:t>是</a:t>
            </a:r>
            <a:r>
              <a:rPr lang="zh-TW" altLang="en-US" b="1">
                <a:solidFill>
                  <a:schemeClr val="tx2"/>
                </a:solidFill>
                <a:latin typeface="KaiTi" pitchFamily="49" charset="-122"/>
                <a:ea typeface="KaiTi" pitchFamily="49" charset="-122"/>
                <a:cs typeface="楷体" charset="0"/>
              </a:rPr>
              <a:t>关于这</a:t>
            </a:r>
            <a:r>
              <a:rPr lang="zh-CN" altLang="en-US" b="1">
                <a:solidFill>
                  <a:schemeClr val="tx2"/>
                </a:solidFill>
                <a:latin typeface="KaiTi" pitchFamily="49" charset="-122"/>
                <a:ea typeface="KaiTi" pitchFamily="49" charset="-122"/>
                <a:cs typeface="楷体" charset="0"/>
              </a:rPr>
              <a:t>些</a:t>
            </a:r>
            <a:r>
              <a:rPr lang="zh-TW" altLang="en-US" b="1">
                <a:solidFill>
                  <a:schemeClr val="tx2"/>
                </a:solidFill>
                <a:latin typeface="KaiTi" pitchFamily="49" charset="-122"/>
                <a:ea typeface="KaiTi" pitchFamily="49" charset="-122"/>
                <a:cs typeface="楷体" charset="0"/>
              </a:rPr>
              <a:t>犹太</a:t>
            </a:r>
            <a:endParaRPr lang="en-US" altLang="zh-TW" b="1" dirty="0">
              <a:solidFill>
                <a:schemeClr val="tx2"/>
              </a:solidFill>
              <a:latin typeface="KaiTi" pitchFamily="49" charset="-122"/>
              <a:ea typeface="KaiTi" pitchFamily="49" charset="-122"/>
              <a:cs typeface="楷体" charset="0"/>
            </a:endParaRPr>
          </a:p>
          <a:p>
            <a:pPr eaLnBrk="1" hangingPunct="1"/>
            <a:r>
              <a:rPr lang="zh-TW" altLang="en-US" b="1" dirty="0">
                <a:solidFill>
                  <a:schemeClr val="tx2"/>
                </a:solidFill>
                <a:latin typeface="KaiTi" pitchFamily="49" charset="-122"/>
                <a:ea typeface="KaiTi" pitchFamily="49" charset="-122"/>
                <a:cs typeface="楷体" charset="0"/>
              </a:rPr>
              <a:t> </a:t>
            </a:r>
            <a:r>
              <a:rPr lang="zh-CN" altLang="en-US" b="1" dirty="0">
                <a:solidFill>
                  <a:schemeClr val="tx2"/>
                </a:solidFill>
                <a:latin typeface="KaiTi" pitchFamily="49" charset="-122"/>
                <a:ea typeface="KaiTi" pitchFamily="49" charset="-122"/>
                <a:cs typeface="楷体" charset="0"/>
              </a:rPr>
              <a:t>人</a:t>
            </a:r>
            <a:r>
              <a:rPr lang="zh-TW" altLang="en-US" b="1" dirty="0">
                <a:solidFill>
                  <a:schemeClr val="tx2"/>
                </a:solidFill>
                <a:latin typeface="KaiTi" pitchFamily="49" charset="-122"/>
                <a:ea typeface="KaiTi" pitchFamily="49" charset="-122"/>
                <a:cs typeface="楷体" charset="0"/>
              </a:rPr>
              <a:t>究竟</a:t>
            </a:r>
            <a:r>
              <a:rPr lang="zh-CN" altLang="en-US" b="1">
                <a:solidFill>
                  <a:schemeClr val="tx2"/>
                </a:solidFill>
                <a:latin typeface="KaiTi" pitchFamily="49" charset="-122"/>
                <a:ea typeface="KaiTi" pitchFamily="49" charset="-122"/>
                <a:cs typeface="楷体" charset="0"/>
              </a:rPr>
              <a:t>是信徒</a:t>
            </a:r>
            <a:r>
              <a:rPr lang="zh-TW" altLang="en-US" b="1">
                <a:solidFill>
                  <a:schemeClr val="tx2"/>
                </a:solidFill>
                <a:latin typeface="KaiTi" pitchFamily="49" charset="-122"/>
                <a:ea typeface="KaiTi" pitchFamily="49" charset="-122"/>
                <a:cs typeface="楷体" charset="0"/>
              </a:rPr>
              <a:t>还是</a:t>
            </a:r>
            <a:r>
              <a:rPr lang="zh-CN" altLang="en-US" b="1">
                <a:solidFill>
                  <a:schemeClr val="tx2"/>
                </a:solidFill>
                <a:latin typeface="KaiTi" pitchFamily="49" charset="-122"/>
                <a:ea typeface="KaiTi" pitchFamily="49" charset="-122"/>
                <a:cs typeface="楷体" charset="0"/>
              </a:rPr>
              <a:t>非信徒</a:t>
            </a:r>
            <a:r>
              <a:rPr lang="en-US" altLang="zh-CN" b="1">
                <a:solidFill>
                  <a:schemeClr val="tx2"/>
                </a:solidFill>
                <a:latin typeface="KaiTi" pitchFamily="49" charset="-122"/>
                <a:ea typeface="KaiTi" pitchFamily="49" charset="-122"/>
                <a:cs typeface="楷体" charset="0"/>
              </a:rPr>
              <a:t>.</a:t>
            </a:r>
            <a:r>
              <a:rPr lang="zh-CN" altLang="en-US" b="1">
                <a:solidFill>
                  <a:schemeClr val="tx2"/>
                </a:solidFill>
                <a:latin typeface="KaiTi" pitchFamily="49" charset="-122"/>
                <a:ea typeface="KaiTi" pitchFamily="49" charset="-122"/>
                <a:cs typeface="楷体" charset="0"/>
              </a:rPr>
              <a:t>不</a:t>
            </a:r>
            <a:r>
              <a:rPr lang="zh-TW" altLang="en-US" b="1">
                <a:solidFill>
                  <a:schemeClr val="tx2"/>
                </a:solidFill>
                <a:latin typeface="KaiTi" pitchFamily="49" charset="-122"/>
                <a:ea typeface="KaiTi" pitchFamily="49" charset="-122"/>
                <a:cs typeface="楷体" charset="0"/>
              </a:rPr>
              <a:t>过似</a:t>
            </a:r>
            <a:endParaRPr lang="en-US" altLang="zh-TW" b="1" dirty="0">
              <a:solidFill>
                <a:schemeClr val="tx2"/>
              </a:solidFill>
              <a:latin typeface="KaiTi" pitchFamily="49" charset="-122"/>
              <a:ea typeface="KaiTi" pitchFamily="49" charset="-122"/>
              <a:cs typeface="楷体" charset="0"/>
            </a:endParaRPr>
          </a:p>
          <a:p>
            <a:pPr eaLnBrk="1" hangingPunct="1"/>
            <a:r>
              <a:rPr lang="zh-CN" altLang="en-US" b="1">
                <a:solidFill>
                  <a:schemeClr val="tx2"/>
                </a:solidFill>
                <a:latin typeface="KaiTi" pitchFamily="49" charset="-122"/>
                <a:ea typeface="KaiTi" pitchFamily="49" charset="-122"/>
                <a:cs typeface="楷体" charset="0"/>
              </a:rPr>
              <a:t> 乎仍未有证据证实这个议题</a:t>
            </a:r>
            <a:r>
              <a:rPr lang="en-US" altLang="zh-TW" b="1">
                <a:solidFill>
                  <a:schemeClr val="tx2"/>
                </a:solidFill>
                <a:latin typeface="KaiTi" pitchFamily="49" charset="-122"/>
                <a:ea typeface="KaiTi" pitchFamily="49" charset="-122"/>
                <a:cs typeface="楷体" charset="0"/>
              </a:rPr>
              <a:t>.</a:t>
            </a:r>
            <a:endParaRPr lang="en-US" altLang="zh-CN" dirty="0">
              <a:solidFill>
                <a:schemeClr val="tx2"/>
              </a:solidFill>
              <a:latin typeface="KaiTi" pitchFamily="49" charset="-122"/>
              <a:ea typeface="KaiTi" pitchFamily="49" charset="-122"/>
              <a:cs typeface="SimSun" charset="0"/>
            </a:endParaRPr>
          </a:p>
        </p:txBody>
      </p:sp>
      <p:pic>
        <p:nvPicPr>
          <p:cNvPr id="48133" name="Picture 5" descr="mp00031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4038600"/>
            <a:ext cx="3962400"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9445" name="Rectangle 6"/>
          <p:cNvSpPr>
            <a:spLocks noGrp="1" noChangeArrowheads="1"/>
          </p:cNvSpPr>
          <p:nvPr>
            <p:ph type="title" idx="4294967295"/>
          </p:nvPr>
        </p:nvSpPr>
        <p:spPr>
          <a:xfrm>
            <a:off x="2339752" y="188913"/>
            <a:ext cx="4360862" cy="641350"/>
          </a:xfrm>
          <a:solidFill>
            <a:srgbClr val="CC0000"/>
          </a:solidFill>
        </p:spPr>
        <p:txBody>
          <a:bodyPr>
            <a:spAutoFit/>
          </a:bodyPr>
          <a:lstStyle/>
          <a:p>
            <a:pPr eaLnBrk="1" hangingPunct="1"/>
            <a:r>
              <a:rPr lang="zh-TW" altLang="en-US" sz="3600" b="1" dirty="0">
                <a:solidFill>
                  <a:schemeClr val="bg1"/>
                </a:solidFill>
                <a:latin typeface="KaiTi" pitchFamily="49" charset="-122"/>
                <a:ea typeface="KaiTi" pitchFamily="49" charset="-122"/>
                <a:cs typeface="SimSun" charset="0"/>
              </a:rPr>
              <a:t>起</a:t>
            </a:r>
            <a:r>
              <a:rPr lang="zh-CN" altLang="en-US" sz="3600" b="1" dirty="0">
                <a:solidFill>
                  <a:schemeClr val="bg1"/>
                </a:solidFill>
                <a:latin typeface="KaiTi" pitchFamily="49" charset="-122"/>
                <a:ea typeface="KaiTi" pitchFamily="49" charset="-122"/>
                <a:cs typeface="SimSun" charset="0"/>
              </a:rPr>
              <a:t>源</a:t>
            </a:r>
            <a:r>
              <a:rPr lang="en-US" altLang="zh-CN" sz="3600" b="1" dirty="0">
                <a:solidFill>
                  <a:schemeClr val="bg1"/>
                </a:solidFill>
                <a:latin typeface="KaiTi" pitchFamily="49" charset="-122"/>
                <a:ea typeface="KaiTi" pitchFamily="49" charset="-122"/>
                <a:cs typeface="SimSun" charset="0"/>
              </a:rPr>
              <a:t>/接</a:t>
            </a:r>
            <a:r>
              <a:rPr lang="zh-TW" altLang="en-US" sz="3600" b="1" dirty="0">
                <a:solidFill>
                  <a:schemeClr val="bg1"/>
                </a:solidFill>
                <a:latin typeface="KaiTi" pitchFamily="49" charset="-122"/>
                <a:ea typeface="KaiTi" pitchFamily="49" charset="-122"/>
                <a:cs typeface="SimSun" charset="0"/>
              </a:rPr>
              <a:t>收</a:t>
            </a:r>
            <a:r>
              <a:rPr lang="zh-CN" altLang="en-US" sz="3600" b="1" dirty="0">
                <a:solidFill>
                  <a:schemeClr val="bg1"/>
                </a:solidFill>
                <a:latin typeface="KaiTi" pitchFamily="49" charset="-122"/>
                <a:ea typeface="KaiTi" pitchFamily="49" charset="-122"/>
                <a:cs typeface="SimSun" charset="0"/>
              </a:rPr>
              <a:t>者</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48131"/>
                                        </p:tgtEl>
                                        <p:attrNameLst>
                                          <p:attrName>style.visibility</p:attrName>
                                        </p:attrNameLst>
                                      </p:cBhvr>
                                      <p:to>
                                        <p:strVal val="visible"/>
                                      </p:to>
                                    </p:set>
                                    <p:animEffect transition="in" filter="box(in)">
                                      <p:cBhvr>
                                        <p:cTn id="7" dur="500"/>
                                        <p:tgtEl>
                                          <p:spTgt spid="481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16" fill="hold" grpId="0" nodeType="clickEffect">
                                  <p:stCondLst>
                                    <p:cond delay="0"/>
                                  </p:stCondLst>
                                  <p:childTnLst>
                                    <p:set>
                                      <p:cBhvr>
                                        <p:cTn id="11" dur="1" fill="hold">
                                          <p:stCondLst>
                                            <p:cond delay="0"/>
                                          </p:stCondLst>
                                        </p:cTn>
                                        <p:tgtEl>
                                          <p:spTgt spid="48132">
                                            <p:bg/>
                                          </p:spTgt>
                                        </p:tgtEl>
                                        <p:attrNameLst>
                                          <p:attrName>style.visibility</p:attrName>
                                        </p:attrNameLst>
                                      </p:cBhvr>
                                      <p:to>
                                        <p:strVal val="visible"/>
                                      </p:to>
                                    </p:set>
                                    <p:anim calcmode="lin" valueType="num">
                                      <p:cBhvr>
                                        <p:cTn id="12" dur="500" fill="hold"/>
                                        <p:tgtEl>
                                          <p:spTgt spid="48132">
                                            <p:bg/>
                                          </p:spTgt>
                                        </p:tgtEl>
                                        <p:attrNameLst>
                                          <p:attrName>ppt_w</p:attrName>
                                        </p:attrNameLst>
                                      </p:cBhvr>
                                      <p:tavLst>
                                        <p:tav tm="0">
                                          <p:val>
                                            <p:fltVal val="0"/>
                                          </p:val>
                                        </p:tav>
                                        <p:tav tm="100000">
                                          <p:val>
                                            <p:strVal val="#ppt_w"/>
                                          </p:val>
                                        </p:tav>
                                      </p:tavLst>
                                    </p:anim>
                                    <p:anim calcmode="lin" valueType="num">
                                      <p:cBhvr>
                                        <p:cTn id="13" dur="500" fill="hold"/>
                                        <p:tgtEl>
                                          <p:spTgt spid="48132">
                                            <p:bg/>
                                          </p:spTgt>
                                        </p:tgtEl>
                                        <p:attrNameLst>
                                          <p:attrName>ppt_h</p:attrName>
                                        </p:attrNameLst>
                                      </p:cBhvr>
                                      <p:tavLst>
                                        <p:tav tm="0">
                                          <p:val>
                                            <p:fltVal val="0"/>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3" presetClass="entr" presetSubtype="16" fill="hold" grpId="0" nodeType="clickEffect">
                                  <p:stCondLst>
                                    <p:cond delay="0"/>
                                  </p:stCondLst>
                                  <p:childTnLst>
                                    <p:set>
                                      <p:cBhvr>
                                        <p:cTn id="17" dur="1" fill="hold">
                                          <p:stCondLst>
                                            <p:cond delay="0"/>
                                          </p:stCondLst>
                                        </p:cTn>
                                        <p:tgtEl>
                                          <p:spTgt spid="48132">
                                            <p:txEl>
                                              <p:pRg st="1" end="1"/>
                                            </p:txEl>
                                          </p:spTgt>
                                        </p:tgtEl>
                                        <p:attrNameLst>
                                          <p:attrName>style.visibility</p:attrName>
                                        </p:attrNameLst>
                                      </p:cBhvr>
                                      <p:to>
                                        <p:strVal val="visible"/>
                                      </p:to>
                                    </p:set>
                                    <p:anim calcmode="lin" valueType="num">
                                      <p:cBhvr>
                                        <p:cTn id="18" dur="500" fill="hold"/>
                                        <p:tgtEl>
                                          <p:spTgt spid="48132">
                                            <p:txEl>
                                              <p:pRg st="1" end="1"/>
                                            </p:txEl>
                                          </p:spTgt>
                                        </p:tgtEl>
                                        <p:attrNameLst>
                                          <p:attrName>ppt_w</p:attrName>
                                        </p:attrNameLst>
                                      </p:cBhvr>
                                      <p:tavLst>
                                        <p:tav tm="0">
                                          <p:val>
                                            <p:fltVal val="0"/>
                                          </p:val>
                                        </p:tav>
                                        <p:tav tm="100000">
                                          <p:val>
                                            <p:strVal val="#ppt_w"/>
                                          </p:val>
                                        </p:tav>
                                      </p:tavLst>
                                    </p:anim>
                                    <p:anim calcmode="lin" valueType="num">
                                      <p:cBhvr>
                                        <p:cTn id="19" dur="500" fill="hold"/>
                                        <p:tgtEl>
                                          <p:spTgt spid="48132">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20" fill="hold">
                      <p:stCondLst>
                        <p:cond delay="indefinite"/>
                      </p:stCondLst>
                      <p:childTnLst>
                        <p:par>
                          <p:cTn id="21" fill="hold">
                            <p:stCondLst>
                              <p:cond delay="0"/>
                            </p:stCondLst>
                            <p:childTnLst>
                              <p:par>
                                <p:cTn id="22" presetID="23" presetClass="entr" presetSubtype="16" fill="hold" grpId="0" nodeType="clickEffect">
                                  <p:stCondLst>
                                    <p:cond delay="0"/>
                                  </p:stCondLst>
                                  <p:childTnLst>
                                    <p:set>
                                      <p:cBhvr>
                                        <p:cTn id="23" dur="1" fill="hold">
                                          <p:stCondLst>
                                            <p:cond delay="0"/>
                                          </p:stCondLst>
                                        </p:cTn>
                                        <p:tgtEl>
                                          <p:spTgt spid="48132">
                                            <p:txEl>
                                              <p:pRg st="2" end="2"/>
                                            </p:txEl>
                                          </p:spTgt>
                                        </p:tgtEl>
                                        <p:attrNameLst>
                                          <p:attrName>style.visibility</p:attrName>
                                        </p:attrNameLst>
                                      </p:cBhvr>
                                      <p:to>
                                        <p:strVal val="visible"/>
                                      </p:to>
                                    </p:set>
                                    <p:anim calcmode="lin" valueType="num">
                                      <p:cBhvr>
                                        <p:cTn id="24" dur="500" fill="hold"/>
                                        <p:tgtEl>
                                          <p:spTgt spid="48132">
                                            <p:txEl>
                                              <p:pRg st="2" end="2"/>
                                            </p:txEl>
                                          </p:spTgt>
                                        </p:tgtEl>
                                        <p:attrNameLst>
                                          <p:attrName>ppt_w</p:attrName>
                                        </p:attrNameLst>
                                      </p:cBhvr>
                                      <p:tavLst>
                                        <p:tav tm="0">
                                          <p:val>
                                            <p:fltVal val="0"/>
                                          </p:val>
                                        </p:tav>
                                        <p:tav tm="100000">
                                          <p:val>
                                            <p:strVal val="#ppt_w"/>
                                          </p:val>
                                        </p:tav>
                                      </p:tavLst>
                                    </p:anim>
                                    <p:anim calcmode="lin" valueType="num">
                                      <p:cBhvr>
                                        <p:cTn id="25" dur="500" fill="hold"/>
                                        <p:tgtEl>
                                          <p:spTgt spid="4813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26" fill="hold">
                      <p:stCondLst>
                        <p:cond delay="indefinite"/>
                      </p:stCondLst>
                      <p:childTnLst>
                        <p:par>
                          <p:cTn id="27" fill="hold">
                            <p:stCondLst>
                              <p:cond delay="0"/>
                            </p:stCondLst>
                            <p:childTnLst>
                              <p:par>
                                <p:cTn id="28" presetID="23" presetClass="entr" presetSubtype="16" fill="hold" grpId="0" nodeType="clickEffect">
                                  <p:stCondLst>
                                    <p:cond delay="0"/>
                                  </p:stCondLst>
                                  <p:childTnLst>
                                    <p:set>
                                      <p:cBhvr>
                                        <p:cTn id="29" dur="1" fill="hold">
                                          <p:stCondLst>
                                            <p:cond delay="0"/>
                                          </p:stCondLst>
                                        </p:cTn>
                                        <p:tgtEl>
                                          <p:spTgt spid="48132">
                                            <p:txEl>
                                              <p:pRg st="3" end="3"/>
                                            </p:txEl>
                                          </p:spTgt>
                                        </p:tgtEl>
                                        <p:attrNameLst>
                                          <p:attrName>style.visibility</p:attrName>
                                        </p:attrNameLst>
                                      </p:cBhvr>
                                      <p:to>
                                        <p:strVal val="visible"/>
                                      </p:to>
                                    </p:set>
                                    <p:anim calcmode="lin" valueType="num">
                                      <p:cBhvr>
                                        <p:cTn id="30" dur="500" fill="hold"/>
                                        <p:tgtEl>
                                          <p:spTgt spid="48132">
                                            <p:txEl>
                                              <p:pRg st="3" end="3"/>
                                            </p:txEl>
                                          </p:spTgt>
                                        </p:tgtEl>
                                        <p:attrNameLst>
                                          <p:attrName>ppt_w</p:attrName>
                                        </p:attrNameLst>
                                      </p:cBhvr>
                                      <p:tavLst>
                                        <p:tav tm="0">
                                          <p:val>
                                            <p:fltVal val="0"/>
                                          </p:val>
                                        </p:tav>
                                        <p:tav tm="100000">
                                          <p:val>
                                            <p:strVal val="#ppt_w"/>
                                          </p:val>
                                        </p:tav>
                                      </p:tavLst>
                                    </p:anim>
                                    <p:anim calcmode="lin" valueType="num">
                                      <p:cBhvr>
                                        <p:cTn id="31" dur="500" fill="hold"/>
                                        <p:tgtEl>
                                          <p:spTgt spid="48132">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3" presetClass="entr" presetSubtype="16" fill="hold" grpId="0" nodeType="clickEffect">
                                  <p:stCondLst>
                                    <p:cond delay="0"/>
                                  </p:stCondLst>
                                  <p:childTnLst>
                                    <p:set>
                                      <p:cBhvr>
                                        <p:cTn id="35" dur="1" fill="hold">
                                          <p:stCondLst>
                                            <p:cond delay="0"/>
                                          </p:stCondLst>
                                        </p:cTn>
                                        <p:tgtEl>
                                          <p:spTgt spid="48132">
                                            <p:txEl>
                                              <p:pRg st="4" end="4"/>
                                            </p:txEl>
                                          </p:spTgt>
                                        </p:tgtEl>
                                        <p:attrNameLst>
                                          <p:attrName>style.visibility</p:attrName>
                                        </p:attrNameLst>
                                      </p:cBhvr>
                                      <p:to>
                                        <p:strVal val="visible"/>
                                      </p:to>
                                    </p:set>
                                    <p:anim calcmode="lin" valueType="num">
                                      <p:cBhvr>
                                        <p:cTn id="36" dur="500" fill="hold"/>
                                        <p:tgtEl>
                                          <p:spTgt spid="48132">
                                            <p:txEl>
                                              <p:pRg st="4" end="4"/>
                                            </p:txEl>
                                          </p:spTgt>
                                        </p:tgtEl>
                                        <p:attrNameLst>
                                          <p:attrName>ppt_w</p:attrName>
                                        </p:attrNameLst>
                                      </p:cBhvr>
                                      <p:tavLst>
                                        <p:tav tm="0">
                                          <p:val>
                                            <p:fltVal val="0"/>
                                          </p:val>
                                        </p:tav>
                                        <p:tav tm="100000">
                                          <p:val>
                                            <p:strVal val="#ppt_w"/>
                                          </p:val>
                                        </p:tav>
                                      </p:tavLst>
                                    </p:anim>
                                    <p:anim calcmode="lin" valueType="num">
                                      <p:cBhvr>
                                        <p:cTn id="37" dur="500" fill="hold"/>
                                        <p:tgtEl>
                                          <p:spTgt spid="48132">
                                            <p:txEl>
                                              <p:pRg st="4" end="4"/>
                                            </p:txEl>
                                          </p:spTgt>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3" presetClass="entr" presetSubtype="16" fill="hold" grpId="0" nodeType="clickEffect">
                                  <p:stCondLst>
                                    <p:cond delay="0"/>
                                  </p:stCondLst>
                                  <p:childTnLst>
                                    <p:set>
                                      <p:cBhvr>
                                        <p:cTn id="41" dur="1" fill="hold">
                                          <p:stCondLst>
                                            <p:cond delay="0"/>
                                          </p:stCondLst>
                                        </p:cTn>
                                        <p:tgtEl>
                                          <p:spTgt spid="48132">
                                            <p:txEl>
                                              <p:pRg st="6" end="6"/>
                                            </p:txEl>
                                          </p:spTgt>
                                        </p:tgtEl>
                                        <p:attrNameLst>
                                          <p:attrName>style.visibility</p:attrName>
                                        </p:attrNameLst>
                                      </p:cBhvr>
                                      <p:to>
                                        <p:strVal val="visible"/>
                                      </p:to>
                                    </p:set>
                                    <p:anim calcmode="lin" valueType="num">
                                      <p:cBhvr>
                                        <p:cTn id="42" dur="500" fill="hold"/>
                                        <p:tgtEl>
                                          <p:spTgt spid="48132">
                                            <p:txEl>
                                              <p:pRg st="6" end="6"/>
                                            </p:txEl>
                                          </p:spTgt>
                                        </p:tgtEl>
                                        <p:attrNameLst>
                                          <p:attrName>ppt_w</p:attrName>
                                        </p:attrNameLst>
                                      </p:cBhvr>
                                      <p:tavLst>
                                        <p:tav tm="0">
                                          <p:val>
                                            <p:fltVal val="0"/>
                                          </p:val>
                                        </p:tav>
                                        <p:tav tm="100000">
                                          <p:val>
                                            <p:strVal val="#ppt_w"/>
                                          </p:val>
                                        </p:tav>
                                      </p:tavLst>
                                    </p:anim>
                                    <p:anim calcmode="lin" valueType="num">
                                      <p:cBhvr>
                                        <p:cTn id="43" dur="500" fill="hold"/>
                                        <p:tgtEl>
                                          <p:spTgt spid="48132">
                                            <p:txEl>
                                              <p:pRg st="6" end="6"/>
                                            </p:txEl>
                                          </p:spTgt>
                                        </p:tgtEl>
                                        <p:attrNameLst>
                                          <p:attrName>ppt_h</p:attrName>
                                        </p:attrNameLst>
                                      </p:cBhvr>
                                      <p:tavLst>
                                        <p:tav tm="0">
                                          <p:val>
                                            <p:fltVal val="0"/>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3" presetClass="entr" presetSubtype="16" fill="hold" grpId="0" nodeType="clickEffect">
                                  <p:stCondLst>
                                    <p:cond delay="0"/>
                                  </p:stCondLst>
                                  <p:childTnLst>
                                    <p:set>
                                      <p:cBhvr>
                                        <p:cTn id="47" dur="1" fill="hold">
                                          <p:stCondLst>
                                            <p:cond delay="0"/>
                                          </p:stCondLst>
                                        </p:cTn>
                                        <p:tgtEl>
                                          <p:spTgt spid="48132">
                                            <p:txEl>
                                              <p:pRg st="7" end="7"/>
                                            </p:txEl>
                                          </p:spTgt>
                                        </p:tgtEl>
                                        <p:attrNameLst>
                                          <p:attrName>style.visibility</p:attrName>
                                        </p:attrNameLst>
                                      </p:cBhvr>
                                      <p:to>
                                        <p:strVal val="visible"/>
                                      </p:to>
                                    </p:set>
                                    <p:anim calcmode="lin" valueType="num">
                                      <p:cBhvr>
                                        <p:cTn id="48" dur="500" fill="hold"/>
                                        <p:tgtEl>
                                          <p:spTgt spid="48132">
                                            <p:txEl>
                                              <p:pRg st="7" end="7"/>
                                            </p:txEl>
                                          </p:spTgt>
                                        </p:tgtEl>
                                        <p:attrNameLst>
                                          <p:attrName>ppt_w</p:attrName>
                                        </p:attrNameLst>
                                      </p:cBhvr>
                                      <p:tavLst>
                                        <p:tav tm="0">
                                          <p:val>
                                            <p:fltVal val="0"/>
                                          </p:val>
                                        </p:tav>
                                        <p:tav tm="100000">
                                          <p:val>
                                            <p:strVal val="#ppt_w"/>
                                          </p:val>
                                        </p:tav>
                                      </p:tavLst>
                                    </p:anim>
                                    <p:anim calcmode="lin" valueType="num">
                                      <p:cBhvr>
                                        <p:cTn id="49" dur="500" fill="hold"/>
                                        <p:tgtEl>
                                          <p:spTgt spid="48132">
                                            <p:txEl>
                                              <p:pRg st="7" end="7"/>
                                            </p:txEl>
                                          </p:spTgt>
                                        </p:tgtEl>
                                        <p:attrNameLst>
                                          <p:attrName>ppt_h</p:attrName>
                                        </p:attrNameLst>
                                      </p:cBhvr>
                                      <p:tavLst>
                                        <p:tav tm="0">
                                          <p:val>
                                            <p:fltVal val="0"/>
                                          </p:val>
                                        </p:tav>
                                        <p:tav tm="100000">
                                          <p:val>
                                            <p:strVal val="#ppt_h"/>
                                          </p:val>
                                        </p:tav>
                                      </p:tavLst>
                                    </p:anim>
                                  </p:childTnLst>
                                </p:cTn>
                              </p:par>
                            </p:childTnLst>
                          </p:cTn>
                        </p:par>
                      </p:childTnLst>
                    </p:cTn>
                  </p:par>
                  <p:par>
                    <p:cTn id="50" fill="hold">
                      <p:stCondLst>
                        <p:cond delay="indefinite"/>
                      </p:stCondLst>
                      <p:childTnLst>
                        <p:par>
                          <p:cTn id="51" fill="hold">
                            <p:stCondLst>
                              <p:cond delay="0"/>
                            </p:stCondLst>
                            <p:childTnLst>
                              <p:par>
                                <p:cTn id="52" presetID="23" presetClass="entr" presetSubtype="16" fill="hold" grpId="0" nodeType="clickEffect">
                                  <p:stCondLst>
                                    <p:cond delay="0"/>
                                  </p:stCondLst>
                                  <p:childTnLst>
                                    <p:set>
                                      <p:cBhvr>
                                        <p:cTn id="53" dur="1" fill="hold">
                                          <p:stCondLst>
                                            <p:cond delay="0"/>
                                          </p:stCondLst>
                                        </p:cTn>
                                        <p:tgtEl>
                                          <p:spTgt spid="48132">
                                            <p:txEl>
                                              <p:pRg st="8" end="8"/>
                                            </p:txEl>
                                          </p:spTgt>
                                        </p:tgtEl>
                                        <p:attrNameLst>
                                          <p:attrName>style.visibility</p:attrName>
                                        </p:attrNameLst>
                                      </p:cBhvr>
                                      <p:to>
                                        <p:strVal val="visible"/>
                                      </p:to>
                                    </p:set>
                                    <p:anim calcmode="lin" valueType="num">
                                      <p:cBhvr>
                                        <p:cTn id="54" dur="500" fill="hold"/>
                                        <p:tgtEl>
                                          <p:spTgt spid="48132">
                                            <p:txEl>
                                              <p:pRg st="8" end="8"/>
                                            </p:txEl>
                                          </p:spTgt>
                                        </p:tgtEl>
                                        <p:attrNameLst>
                                          <p:attrName>ppt_w</p:attrName>
                                        </p:attrNameLst>
                                      </p:cBhvr>
                                      <p:tavLst>
                                        <p:tav tm="0">
                                          <p:val>
                                            <p:fltVal val="0"/>
                                          </p:val>
                                        </p:tav>
                                        <p:tav tm="100000">
                                          <p:val>
                                            <p:strVal val="#ppt_w"/>
                                          </p:val>
                                        </p:tav>
                                      </p:tavLst>
                                    </p:anim>
                                    <p:anim calcmode="lin" valueType="num">
                                      <p:cBhvr>
                                        <p:cTn id="55" dur="500" fill="hold"/>
                                        <p:tgtEl>
                                          <p:spTgt spid="48132">
                                            <p:txEl>
                                              <p:pRg st="8" end="8"/>
                                            </p:txEl>
                                          </p:spTgt>
                                        </p:tgtEl>
                                        <p:attrNameLst>
                                          <p:attrName>ppt_h</p:attrName>
                                        </p:attrNameLst>
                                      </p:cBhvr>
                                      <p:tavLst>
                                        <p:tav tm="0">
                                          <p:val>
                                            <p:fltVal val="0"/>
                                          </p:val>
                                        </p:tav>
                                        <p:tav tm="100000">
                                          <p:val>
                                            <p:strVal val="#ppt_h"/>
                                          </p:val>
                                        </p:tav>
                                      </p:tavLst>
                                    </p:anim>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8" fill="hold" nodeType="clickEffect">
                                  <p:stCondLst>
                                    <p:cond delay="0"/>
                                  </p:stCondLst>
                                  <p:childTnLst>
                                    <p:set>
                                      <p:cBhvr>
                                        <p:cTn id="59" dur="1" fill="hold">
                                          <p:stCondLst>
                                            <p:cond delay="0"/>
                                          </p:stCondLst>
                                        </p:cTn>
                                        <p:tgtEl>
                                          <p:spTgt spid="48133"/>
                                        </p:tgtEl>
                                        <p:attrNameLst>
                                          <p:attrName>style.visibility</p:attrName>
                                        </p:attrNameLst>
                                      </p:cBhvr>
                                      <p:to>
                                        <p:strVal val="visible"/>
                                      </p:to>
                                    </p:set>
                                    <p:anim calcmode="lin" valueType="num">
                                      <p:cBhvr additive="base">
                                        <p:cTn id="60" dur="500" fill="hold"/>
                                        <p:tgtEl>
                                          <p:spTgt spid="48133"/>
                                        </p:tgtEl>
                                        <p:attrNameLst>
                                          <p:attrName>ppt_x</p:attrName>
                                        </p:attrNameLst>
                                      </p:cBhvr>
                                      <p:tavLst>
                                        <p:tav tm="0">
                                          <p:val>
                                            <p:strVal val="0-#ppt_w/2"/>
                                          </p:val>
                                        </p:tav>
                                        <p:tav tm="100000">
                                          <p:val>
                                            <p:strVal val="#ppt_x"/>
                                          </p:val>
                                        </p:tav>
                                      </p:tavLst>
                                    </p:anim>
                                    <p:anim calcmode="lin" valueType="num">
                                      <p:cBhvr additive="base">
                                        <p:cTn id="61" dur="500" fill="hold"/>
                                        <p:tgtEl>
                                          <p:spTgt spid="481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1" grpId="0" animBg="1" autoUpdateAnimBg="0"/>
      <p:bldP spid="48132" grpId="0" build="p" animBg="1" autoUpdateAnimBg="0"/>
    </p:bldLst>
  </p:timing>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91489" name="Text Box 2"/>
          <p:cNvSpPr txBox="1">
            <a:spLocks noChangeArrowheads="1"/>
          </p:cNvSpPr>
          <p:nvPr/>
        </p:nvSpPr>
        <p:spPr bwMode="auto">
          <a:xfrm>
            <a:off x="8534400" y="193675"/>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69</a:t>
            </a:r>
            <a:endParaRPr lang="en-US" altLang="zh-CN">
              <a:solidFill>
                <a:schemeClr val="bg1"/>
              </a:solidFill>
              <a:latin typeface="Times New Roman" charset="0"/>
              <a:ea typeface="SimSun" charset="0"/>
              <a:cs typeface="SimSun" charset="0"/>
            </a:endParaRPr>
          </a:p>
        </p:txBody>
      </p:sp>
      <p:sp>
        <p:nvSpPr>
          <p:cNvPr id="50179" name="Text Box 3"/>
          <p:cNvSpPr txBox="1">
            <a:spLocks noChangeArrowheads="1"/>
          </p:cNvSpPr>
          <p:nvPr/>
        </p:nvSpPr>
        <p:spPr bwMode="auto">
          <a:xfrm>
            <a:off x="2057400" y="1700808"/>
            <a:ext cx="7086600" cy="4585871"/>
          </a:xfrm>
          <a:prstGeom prst="rect">
            <a:avLst/>
          </a:prstGeom>
          <a:solidFill>
            <a:srgbClr val="CC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350838" indent="-350838">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Font typeface="Wingdings" charset="0"/>
              <a:buNone/>
            </a:pPr>
            <a:endParaRPr lang="en-US" altLang="zh-CN" sz="2800" b="1" dirty="0">
              <a:solidFill>
                <a:schemeClr val="tx2"/>
              </a:solidFill>
              <a:latin typeface="Times" charset="0"/>
              <a:ea typeface="SimSun" charset="0"/>
              <a:cs typeface="SimSun" charset="0"/>
            </a:endParaRPr>
          </a:p>
          <a:p>
            <a:pPr eaLnBrk="1" hangingPunct="1">
              <a:buFont typeface="Wingdings" charset="0"/>
              <a:buChar char="§"/>
            </a:pPr>
            <a:r>
              <a:rPr lang="zh-CN" altLang="en-US" b="1">
                <a:solidFill>
                  <a:schemeClr val="tx2"/>
                </a:solidFill>
                <a:latin typeface="楷体" charset="0"/>
                <a:ea typeface="楷体" charset="0"/>
                <a:cs typeface="楷体" charset="0"/>
              </a:rPr>
              <a:t>为何马太要写此福音书</a:t>
            </a:r>
            <a:r>
              <a:rPr lang="en-US" altLang="zh-CN" b="1">
                <a:solidFill>
                  <a:schemeClr val="tx2"/>
                </a:solidFill>
                <a:latin typeface="楷体" charset="0"/>
                <a:ea typeface="楷体" charset="0"/>
                <a:cs typeface="楷体" charset="0"/>
              </a:rPr>
              <a:t>?</a:t>
            </a:r>
            <a:r>
              <a:rPr lang="zh-CN" altLang="en-US" b="1">
                <a:solidFill>
                  <a:schemeClr val="tx2"/>
                </a:solidFill>
                <a:latin typeface="楷体" charset="0"/>
                <a:ea typeface="楷体" charset="0"/>
                <a:cs typeface="楷体" charset="0"/>
              </a:rPr>
              <a:t> 马太广泛引用了旧约</a:t>
            </a:r>
            <a:r>
              <a:rPr lang="en-US" altLang="zh-TW" b="1">
                <a:solidFill>
                  <a:schemeClr val="tx2"/>
                </a:solidFill>
                <a:latin typeface="楷体" charset="0"/>
                <a:ea typeface="楷体" charset="0"/>
                <a:cs typeface="楷体" charset="0"/>
              </a:rPr>
              <a:t>,</a:t>
            </a:r>
            <a:r>
              <a:rPr lang="zh-TW" altLang="en-US" b="1">
                <a:solidFill>
                  <a:schemeClr val="tx2"/>
                </a:solidFill>
                <a:latin typeface="楷体" charset="0"/>
                <a:ea typeface="楷体" charset="0"/>
                <a:cs typeface="楷体" charset="0"/>
              </a:rPr>
              <a:t> 以证明</a:t>
            </a:r>
            <a:r>
              <a:rPr lang="zh-CN" altLang="en-US" b="1">
                <a:solidFill>
                  <a:schemeClr val="tx2"/>
                </a:solidFill>
                <a:latin typeface="楷体" charset="0"/>
                <a:ea typeface="楷体" charset="0"/>
                <a:cs typeface="楷体" charset="0"/>
              </a:rPr>
              <a:t>太耶稣基督是弥赛亚</a:t>
            </a:r>
            <a:r>
              <a:rPr lang="en-US" altLang="zh-TW" b="1">
                <a:solidFill>
                  <a:schemeClr val="tx2"/>
                </a:solidFill>
                <a:latin typeface="楷体" charset="0"/>
                <a:ea typeface="楷体" charset="0"/>
                <a:cs typeface="楷体" charset="0"/>
              </a:rPr>
              <a:t>.</a:t>
            </a:r>
            <a:endParaRPr lang="en-US" altLang="zh-CN" b="1" dirty="0">
              <a:solidFill>
                <a:schemeClr val="tx2"/>
              </a:solidFill>
              <a:latin typeface="楷体" charset="0"/>
              <a:ea typeface="楷体" charset="0"/>
              <a:cs typeface="楷体" charset="0"/>
            </a:endParaRPr>
          </a:p>
          <a:p>
            <a:pPr eaLnBrk="1" hangingPunct="1">
              <a:buFont typeface="Wingdings" charset="0"/>
              <a:buChar char="§"/>
            </a:pPr>
            <a:endParaRPr lang="en-US" altLang="zh-CN" b="1" dirty="0">
              <a:solidFill>
                <a:schemeClr val="tx2"/>
              </a:solidFill>
              <a:latin typeface="楷体" charset="0"/>
              <a:ea typeface="楷体" charset="0"/>
              <a:cs typeface="楷体" charset="0"/>
            </a:endParaRPr>
          </a:p>
          <a:p>
            <a:pPr eaLnBrk="1" hangingPunct="1">
              <a:buFont typeface="Wingdings" charset="0"/>
              <a:buChar char="§"/>
            </a:pPr>
            <a:r>
              <a:rPr lang="zh-CN" altLang="en-US" b="1">
                <a:solidFill>
                  <a:schemeClr val="tx2"/>
                </a:solidFill>
                <a:latin typeface="楷体" charset="0"/>
                <a:ea typeface="楷体" charset="0"/>
                <a:cs typeface="楷体" charset="0"/>
              </a:rPr>
              <a:t>除了作为护教的目的是要</a:t>
            </a:r>
            <a:r>
              <a:rPr lang="zh-TW" altLang="en-US" b="1">
                <a:solidFill>
                  <a:schemeClr val="tx2"/>
                </a:solidFill>
                <a:latin typeface="楷体" charset="0"/>
                <a:ea typeface="楷体" charset="0"/>
                <a:cs typeface="楷体" charset="0"/>
              </a:rPr>
              <a:t>证</a:t>
            </a:r>
            <a:r>
              <a:rPr lang="zh-CN" altLang="en-US" b="1">
                <a:solidFill>
                  <a:schemeClr val="tx2"/>
                </a:solidFill>
                <a:latin typeface="楷体" charset="0"/>
                <a:ea typeface="楷体" charset="0"/>
                <a:cs typeface="楷体" charset="0"/>
              </a:rPr>
              <a:t>明</a:t>
            </a:r>
            <a:r>
              <a:rPr lang="zh-TW" altLang="en-US" b="1">
                <a:solidFill>
                  <a:schemeClr val="tx2"/>
                </a:solidFill>
                <a:latin typeface="楷体" charset="0"/>
                <a:ea typeface="楷体" charset="0"/>
                <a:cs typeface="楷体" charset="0"/>
              </a:rPr>
              <a:t>给</a:t>
            </a:r>
            <a:r>
              <a:rPr lang="zh-CN" altLang="en-US" b="1">
                <a:solidFill>
                  <a:schemeClr val="tx2"/>
                </a:solidFill>
                <a:latin typeface="楷体" charset="0"/>
                <a:ea typeface="楷体" charset="0"/>
                <a:cs typeface="楷体" charset="0"/>
              </a:rPr>
              <a:t>那些</a:t>
            </a:r>
            <a:r>
              <a:rPr lang="zh-CN" altLang="en-US" b="1" dirty="0">
                <a:solidFill>
                  <a:schemeClr val="tx2"/>
                </a:solidFill>
                <a:latin typeface="楷体" charset="0"/>
                <a:ea typeface="楷体" charset="0"/>
                <a:cs typeface="楷体" charset="0"/>
              </a:rPr>
              <a:t>不</a:t>
            </a:r>
            <a:r>
              <a:rPr lang="zh-CN" altLang="en-US" b="1">
                <a:solidFill>
                  <a:schemeClr val="tx2"/>
                </a:solidFill>
                <a:latin typeface="楷体" charset="0"/>
                <a:ea typeface="楷体" charset="0"/>
                <a:cs typeface="楷体" charset="0"/>
              </a:rPr>
              <a:t>信耶</a:t>
            </a:r>
            <a:r>
              <a:rPr lang="zh-TW" altLang="en-US" b="1">
                <a:solidFill>
                  <a:schemeClr val="tx2"/>
                </a:solidFill>
                <a:latin typeface="楷体" charset="0"/>
                <a:ea typeface="楷体" charset="0"/>
                <a:cs typeface="楷体" charset="0"/>
              </a:rPr>
              <a:t>稣</a:t>
            </a:r>
            <a:r>
              <a:rPr lang="zh-CN" altLang="en-US" b="1">
                <a:solidFill>
                  <a:schemeClr val="tx2"/>
                </a:solidFill>
                <a:latin typeface="楷体" charset="0"/>
                <a:ea typeface="楷体" charset="0"/>
                <a:cs typeface="楷体" charset="0"/>
              </a:rPr>
              <a:t>是</a:t>
            </a:r>
            <a:r>
              <a:rPr lang="zh-TW" altLang="en-US" b="1">
                <a:solidFill>
                  <a:schemeClr val="tx2"/>
                </a:solidFill>
                <a:latin typeface="楷体" charset="0"/>
                <a:ea typeface="楷体" charset="0"/>
                <a:cs typeface="楷体" charset="0"/>
              </a:rPr>
              <a:t>弥赛亚</a:t>
            </a:r>
            <a:r>
              <a:rPr lang="zh-CN" altLang="en-US" b="1">
                <a:solidFill>
                  <a:schemeClr val="tx2"/>
                </a:solidFill>
                <a:latin typeface="楷体" charset="0"/>
                <a:ea typeface="楷体" charset="0"/>
                <a:cs typeface="楷体" charset="0"/>
              </a:rPr>
              <a:t>的</a:t>
            </a:r>
            <a:r>
              <a:rPr lang="zh-TW" altLang="en-US" b="1">
                <a:solidFill>
                  <a:schemeClr val="tx2"/>
                </a:solidFill>
                <a:latin typeface="楷体" charset="0"/>
                <a:ea typeface="楷体" charset="0"/>
                <a:cs typeface="楷体" charset="0"/>
              </a:rPr>
              <a:t>犹</a:t>
            </a:r>
            <a:r>
              <a:rPr lang="zh-CN" altLang="en-US" b="1">
                <a:solidFill>
                  <a:schemeClr val="tx2"/>
                </a:solidFill>
                <a:latin typeface="楷体" charset="0"/>
                <a:ea typeface="楷体" charset="0"/>
                <a:cs typeface="楷体" charset="0"/>
              </a:rPr>
              <a:t>太</a:t>
            </a:r>
            <a:r>
              <a:rPr lang="zh-CN" altLang="en-US" b="1" dirty="0">
                <a:solidFill>
                  <a:schemeClr val="tx2"/>
                </a:solidFill>
                <a:latin typeface="楷体" charset="0"/>
                <a:ea typeface="楷体" charset="0"/>
                <a:cs typeface="楷体" charset="0"/>
              </a:rPr>
              <a:t>人</a:t>
            </a:r>
            <a:r>
              <a:rPr lang="zh-TW" altLang="en-US" b="1" dirty="0">
                <a:solidFill>
                  <a:schemeClr val="tx2"/>
                </a:solidFill>
                <a:latin typeface="楷体" charset="0"/>
                <a:ea typeface="楷体" charset="0"/>
                <a:cs typeface="楷体" charset="0"/>
              </a:rPr>
              <a:t>外</a:t>
            </a:r>
            <a:r>
              <a:rPr lang="en-US" altLang="zh-TW" b="1" dirty="0">
                <a:solidFill>
                  <a:schemeClr val="tx2"/>
                </a:solidFill>
                <a:latin typeface="楷体" charset="0"/>
                <a:ea typeface="楷体" charset="0"/>
                <a:cs typeface="楷体" charset="0"/>
              </a:rPr>
              <a:t>,</a:t>
            </a:r>
            <a:r>
              <a:rPr lang="zh-TW" altLang="en-US" b="1" dirty="0">
                <a:solidFill>
                  <a:schemeClr val="tx2"/>
                </a:solidFill>
                <a:latin typeface="楷体" charset="0"/>
                <a:ea typeface="楷体" charset="0"/>
                <a:cs typeface="楷体" charset="0"/>
              </a:rPr>
              <a:t> </a:t>
            </a:r>
            <a:r>
              <a:rPr lang="zh-CN" altLang="en-US" b="1">
                <a:solidFill>
                  <a:schemeClr val="tx2"/>
                </a:solidFill>
                <a:latin typeface="楷体" charset="0"/>
                <a:ea typeface="楷体" charset="0"/>
                <a:cs typeface="楷体" charset="0"/>
              </a:rPr>
              <a:t>也同</a:t>
            </a:r>
            <a:r>
              <a:rPr lang="zh-TW" altLang="en-US" b="1">
                <a:solidFill>
                  <a:schemeClr val="tx2"/>
                </a:solidFill>
                <a:latin typeface="楷体" charset="0"/>
                <a:ea typeface="楷体" charset="0"/>
                <a:cs typeface="楷体" charset="0"/>
              </a:rPr>
              <a:t>时给予犹</a:t>
            </a:r>
            <a:r>
              <a:rPr lang="zh-CN" altLang="en-US" b="1">
                <a:solidFill>
                  <a:schemeClr val="tx2"/>
                </a:solidFill>
                <a:latin typeface="楷体" charset="0"/>
                <a:ea typeface="楷体" charset="0"/>
                <a:cs typeface="楷体" charset="0"/>
              </a:rPr>
              <a:t>太人信徒</a:t>
            </a:r>
            <a:r>
              <a:rPr lang="zh-TW" altLang="en-US" b="1">
                <a:solidFill>
                  <a:schemeClr val="tx2"/>
                </a:solidFill>
                <a:latin typeface="楷体" charset="0"/>
                <a:ea typeface="楷体" charset="0"/>
                <a:cs typeface="楷体" charset="0"/>
              </a:rPr>
              <a:t>的资料</a:t>
            </a:r>
            <a:r>
              <a:rPr lang="en-US" altLang="zh-CN" b="1">
                <a:solidFill>
                  <a:schemeClr val="tx2"/>
                </a:solidFill>
                <a:latin typeface="楷体" charset="0"/>
                <a:ea typeface="楷体" charset="0"/>
                <a:cs typeface="楷体" charset="0"/>
              </a:rPr>
              <a:t>.</a:t>
            </a:r>
            <a:endParaRPr lang="en-US" altLang="zh-CN" b="1" dirty="0">
              <a:solidFill>
                <a:schemeClr val="tx2"/>
              </a:solidFill>
              <a:latin typeface="楷体" charset="0"/>
              <a:ea typeface="楷体" charset="0"/>
              <a:cs typeface="楷体" charset="0"/>
            </a:endParaRPr>
          </a:p>
          <a:p>
            <a:pPr eaLnBrk="1" hangingPunct="1">
              <a:buFont typeface="Wingdings" charset="0"/>
              <a:buChar char="§"/>
            </a:pPr>
            <a:endParaRPr lang="en-US" altLang="zh-CN" b="1" dirty="0">
              <a:solidFill>
                <a:schemeClr val="tx2"/>
              </a:solidFill>
              <a:latin typeface="楷体" charset="0"/>
              <a:ea typeface="楷体" charset="0"/>
              <a:cs typeface="楷体" charset="0"/>
            </a:endParaRPr>
          </a:p>
          <a:p>
            <a:pPr eaLnBrk="1" hangingPunct="1">
              <a:buFont typeface="Wingdings" charset="0"/>
              <a:buChar char="§"/>
            </a:pPr>
            <a:r>
              <a:rPr lang="zh-TW" altLang="en-US" b="1">
                <a:solidFill>
                  <a:schemeClr val="tx2"/>
                </a:solidFill>
                <a:latin typeface="楷体" charset="0"/>
                <a:ea typeface="楷体" charset="0"/>
                <a:cs typeface="楷体" charset="0"/>
              </a:rPr>
              <a:t>马</a:t>
            </a:r>
            <a:r>
              <a:rPr lang="zh-CN" altLang="en-US" b="1">
                <a:solidFill>
                  <a:schemeClr val="tx2"/>
                </a:solidFill>
                <a:latin typeface="楷体" charset="0"/>
                <a:ea typeface="楷体" charset="0"/>
                <a:cs typeface="楷体" charset="0"/>
              </a:rPr>
              <a:t>太</a:t>
            </a:r>
            <a:r>
              <a:rPr lang="zh-CN" altLang="en-US" b="1" dirty="0">
                <a:solidFill>
                  <a:schemeClr val="tx2"/>
                </a:solidFill>
                <a:latin typeface="楷体" charset="0"/>
                <a:ea typeface="楷体" charset="0"/>
                <a:cs typeface="楷体" charset="0"/>
              </a:rPr>
              <a:t>福音也回答了在</a:t>
            </a:r>
            <a:r>
              <a:rPr lang="zh-CN" altLang="en-US" b="1">
                <a:solidFill>
                  <a:schemeClr val="tx2"/>
                </a:solidFill>
                <a:latin typeface="楷体" charset="0"/>
                <a:ea typeface="楷体" charset="0"/>
                <a:cs typeface="楷体" charset="0"/>
              </a:rPr>
              <a:t>第一世</a:t>
            </a:r>
            <a:r>
              <a:rPr lang="zh-TW" altLang="en-US" b="1">
                <a:solidFill>
                  <a:schemeClr val="tx2"/>
                </a:solidFill>
                <a:latin typeface="楷体" charset="0"/>
                <a:ea typeface="楷体" charset="0"/>
                <a:cs typeface="楷体" charset="0"/>
              </a:rPr>
              <a:t>纪犹</a:t>
            </a:r>
            <a:r>
              <a:rPr lang="zh-CN" altLang="en-US" b="1">
                <a:solidFill>
                  <a:schemeClr val="tx2"/>
                </a:solidFill>
                <a:latin typeface="楷体" charset="0"/>
                <a:ea typeface="楷体" charset="0"/>
                <a:cs typeface="楷体" charset="0"/>
              </a:rPr>
              <a:t>太</a:t>
            </a:r>
            <a:r>
              <a:rPr lang="zh-CN" altLang="en-US" b="1" dirty="0">
                <a:solidFill>
                  <a:schemeClr val="tx2"/>
                </a:solidFill>
                <a:latin typeface="楷体" charset="0"/>
                <a:ea typeface="楷体" charset="0"/>
                <a:cs typeface="楷体" charset="0"/>
              </a:rPr>
              <a:t>人信徒所</a:t>
            </a:r>
            <a:r>
              <a:rPr lang="zh-CN" altLang="en-US" b="1">
                <a:solidFill>
                  <a:schemeClr val="tx2"/>
                </a:solidFill>
                <a:latin typeface="楷体" charset="0"/>
                <a:ea typeface="楷体" charset="0"/>
                <a:cs typeface="楷体" charset="0"/>
              </a:rPr>
              <a:t>提出在</a:t>
            </a:r>
            <a:r>
              <a:rPr lang="zh-TW" altLang="en-US" b="1">
                <a:solidFill>
                  <a:schemeClr val="tx2"/>
                </a:solidFill>
                <a:latin typeface="楷体" charset="0"/>
                <a:ea typeface="楷体" charset="0"/>
                <a:cs typeface="楷体" charset="0"/>
              </a:rPr>
              <a:t>当时</a:t>
            </a:r>
            <a:r>
              <a:rPr lang="zh-CN" altLang="en-US" b="1">
                <a:solidFill>
                  <a:schemeClr val="tx2"/>
                </a:solidFill>
                <a:latin typeface="楷体" charset="0"/>
                <a:ea typeface="楷体" charset="0"/>
                <a:cs typeface="楷体" charset="0"/>
              </a:rPr>
              <a:t>很自然</a:t>
            </a:r>
            <a:r>
              <a:rPr lang="zh-TW" altLang="en-US" b="1">
                <a:solidFill>
                  <a:schemeClr val="tx2"/>
                </a:solidFill>
                <a:latin typeface="楷体" charset="0"/>
                <a:ea typeface="楷体" charset="0"/>
                <a:cs typeface="楷体" charset="0"/>
              </a:rPr>
              <a:t>会有</a:t>
            </a:r>
            <a:r>
              <a:rPr lang="zh-CN" altLang="en-US" b="1">
                <a:solidFill>
                  <a:schemeClr val="tx2"/>
                </a:solidFill>
                <a:latin typeface="楷体" charset="0"/>
                <a:ea typeface="楷体" charset="0"/>
                <a:cs typeface="楷体" charset="0"/>
              </a:rPr>
              <a:t>的疑</a:t>
            </a:r>
            <a:r>
              <a:rPr lang="zh-TW" altLang="en-US" b="1">
                <a:solidFill>
                  <a:schemeClr val="tx2"/>
                </a:solidFill>
                <a:latin typeface="楷体" charset="0"/>
                <a:ea typeface="楷体" charset="0"/>
                <a:cs typeface="楷体" charset="0"/>
              </a:rPr>
              <a:t>问</a:t>
            </a:r>
            <a:r>
              <a:rPr lang="zh-CN" altLang="en-US" b="1">
                <a:solidFill>
                  <a:schemeClr val="tx2"/>
                </a:solidFill>
                <a:latin typeface="楷体" charset="0"/>
                <a:ea typeface="楷体" charset="0"/>
                <a:cs typeface="楷体" charset="0"/>
              </a:rPr>
              <a:t>就是</a:t>
            </a:r>
            <a:r>
              <a:rPr lang="en-US" altLang="zh-CN" b="1">
                <a:solidFill>
                  <a:schemeClr val="tx2"/>
                </a:solidFill>
                <a:latin typeface="楷体" charset="0"/>
                <a:ea typeface="楷体" charset="0"/>
                <a:cs typeface="楷体" charset="0"/>
              </a:rPr>
              <a:t> </a:t>
            </a:r>
            <a:r>
              <a:rPr lang="en-US" altLang="zh-CN" b="1" dirty="0">
                <a:solidFill>
                  <a:schemeClr val="tx2"/>
                </a:solidFill>
                <a:latin typeface="楷体" charset="0"/>
                <a:ea typeface="楷体" charset="0"/>
                <a:cs typeface="楷体" charset="0"/>
              </a:rPr>
              <a:t>“</a:t>
            </a:r>
            <a:r>
              <a:rPr lang="zh-CN" altLang="en-US" b="1">
                <a:solidFill>
                  <a:schemeClr val="tx2"/>
                </a:solidFill>
                <a:latin typeface="楷体" charset="0"/>
                <a:ea typeface="楷体" charset="0"/>
                <a:cs typeface="楷体" charset="0"/>
              </a:rPr>
              <a:t>既然耶</a:t>
            </a:r>
            <a:r>
              <a:rPr lang="zh-TW" altLang="en-US" b="1">
                <a:solidFill>
                  <a:schemeClr val="tx2"/>
                </a:solidFill>
                <a:latin typeface="楷体" charset="0"/>
                <a:ea typeface="楷体" charset="0"/>
                <a:cs typeface="楷体" charset="0"/>
              </a:rPr>
              <a:t>稣</a:t>
            </a:r>
            <a:r>
              <a:rPr lang="zh-CN" altLang="en-US" b="1">
                <a:solidFill>
                  <a:schemeClr val="tx2"/>
                </a:solidFill>
                <a:latin typeface="楷体" charset="0"/>
                <a:ea typeface="楷体" charset="0"/>
                <a:cs typeface="楷体" charset="0"/>
              </a:rPr>
              <a:t>基督就是</a:t>
            </a:r>
            <a:r>
              <a:rPr lang="zh-TW" altLang="en-US" b="1">
                <a:solidFill>
                  <a:schemeClr val="tx2"/>
                </a:solidFill>
                <a:latin typeface="楷体" charset="0"/>
                <a:ea typeface="楷体" charset="0"/>
                <a:cs typeface="楷体" charset="0"/>
              </a:rPr>
              <a:t>弥赛亚</a:t>
            </a:r>
            <a:r>
              <a:rPr lang="en-US" altLang="zh-TW" b="1">
                <a:solidFill>
                  <a:schemeClr val="tx2"/>
                </a:solidFill>
                <a:latin typeface="楷体" charset="0"/>
                <a:ea typeface="楷体" charset="0"/>
                <a:cs typeface="楷体" charset="0"/>
              </a:rPr>
              <a:t>,</a:t>
            </a:r>
            <a:r>
              <a:rPr lang="zh-TW" altLang="en-US" b="1">
                <a:solidFill>
                  <a:schemeClr val="tx2"/>
                </a:solidFill>
                <a:latin typeface="楷体" charset="0"/>
                <a:ea typeface="楷体" charset="0"/>
                <a:cs typeface="楷体" charset="0"/>
              </a:rPr>
              <a:t> 如果弥赛亚</a:t>
            </a:r>
            <a:r>
              <a:rPr lang="zh-CN" altLang="en-US" b="1">
                <a:solidFill>
                  <a:schemeClr val="tx2"/>
                </a:solidFill>
                <a:latin typeface="楷体" charset="0"/>
                <a:ea typeface="楷体" charset="0"/>
                <a:cs typeface="楷体" charset="0"/>
              </a:rPr>
              <a:t>是</a:t>
            </a:r>
            <a:r>
              <a:rPr lang="zh-CN" altLang="en-US" b="1" dirty="0">
                <a:solidFill>
                  <a:schemeClr val="tx2"/>
                </a:solidFill>
                <a:latin typeface="楷体" charset="0"/>
                <a:ea typeface="楷体" charset="0"/>
                <a:cs typeface="楷体" charset="0"/>
              </a:rPr>
              <a:t>要给</a:t>
            </a:r>
            <a:r>
              <a:rPr lang="zh-CN" altLang="en-US" b="1">
                <a:solidFill>
                  <a:schemeClr val="tx2"/>
                </a:solidFill>
                <a:latin typeface="楷体" charset="0"/>
                <a:ea typeface="楷体" charset="0"/>
                <a:cs typeface="楷体" charset="0"/>
              </a:rPr>
              <a:t>世人带</a:t>
            </a:r>
            <a:r>
              <a:rPr lang="zh-TW" altLang="en-US" b="1">
                <a:solidFill>
                  <a:schemeClr val="tx2"/>
                </a:solidFill>
                <a:latin typeface="楷体" charset="0"/>
                <a:ea typeface="楷体" charset="0"/>
                <a:cs typeface="楷体" charset="0"/>
              </a:rPr>
              <a:t>来</a:t>
            </a:r>
            <a:r>
              <a:rPr lang="zh-CN" altLang="en-US" b="1">
                <a:solidFill>
                  <a:schemeClr val="tx2"/>
                </a:solidFill>
                <a:latin typeface="楷体" charset="0"/>
                <a:ea typeface="楷体" charset="0"/>
                <a:cs typeface="楷体" charset="0"/>
              </a:rPr>
              <a:t>新的</a:t>
            </a:r>
            <a:r>
              <a:rPr lang="zh-TW" altLang="en-US" b="1">
                <a:solidFill>
                  <a:schemeClr val="tx2"/>
                </a:solidFill>
                <a:latin typeface="楷体" charset="0"/>
                <a:ea typeface="楷体" charset="0"/>
                <a:cs typeface="楷体" charset="0"/>
              </a:rPr>
              <a:t>国</a:t>
            </a:r>
            <a:r>
              <a:rPr lang="zh-CN" altLang="en-US" b="1">
                <a:solidFill>
                  <a:schemeClr val="tx2"/>
                </a:solidFill>
                <a:latin typeface="楷体" charset="0"/>
                <a:ea typeface="楷体" charset="0"/>
                <a:cs typeface="楷体" charset="0"/>
              </a:rPr>
              <a:t>度</a:t>
            </a:r>
            <a:r>
              <a:rPr lang="en-US" altLang="zh-CN" b="1">
                <a:solidFill>
                  <a:schemeClr val="tx2"/>
                </a:solidFill>
                <a:latin typeface="楷体" charset="0"/>
                <a:ea typeface="楷体" charset="0"/>
                <a:cs typeface="楷体" charset="0"/>
              </a:rPr>
              <a:t>,</a:t>
            </a:r>
            <a:r>
              <a:rPr lang="zh-CN" altLang="en-US" b="1">
                <a:solidFill>
                  <a:schemeClr val="tx2"/>
                </a:solidFill>
                <a:latin typeface="楷体" charset="0"/>
                <a:ea typeface="楷体" charset="0"/>
                <a:cs typeface="楷体" charset="0"/>
              </a:rPr>
              <a:t>那</a:t>
            </a:r>
            <a:r>
              <a:rPr lang="zh-TW" altLang="en-US" b="1">
                <a:solidFill>
                  <a:schemeClr val="tx2"/>
                </a:solidFill>
                <a:latin typeface="楷体" charset="0"/>
                <a:ea typeface="楷体" charset="0"/>
                <a:cs typeface="楷体" charset="0"/>
              </a:rPr>
              <a:t>国</a:t>
            </a:r>
            <a:r>
              <a:rPr lang="zh-CN" altLang="en-US" b="1">
                <a:solidFill>
                  <a:schemeClr val="tx2"/>
                </a:solidFill>
                <a:latin typeface="楷体" charset="0"/>
                <a:ea typeface="楷体" charset="0"/>
                <a:cs typeface="楷体" charset="0"/>
              </a:rPr>
              <a:t>度</a:t>
            </a:r>
            <a:r>
              <a:rPr lang="zh-CN" altLang="en-US" b="1" dirty="0">
                <a:solidFill>
                  <a:schemeClr val="tx2"/>
                </a:solidFill>
                <a:latin typeface="楷体" charset="0"/>
                <a:ea typeface="楷体" charset="0"/>
                <a:cs typeface="楷体" charset="0"/>
              </a:rPr>
              <a:t>到底</a:t>
            </a:r>
            <a:r>
              <a:rPr lang="zh-CN" altLang="en-US" b="1">
                <a:solidFill>
                  <a:schemeClr val="tx2"/>
                </a:solidFill>
                <a:latin typeface="楷体" charset="0"/>
                <a:ea typeface="楷体" charset="0"/>
                <a:cs typeface="楷体" charset="0"/>
              </a:rPr>
              <a:t>在那</a:t>
            </a:r>
            <a:r>
              <a:rPr lang="zh-TW" altLang="en-US" b="1">
                <a:solidFill>
                  <a:schemeClr val="tx2"/>
                </a:solidFill>
                <a:latin typeface="楷体" charset="0"/>
                <a:ea typeface="楷体" charset="0"/>
                <a:cs typeface="楷体" charset="0"/>
              </a:rPr>
              <a:t>里</a:t>
            </a:r>
            <a:r>
              <a:rPr lang="zh-CN" altLang="en-US" b="1">
                <a:solidFill>
                  <a:schemeClr val="tx2"/>
                </a:solidFill>
                <a:latin typeface="楷体" charset="0"/>
                <a:ea typeface="楷体" charset="0"/>
                <a:cs typeface="楷体" charset="0"/>
              </a:rPr>
              <a:t>呢</a:t>
            </a:r>
            <a:r>
              <a:rPr lang="en-US" altLang="zh-CN" b="1">
                <a:solidFill>
                  <a:schemeClr val="tx2"/>
                </a:solidFill>
                <a:latin typeface="楷体" charset="0"/>
                <a:ea typeface="楷体" charset="0"/>
                <a:cs typeface="楷体" charset="0"/>
              </a:rPr>
              <a:t>?</a:t>
            </a:r>
            <a:r>
              <a:rPr lang="en-US" altLang="zh-CN" b="1">
                <a:solidFill>
                  <a:schemeClr val="tx2"/>
                </a:solidFill>
                <a:latin typeface="Times" charset="0"/>
                <a:ea typeface="SimSun" charset="0"/>
                <a:cs typeface="SimSun" charset="0"/>
              </a:rPr>
              <a:t>”</a:t>
            </a:r>
            <a:endParaRPr lang="en-US" altLang="zh-CN" b="1" dirty="0">
              <a:solidFill>
                <a:schemeClr val="tx2"/>
              </a:solidFill>
              <a:latin typeface="Times" charset="0"/>
              <a:ea typeface="SimSun" charset="0"/>
              <a:cs typeface="SimSun" charset="0"/>
            </a:endParaRPr>
          </a:p>
        </p:txBody>
      </p:sp>
      <p:pic>
        <p:nvPicPr>
          <p:cNvPr id="191491" name="Picture 4" descr="bd07698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685800"/>
            <a:ext cx="2120900"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1492" name="Rectangle 5"/>
          <p:cNvSpPr>
            <a:spLocks noGrp="1" noChangeArrowheads="1"/>
          </p:cNvSpPr>
          <p:nvPr>
            <p:ph type="title" idx="4294967295"/>
          </p:nvPr>
        </p:nvSpPr>
        <p:spPr>
          <a:xfrm>
            <a:off x="3972272" y="553750"/>
            <a:ext cx="3048000" cy="584775"/>
          </a:xfrm>
          <a:solidFill>
            <a:srgbClr val="CC0000"/>
          </a:solidFill>
        </p:spPr>
        <p:txBody>
          <a:bodyPr>
            <a:spAutoFit/>
          </a:bodyPr>
          <a:lstStyle/>
          <a:p>
            <a:pPr eaLnBrk="1" hangingPunct="1"/>
            <a:r>
              <a:rPr lang="zh-TW" altLang="en-US" sz="3200" b="1">
                <a:solidFill>
                  <a:schemeClr val="bg1"/>
                </a:solidFill>
                <a:latin typeface="KaiTi" pitchFamily="49" charset="-122"/>
                <a:ea typeface="KaiTi" pitchFamily="49" charset="-122"/>
                <a:cs typeface="SimSun" charset="0"/>
              </a:rPr>
              <a:t>场景</a:t>
            </a:r>
            <a:endParaRPr lang="zh-CN" altLang="en-US" sz="3200" b="1" dirty="0">
              <a:solidFill>
                <a:schemeClr val="bg1"/>
              </a:solidFill>
              <a:latin typeface="KaiTi" pitchFamily="49" charset="-122"/>
              <a:ea typeface="KaiTi" pitchFamily="49" charset="-122"/>
              <a:cs typeface="SimSun"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0179">
                                            <p:bg/>
                                          </p:spTgt>
                                        </p:tgtEl>
                                        <p:attrNameLst>
                                          <p:attrName>style.visibility</p:attrName>
                                        </p:attrNameLst>
                                      </p:cBhvr>
                                      <p:to>
                                        <p:strVal val="visible"/>
                                      </p:to>
                                    </p:set>
                                    <p:anim calcmode="lin" valueType="num">
                                      <p:cBhvr>
                                        <p:cTn id="7" dur="500" fill="hold"/>
                                        <p:tgtEl>
                                          <p:spTgt spid="50179">
                                            <p:bg/>
                                          </p:spTgt>
                                        </p:tgtEl>
                                        <p:attrNameLst>
                                          <p:attrName>ppt_w</p:attrName>
                                        </p:attrNameLst>
                                      </p:cBhvr>
                                      <p:tavLst>
                                        <p:tav tm="0">
                                          <p:val>
                                            <p:fltVal val="0"/>
                                          </p:val>
                                        </p:tav>
                                        <p:tav tm="100000">
                                          <p:val>
                                            <p:strVal val="#ppt_w"/>
                                          </p:val>
                                        </p:tav>
                                      </p:tavLst>
                                    </p:anim>
                                    <p:anim calcmode="lin" valueType="num">
                                      <p:cBhvr>
                                        <p:cTn id="8" dur="500" fill="hold"/>
                                        <p:tgtEl>
                                          <p:spTgt spid="50179">
                                            <p:bg/>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50179">
                                            <p:txEl>
                                              <p:pRg st="1" end="1"/>
                                            </p:txEl>
                                          </p:spTgt>
                                        </p:tgtEl>
                                        <p:attrNameLst>
                                          <p:attrName>style.visibility</p:attrName>
                                        </p:attrNameLst>
                                      </p:cBhvr>
                                      <p:to>
                                        <p:strVal val="visible"/>
                                      </p:to>
                                    </p:set>
                                    <p:anim calcmode="lin" valueType="num">
                                      <p:cBhvr>
                                        <p:cTn id="13" dur="500" fill="hold"/>
                                        <p:tgtEl>
                                          <p:spTgt spid="50179">
                                            <p:txEl>
                                              <p:pRg st="1" end="1"/>
                                            </p:txEl>
                                          </p:spTgt>
                                        </p:tgtEl>
                                        <p:attrNameLst>
                                          <p:attrName>ppt_w</p:attrName>
                                        </p:attrNameLst>
                                      </p:cBhvr>
                                      <p:tavLst>
                                        <p:tav tm="0">
                                          <p:val>
                                            <p:fltVal val="0"/>
                                          </p:val>
                                        </p:tav>
                                        <p:tav tm="100000">
                                          <p:val>
                                            <p:strVal val="#ppt_w"/>
                                          </p:val>
                                        </p:tav>
                                      </p:tavLst>
                                    </p:anim>
                                    <p:anim calcmode="lin" valueType="num">
                                      <p:cBhvr>
                                        <p:cTn id="14" dur="500" fill="hold"/>
                                        <p:tgtEl>
                                          <p:spTgt spid="50179">
                                            <p:txEl>
                                              <p:pRg st="1" end="1"/>
                                            </p:txEl>
                                          </p:spTgt>
                                        </p:tgtEl>
                                        <p:attrNameLst>
                                          <p:attrName>ppt_h</p:attrName>
                                        </p:attrNameLst>
                                      </p:cBhvr>
                                      <p:tavLst>
                                        <p:tav tm="0">
                                          <p:val>
                                            <p:fltVal val="0"/>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16" fill="hold" grpId="0" nodeType="clickEffect">
                                  <p:stCondLst>
                                    <p:cond delay="0"/>
                                  </p:stCondLst>
                                  <p:childTnLst>
                                    <p:set>
                                      <p:cBhvr>
                                        <p:cTn id="18" dur="1" fill="hold">
                                          <p:stCondLst>
                                            <p:cond delay="0"/>
                                          </p:stCondLst>
                                        </p:cTn>
                                        <p:tgtEl>
                                          <p:spTgt spid="50179">
                                            <p:txEl>
                                              <p:pRg st="3" end="3"/>
                                            </p:txEl>
                                          </p:spTgt>
                                        </p:tgtEl>
                                        <p:attrNameLst>
                                          <p:attrName>style.visibility</p:attrName>
                                        </p:attrNameLst>
                                      </p:cBhvr>
                                      <p:to>
                                        <p:strVal val="visible"/>
                                      </p:to>
                                    </p:set>
                                    <p:anim calcmode="lin" valueType="num">
                                      <p:cBhvr>
                                        <p:cTn id="19" dur="500" fill="hold"/>
                                        <p:tgtEl>
                                          <p:spTgt spid="50179">
                                            <p:txEl>
                                              <p:pRg st="3" end="3"/>
                                            </p:txEl>
                                          </p:spTgt>
                                        </p:tgtEl>
                                        <p:attrNameLst>
                                          <p:attrName>ppt_w</p:attrName>
                                        </p:attrNameLst>
                                      </p:cBhvr>
                                      <p:tavLst>
                                        <p:tav tm="0">
                                          <p:val>
                                            <p:fltVal val="0"/>
                                          </p:val>
                                        </p:tav>
                                        <p:tav tm="100000">
                                          <p:val>
                                            <p:strVal val="#ppt_w"/>
                                          </p:val>
                                        </p:tav>
                                      </p:tavLst>
                                    </p:anim>
                                    <p:anim calcmode="lin" valueType="num">
                                      <p:cBhvr>
                                        <p:cTn id="20" dur="500" fill="hold"/>
                                        <p:tgtEl>
                                          <p:spTgt spid="50179">
                                            <p:txEl>
                                              <p:pRg st="3" end="3"/>
                                            </p:txEl>
                                          </p:spTgt>
                                        </p:tgtEl>
                                        <p:attrNameLst>
                                          <p:attrName>ppt_h</p:attrName>
                                        </p:attrNameLst>
                                      </p:cBhvr>
                                      <p:tavLst>
                                        <p:tav tm="0">
                                          <p:val>
                                            <p:fltVal val="0"/>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3" presetClass="entr" presetSubtype="16" fill="hold" grpId="0" nodeType="clickEffect">
                                  <p:stCondLst>
                                    <p:cond delay="0"/>
                                  </p:stCondLst>
                                  <p:childTnLst>
                                    <p:set>
                                      <p:cBhvr>
                                        <p:cTn id="24" dur="1" fill="hold">
                                          <p:stCondLst>
                                            <p:cond delay="0"/>
                                          </p:stCondLst>
                                        </p:cTn>
                                        <p:tgtEl>
                                          <p:spTgt spid="50179">
                                            <p:txEl>
                                              <p:pRg st="5" end="5"/>
                                            </p:txEl>
                                          </p:spTgt>
                                        </p:tgtEl>
                                        <p:attrNameLst>
                                          <p:attrName>style.visibility</p:attrName>
                                        </p:attrNameLst>
                                      </p:cBhvr>
                                      <p:to>
                                        <p:strVal val="visible"/>
                                      </p:to>
                                    </p:set>
                                    <p:anim calcmode="lin" valueType="num">
                                      <p:cBhvr>
                                        <p:cTn id="25" dur="500" fill="hold"/>
                                        <p:tgtEl>
                                          <p:spTgt spid="50179">
                                            <p:txEl>
                                              <p:pRg st="5" end="5"/>
                                            </p:txEl>
                                          </p:spTgt>
                                        </p:tgtEl>
                                        <p:attrNameLst>
                                          <p:attrName>ppt_w</p:attrName>
                                        </p:attrNameLst>
                                      </p:cBhvr>
                                      <p:tavLst>
                                        <p:tav tm="0">
                                          <p:val>
                                            <p:fltVal val="0"/>
                                          </p:val>
                                        </p:tav>
                                        <p:tav tm="100000">
                                          <p:val>
                                            <p:strVal val="#ppt_w"/>
                                          </p:val>
                                        </p:tav>
                                      </p:tavLst>
                                    </p:anim>
                                    <p:anim calcmode="lin" valueType="num">
                                      <p:cBhvr>
                                        <p:cTn id="26" dur="500" fill="hold"/>
                                        <p:tgtEl>
                                          <p:spTgt spid="50179">
                                            <p:txEl>
                                              <p:pRg st="5" end="5"/>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79" grpId="0" build="p" animBg="1"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93537" name="Text Box 2"/>
          <p:cNvSpPr txBox="1">
            <a:spLocks noChangeArrowheads="1"/>
          </p:cNvSpPr>
          <p:nvPr/>
        </p:nvSpPr>
        <p:spPr bwMode="auto">
          <a:xfrm>
            <a:off x="8502650" y="117475"/>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a:solidFill>
                  <a:schemeClr val="bg1"/>
                </a:solidFill>
                <a:latin typeface="Times New Roman" charset="0"/>
                <a:ea typeface="SimSun" charset="0"/>
                <a:cs typeface="SimSun" charset="0"/>
              </a:rPr>
              <a:t>69</a:t>
            </a:r>
            <a:endParaRPr lang="en-US" altLang="zh-CN">
              <a:solidFill>
                <a:schemeClr val="bg1"/>
              </a:solidFill>
              <a:latin typeface="Times New Roman" charset="0"/>
              <a:ea typeface="SimSun" charset="0"/>
              <a:cs typeface="SimSun" charset="0"/>
            </a:endParaRPr>
          </a:p>
        </p:txBody>
      </p:sp>
      <p:sp>
        <p:nvSpPr>
          <p:cNvPr id="52227" name="Text Box 3"/>
          <p:cNvSpPr txBox="1">
            <a:spLocks noChangeArrowheads="1"/>
          </p:cNvSpPr>
          <p:nvPr/>
        </p:nvSpPr>
        <p:spPr bwMode="auto">
          <a:xfrm>
            <a:off x="603250" y="968723"/>
            <a:ext cx="8007350" cy="3539430"/>
          </a:xfrm>
          <a:prstGeom prst="rect">
            <a:avLst/>
          </a:prstGeom>
          <a:solidFill>
            <a:srgbClr val="DDDDDD"/>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2800" b="1">
                <a:latin typeface="KaiTi" pitchFamily="49" charset="-122"/>
                <a:ea typeface="KaiTi" pitchFamily="49" charset="-122"/>
                <a:cs typeface="楷体" charset="0"/>
              </a:rPr>
              <a:t>马</a:t>
            </a:r>
            <a:r>
              <a:rPr lang="zh-CN" altLang="en-US" sz="2800" b="1">
                <a:latin typeface="KaiTi" pitchFamily="49" charset="-122"/>
                <a:ea typeface="KaiTi" pitchFamily="49" charset="-122"/>
                <a:cs typeface="楷体" charset="0"/>
              </a:rPr>
              <a:t>太</a:t>
            </a:r>
            <a:r>
              <a:rPr lang="zh-TW" altLang="en-US" sz="2800" b="1">
                <a:latin typeface="KaiTi" pitchFamily="49" charset="-122"/>
                <a:ea typeface="KaiTi" pitchFamily="49" charset="-122"/>
                <a:cs typeface="楷体" charset="0"/>
              </a:rPr>
              <a:t>从</a:t>
            </a:r>
            <a:r>
              <a:rPr lang="zh-CN" altLang="en-US" sz="2800" b="1">
                <a:latin typeface="KaiTi" pitchFamily="49" charset="-122"/>
                <a:ea typeface="KaiTi" pitchFamily="49" charset="-122"/>
                <a:cs typeface="楷体" charset="0"/>
              </a:rPr>
              <a:t>三方面</a:t>
            </a:r>
            <a:r>
              <a:rPr lang="zh-TW" altLang="en-US" sz="2800" b="1">
                <a:latin typeface="KaiTi" pitchFamily="49" charset="-122"/>
                <a:ea typeface="KaiTi" pitchFamily="49" charset="-122"/>
                <a:cs typeface="楷体" charset="0"/>
              </a:rPr>
              <a:t>来表达</a:t>
            </a:r>
            <a:r>
              <a:rPr lang="zh-CN" altLang="en-US" sz="2800" b="1">
                <a:latin typeface="KaiTi" pitchFamily="49" charset="-122"/>
                <a:ea typeface="KaiTi" pitchFamily="49" charset="-122"/>
                <a:cs typeface="楷体" charset="0"/>
              </a:rPr>
              <a:t>出</a:t>
            </a:r>
            <a:r>
              <a:rPr lang="zh-CN" altLang="en-US" sz="2800" b="1" dirty="0">
                <a:latin typeface="KaiTi" pitchFamily="49" charset="-122"/>
                <a:ea typeface="KaiTi" pitchFamily="49" charset="-122"/>
                <a:cs typeface="楷体" charset="0"/>
              </a:rPr>
              <a:t>耶稣</a:t>
            </a:r>
            <a:br>
              <a:rPr lang="zh-CN" altLang="en-US" sz="2800" b="1">
                <a:latin typeface="KaiTi" pitchFamily="49" charset="-122"/>
                <a:ea typeface="KaiTi" pitchFamily="49" charset="-122"/>
                <a:cs typeface="楷体" charset="0"/>
              </a:rPr>
            </a:br>
            <a:r>
              <a:rPr lang="zh-CN" altLang="en-US" sz="2800" b="1">
                <a:latin typeface="KaiTi" pitchFamily="49" charset="-122"/>
                <a:ea typeface="KaiTi" pitchFamily="49" charset="-122"/>
                <a:cs typeface="楷体" charset="0"/>
              </a:rPr>
              <a:t>就是</a:t>
            </a:r>
            <a:r>
              <a:rPr lang="zh-TW" altLang="en-US" sz="2800" b="1">
                <a:latin typeface="KaiTi" pitchFamily="49" charset="-122"/>
                <a:ea typeface="KaiTi" pitchFamily="49" charset="-122"/>
                <a:cs typeface="楷体" charset="0"/>
              </a:rPr>
              <a:t>弥赛亚</a:t>
            </a:r>
            <a:endParaRPr lang="zh-CN" altLang="en-US" sz="2800" b="1" dirty="0">
              <a:latin typeface="KaiTi" pitchFamily="49" charset="-122"/>
              <a:ea typeface="KaiTi" pitchFamily="49" charset="-122"/>
              <a:cs typeface="楷体" charset="0"/>
            </a:endParaRPr>
          </a:p>
          <a:p>
            <a:pPr eaLnBrk="1" hangingPunct="1"/>
            <a:r>
              <a:rPr lang="zh-CN" altLang="en-US" sz="2800" b="1" dirty="0">
                <a:latin typeface="KaiTi" pitchFamily="49" charset="-122"/>
                <a:ea typeface="KaiTi" pitchFamily="49" charset="-122"/>
                <a:cs typeface="楷体" charset="0"/>
              </a:rPr>
              <a:t> </a:t>
            </a:r>
          </a:p>
          <a:p>
            <a:pPr eaLnBrk="1" hangingPunct="1">
              <a:buFontTx/>
              <a:buChar char="•"/>
            </a:pPr>
            <a:r>
              <a:rPr lang="en-US" altLang="zh-CN" sz="2800" b="1" u="sng">
                <a:latin typeface="KaiTi" pitchFamily="49" charset="-122"/>
                <a:ea typeface="KaiTi" pitchFamily="49" charset="-122"/>
                <a:cs typeface="楷体" charset="0"/>
              </a:rPr>
              <a:t>先</a:t>
            </a:r>
            <a:r>
              <a:rPr lang="zh-CN" altLang="en-US" sz="2800" b="1" u="sng">
                <a:latin typeface="KaiTi" pitchFamily="49" charset="-122"/>
                <a:ea typeface="KaiTi" pitchFamily="49" charset="-122"/>
                <a:cs typeface="楷体" charset="0"/>
              </a:rPr>
              <a:t>知</a:t>
            </a:r>
            <a:r>
              <a:rPr lang="en-US" altLang="zh-CN" sz="2800" b="1">
                <a:latin typeface="KaiTi" pitchFamily="49" charset="-122"/>
                <a:ea typeface="KaiTi" pitchFamily="49" charset="-122"/>
                <a:cs typeface="楷体" charset="0"/>
              </a:rPr>
              <a:t>:</a:t>
            </a:r>
            <a:r>
              <a:rPr lang="zh-TW" altLang="en-US" sz="2800" b="1">
                <a:latin typeface="KaiTi" pitchFamily="49" charset="-122"/>
                <a:ea typeface="KaiTi" pitchFamily="49" charset="-122"/>
                <a:cs typeface="楷体" charset="0"/>
              </a:rPr>
              <a:t>宣讲</a:t>
            </a:r>
            <a:r>
              <a:rPr lang="zh-CN" altLang="en-US" sz="2800" b="1">
                <a:latin typeface="KaiTi" pitchFamily="49" charset="-122"/>
                <a:ea typeface="KaiTi" pitchFamily="49" charset="-122"/>
                <a:cs typeface="楷体" charset="0"/>
              </a:rPr>
              <a:t> </a:t>
            </a:r>
            <a:r>
              <a:rPr lang="en-US" altLang="zh-CN" sz="2800" b="1" dirty="0">
                <a:latin typeface="KaiTi" pitchFamily="49" charset="-122"/>
                <a:ea typeface="KaiTi" pitchFamily="49" charset="-122"/>
                <a:cs typeface="楷体" charset="0"/>
              </a:rPr>
              <a:t>( 5–7, 10, 13, 18, 23–25</a:t>
            </a:r>
            <a:r>
              <a:rPr lang="zh-TW" altLang="en-US" sz="2800" b="1" dirty="0">
                <a:latin typeface="KaiTi" pitchFamily="49" charset="-122"/>
                <a:ea typeface="KaiTi" pitchFamily="49" charset="-122"/>
                <a:cs typeface="楷体" charset="0"/>
              </a:rPr>
              <a:t>章</a:t>
            </a:r>
            <a:r>
              <a:rPr lang="en-US" altLang="zh-CN" sz="2800" b="1" dirty="0">
                <a:latin typeface="KaiTi" pitchFamily="49" charset="-122"/>
                <a:ea typeface="KaiTi" pitchFamily="49" charset="-122"/>
                <a:cs typeface="楷体" charset="0"/>
              </a:rPr>
              <a:t>)</a:t>
            </a:r>
          </a:p>
          <a:p>
            <a:pPr eaLnBrk="1" hangingPunct="1"/>
            <a:endParaRPr lang="en-US" altLang="zh-CN" sz="2800" b="1" dirty="0">
              <a:latin typeface="KaiTi" pitchFamily="49" charset="-122"/>
              <a:ea typeface="KaiTi" pitchFamily="49" charset="-122"/>
              <a:cs typeface="楷体" charset="0"/>
            </a:endParaRPr>
          </a:p>
          <a:p>
            <a:pPr eaLnBrk="1" hangingPunct="1">
              <a:buFontTx/>
              <a:buChar char="•"/>
            </a:pPr>
            <a:r>
              <a:rPr lang="en-US" altLang="zh-CN" sz="2800" b="1" u="sng">
                <a:latin typeface="KaiTi" pitchFamily="49" charset="-122"/>
                <a:ea typeface="KaiTi" pitchFamily="49" charset="-122"/>
                <a:cs typeface="楷体" charset="0"/>
              </a:rPr>
              <a:t>祭</a:t>
            </a:r>
            <a:r>
              <a:rPr lang="zh-CN" altLang="en-US" sz="2800" b="1" u="sng">
                <a:latin typeface="KaiTi" pitchFamily="49" charset="-122"/>
                <a:ea typeface="KaiTi" pitchFamily="49" charset="-122"/>
                <a:cs typeface="楷体" charset="0"/>
              </a:rPr>
              <a:t>司</a:t>
            </a:r>
            <a:r>
              <a:rPr lang="en-US" altLang="zh-CN" sz="2800" b="1">
                <a:latin typeface="KaiTi" pitchFamily="49" charset="-122"/>
                <a:ea typeface="KaiTi" pitchFamily="49" charset="-122"/>
                <a:cs typeface="楷体" charset="0"/>
              </a:rPr>
              <a:t>:</a:t>
            </a:r>
            <a:r>
              <a:rPr lang="zh-TW" altLang="en-US" sz="2800" b="1">
                <a:latin typeface="KaiTi" pitchFamily="49" charset="-122"/>
                <a:ea typeface="KaiTi" pitchFamily="49" charset="-122"/>
                <a:cs typeface="楷体" charset="0"/>
              </a:rPr>
              <a:t>赎罪祭</a:t>
            </a:r>
            <a:r>
              <a:rPr lang="en-US" altLang="zh-CN">
                <a:latin typeface="KaiTi" pitchFamily="49" charset="-122"/>
                <a:ea typeface="KaiTi" pitchFamily="49" charset="-122"/>
                <a:cs typeface="楷体" charset="0"/>
              </a:rPr>
              <a:t> </a:t>
            </a:r>
            <a:r>
              <a:rPr lang="en-US" altLang="zh-CN" sz="2800" b="1" dirty="0">
                <a:latin typeface="KaiTi" pitchFamily="49" charset="-122"/>
                <a:ea typeface="KaiTi" pitchFamily="49" charset="-122"/>
                <a:cs typeface="楷体" charset="0"/>
              </a:rPr>
              <a:t>(26–27</a:t>
            </a:r>
            <a:r>
              <a:rPr lang="zh-TW" altLang="en-US" sz="2800" b="1" dirty="0">
                <a:latin typeface="KaiTi" pitchFamily="49" charset="-122"/>
                <a:ea typeface="KaiTi" pitchFamily="49" charset="-122"/>
                <a:cs typeface="楷体" charset="0"/>
              </a:rPr>
              <a:t>章</a:t>
            </a:r>
            <a:r>
              <a:rPr lang="en-US" altLang="zh-CN" sz="2800" b="1" dirty="0">
                <a:latin typeface="KaiTi" pitchFamily="49" charset="-122"/>
                <a:ea typeface="KaiTi" pitchFamily="49" charset="-122"/>
                <a:cs typeface="楷体" charset="0"/>
              </a:rPr>
              <a:t>)</a:t>
            </a:r>
          </a:p>
          <a:p>
            <a:pPr eaLnBrk="1" hangingPunct="1"/>
            <a:r>
              <a:rPr lang="en-US" altLang="zh-CN" sz="2800" b="1" dirty="0">
                <a:latin typeface="KaiTi" pitchFamily="49" charset="-122"/>
                <a:ea typeface="KaiTi" pitchFamily="49" charset="-122"/>
                <a:cs typeface="楷体" charset="0"/>
              </a:rPr>
              <a:t> </a:t>
            </a:r>
          </a:p>
          <a:p>
            <a:pPr eaLnBrk="1" hangingPunct="1">
              <a:buFontTx/>
              <a:buChar char="•"/>
            </a:pPr>
            <a:r>
              <a:rPr lang="en-US" altLang="zh-CN" sz="2800" b="1" u="sng" dirty="0" err="1">
                <a:latin typeface="KaiTi" pitchFamily="49" charset="-122"/>
                <a:ea typeface="KaiTi" pitchFamily="49" charset="-122"/>
                <a:cs typeface="楷体" charset="0"/>
              </a:rPr>
              <a:t>君王</a:t>
            </a:r>
            <a:r>
              <a:rPr lang="en-US" altLang="zh-CN" sz="2800" b="1">
                <a:latin typeface="KaiTi" pitchFamily="49" charset="-122"/>
                <a:ea typeface="KaiTi" pitchFamily="49" charset="-122"/>
                <a:cs typeface="楷体" charset="0"/>
              </a:rPr>
              <a:t>:“大</a:t>
            </a:r>
            <a:r>
              <a:rPr lang="zh-TW" altLang="en-US" sz="2800" b="1">
                <a:latin typeface="KaiTi" pitchFamily="49" charset="-122"/>
                <a:ea typeface="KaiTi" pitchFamily="49" charset="-122"/>
                <a:cs typeface="楷体" charset="0"/>
              </a:rPr>
              <a:t>卫</a:t>
            </a:r>
            <a:r>
              <a:rPr lang="zh-CN" altLang="en-US" sz="2800" b="1">
                <a:latin typeface="KaiTi" pitchFamily="49" charset="-122"/>
                <a:ea typeface="KaiTi" pitchFamily="49" charset="-122"/>
                <a:cs typeface="楷体" charset="0"/>
              </a:rPr>
              <a:t>之</a:t>
            </a:r>
            <a:r>
              <a:rPr lang="zh-CN" altLang="en-US" sz="2800" b="1" dirty="0">
                <a:latin typeface="KaiTi" pitchFamily="49" charset="-122"/>
                <a:ea typeface="KaiTi" pitchFamily="49" charset="-122"/>
                <a:cs typeface="楷体" charset="0"/>
              </a:rPr>
              <a:t>子”</a:t>
            </a:r>
            <a:r>
              <a:rPr lang="en-US" altLang="zh-CN" sz="2800" b="1" dirty="0">
                <a:latin typeface="KaiTi" pitchFamily="49" charset="-122"/>
                <a:ea typeface="KaiTi" pitchFamily="49" charset="-122"/>
                <a:cs typeface="楷体" charset="0"/>
              </a:rPr>
              <a:t>(1:1; 9:27;12:23</a:t>
            </a:r>
            <a:r>
              <a:rPr lang="zh-TW" altLang="en-US" sz="2800" b="1" dirty="0">
                <a:latin typeface="KaiTi" pitchFamily="49" charset="-122"/>
                <a:ea typeface="KaiTi" pitchFamily="49" charset="-122"/>
                <a:cs typeface="楷体" charset="0"/>
              </a:rPr>
              <a:t>章</a:t>
            </a:r>
            <a:r>
              <a:rPr lang="en-US" altLang="zh-CN" sz="2800" b="1" dirty="0">
                <a:latin typeface="KaiTi" pitchFamily="49" charset="-122"/>
                <a:ea typeface="KaiTi" pitchFamily="49" charset="-122"/>
                <a:cs typeface="楷体" charset="0"/>
              </a:rPr>
              <a:t>,</a:t>
            </a:r>
            <a:r>
              <a:rPr lang="zh-TW" altLang="en-US" sz="2800" b="1" dirty="0">
                <a:latin typeface="KaiTi" pitchFamily="49" charset="-122"/>
                <a:ea typeface="KaiTi" pitchFamily="49" charset="-122"/>
                <a:cs typeface="楷体" charset="0"/>
              </a:rPr>
              <a:t>及其他</a:t>
            </a:r>
            <a:r>
              <a:rPr lang="en-US" altLang="zh-CN" sz="2800" b="1" dirty="0">
                <a:latin typeface="KaiTi" pitchFamily="49" charset="-122"/>
                <a:ea typeface="KaiTi" pitchFamily="49" charset="-122"/>
                <a:cs typeface="楷体" charset="0"/>
              </a:rPr>
              <a:t>)</a:t>
            </a:r>
          </a:p>
        </p:txBody>
      </p:sp>
      <p:sp>
        <p:nvSpPr>
          <p:cNvPr id="52228" name="Text Box 4"/>
          <p:cNvSpPr txBox="1">
            <a:spLocks noChangeArrowheads="1"/>
          </p:cNvSpPr>
          <p:nvPr/>
        </p:nvSpPr>
        <p:spPr bwMode="auto">
          <a:xfrm>
            <a:off x="490538" y="5178425"/>
            <a:ext cx="8196262" cy="61555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3400" b="1">
                <a:latin typeface="KaiTi" pitchFamily="49" charset="-122"/>
                <a:ea typeface="KaiTi" pitchFamily="49" charset="-122"/>
              </a:rPr>
              <a:t>支持对国度在字义上的观点是非常广泛的</a:t>
            </a:r>
            <a:endParaRPr lang="en-US" altLang="zh-CN" sz="3400" b="1" dirty="0">
              <a:latin typeface="KaiTi" pitchFamily="49" charset="-122"/>
              <a:ea typeface="KaiTi" pitchFamily="49" charset="-122"/>
            </a:endParaRPr>
          </a:p>
        </p:txBody>
      </p:sp>
      <p:sp>
        <p:nvSpPr>
          <p:cNvPr id="193540" name="Rectangle 5"/>
          <p:cNvSpPr>
            <a:spLocks noGrp="1" noChangeArrowheads="1"/>
          </p:cNvSpPr>
          <p:nvPr>
            <p:ph type="title" idx="4294967295"/>
          </p:nvPr>
        </p:nvSpPr>
        <p:spPr>
          <a:xfrm>
            <a:off x="2627784" y="118517"/>
            <a:ext cx="4271962" cy="769441"/>
          </a:xfrm>
          <a:solidFill>
            <a:srgbClr val="660066"/>
          </a:solidFill>
        </p:spPr>
        <p:txBody>
          <a:bodyPr>
            <a:spAutoFit/>
          </a:bodyPr>
          <a:lstStyle/>
          <a:p>
            <a:pPr eaLnBrk="1" hangingPunct="1"/>
            <a:r>
              <a:rPr lang="zh-TW" altLang="en-US" b="1">
                <a:latin typeface="KaiTi" pitchFamily="49" charset="-122"/>
                <a:ea typeface="KaiTi" pitchFamily="49" charset="-122"/>
                <a:cs typeface="华文细黑" charset="0"/>
              </a:rPr>
              <a:t>弥赛亚</a:t>
            </a:r>
            <a:r>
              <a:rPr lang="ja-JP" altLang="en-US" b="1">
                <a:latin typeface="KaiTi" pitchFamily="49" charset="-122"/>
                <a:ea typeface="KaiTi" pitchFamily="49" charset="-122"/>
                <a:cs typeface="华文细黑" charset="0"/>
              </a:rPr>
              <a:t>的名</a:t>
            </a:r>
            <a:r>
              <a:rPr lang="zh-TW" altLang="en-US" b="1">
                <a:latin typeface="KaiTi" pitchFamily="49" charset="-122"/>
                <a:ea typeface="KaiTi" pitchFamily="49" charset="-122"/>
                <a:cs typeface="华文细黑" charset="0"/>
              </a:rPr>
              <a:t>号</a:t>
            </a:r>
            <a:endParaRPr lang="en-US" altLang="zh-CN" dirty="0">
              <a:latin typeface="KaiTi" pitchFamily="49" charset="-122"/>
              <a:ea typeface="KaiTi" pitchFamily="49" charset="-122"/>
              <a:cs typeface="SimSun"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2227">
                                            <p:bg/>
                                          </p:spTgt>
                                        </p:tgtEl>
                                        <p:attrNameLst>
                                          <p:attrName>style.visibility</p:attrName>
                                        </p:attrNameLst>
                                      </p:cBhvr>
                                      <p:to>
                                        <p:strVal val="visible"/>
                                      </p:to>
                                    </p:set>
                                    <p:anim calcmode="lin" valueType="num">
                                      <p:cBhvr additive="base">
                                        <p:cTn id="7" dur="500" fill="hold"/>
                                        <p:tgtEl>
                                          <p:spTgt spid="52227">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52227">
                                            <p:bg/>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2227">
                                            <p:txEl>
                                              <p:pRg st="0" end="0"/>
                                            </p:txEl>
                                          </p:spTgt>
                                        </p:tgtEl>
                                        <p:attrNameLst>
                                          <p:attrName>style.visibility</p:attrName>
                                        </p:attrNameLst>
                                      </p:cBhvr>
                                      <p:to>
                                        <p:strVal val="visible"/>
                                      </p:to>
                                    </p:set>
                                    <p:anim calcmode="lin" valueType="num">
                                      <p:cBhvr additive="base">
                                        <p:cTn id="13" dur="500" fill="hold"/>
                                        <p:tgtEl>
                                          <p:spTgt spid="5222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22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2227">
                                            <p:txEl>
                                              <p:pRg st="1" end="1"/>
                                            </p:txEl>
                                          </p:spTgt>
                                        </p:tgtEl>
                                        <p:attrNameLst>
                                          <p:attrName>style.visibility</p:attrName>
                                        </p:attrNameLst>
                                      </p:cBhvr>
                                      <p:to>
                                        <p:strVal val="visible"/>
                                      </p:to>
                                    </p:set>
                                    <p:anim calcmode="lin" valueType="num">
                                      <p:cBhvr additive="base">
                                        <p:cTn id="19" dur="500" fill="hold"/>
                                        <p:tgtEl>
                                          <p:spTgt spid="52227">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22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2227">
                                            <p:txEl>
                                              <p:pRg st="2" end="2"/>
                                            </p:txEl>
                                          </p:spTgt>
                                        </p:tgtEl>
                                        <p:attrNameLst>
                                          <p:attrName>style.visibility</p:attrName>
                                        </p:attrNameLst>
                                      </p:cBhvr>
                                      <p:to>
                                        <p:strVal val="visible"/>
                                      </p:to>
                                    </p:set>
                                    <p:anim calcmode="lin" valueType="num">
                                      <p:cBhvr additive="base">
                                        <p:cTn id="25" dur="500" fill="hold"/>
                                        <p:tgtEl>
                                          <p:spTgt spid="5222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222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52227">
                                            <p:txEl>
                                              <p:pRg st="4" end="4"/>
                                            </p:txEl>
                                          </p:spTgt>
                                        </p:tgtEl>
                                        <p:attrNameLst>
                                          <p:attrName>style.visibility</p:attrName>
                                        </p:attrNameLst>
                                      </p:cBhvr>
                                      <p:to>
                                        <p:strVal val="visible"/>
                                      </p:to>
                                    </p:set>
                                    <p:anim calcmode="lin" valueType="num">
                                      <p:cBhvr additive="base">
                                        <p:cTn id="31" dur="500" fill="hold"/>
                                        <p:tgtEl>
                                          <p:spTgt spid="52227">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222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2227">
                                            <p:txEl>
                                              <p:pRg st="5" end="5"/>
                                            </p:txEl>
                                          </p:spTgt>
                                        </p:tgtEl>
                                        <p:attrNameLst>
                                          <p:attrName>style.visibility</p:attrName>
                                        </p:attrNameLst>
                                      </p:cBhvr>
                                      <p:to>
                                        <p:strVal val="visible"/>
                                      </p:to>
                                    </p:set>
                                    <p:anim calcmode="lin" valueType="num">
                                      <p:cBhvr additive="base">
                                        <p:cTn id="37" dur="500" fill="hold"/>
                                        <p:tgtEl>
                                          <p:spTgt spid="52227">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222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52227">
                                            <p:txEl>
                                              <p:pRg st="6" end="6"/>
                                            </p:txEl>
                                          </p:spTgt>
                                        </p:tgtEl>
                                        <p:attrNameLst>
                                          <p:attrName>style.visibility</p:attrName>
                                        </p:attrNameLst>
                                      </p:cBhvr>
                                      <p:to>
                                        <p:strVal val="visible"/>
                                      </p:to>
                                    </p:set>
                                    <p:anim calcmode="lin" valueType="num">
                                      <p:cBhvr additive="base">
                                        <p:cTn id="43" dur="500" fill="hold"/>
                                        <p:tgtEl>
                                          <p:spTgt spid="52227">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222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52228"/>
                                        </p:tgtEl>
                                        <p:attrNameLst>
                                          <p:attrName>style.visibility</p:attrName>
                                        </p:attrNameLst>
                                      </p:cBhvr>
                                      <p:to>
                                        <p:strVal val="visible"/>
                                      </p:to>
                                    </p:set>
                                    <p:anim calcmode="lin" valueType="num">
                                      <p:cBhvr additive="base">
                                        <p:cTn id="49" dur="500" fill="hold"/>
                                        <p:tgtEl>
                                          <p:spTgt spid="52228"/>
                                        </p:tgtEl>
                                        <p:attrNameLst>
                                          <p:attrName>ppt_x</p:attrName>
                                        </p:attrNameLst>
                                      </p:cBhvr>
                                      <p:tavLst>
                                        <p:tav tm="0">
                                          <p:val>
                                            <p:strVal val="1+#ppt_w/2"/>
                                          </p:val>
                                        </p:tav>
                                        <p:tav tm="100000">
                                          <p:val>
                                            <p:strVal val="#ppt_x"/>
                                          </p:val>
                                        </p:tav>
                                      </p:tavLst>
                                    </p:anim>
                                    <p:anim calcmode="lin" valueType="num">
                                      <p:cBhvr additive="base">
                                        <p:cTn id="50" dur="500" fill="hold"/>
                                        <p:tgtEl>
                                          <p:spTgt spid="522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animBg="1" autoUpdateAnimBg="0"/>
      <p:bldP spid="52228" grpId="0" animBg="1"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1793" name="Text Box 2"/>
          <p:cNvSpPr txBox="1">
            <a:spLocks noChangeArrowheads="1"/>
          </p:cNvSpPr>
          <p:nvPr/>
        </p:nvSpPr>
        <p:spPr bwMode="auto">
          <a:xfrm>
            <a:off x="3050695" y="228600"/>
            <a:ext cx="2529859" cy="492443"/>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600" b="1" dirty="0">
                <a:solidFill>
                  <a:srgbClr val="003366"/>
                </a:solidFill>
                <a:latin typeface="KaiTi" pitchFamily="49" charset="-122"/>
                <a:ea typeface="KaiTi" pitchFamily="49" charset="-122"/>
                <a:cs typeface="SimSun" charset="0"/>
              </a:rPr>
              <a:t>新</a:t>
            </a:r>
            <a:r>
              <a:rPr lang="zh-TW" altLang="en-US" sz="2600" b="1" dirty="0">
                <a:solidFill>
                  <a:srgbClr val="003366"/>
                </a:solidFill>
                <a:latin typeface="KaiTi" pitchFamily="49" charset="-122"/>
                <a:ea typeface="KaiTi" pitchFamily="49" charset="-122"/>
                <a:cs typeface="SimSun" charset="0"/>
              </a:rPr>
              <a:t>约</a:t>
            </a:r>
            <a:r>
              <a:rPr lang="zh-CN" altLang="en-US" sz="2600" b="1" dirty="0">
                <a:solidFill>
                  <a:srgbClr val="003366"/>
                </a:solidFill>
                <a:latin typeface="KaiTi" pitchFamily="49" charset="-122"/>
                <a:ea typeface="KaiTi" pitchFamily="49" charset="-122"/>
                <a:cs typeface="SimSun" charset="0"/>
              </a:rPr>
              <a:t>的</a:t>
            </a:r>
            <a:r>
              <a:rPr lang="zh-TW" altLang="en-US" sz="2600" b="1" dirty="0">
                <a:solidFill>
                  <a:srgbClr val="003366"/>
                </a:solidFill>
                <a:latin typeface="KaiTi" pitchFamily="49" charset="-122"/>
                <a:ea typeface="KaiTi" pitchFamily="49" charset="-122"/>
                <a:cs typeface="SimSun" charset="0"/>
              </a:rPr>
              <a:t>信息</a:t>
            </a:r>
            <a:r>
              <a:rPr lang="zh-CN" altLang="en-US" sz="2600" b="1" dirty="0">
                <a:solidFill>
                  <a:srgbClr val="003366"/>
                </a:solidFill>
                <a:latin typeface="KaiTi" pitchFamily="49" charset="-122"/>
                <a:ea typeface="KaiTi" pitchFamily="49" charset="-122"/>
                <a:cs typeface="SimSun" charset="0"/>
              </a:rPr>
              <a:t>主</a:t>
            </a:r>
            <a:r>
              <a:rPr lang="zh-TW" altLang="en-US" sz="2600" b="1" dirty="0">
                <a:solidFill>
                  <a:srgbClr val="003366"/>
                </a:solidFill>
                <a:latin typeface="KaiTi" pitchFamily="49" charset="-122"/>
                <a:ea typeface="KaiTi" pitchFamily="49" charset="-122"/>
                <a:cs typeface="SimSun" charset="0"/>
              </a:rPr>
              <a:t>题</a:t>
            </a:r>
            <a:endParaRPr lang="en-US" sz="2600" b="1" dirty="0">
              <a:solidFill>
                <a:srgbClr val="003366"/>
              </a:solidFill>
              <a:latin typeface="KaiTi" pitchFamily="49" charset="-122"/>
              <a:ea typeface="KaiTi" pitchFamily="49" charset="-122"/>
              <a:cs typeface="SimSun" charset="0"/>
            </a:endParaRPr>
          </a:p>
        </p:txBody>
      </p:sp>
      <p:sp>
        <p:nvSpPr>
          <p:cNvPr id="161794" name="Text Box 3"/>
          <p:cNvSpPr txBox="1">
            <a:spLocks noChangeArrowheads="1"/>
          </p:cNvSpPr>
          <p:nvPr/>
        </p:nvSpPr>
        <p:spPr bwMode="auto">
          <a:xfrm>
            <a:off x="8610600" y="87313"/>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3366"/>
                </a:solidFill>
                <a:cs typeface="Arial" charset="0"/>
              </a:rPr>
              <a:t>25</a:t>
            </a:r>
          </a:p>
        </p:txBody>
      </p:sp>
      <p:sp>
        <p:nvSpPr>
          <p:cNvPr id="14343" name="Rectangle 7"/>
          <p:cNvSpPr>
            <a:spLocks noGrp="1" noChangeArrowheads="1"/>
          </p:cNvSpPr>
          <p:nvPr>
            <p:ph idx="1"/>
          </p:nvPr>
        </p:nvSpPr>
        <p:spPr>
          <a:xfrm>
            <a:off x="0" y="2420888"/>
            <a:ext cx="9144000" cy="4032448"/>
          </a:xfrm>
          <a:solidFill>
            <a:srgbClr val="CAE2CA"/>
          </a:solidFill>
        </p:spPr>
        <p:txBody>
          <a:bodyPr/>
          <a:lstStyle/>
          <a:p>
            <a:pPr marL="165100" indent="-165100" algn="just">
              <a:lnSpc>
                <a:spcPct val="90000"/>
              </a:lnSpc>
              <a:buFont typeface="Wingdings" charset="0"/>
              <a:buNone/>
            </a:pPr>
            <a:endParaRPr lang="en-US" altLang="zh-TW" sz="2000" b="1" u="sng" dirty="0">
              <a:solidFill>
                <a:schemeClr val="bg2"/>
              </a:solidFill>
              <a:latin typeface="KaiTi" pitchFamily="49" charset="-122"/>
              <a:ea typeface="KaiTi" pitchFamily="49" charset="-122"/>
              <a:cs typeface="ヒラギノ角ゴ ProN W3" charset="0"/>
            </a:endParaRPr>
          </a:p>
          <a:p>
            <a:pPr marL="165100" indent="-165100" algn="just">
              <a:lnSpc>
                <a:spcPct val="90000"/>
              </a:lnSpc>
              <a:buFont typeface="Wingdings" charset="0"/>
              <a:buNone/>
            </a:pPr>
            <a:r>
              <a:rPr lang="zh-TW" altLang="en-US" sz="2000" b="1" u="sng" dirty="0">
                <a:solidFill>
                  <a:schemeClr val="bg2"/>
                </a:solidFill>
                <a:latin typeface="KaiTi" pitchFamily="49" charset="-122"/>
                <a:ea typeface="KaiTi" pitchFamily="49" charset="-122"/>
                <a:cs typeface="ヒラギノ角ゴ ProN W3" charset="0"/>
              </a:rPr>
              <a:t>马</a:t>
            </a:r>
            <a:r>
              <a:rPr lang="zh-CN" altLang="en-US" sz="2000" b="1" u="sng" dirty="0">
                <a:solidFill>
                  <a:schemeClr val="bg2"/>
                </a:solidFill>
                <a:latin typeface="KaiTi" pitchFamily="49" charset="-122"/>
                <a:ea typeface="KaiTi" pitchFamily="49" charset="-122"/>
                <a:cs typeface="ヒラギノ角ゴ ProN W3" charset="0"/>
              </a:rPr>
              <a:t>太福音</a:t>
            </a:r>
            <a:endParaRPr lang="en-US" altLang="zh-CN" sz="2000" b="1" u="sng" dirty="0">
              <a:solidFill>
                <a:schemeClr val="bg2"/>
              </a:solidFill>
              <a:latin typeface="KaiTi" pitchFamily="49" charset="-122"/>
              <a:ea typeface="KaiTi" pitchFamily="49" charset="-122"/>
            </a:endParaRPr>
          </a:p>
          <a:p>
            <a:pPr marL="165100" indent="-165100" algn="just">
              <a:lnSpc>
                <a:spcPct val="90000"/>
              </a:lnSpc>
              <a:buFont typeface="Wingdings" charset="0"/>
              <a:buNone/>
            </a:pPr>
            <a:r>
              <a:rPr lang="en-US" altLang="zh-CN" sz="2000" dirty="0">
                <a:solidFill>
                  <a:schemeClr val="bg2"/>
                </a:solidFill>
                <a:latin typeface="KaiTi" pitchFamily="49" charset="-122"/>
                <a:ea typeface="KaiTi" pitchFamily="49" charset="-122"/>
              </a:rPr>
              <a:t>	</a:t>
            </a:r>
            <a:r>
              <a:rPr lang="zh-TW" altLang="en-US" sz="2000" dirty="0">
                <a:solidFill>
                  <a:schemeClr val="bg2"/>
                </a:solidFill>
                <a:latin typeface="KaiTi" pitchFamily="49" charset="-122"/>
                <a:ea typeface="KaiTi" pitchFamily="49" charset="-122"/>
              </a:rPr>
              <a:t>马太</a:t>
            </a:r>
            <a:r>
              <a:rPr lang="en-US" altLang="zh-CN" sz="2000" dirty="0">
                <a:solidFill>
                  <a:schemeClr val="bg2"/>
                </a:solidFill>
                <a:latin typeface="KaiTi" pitchFamily="49" charset="-122"/>
                <a:ea typeface="KaiTi" pitchFamily="49" charset="-122"/>
              </a:rPr>
              <a:t>: (1)</a:t>
            </a:r>
            <a:r>
              <a:rPr lang="zh-TW" altLang="en-US" sz="2000" dirty="0">
                <a:solidFill>
                  <a:schemeClr val="bg2"/>
                </a:solidFill>
                <a:latin typeface="KaiTi" pitchFamily="49" charset="-122"/>
                <a:ea typeface="KaiTi" pitchFamily="49" charset="-122"/>
              </a:rPr>
              <a:t>证</a:t>
            </a:r>
            <a:r>
              <a:rPr lang="zh-CN" altLang="en-US" sz="2000" dirty="0">
                <a:solidFill>
                  <a:schemeClr val="bg2"/>
                </a:solidFill>
                <a:latin typeface="KaiTi" pitchFamily="49" charset="-122"/>
                <a:ea typeface="KaiTi" pitchFamily="49" charset="-122"/>
                <a:cs typeface="ヒラギノ角ゴ ProN W3" charset="0"/>
              </a:rPr>
              <a:t>明耶</a:t>
            </a:r>
            <a:r>
              <a:rPr lang="zh-TW" altLang="en-US" sz="2000" dirty="0">
                <a:solidFill>
                  <a:schemeClr val="bg2"/>
                </a:solidFill>
                <a:latin typeface="KaiTi" pitchFamily="49" charset="-122"/>
                <a:ea typeface="KaiTi" pitchFamily="49" charset="-122"/>
                <a:cs typeface="ヒラギノ角ゴ ProN W3" charset="0"/>
              </a:rPr>
              <a:t>稣为</a:t>
            </a:r>
            <a:r>
              <a:rPr lang="zh-CN" altLang="en-US" sz="2000" dirty="0">
                <a:solidFill>
                  <a:schemeClr val="bg2"/>
                </a:solidFill>
                <a:latin typeface="KaiTi" pitchFamily="49" charset="-122"/>
                <a:ea typeface="KaiTi" pitchFamily="49" charset="-122"/>
                <a:cs typeface="ヒラギノ角ゴ ProN W3" charset="0"/>
              </a:rPr>
              <a:t>救世主</a:t>
            </a:r>
            <a:r>
              <a:rPr lang="en-US" altLang="zh-TW" sz="2000" dirty="0">
                <a:solidFill>
                  <a:schemeClr val="bg2"/>
                </a:solidFill>
                <a:latin typeface="KaiTi" pitchFamily="49" charset="-122"/>
                <a:ea typeface="KaiTi" pitchFamily="49" charset="-122"/>
                <a:cs typeface="ヒラギノ角ゴ ProN W3" charset="0"/>
              </a:rPr>
              <a:t>,</a:t>
            </a:r>
            <a:r>
              <a:rPr lang="zh-TW" altLang="en-US" sz="2000" dirty="0">
                <a:solidFill>
                  <a:schemeClr val="bg2"/>
                </a:solidFill>
                <a:latin typeface="KaiTi" pitchFamily="49" charset="-122"/>
                <a:ea typeface="KaiTi" pitchFamily="49" charset="-122"/>
                <a:cs typeface="ヒラギノ角ゴ ProN W3" charset="0"/>
              </a:rPr>
              <a:t> </a:t>
            </a:r>
            <a:r>
              <a:rPr lang="zh-CN" altLang="en-US" sz="2000" dirty="0">
                <a:solidFill>
                  <a:schemeClr val="bg2"/>
                </a:solidFill>
                <a:latin typeface="KaiTi" pitchFamily="49" charset="-122"/>
                <a:ea typeface="KaiTi" pitchFamily="49" charset="-122"/>
                <a:cs typeface="ヒラギノ角ゴ ProN W3" charset="0"/>
              </a:rPr>
              <a:t>使不相信的</a:t>
            </a:r>
            <a:r>
              <a:rPr lang="zh-TW" altLang="en-US" sz="2000" dirty="0">
                <a:solidFill>
                  <a:schemeClr val="bg2"/>
                </a:solidFill>
                <a:latin typeface="KaiTi" pitchFamily="49" charset="-122"/>
                <a:ea typeface="KaiTi" pitchFamily="49" charset="-122"/>
                <a:cs typeface="ヒラギノ角ゴ ProN W3" charset="0"/>
              </a:rPr>
              <a:t>犹</a:t>
            </a:r>
            <a:r>
              <a:rPr lang="zh-CN" altLang="en-US" sz="2000" dirty="0">
                <a:solidFill>
                  <a:schemeClr val="bg2"/>
                </a:solidFill>
                <a:latin typeface="KaiTi" pitchFamily="49" charset="-122"/>
                <a:ea typeface="KaiTi" pitchFamily="49" charset="-122"/>
                <a:cs typeface="ヒラギノ角ゴ ProN W3" charset="0"/>
              </a:rPr>
              <a:t>太人能信任他</a:t>
            </a:r>
            <a:r>
              <a:rPr lang="en-US" altLang="zh-CN" sz="2000" dirty="0">
                <a:solidFill>
                  <a:schemeClr val="bg2"/>
                </a:solidFill>
                <a:latin typeface="KaiTi" pitchFamily="49" charset="-122"/>
                <a:ea typeface="KaiTi" pitchFamily="49" charset="-122"/>
              </a:rPr>
              <a:t>,</a:t>
            </a:r>
            <a:r>
              <a:rPr lang="zh-CN" altLang="en-US" sz="2000" dirty="0">
                <a:solidFill>
                  <a:schemeClr val="bg2"/>
                </a:solidFill>
                <a:latin typeface="KaiTi" pitchFamily="49" charset="-122"/>
                <a:ea typeface="KaiTi" pitchFamily="49" charset="-122"/>
                <a:cs typeface="ヒラギノ角ゴ ProN W3" charset="0"/>
              </a:rPr>
              <a:t>和</a:t>
            </a:r>
            <a:r>
              <a:rPr lang="zh-CN" altLang="en-US" sz="2000" dirty="0">
                <a:solidFill>
                  <a:schemeClr val="bg2"/>
                </a:solidFill>
                <a:latin typeface="KaiTi" pitchFamily="49" charset="-122"/>
                <a:ea typeface="KaiTi" pitchFamily="49" charset="-122"/>
              </a:rPr>
              <a:t> </a:t>
            </a:r>
            <a:r>
              <a:rPr lang="en-US" altLang="zh-CN" sz="2000" dirty="0">
                <a:solidFill>
                  <a:schemeClr val="bg2"/>
                </a:solidFill>
                <a:latin typeface="KaiTi" pitchFamily="49" charset="-122"/>
                <a:ea typeface="KaiTi" pitchFamily="49" charset="-122"/>
              </a:rPr>
              <a:t>(2)</a:t>
            </a:r>
            <a:r>
              <a:rPr lang="zh-CN" altLang="en-US" sz="2000" dirty="0">
                <a:solidFill>
                  <a:schemeClr val="bg2"/>
                </a:solidFill>
                <a:latin typeface="KaiTi" pitchFamily="49" charset="-122"/>
                <a:ea typeface="KaiTi" pitchFamily="49" charset="-122"/>
                <a:cs typeface="SimSun" charset="0"/>
              </a:rPr>
              <a:t>解</a:t>
            </a:r>
            <a:r>
              <a:rPr lang="zh-TW" altLang="en-US" sz="2000" dirty="0">
                <a:solidFill>
                  <a:schemeClr val="bg2"/>
                </a:solidFill>
                <a:latin typeface="KaiTi" pitchFamily="49" charset="-122"/>
                <a:ea typeface="KaiTi" pitchFamily="49" charset="-122"/>
                <a:cs typeface="SimSun" charset="0"/>
              </a:rPr>
              <a:t>释国度</a:t>
            </a:r>
            <a:r>
              <a:rPr lang="zh-CN" altLang="en-US" sz="2000" dirty="0">
                <a:solidFill>
                  <a:schemeClr val="bg2"/>
                </a:solidFill>
                <a:latin typeface="KaiTi" pitchFamily="49" charset="-122"/>
                <a:ea typeface="KaiTi" pitchFamily="49" charset="-122"/>
                <a:cs typeface="SimSun" charset="0"/>
              </a:rPr>
              <a:t>被推</a:t>
            </a:r>
            <a:r>
              <a:rPr lang="zh-TW" altLang="en-US" sz="2000" dirty="0">
                <a:solidFill>
                  <a:schemeClr val="bg2"/>
                </a:solidFill>
                <a:latin typeface="KaiTi" pitchFamily="49" charset="-122"/>
                <a:ea typeface="KaiTi" pitchFamily="49" charset="-122"/>
                <a:cs typeface="SimSun" charset="0"/>
              </a:rPr>
              <a:t>迟</a:t>
            </a:r>
            <a:r>
              <a:rPr lang="zh-CN" altLang="en-US" sz="2000" dirty="0">
                <a:solidFill>
                  <a:schemeClr val="bg2"/>
                </a:solidFill>
                <a:latin typeface="KaiTi" pitchFamily="49" charset="-122"/>
                <a:ea typeface="KaiTi" pitchFamily="49" charset="-122"/>
                <a:cs typeface="SimSun" charset="0"/>
              </a:rPr>
              <a:t>是因</a:t>
            </a:r>
            <a:r>
              <a:rPr lang="zh-TW" altLang="en-US" sz="2000" dirty="0">
                <a:solidFill>
                  <a:schemeClr val="bg2"/>
                </a:solidFill>
                <a:latin typeface="KaiTi" pitchFamily="49" charset="-122"/>
                <a:ea typeface="KaiTi" pitchFamily="49" charset="-122"/>
                <a:cs typeface="SimSun" charset="0"/>
              </a:rPr>
              <a:t>为</a:t>
            </a:r>
            <a:r>
              <a:rPr lang="zh-CN" altLang="en-US" sz="2000" dirty="0">
                <a:solidFill>
                  <a:schemeClr val="bg2"/>
                </a:solidFill>
                <a:latin typeface="KaiTi" pitchFamily="49" charset="-122"/>
                <a:ea typeface="KaiTi" pitchFamily="49" charset="-122"/>
                <a:cs typeface="SimSun" charset="0"/>
              </a:rPr>
              <a:t>以色列拒</a:t>
            </a:r>
            <a:r>
              <a:rPr lang="zh-TW" altLang="en-US" sz="2000" dirty="0">
                <a:solidFill>
                  <a:schemeClr val="bg2"/>
                </a:solidFill>
                <a:latin typeface="KaiTi" pitchFamily="49" charset="-122"/>
                <a:ea typeface="KaiTi" pitchFamily="49" charset="-122"/>
                <a:cs typeface="SimSun" charset="0"/>
              </a:rPr>
              <a:t>绝</a:t>
            </a:r>
            <a:r>
              <a:rPr lang="zh-CN" altLang="en-US" sz="2000" dirty="0">
                <a:solidFill>
                  <a:schemeClr val="bg2"/>
                </a:solidFill>
                <a:latin typeface="KaiTi" pitchFamily="49" charset="-122"/>
                <a:ea typeface="KaiTi" pitchFamily="49" charset="-122"/>
                <a:cs typeface="SimSun" charset="0"/>
              </a:rPr>
              <a:t>基督</a:t>
            </a:r>
            <a:r>
              <a:rPr lang="zh-TW" altLang="en-US" sz="2000" dirty="0">
                <a:solidFill>
                  <a:schemeClr val="bg2"/>
                </a:solidFill>
                <a:latin typeface="KaiTi" pitchFamily="49" charset="-122"/>
                <a:ea typeface="KaiTi" pitchFamily="49" charset="-122"/>
                <a:cs typeface="SimSun" charset="0"/>
              </a:rPr>
              <a:t>为</a:t>
            </a:r>
            <a:r>
              <a:rPr lang="zh-CN" altLang="en-US" sz="2000" dirty="0">
                <a:solidFill>
                  <a:schemeClr val="bg2"/>
                </a:solidFill>
                <a:latin typeface="KaiTi" pitchFamily="49" charset="-122"/>
                <a:ea typeface="KaiTi" pitchFamily="49" charset="-122"/>
                <a:cs typeface="SimSun" charset="0"/>
              </a:rPr>
              <a:t>王</a:t>
            </a:r>
            <a:r>
              <a:rPr lang="en-US" altLang="zh-CN" sz="2000" dirty="0">
                <a:solidFill>
                  <a:schemeClr val="bg2"/>
                </a:solidFill>
                <a:latin typeface="KaiTi" pitchFamily="49" charset="-122"/>
                <a:ea typeface="KaiTi" pitchFamily="49" charset="-122"/>
                <a:cs typeface="SimSun" charset="0"/>
              </a:rPr>
              <a:t>.</a:t>
            </a:r>
            <a:r>
              <a:rPr lang="zh-CN" altLang="en-US" sz="2000" dirty="0">
                <a:solidFill>
                  <a:schemeClr val="bg2"/>
                </a:solidFill>
                <a:latin typeface="KaiTi" pitchFamily="49" charset="-122"/>
                <a:ea typeface="KaiTi" pitchFamily="49" charset="-122"/>
                <a:cs typeface="SimSun" charset="0"/>
              </a:rPr>
              <a:t>同</a:t>
            </a:r>
            <a:r>
              <a:rPr lang="zh-TW" altLang="en-US" sz="2000" dirty="0">
                <a:solidFill>
                  <a:schemeClr val="bg2"/>
                </a:solidFill>
                <a:latin typeface="KaiTi" pitchFamily="49" charset="-122"/>
                <a:ea typeface="KaiTi" pitchFamily="49" charset="-122"/>
                <a:cs typeface="SimSun" charset="0"/>
              </a:rPr>
              <a:t>时</a:t>
            </a:r>
            <a:r>
              <a:rPr lang="zh-CN" altLang="en-US" sz="2000" dirty="0">
                <a:solidFill>
                  <a:schemeClr val="bg2"/>
                </a:solidFill>
                <a:latin typeface="KaiTi" pitchFamily="49" charset="-122"/>
                <a:ea typeface="KaiTi" pitchFamily="49" charset="-122"/>
                <a:cs typeface="SimSun" charset="0"/>
              </a:rPr>
              <a:t>也</a:t>
            </a:r>
            <a:r>
              <a:rPr lang="zh-TW" altLang="en-US" sz="2000" dirty="0">
                <a:solidFill>
                  <a:schemeClr val="bg2"/>
                </a:solidFill>
                <a:latin typeface="KaiTi" pitchFamily="49" charset="-122"/>
                <a:ea typeface="KaiTi" pitchFamily="49" charset="-122"/>
                <a:cs typeface="SimSun" charset="0"/>
              </a:rPr>
              <a:t>让</a:t>
            </a:r>
            <a:r>
              <a:rPr lang="zh-CN" altLang="en-US" sz="2000" dirty="0">
                <a:solidFill>
                  <a:schemeClr val="bg2"/>
                </a:solidFill>
                <a:latin typeface="KaiTi" pitchFamily="49" charset="-122"/>
                <a:ea typeface="KaiTi" pitchFamily="49" charset="-122"/>
                <a:cs typeface="SimSun" charset="0"/>
              </a:rPr>
              <a:t>相信</a:t>
            </a:r>
            <a:r>
              <a:rPr lang="zh-CN" altLang="en-US" sz="2000" dirty="0">
                <a:solidFill>
                  <a:schemeClr val="bg2"/>
                </a:solidFill>
                <a:latin typeface="KaiTi" pitchFamily="49" charset="-122"/>
                <a:ea typeface="KaiTi" pitchFamily="49" charset="-122"/>
                <a:cs typeface="ヒラギノ角ゴ ProN W3" charset="0"/>
              </a:rPr>
              <a:t>的</a:t>
            </a:r>
            <a:r>
              <a:rPr lang="zh-TW" altLang="en-US" sz="2000" dirty="0">
                <a:solidFill>
                  <a:schemeClr val="bg2"/>
                </a:solidFill>
                <a:latin typeface="KaiTi" pitchFamily="49" charset="-122"/>
                <a:ea typeface="KaiTi" pitchFamily="49" charset="-122"/>
                <a:cs typeface="ヒラギノ角ゴ ProN W3" charset="0"/>
              </a:rPr>
              <a:t>犹</a:t>
            </a:r>
            <a:r>
              <a:rPr lang="zh-CN" altLang="en-US" sz="2000" dirty="0">
                <a:solidFill>
                  <a:schemeClr val="bg2"/>
                </a:solidFill>
                <a:latin typeface="KaiTi" pitchFamily="49" charset="-122"/>
                <a:ea typeface="KaiTi" pitchFamily="49" charset="-122"/>
                <a:cs typeface="SimSun" charset="0"/>
              </a:rPr>
              <a:t>太人</a:t>
            </a:r>
            <a:r>
              <a:rPr lang="zh-TW" altLang="en-US" sz="2000" dirty="0">
                <a:solidFill>
                  <a:schemeClr val="bg2"/>
                </a:solidFill>
                <a:latin typeface="KaiTi" pitchFamily="49" charset="-122"/>
                <a:ea typeface="KaiTi" pitchFamily="49" charset="-122"/>
                <a:cs typeface="SimSun" charset="0"/>
              </a:rPr>
              <a:t>看见</a:t>
            </a:r>
            <a:r>
              <a:rPr lang="zh-CN" altLang="en-US" sz="2000" dirty="0">
                <a:solidFill>
                  <a:schemeClr val="bg2"/>
                </a:solidFill>
                <a:latin typeface="KaiTi" pitchFamily="49" charset="-122"/>
                <a:ea typeface="KaiTi" pitchFamily="49" charset="-122"/>
                <a:cs typeface="SimSun" charset="0"/>
              </a:rPr>
              <a:t>他</a:t>
            </a:r>
            <a:r>
              <a:rPr lang="zh-TW" altLang="en-US" sz="2000" dirty="0">
                <a:solidFill>
                  <a:schemeClr val="bg2"/>
                </a:solidFill>
                <a:latin typeface="KaiTi" pitchFamily="49" charset="-122"/>
                <a:ea typeface="KaiTi" pitchFamily="49" charset="-122"/>
                <a:cs typeface="SimSun" charset="0"/>
              </a:rPr>
              <a:t>现行国</a:t>
            </a:r>
            <a:r>
              <a:rPr lang="zh-CN" altLang="en-US" sz="2000" dirty="0">
                <a:solidFill>
                  <a:schemeClr val="bg2"/>
                </a:solidFill>
                <a:latin typeface="KaiTi" pitchFamily="49" charset="-122"/>
                <a:ea typeface="KaiTi" pitchFamily="49" charset="-122"/>
                <a:cs typeface="SimSun" charset="0"/>
              </a:rPr>
              <a:t>度</a:t>
            </a:r>
            <a:r>
              <a:rPr lang="zh-TW" altLang="en-US" sz="2000" dirty="0">
                <a:solidFill>
                  <a:schemeClr val="bg2"/>
                </a:solidFill>
                <a:latin typeface="KaiTi" pitchFamily="49" charset="-122"/>
                <a:ea typeface="KaiTi" pitchFamily="49" charset="-122"/>
                <a:cs typeface="SimSun" charset="0"/>
              </a:rPr>
              <a:t>的权柄在</a:t>
            </a:r>
            <a:r>
              <a:rPr lang="zh-CN" altLang="en-US" sz="2000" dirty="0">
                <a:solidFill>
                  <a:schemeClr val="bg2"/>
                </a:solidFill>
                <a:latin typeface="KaiTi" pitchFamily="49" charset="-122"/>
                <a:ea typeface="KaiTi" pitchFamily="49" charset="-122"/>
                <a:cs typeface="SimSun" charset="0"/>
              </a:rPr>
              <a:t>教</a:t>
            </a:r>
            <a:r>
              <a:rPr lang="zh-TW" altLang="en-US" sz="2000" dirty="0">
                <a:solidFill>
                  <a:schemeClr val="bg2"/>
                </a:solidFill>
                <a:latin typeface="KaiTi" pitchFamily="49" charset="-122"/>
                <a:ea typeface="KaiTi" pitchFamily="49" charset="-122"/>
                <a:cs typeface="SimSun" charset="0"/>
              </a:rPr>
              <a:t>会</a:t>
            </a:r>
            <a:r>
              <a:rPr lang="zh-CN" altLang="en-US" sz="2000" dirty="0">
                <a:solidFill>
                  <a:schemeClr val="bg2"/>
                </a:solidFill>
                <a:latin typeface="KaiTi" pitchFamily="49" charset="-122"/>
                <a:ea typeface="KaiTi" pitchFamily="49" charset="-122"/>
                <a:cs typeface="SimSun" charset="0"/>
              </a:rPr>
              <a:t>中</a:t>
            </a:r>
            <a:r>
              <a:rPr lang="zh-TW" altLang="en-US" sz="2000" dirty="0">
                <a:solidFill>
                  <a:schemeClr val="bg2"/>
                </a:solidFill>
                <a:latin typeface="KaiTi" pitchFamily="49" charset="-122"/>
                <a:ea typeface="KaiTi" pitchFamily="49" charset="-122"/>
                <a:cs typeface="SimSun" charset="0"/>
              </a:rPr>
              <a:t>存在</a:t>
            </a:r>
            <a:r>
              <a:rPr lang="zh-CN" altLang="en-US" sz="2000" dirty="0">
                <a:solidFill>
                  <a:schemeClr val="bg2"/>
                </a:solidFill>
                <a:latin typeface="KaiTi" pitchFamily="49" charset="-122"/>
                <a:ea typeface="KaiTi" pitchFamily="49" charset="-122"/>
                <a:cs typeface="SimSun" charset="0"/>
              </a:rPr>
              <a:t>。</a:t>
            </a:r>
            <a:endParaRPr lang="en-US" altLang="zh-CN" sz="2000" dirty="0">
              <a:solidFill>
                <a:schemeClr val="bg2"/>
              </a:solidFill>
              <a:latin typeface="KaiTi" pitchFamily="49" charset="-122"/>
              <a:ea typeface="KaiTi" pitchFamily="49" charset="-122"/>
              <a:cs typeface="SimSun" charset="0"/>
            </a:endParaRPr>
          </a:p>
          <a:p>
            <a:pPr marL="165100" indent="-165100" algn="just">
              <a:lnSpc>
                <a:spcPct val="90000"/>
              </a:lnSpc>
              <a:buFont typeface="Wingdings" charset="0"/>
              <a:buNone/>
            </a:pPr>
            <a:endParaRPr lang="en-US" altLang="zh-CN" sz="2000" dirty="0">
              <a:latin typeface="KaiTi" pitchFamily="49" charset="-122"/>
              <a:ea typeface="KaiTi" pitchFamily="49" charset="-122"/>
            </a:endParaRPr>
          </a:p>
          <a:p>
            <a:pPr marL="165100" indent="-165100" algn="just">
              <a:lnSpc>
                <a:spcPct val="90000"/>
              </a:lnSpc>
              <a:buFont typeface="Wingdings" charset="0"/>
              <a:buNone/>
            </a:pPr>
            <a:endParaRPr lang="en-US" altLang="zh-CN" sz="2000" b="1" u="sng" dirty="0">
              <a:solidFill>
                <a:schemeClr val="bg2"/>
              </a:solidFill>
              <a:latin typeface="KaiTi" pitchFamily="49" charset="-122"/>
              <a:ea typeface="KaiTi" pitchFamily="49" charset="-122"/>
              <a:cs typeface="华文细黑" charset="0"/>
            </a:endParaRPr>
          </a:p>
          <a:p>
            <a:pPr marL="165100" indent="-165100" algn="just">
              <a:lnSpc>
                <a:spcPct val="90000"/>
              </a:lnSpc>
              <a:buFont typeface="Wingdings" charset="0"/>
              <a:buNone/>
            </a:pPr>
            <a:r>
              <a:rPr lang="zh-TW" altLang="en-US" sz="2000" b="1" u="sng" dirty="0">
                <a:solidFill>
                  <a:schemeClr val="bg2"/>
                </a:solidFill>
                <a:latin typeface="KaiTi" pitchFamily="49" charset="-122"/>
                <a:ea typeface="KaiTi" pitchFamily="49" charset="-122"/>
                <a:cs typeface="ヒラギノ角ゴ ProN W3" charset="0"/>
              </a:rPr>
              <a:t>马</a:t>
            </a:r>
            <a:r>
              <a:rPr lang="zh-CN" altLang="en-US" sz="2000" b="1" u="sng" dirty="0">
                <a:solidFill>
                  <a:schemeClr val="bg2"/>
                </a:solidFill>
                <a:latin typeface="KaiTi" pitchFamily="49" charset="-122"/>
                <a:ea typeface="KaiTi" pitchFamily="49" charset="-122"/>
                <a:cs typeface="ヒラギノ角ゴ ProN W3" charset="0"/>
              </a:rPr>
              <a:t>可福音</a:t>
            </a:r>
            <a:endParaRPr lang="en-US" altLang="zh-CN" sz="2000" b="1" u="sng" dirty="0">
              <a:solidFill>
                <a:schemeClr val="bg2"/>
              </a:solidFill>
              <a:latin typeface="KaiTi" pitchFamily="49" charset="-122"/>
              <a:ea typeface="KaiTi" pitchFamily="49" charset="-122"/>
            </a:endParaRPr>
          </a:p>
          <a:p>
            <a:pPr marL="165100" indent="-165100" algn="just">
              <a:lnSpc>
                <a:spcPct val="90000"/>
              </a:lnSpc>
              <a:buFont typeface="Wingdings" charset="0"/>
              <a:buNone/>
            </a:pPr>
            <a:r>
              <a:rPr lang="en-US" altLang="zh-CN" sz="2000" dirty="0">
                <a:solidFill>
                  <a:schemeClr val="bg2"/>
                </a:solidFill>
                <a:latin typeface="KaiTi" pitchFamily="49" charset="-122"/>
                <a:ea typeface="KaiTi" pitchFamily="49" charset="-122"/>
              </a:rPr>
              <a:t>	</a:t>
            </a:r>
            <a:r>
              <a:rPr lang="zh-CN" altLang="en-US" sz="2000" dirty="0">
                <a:solidFill>
                  <a:srgbClr val="000000"/>
                </a:solidFill>
                <a:latin typeface="KaiTi" pitchFamily="49" charset="-122"/>
                <a:ea typeface="KaiTi" pitchFamily="49" charset="-122"/>
                <a:cs typeface="Arial"/>
              </a:rPr>
              <a:t>马可通过牧养相关的角度</a:t>
            </a:r>
            <a:r>
              <a:rPr lang="en-US" altLang="zh-TW" sz="2000" dirty="0">
                <a:solidFill>
                  <a:srgbClr val="000000"/>
                </a:solidFill>
                <a:latin typeface="KaiTi" pitchFamily="49" charset="-122"/>
                <a:ea typeface="KaiTi" pitchFamily="49" charset="-122"/>
                <a:cs typeface="Arial"/>
              </a:rPr>
              <a:t>,</a:t>
            </a:r>
            <a:r>
              <a:rPr lang="zh-CN" altLang="en-US" sz="2000" dirty="0">
                <a:solidFill>
                  <a:srgbClr val="000000"/>
                </a:solidFill>
                <a:latin typeface="KaiTi" pitchFamily="49" charset="-122"/>
                <a:ea typeface="KaiTi" pitchFamily="49" charset="-122"/>
                <a:cs typeface="Arial"/>
              </a:rPr>
              <a:t> 以一些选择性的事年件展示基督</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 神的儿子</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神性</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 受苦仆人的模式</a:t>
            </a:r>
            <a:r>
              <a:rPr lang="en-US" altLang="zh-TW" sz="2000" dirty="0">
                <a:solidFill>
                  <a:srgbClr val="000000"/>
                </a:solidFill>
                <a:latin typeface="KaiTi" pitchFamily="49" charset="-122"/>
                <a:ea typeface="KaiTi" pitchFamily="49" charset="-122"/>
                <a:cs typeface="Arial"/>
              </a:rPr>
              <a:t>,</a:t>
            </a:r>
            <a:r>
              <a:rPr lang="zh-CN" altLang="en-US" sz="2000" dirty="0">
                <a:solidFill>
                  <a:srgbClr val="000000"/>
                </a:solidFill>
                <a:latin typeface="KaiTi" pitchFamily="49" charset="-122"/>
                <a:ea typeface="KaiTi" pitchFamily="49" charset="-122"/>
                <a:cs typeface="Arial"/>
              </a:rPr>
              <a:t> 以此激励受逼迫的罗马信徒此为基督门徒之真义。</a:t>
            </a:r>
            <a:endParaRPr lang="en-US" altLang="zh-CN" sz="2000" dirty="0">
              <a:solidFill>
                <a:schemeClr val="bg2"/>
              </a:solidFill>
              <a:latin typeface="KaiTi" pitchFamily="49" charset="-122"/>
              <a:ea typeface="KaiTi" pitchFamily="49" charset="-122"/>
            </a:endParaRPr>
          </a:p>
        </p:txBody>
      </p:sp>
      <p:sp>
        <p:nvSpPr>
          <p:cNvPr id="6" name="Text Box 5"/>
          <p:cNvSpPr txBox="1">
            <a:spLocks noChangeArrowheads="1"/>
          </p:cNvSpPr>
          <p:nvPr/>
        </p:nvSpPr>
        <p:spPr bwMode="auto">
          <a:xfrm>
            <a:off x="-4173" y="836712"/>
            <a:ext cx="9144000" cy="110799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eaLnBrk="1" hangingPunct="1">
              <a:tabLst>
                <a:tab pos="1793875" algn="ctr"/>
                <a:tab pos="3673475" algn="ctr"/>
                <a:tab pos="5018088" algn="ctr"/>
                <a:tab pos="6548438" algn="ctr"/>
              </a:tabLst>
            </a:pPr>
            <a:r>
              <a:rPr lang="en-US" altLang="zh-TW" sz="2000" b="1" dirty="0">
                <a:solidFill>
                  <a:srgbClr val="003366"/>
                </a:solidFill>
                <a:latin typeface="KaiTi" pitchFamily="49" charset="-122"/>
                <a:ea typeface="KaiTi" pitchFamily="49" charset="-122"/>
                <a:cs typeface="SimSun" charset="0"/>
              </a:rPr>
              <a:t>		</a:t>
            </a:r>
            <a:r>
              <a:rPr lang="zh-TW" altLang="en-US" sz="2000" b="1" dirty="0">
                <a:solidFill>
                  <a:srgbClr val="003366"/>
                </a:solidFill>
                <a:latin typeface="KaiTi" pitchFamily="49" charset="-122"/>
                <a:ea typeface="KaiTi" pitchFamily="49" charset="-122"/>
                <a:cs typeface="SimSun" charset="0"/>
              </a:rPr>
              <a:t>題目   </a:t>
            </a:r>
            <a:r>
              <a:rPr lang="en-US" altLang="zh-TW" sz="2000" b="1" dirty="0">
                <a:solidFill>
                  <a:srgbClr val="003366"/>
                </a:solidFill>
                <a:latin typeface="KaiTi" pitchFamily="49" charset="-122"/>
                <a:ea typeface="KaiTi" pitchFamily="49" charset="-122"/>
                <a:cs typeface="SimSun" charset="0"/>
              </a:rPr>
              <a:t>    </a:t>
            </a:r>
            <a:r>
              <a:rPr lang="zh-TW" altLang="en-US" sz="2000" b="1" dirty="0">
                <a:solidFill>
                  <a:srgbClr val="003366"/>
                </a:solidFill>
                <a:latin typeface="KaiTi" pitchFamily="49" charset="-122"/>
                <a:ea typeface="KaiTi" pitchFamily="49" charset="-122"/>
                <a:cs typeface="SimSun" charset="0"/>
              </a:rPr>
              <a:t>  </a:t>
            </a:r>
            <a:r>
              <a:rPr lang="en-US" altLang="zh-CN" sz="2200" b="1" dirty="0">
                <a:solidFill>
                  <a:srgbClr val="003366"/>
                </a:solidFill>
                <a:latin typeface="KaiTi" pitchFamily="49" charset="-122"/>
                <a:ea typeface="KaiTi" pitchFamily="49" charset="-122"/>
                <a:cs typeface="SimSun" charset="0"/>
              </a:rPr>
              <a:t>+ </a:t>
            </a:r>
            <a:r>
              <a:rPr lang="zh-TW" altLang="en-US" sz="2200" b="1" dirty="0">
                <a:solidFill>
                  <a:srgbClr val="003366"/>
                </a:solidFill>
                <a:latin typeface="KaiTi" pitchFamily="49" charset="-122"/>
                <a:ea typeface="KaiTi" pitchFamily="49" charset="-122"/>
                <a:cs typeface="SimSun" charset="0"/>
              </a:rPr>
              <a:t>      </a:t>
            </a:r>
            <a:r>
              <a:rPr lang="zh-CN" altLang="en-US" sz="2000" b="1" dirty="0">
                <a:solidFill>
                  <a:srgbClr val="003366"/>
                </a:solidFill>
                <a:latin typeface="KaiTi" pitchFamily="49" charset="-122"/>
                <a:ea typeface="KaiTi" pitchFamily="49" charset="-122"/>
                <a:cs typeface="SimSun" charset="0"/>
              </a:rPr>
              <a:t>目的</a:t>
            </a:r>
            <a:r>
              <a:rPr lang="en-US" altLang="zh-CN" sz="2200" b="1" dirty="0">
                <a:solidFill>
                  <a:srgbClr val="003366"/>
                </a:solidFill>
                <a:latin typeface="KaiTi" pitchFamily="49" charset="-122"/>
                <a:ea typeface="KaiTi" pitchFamily="49" charset="-122"/>
                <a:cs typeface="SimSun" charset="0"/>
              </a:rPr>
              <a:t> </a:t>
            </a:r>
            <a:r>
              <a:rPr lang="zh-TW" altLang="en-US" sz="2200" b="1" dirty="0">
                <a:solidFill>
                  <a:srgbClr val="003366"/>
                </a:solidFill>
                <a:latin typeface="KaiTi" pitchFamily="49" charset="-122"/>
                <a:ea typeface="KaiTi" pitchFamily="49" charset="-122"/>
                <a:cs typeface="SimSun" charset="0"/>
              </a:rPr>
              <a:t>        </a:t>
            </a:r>
            <a:r>
              <a:rPr lang="en-US" altLang="zh-TW" sz="2200" b="1" dirty="0">
                <a:solidFill>
                  <a:srgbClr val="003366"/>
                </a:solidFill>
                <a:latin typeface="KaiTi" pitchFamily="49" charset="-122"/>
                <a:ea typeface="KaiTi" pitchFamily="49" charset="-122"/>
                <a:cs typeface="SimSun" charset="0"/>
              </a:rPr>
              <a:t>      </a:t>
            </a:r>
            <a:r>
              <a:rPr lang="en-US" altLang="zh-CN" sz="2200" b="1" dirty="0">
                <a:solidFill>
                  <a:srgbClr val="003366"/>
                </a:solidFill>
                <a:latin typeface="KaiTi" pitchFamily="49" charset="-122"/>
                <a:ea typeface="KaiTi" pitchFamily="49" charset="-122"/>
                <a:cs typeface="SimSun" charset="0"/>
              </a:rPr>
              <a:t>=   </a:t>
            </a:r>
            <a:r>
              <a:rPr lang="zh-TW" altLang="en-US" sz="2200" b="1" dirty="0">
                <a:solidFill>
                  <a:srgbClr val="003366"/>
                </a:solidFill>
                <a:latin typeface="KaiTi" pitchFamily="49" charset="-122"/>
                <a:ea typeface="KaiTi" pitchFamily="49" charset="-122"/>
                <a:cs typeface="SimSun" charset="0"/>
              </a:rPr>
              <a:t>   </a:t>
            </a:r>
            <a:r>
              <a:rPr lang="zh-CN" altLang="en-US" sz="2000" b="1" dirty="0">
                <a:solidFill>
                  <a:srgbClr val="003366"/>
                </a:solidFill>
                <a:latin typeface="KaiTi" pitchFamily="49" charset="-122"/>
                <a:ea typeface="KaiTi" pitchFamily="49" charset="-122"/>
                <a:cs typeface="SimSun" charset="0"/>
              </a:rPr>
              <a:t>信息</a:t>
            </a:r>
            <a:endParaRPr lang="en-US" altLang="zh-CN" sz="2200" b="1" dirty="0">
              <a:solidFill>
                <a:srgbClr val="003366"/>
              </a:solidFill>
              <a:latin typeface="KaiTi" pitchFamily="49" charset="-122"/>
              <a:ea typeface="KaiTi" pitchFamily="49" charset="-122"/>
              <a:cs typeface="SimSun" charset="0"/>
            </a:endParaRPr>
          </a:p>
          <a:p>
            <a:pPr eaLnBrk="1" hangingPunct="1"/>
            <a:r>
              <a:rPr lang="en-US" altLang="zh-TW" sz="2000" b="1" dirty="0">
                <a:solidFill>
                  <a:srgbClr val="003366"/>
                </a:solidFill>
                <a:latin typeface="KaiTi" pitchFamily="49" charset="-122"/>
                <a:ea typeface="KaiTi" pitchFamily="49" charset="-122"/>
              </a:rPr>
              <a:t>		</a:t>
            </a:r>
            <a:r>
              <a:rPr lang="zh-TW" altLang="en-US" sz="2000" b="1" dirty="0">
                <a:solidFill>
                  <a:srgbClr val="003366"/>
                </a:solidFill>
                <a:latin typeface="KaiTi" pitchFamily="49" charset="-122"/>
                <a:ea typeface="KaiTi" pitchFamily="49" charset="-122"/>
              </a:rPr>
              <a:t>书上怎么说</a:t>
            </a:r>
            <a:r>
              <a:rPr lang="en-US" altLang="zh-TW" sz="2000" b="1" dirty="0">
                <a:solidFill>
                  <a:srgbClr val="003366"/>
                </a:solidFill>
                <a:latin typeface="KaiTi" pitchFamily="49" charset="-122"/>
                <a:ea typeface="KaiTi" pitchFamily="49" charset="-122"/>
              </a:rPr>
              <a:t>      </a:t>
            </a:r>
            <a:r>
              <a:rPr lang="zh-TW" altLang="en-US" sz="2000" b="1" dirty="0">
                <a:solidFill>
                  <a:srgbClr val="003366"/>
                </a:solidFill>
                <a:latin typeface="KaiTi" pitchFamily="49" charset="-122"/>
                <a:ea typeface="KaiTi" pitchFamily="49" charset="-122"/>
              </a:rPr>
              <a:t>为甚么这么说</a:t>
            </a:r>
            <a:r>
              <a:rPr lang="en-US" altLang="zh-CN" sz="2000" b="1" dirty="0">
                <a:solidFill>
                  <a:srgbClr val="003366"/>
                </a:solidFill>
                <a:latin typeface="KaiTi" pitchFamily="49" charset="-122"/>
                <a:ea typeface="KaiTi" pitchFamily="49" charset="-122"/>
              </a:rPr>
              <a:t>	</a:t>
            </a:r>
            <a:r>
              <a:rPr lang="zh-TW" altLang="en-US" sz="2000" b="1" dirty="0">
                <a:solidFill>
                  <a:srgbClr val="003366"/>
                </a:solidFill>
                <a:latin typeface="KaiTi" pitchFamily="49" charset="-122"/>
                <a:ea typeface="KaiTi" pitchFamily="49" charset="-122"/>
              </a:rPr>
              <a:t>  </a:t>
            </a:r>
            <a:r>
              <a:rPr lang="en-US" altLang="zh-CN" sz="2000" b="1" dirty="0">
                <a:solidFill>
                  <a:srgbClr val="003366"/>
                </a:solidFill>
                <a:latin typeface="KaiTi" pitchFamily="49" charset="-122"/>
                <a:ea typeface="KaiTi" pitchFamily="49" charset="-122"/>
              </a:rPr>
              <a:t>             </a:t>
            </a:r>
            <a:r>
              <a:rPr lang="zh-CN" altLang="en-US" sz="2000" b="1" dirty="0">
                <a:solidFill>
                  <a:srgbClr val="003366"/>
                </a:solidFill>
                <a:latin typeface="KaiTi" pitchFamily="49" charset="-122"/>
                <a:ea typeface="KaiTi" pitchFamily="49" charset="-122"/>
                <a:cs typeface="SimSun" charset="0"/>
              </a:rPr>
              <a:t>主要</a:t>
            </a:r>
            <a:r>
              <a:rPr lang="zh-TW" altLang="en-US" sz="2000" b="1" dirty="0">
                <a:solidFill>
                  <a:srgbClr val="003366"/>
                </a:solidFill>
                <a:latin typeface="KaiTi" pitchFamily="49" charset="-122"/>
                <a:ea typeface="KaiTi" pitchFamily="49" charset="-122"/>
                <a:cs typeface="SimSun" charset="0"/>
              </a:rPr>
              <a:t>思</a:t>
            </a:r>
            <a:r>
              <a:rPr lang="zh-CN" altLang="en-US" sz="2000" b="1" dirty="0">
                <a:solidFill>
                  <a:srgbClr val="003366"/>
                </a:solidFill>
                <a:latin typeface="KaiTi" pitchFamily="49" charset="-122"/>
                <a:ea typeface="KaiTi" pitchFamily="49" charset="-122"/>
                <a:cs typeface="SimSun" charset="0"/>
              </a:rPr>
              <a:t>想</a:t>
            </a:r>
            <a:r>
              <a:rPr lang="zh-CN" altLang="en-US" sz="2000" b="1" dirty="0">
                <a:solidFill>
                  <a:srgbClr val="003366"/>
                </a:solidFill>
                <a:latin typeface="KaiTi" pitchFamily="49" charset="-122"/>
                <a:ea typeface="KaiTi" pitchFamily="49" charset="-122"/>
              </a:rPr>
              <a:t> </a:t>
            </a:r>
            <a:endParaRPr lang="en-US" altLang="zh-CN" sz="2200" b="1" dirty="0">
              <a:solidFill>
                <a:srgbClr val="003366"/>
              </a:solidFill>
              <a:latin typeface="KaiTi" pitchFamily="49" charset="-122"/>
              <a:ea typeface="KaiTi" pitchFamily="49" charset="-122"/>
              <a:cs typeface="SimSun" charset="0"/>
            </a:endParaRPr>
          </a:p>
          <a:p>
            <a:pPr eaLnBrk="1" hangingPunct="1"/>
            <a:r>
              <a:rPr lang="zh-TW" altLang="en-US" sz="2200" b="1" i="1" dirty="0">
                <a:solidFill>
                  <a:srgbClr val="003366"/>
                </a:solidFill>
                <a:latin typeface="KaiTi" pitchFamily="49" charset="-122"/>
                <a:ea typeface="KaiTi" pitchFamily="49" charset="-122"/>
                <a:cs typeface="SimSun" charset="0"/>
              </a:rPr>
              <a:t> </a:t>
            </a:r>
            <a:r>
              <a:rPr lang="en-US" altLang="zh-TW" sz="2200" b="1" i="1" dirty="0">
                <a:solidFill>
                  <a:srgbClr val="003366"/>
                </a:solidFill>
                <a:latin typeface="KaiTi" pitchFamily="49" charset="-122"/>
                <a:ea typeface="KaiTi" pitchFamily="49" charset="-122"/>
                <a:cs typeface="SimSun" charset="0"/>
              </a:rPr>
              <a:t>		</a:t>
            </a:r>
            <a:r>
              <a:rPr lang="en-US" altLang="zh-CN" sz="2200" b="1" dirty="0">
                <a:solidFill>
                  <a:srgbClr val="003366"/>
                </a:solidFill>
                <a:latin typeface="KaiTi" pitchFamily="49" charset="-122"/>
                <a:ea typeface="KaiTi" pitchFamily="49" charset="-122"/>
                <a:cs typeface="SimSun" charset="0"/>
              </a:rPr>
              <a:t>(</a:t>
            </a:r>
            <a:r>
              <a:rPr lang="zh-CN" altLang="en-US" sz="2200" b="1" dirty="0">
                <a:solidFill>
                  <a:srgbClr val="003366"/>
                </a:solidFill>
                <a:latin typeface="KaiTi" pitchFamily="49" charset="-122"/>
                <a:ea typeface="KaiTi" pitchFamily="49" charset="-122"/>
                <a:cs typeface="SimSun" charset="0"/>
              </a:rPr>
              <a:t>主</a:t>
            </a:r>
            <a:r>
              <a:rPr lang="zh-TW" altLang="en-US" sz="2200" b="1" dirty="0">
                <a:solidFill>
                  <a:srgbClr val="003366"/>
                </a:solidFill>
                <a:latin typeface="KaiTi" pitchFamily="49" charset="-122"/>
                <a:ea typeface="KaiTi" pitchFamily="49" charset="-122"/>
                <a:cs typeface="SimSun" charset="0"/>
              </a:rPr>
              <a:t>旨</a:t>
            </a:r>
            <a:r>
              <a:rPr lang="en-US" altLang="zh-TW" sz="2200" b="1" dirty="0">
                <a:solidFill>
                  <a:srgbClr val="003366"/>
                </a:solidFill>
                <a:latin typeface="KaiTi" pitchFamily="49" charset="-122"/>
                <a:ea typeface="KaiTi" pitchFamily="49" charset="-122"/>
                <a:cs typeface="SimSun" charset="0"/>
              </a:rPr>
              <a:t>)</a:t>
            </a:r>
            <a:r>
              <a:rPr lang="en-US" altLang="zh-CN" sz="2200" b="1" i="1" dirty="0">
                <a:solidFill>
                  <a:srgbClr val="003366"/>
                </a:solidFill>
                <a:latin typeface="KaiTi" pitchFamily="49" charset="-122"/>
                <a:ea typeface="KaiTi" pitchFamily="49" charset="-122"/>
                <a:cs typeface="SimSun" charset="0"/>
              </a:rPr>
              <a:t>  </a:t>
            </a:r>
            <a:r>
              <a:rPr lang="zh-TW" altLang="en-US" sz="2200" b="1" i="1" dirty="0">
                <a:solidFill>
                  <a:srgbClr val="003366"/>
                </a:solidFill>
                <a:latin typeface="KaiTi" pitchFamily="49" charset="-122"/>
                <a:ea typeface="KaiTi" pitchFamily="49" charset="-122"/>
                <a:cs typeface="SimSun" charset="0"/>
              </a:rPr>
              <a:t>  </a:t>
            </a:r>
            <a:r>
              <a:rPr lang="en-US" altLang="zh-CN" sz="2200" b="1" i="1" dirty="0">
                <a:solidFill>
                  <a:srgbClr val="003366"/>
                </a:solidFill>
                <a:latin typeface="KaiTi" pitchFamily="49" charset="-122"/>
                <a:ea typeface="KaiTi" pitchFamily="49" charset="-122"/>
                <a:cs typeface="SimSun" charset="0"/>
              </a:rPr>
              <a:t>   </a:t>
            </a:r>
            <a:r>
              <a:rPr lang="zh-TW" altLang="en-US" sz="2200" b="1" i="1" dirty="0">
                <a:solidFill>
                  <a:srgbClr val="003366"/>
                </a:solidFill>
                <a:latin typeface="KaiTi" pitchFamily="49" charset="-122"/>
                <a:ea typeface="KaiTi" pitchFamily="49" charset="-122"/>
                <a:cs typeface="SimSun" charset="0"/>
              </a:rPr>
              <a:t>     </a:t>
            </a:r>
            <a:r>
              <a:rPr lang="en-US" altLang="zh-CN" sz="2200" b="1" i="1" dirty="0">
                <a:solidFill>
                  <a:srgbClr val="003366"/>
                </a:solidFill>
                <a:latin typeface="KaiTi" pitchFamily="49" charset="-122"/>
                <a:ea typeface="KaiTi" pitchFamily="49" charset="-122"/>
                <a:cs typeface="SimSun" charset="0"/>
              </a:rPr>
              <a:t>  	</a:t>
            </a:r>
            <a:r>
              <a:rPr lang="en-US" altLang="zh-CN" sz="2200" b="1" dirty="0">
                <a:solidFill>
                  <a:srgbClr val="003366"/>
                </a:solidFill>
                <a:latin typeface="KaiTi" pitchFamily="49" charset="-122"/>
                <a:ea typeface="KaiTi" pitchFamily="49" charset="-122"/>
                <a:cs typeface="SimSun" charset="0"/>
              </a:rPr>
              <a:t>(</a:t>
            </a:r>
            <a:r>
              <a:rPr lang="zh-TW" altLang="en-US" sz="2200" b="1" dirty="0">
                <a:solidFill>
                  <a:srgbClr val="003366"/>
                </a:solidFill>
                <a:latin typeface="KaiTi" pitchFamily="49" charset="-122"/>
                <a:ea typeface="KaiTi" pitchFamily="49" charset="-122"/>
                <a:cs typeface="SimSun" charset="0"/>
              </a:rPr>
              <a:t>原因</a:t>
            </a:r>
            <a:r>
              <a:rPr lang="en-US" altLang="zh-CN" sz="2200" b="1" dirty="0">
                <a:solidFill>
                  <a:srgbClr val="003366"/>
                </a:solidFill>
                <a:latin typeface="KaiTi" pitchFamily="49" charset="-122"/>
                <a:ea typeface="KaiTi" pitchFamily="49" charset="-122"/>
                <a:cs typeface="SimSun" charset="0"/>
              </a:rPr>
              <a:t>)</a:t>
            </a:r>
            <a:r>
              <a:rPr lang="en-US" altLang="zh-CN" sz="2200" b="1" i="1" dirty="0">
                <a:solidFill>
                  <a:srgbClr val="003366"/>
                </a:solidFill>
                <a:latin typeface="KaiTi" pitchFamily="49" charset="-122"/>
                <a:ea typeface="KaiTi" pitchFamily="49" charset="-122"/>
                <a:cs typeface="SimSun" charset="0"/>
              </a:rPr>
              <a:t>   	         </a:t>
            </a:r>
            <a:r>
              <a:rPr lang="zh-TW" altLang="en-US" sz="2200" b="1" i="1" dirty="0">
                <a:solidFill>
                  <a:srgbClr val="003366"/>
                </a:solidFill>
                <a:latin typeface="KaiTi" pitchFamily="49" charset="-122"/>
                <a:ea typeface="KaiTi" pitchFamily="49" charset="-122"/>
                <a:cs typeface="SimSun" charset="0"/>
              </a:rPr>
              <a:t>  </a:t>
            </a:r>
            <a:r>
              <a:rPr lang="en-US" altLang="zh-CN" sz="2200" b="1" i="1" dirty="0">
                <a:solidFill>
                  <a:srgbClr val="003366"/>
                </a:solidFill>
                <a:latin typeface="KaiTi" pitchFamily="49" charset="-122"/>
                <a:ea typeface="KaiTi" pitchFamily="49" charset="-122"/>
                <a:cs typeface="SimSun" charset="0"/>
              </a:rPr>
              <a:t>    </a:t>
            </a:r>
            <a:r>
              <a:rPr lang="zh-TW" altLang="en-US" sz="2200" b="1" i="1" dirty="0">
                <a:solidFill>
                  <a:srgbClr val="003366"/>
                </a:solidFill>
                <a:latin typeface="KaiTi" pitchFamily="49" charset="-122"/>
                <a:ea typeface="KaiTi" pitchFamily="49" charset="-122"/>
                <a:cs typeface="SimSun" charset="0"/>
              </a:rPr>
              <a:t> </a:t>
            </a:r>
            <a:r>
              <a:rPr lang="en-US" altLang="zh-TW" sz="2200" b="1" dirty="0">
                <a:solidFill>
                  <a:srgbClr val="003366"/>
                </a:solidFill>
                <a:latin typeface="KaiTi" pitchFamily="49" charset="-122"/>
                <a:ea typeface="KaiTi" pitchFamily="49" charset="-122"/>
                <a:cs typeface="SimSun" charset="0"/>
              </a:rPr>
              <a:t>(</a:t>
            </a:r>
            <a:r>
              <a:rPr lang="zh-TW" altLang="en-US" sz="2200" b="1" dirty="0">
                <a:solidFill>
                  <a:srgbClr val="003366"/>
                </a:solidFill>
                <a:latin typeface="KaiTi" pitchFamily="49" charset="-122"/>
                <a:ea typeface="KaiTi" pitchFamily="49" charset="-122"/>
                <a:cs typeface="SimSun" charset="0"/>
              </a:rPr>
              <a:t>总结论</a:t>
            </a:r>
            <a:r>
              <a:rPr lang="en-US" altLang="zh-CN" sz="2200" b="1" dirty="0">
                <a:solidFill>
                  <a:srgbClr val="000000"/>
                </a:solidFill>
                <a:latin typeface="KaiTi" pitchFamily="49" charset="-122"/>
                <a:ea typeface="KaiTi" pitchFamily="49" charset="-122"/>
                <a:cs typeface="SimSun" charset="0"/>
              </a:rPr>
              <a:t>)</a:t>
            </a:r>
            <a:endParaRPr lang="en-US" sz="2200" b="1" dirty="0">
              <a:solidFill>
                <a:srgbClr val="000000"/>
              </a:solidFill>
              <a:latin typeface="KaiTi" pitchFamily="49" charset="-122"/>
              <a:ea typeface="KaiTi" pitchFamily="49" charset="-122"/>
              <a:cs typeface="SimSun" charset="0"/>
            </a:endParaRPr>
          </a:p>
        </p:txBody>
      </p:sp>
    </p:spTree>
    <p:extLst>
      <p:ext uri="{BB962C8B-B14F-4D97-AF65-F5344CB8AC3E}">
        <p14:creationId xmlns:p14="http://schemas.microsoft.com/office/powerpoint/2010/main" val="2035003490"/>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1" end="1"/>
                                            </p:txEl>
                                          </p:spTgt>
                                        </p:tgtEl>
                                        <p:attrNameLst>
                                          <p:attrName>style.visibility</p:attrName>
                                        </p:attrNameLst>
                                      </p:cBhvr>
                                      <p:to>
                                        <p:strVal val="visible"/>
                                      </p:to>
                                    </p:set>
                                    <p:anim calcmode="lin" valueType="num">
                                      <p:cBhvr additive="base">
                                        <p:cTn id="7"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2" end="2"/>
                                            </p:txEl>
                                          </p:spTgt>
                                        </p:tgtEl>
                                        <p:attrNameLst>
                                          <p:attrName>style.visibility</p:attrName>
                                        </p:attrNameLst>
                                      </p:cBhvr>
                                      <p:to>
                                        <p:strVal val="visible"/>
                                      </p:to>
                                    </p:set>
                                    <p:anim calcmode="lin" valueType="num">
                                      <p:cBhvr additive="base">
                                        <p:cTn id="13"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5" end="5"/>
                                            </p:txEl>
                                          </p:spTgt>
                                        </p:tgtEl>
                                        <p:attrNameLst>
                                          <p:attrName>style.visibility</p:attrName>
                                        </p:attrNameLst>
                                      </p:cBhvr>
                                      <p:to>
                                        <p:strVal val="visible"/>
                                      </p:to>
                                    </p:set>
                                    <p:anim calcmode="lin" valueType="num">
                                      <p:cBhvr additive="base">
                                        <p:cTn id="19" dur="500" fill="hold"/>
                                        <p:tgtEl>
                                          <p:spTgt spid="14343">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6" end="6"/>
                                            </p:txEl>
                                          </p:spTgt>
                                        </p:tgtEl>
                                        <p:attrNameLst>
                                          <p:attrName>style.visibility</p:attrName>
                                        </p:attrNameLst>
                                      </p:cBhvr>
                                      <p:to>
                                        <p:strVal val="visible"/>
                                      </p:to>
                                    </p:set>
                                    <p:anim calcmode="lin" valueType="num">
                                      <p:cBhvr additive="base">
                                        <p:cTn id="25" dur="500" fill="hold"/>
                                        <p:tgtEl>
                                          <p:spTgt spid="14343">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animBg="1" autoUpdateAnimBg="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5586"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56324" name="Rectangle 4"/>
          <p:cNvSpPr>
            <a:spLocks noChangeArrowheads="1"/>
          </p:cNvSpPr>
          <p:nvPr/>
        </p:nvSpPr>
        <p:spPr bwMode="auto">
          <a:xfrm>
            <a:off x="2514600" y="685800"/>
            <a:ext cx="3890963" cy="995363"/>
          </a:xfrm>
          <a:prstGeom prst="rect">
            <a:avLst/>
          </a:prstGeom>
          <a:noFill/>
          <a:ln w="12700">
            <a:noFill/>
            <a:miter lim="800000"/>
            <a:headEnd/>
            <a:tailEnd/>
          </a:ln>
          <a:effectLst>
            <a:outerShdw blurRad="63500" dist="102391" dir="1784693" algn="ctr" rotWithShape="0">
              <a:schemeClr val="bg2">
                <a:alpha val="74998"/>
              </a:schemeClr>
            </a:outerShdw>
          </a:effectLst>
        </p:spPr>
        <p:txBody>
          <a:bodyPr lIns="90487" tIns="44450" rIns="90487" bIns="44450">
            <a:spAutoFit/>
          </a:bodyPr>
          <a:lstStyle/>
          <a:p>
            <a:pPr algn="ctr">
              <a:lnSpc>
                <a:spcPct val="80000"/>
              </a:lnSpc>
              <a:defRPr/>
            </a:pPr>
            <a:r>
              <a:rPr lang="zh-TW" altLang="en-US" sz="3600" b="1" dirty="0">
                <a:solidFill>
                  <a:srgbClr val="FFFF00"/>
                </a:solidFill>
                <a:latin typeface="KaiTi" pitchFamily="49" charset="-122"/>
                <a:ea typeface="KaiTi" pitchFamily="49" charset="-122"/>
                <a:cs typeface="楷体" charset="0"/>
              </a:rPr>
              <a:t>亚</a:t>
            </a:r>
            <a:r>
              <a:rPr lang="zh-CN" altLang="en-US" sz="3600" b="1" dirty="0">
                <a:solidFill>
                  <a:srgbClr val="FFFF00"/>
                </a:solidFill>
                <a:latin typeface="KaiTi" pitchFamily="49" charset="-122"/>
                <a:ea typeface="KaiTi" pitchFamily="49" charset="-122"/>
                <a:cs typeface="楷体" charset="0"/>
              </a:rPr>
              <a:t>伯拉罕</a:t>
            </a:r>
          </a:p>
          <a:p>
            <a:pPr algn="ctr">
              <a:lnSpc>
                <a:spcPct val="80000"/>
              </a:lnSpc>
              <a:defRPr/>
            </a:pPr>
            <a:r>
              <a:rPr lang="zh-CN" altLang="en-US" sz="3600" b="1" dirty="0">
                <a:solidFill>
                  <a:srgbClr val="FFFF00"/>
                </a:solidFill>
                <a:latin typeface="KaiTi" pitchFamily="49" charset="-122"/>
                <a:ea typeface="KaiTi" pitchFamily="49" charset="-122"/>
                <a:cs typeface="楷体" charset="0"/>
              </a:rPr>
              <a:t>立约</a:t>
            </a:r>
          </a:p>
        </p:txBody>
      </p:sp>
      <p:sp>
        <p:nvSpPr>
          <p:cNvPr id="56325" name="Rectangle 5"/>
          <p:cNvSpPr>
            <a:spLocks noChangeArrowheads="1"/>
          </p:cNvSpPr>
          <p:nvPr/>
        </p:nvSpPr>
        <p:spPr bwMode="auto">
          <a:xfrm>
            <a:off x="650875" y="681038"/>
            <a:ext cx="2265363" cy="1197764"/>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gn="r">
              <a:defRPr/>
            </a:pPr>
            <a:r>
              <a:rPr lang="zh-CN" altLang="en-US" b="1" dirty="0">
                <a:solidFill>
                  <a:srgbClr val="FFFF00"/>
                </a:solidFill>
                <a:latin typeface="KaiTi" pitchFamily="49" charset="-122"/>
                <a:ea typeface="KaiTi" pitchFamily="49" charset="-122"/>
                <a:cs typeface="楷体" pitchFamily="2" charset="-122"/>
              </a:rPr>
              <a:t>神</a:t>
            </a:r>
            <a:r>
              <a:rPr lang="en-US" dirty="0">
                <a:solidFill>
                  <a:srgbClr val="FFFF00"/>
                </a:solidFill>
                <a:latin typeface="KaiTi" pitchFamily="49" charset="-122"/>
                <a:ea typeface="KaiTi" pitchFamily="49" charset="-122"/>
                <a:cs typeface="ＭＳ Ｐゴシック" charset="-128"/>
              </a:rPr>
              <a:t>呼召</a:t>
            </a:r>
          </a:p>
          <a:p>
            <a:pPr algn="r">
              <a:defRPr/>
            </a:pPr>
            <a:r>
              <a:rPr lang="zh-TW" altLang="en-US" b="1" dirty="0">
                <a:solidFill>
                  <a:srgbClr val="FFFF00"/>
                </a:solidFill>
                <a:latin typeface="KaiTi" pitchFamily="49" charset="-122"/>
                <a:ea typeface="KaiTi" pitchFamily="49" charset="-122"/>
                <a:cs typeface="楷体" pitchFamily="2" charset="-122"/>
              </a:rPr>
              <a:t>亚</a:t>
            </a:r>
            <a:r>
              <a:rPr lang="zh-CN" altLang="en-US" b="1" dirty="0">
                <a:solidFill>
                  <a:srgbClr val="FFFF00"/>
                </a:solidFill>
                <a:latin typeface="KaiTi" pitchFamily="49" charset="-122"/>
                <a:ea typeface="KaiTi" pitchFamily="49" charset="-122"/>
                <a:cs typeface="楷体" pitchFamily="2" charset="-122"/>
              </a:rPr>
              <a:t>伯拉罕</a:t>
            </a:r>
          </a:p>
          <a:p>
            <a:pPr algn="r">
              <a:defRPr/>
            </a:pPr>
            <a:r>
              <a:rPr lang="zh-CN" altLang="en-US" b="1" dirty="0">
                <a:solidFill>
                  <a:srgbClr val="FD2558"/>
                </a:solidFill>
                <a:latin typeface="楷体" pitchFamily="2" charset="-122"/>
                <a:ea typeface="楷体" pitchFamily="2" charset="-122"/>
                <a:cs typeface="楷体" pitchFamily="2" charset="-122"/>
              </a:rPr>
              <a:t>    </a:t>
            </a:r>
            <a:r>
              <a:rPr lang="zh-TW" altLang="en-US" b="1" dirty="0">
                <a:latin typeface="楷体" pitchFamily="2" charset="-122"/>
                <a:ea typeface="楷体" pitchFamily="2" charset="-122"/>
                <a:cs typeface="楷体" pitchFamily="2" charset="-122"/>
              </a:rPr>
              <a:t>创</a:t>
            </a:r>
            <a:r>
              <a:rPr lang="zh-CN" altLang="en-US" b="1" dirty="0">
                <a:latin typeface="KaiTi" pitchFamily="49" charset="-122"/>
                <a:ea typeface="KaiTi" pitchFamily="49" charset="-122"/>
                <a:cs typeface="楷体" pitchFamily="2" charset="-122"/>
              </a:rPr>
              <a:t> </a:t>
            </a:r>
            <a:r>
              <a:rPr lang="en-US" altLang="zh-CN" b="1" dirty="0">
                <a:latin typeface="KaiTi" pitchFamily="49" charset="-122"/>
                <a:ea typeface="KaiTi" pitchFamily="49" charset="-122"/>
                <a:cs typeface="楷体" pitchFamily="2" charset="-122"/>
              </a:rPr>
              <a:t>12:1-3</a:t>
            </a:r>
          </a:p>
        </p:txBody>
      </p:sp>
      <p:sp>
        <p:nvSpPr>
          <p:cNvPr id="56326" name="Rectangle 6"/>
          <p:cNvSpPr>
            <a:spLocks noChangeArrowheads="1"/>
          </p:cNvSpPr>
          <p:nvPr/>
        </p:nvSpPr>
        <p:spPr bwMode="auto">
          <a:xfrm>
            <a:off x="1219200" y="3581400"/>
            <a:ext cx="874713" cy="45878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defRPr/>
            </a:pPr>
            <a:r>
              <a:rPr lang="zh-CN" altLang="en-US" b="1" dirty="0">
                <a:solidFill>
                  <a:srgbClr val="00FF00"/>
                </a:solidFill>
                <a:latin typeface="楷体" charset="0"/>
                <a:ea typeface="楷体" charset="0"/>
                <a:cs typeface="楷体" charset="0"/>
              </a:rPr>
              <a:t>土地</a:t>
            </a:r>
          </a:p>
        </p:txBody>
      </p:sp>
      <p:sp>
        <p:nvSpPr>
          <p:cNvPr id="56327" name="Rectangle 7"/>
          <p:cNvSpPr>
            <a:spLocks noChangeArrowheads="1"/>
          </p:cNvSpPr>
          <p:nvPr/>
        </p:nvSpPr>
        <p:spPr bwMode="auto">
          <a:xfrm>
            <a:off x="1187450" y="1196975"/>
            <a:ext cx="6324600" cy="4648200"/>
          </a:xfrm>
          <a:prstGeom prst="rect">
            <a:avLst/>
          </a:prstGeom>
          <a:noFill/>
          <a:ln w="50800">
            <a:noFill/>
            <a:miter lim="800000"/>
            <a:headEnd/>
            <a:tailEnd/>
          </a:ln>
          <a:effectLst>
            <a:outerShdw blurRad="63500" dist="107763" dir="2700000" algn="ctr" rotWithShape="0">
              <a:srgbClr val="919191">
                <a:alpha val="74998"/>
              </a:srgbClr>
            </a:outerShdw>
          </a:effectLst>
        </p:spPr>
        <p:txBody>
          <a:bodyPr wrap="none" anchor="ctr"/>
          <a:lstStyle/>
          <a:p>
            <a:pPr>
              <a:defRPr/>
            </a:pPr>
            <a:endParaRPr lang="en-US">
              <a:ea typeface="ＭＳ Ｐゴシック" charset="-128"/>
              <a:cs typeface="ＭＳ Ｐゴシック" charset="-128"/>
            </a:endParaRPr>
          </a:p>
        </p:txBody>
      </p:sp>
      <p:sp>
        <p:nvSpPr>
          <p:cNvPr id="195591" name="Line 8"/>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195592" name="Line 9"/>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195593" name="Line 10"/>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195594" name="Line 11"/>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195595" name="Line 12"/>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195596" name="Text Box 13"/>
          <p:cNvSpPr txBox="1">
            <a:spLocks noChangeArrowheads="1"/>
          </p:cNvSpPr>
          <p:nvPr/>
        </p:nvSpPr>
        <p:spPr bwMode="auto">
          <a:xfrm>
            <a:off x="8726488" y="106363"/>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2000">
                <a:solidFill>
                  <a:srgbClr val="FFA27C"/>
                </a:solidFill>
                <a:latin typeface="Comic Sans MS" charset="0"/>
                <a:ea typeface="SimSun" charset="0"/>
                <a:cs typeface="SimSun" charset="0"/>
              </a:rPr>
              <a:t> </a:t>
            </a:r>
          </a:p>
        </p:txBody>
      </p:sp>
      <p:sp>
        <p:nvSpPr>
          <p:cNvPr id="56334" name="Text Box 14"/>
          <p:cNvSpPr txBox="1">
            <a:spLocks noChangeArrowheads="1"/>
          </p:cNvSpPr>
          <p:nvPr/>
        </p:nvSpPr>
        <p:spPr bwMode="auto">
          <a:xfrm>
            <a:off x="6019800" y="762000"/>
            <a:ext cx="2193925" cy="1040285"/>
          </a:xfrm>
          <a:prstGeom prst="rect">
            <a:avLst/>
          </a:prstGeom>
          <a:noFill/>
          <a:ln w="9525">
            <a:noFill/>
            <a:miter lim="800000"/>
            <a:headEnd/>
            <a:tailEnd/>
          </a:ln>
          <a:effectLst>
            <a:outerShdw blurRad="63500" dist="46662" dir="3284183" algn="ctr" rotWithShape="0">
              <a:schemeClr val="bg2">
                <a:alpha val="74998"/>
              </a:schemeClr>
            </a:outerShdw>
          </a:effectLst>
        </p:spPr>
        <p:txBody>
          <a:bodyPr>
            <a:spAutoFit/>
          </a:bodyPr>
          <a:lstStyle/>
          <a:p>
            <a:pPr algn="r">
              <a:lnSpc>
                <a:spcPct val="80000"/>
              </a:lnSpc>
              <a:defRPr/>
            </a:pPr>
            <a:r>
              <a:rPr lang="zh-CN" altLang="en-US" sz="2800" b="1" dirty="0">
                <a:solidFill>
                  <a:srgbClr val="FFFF00"/>
                </a:solidFill>
                <a:latin typeface="KaiTi" pitchFamily="49" charset="-122"/>
                <a:ea typeface="KaiTi" pitchFamily="49" charset="-122"/>
                <a:cs typeface="楷体" pitchFamily="2" charset="-122"/>
              </a:rPr>
              <a:t>立约</a:t>
            </a:r>
            <a:endParaRPr lang="en-US" altLang="zh-CN" sz="2800" b="1" dirty="0">
              <a:solidFill>
                <a:srgbClr val="FFFF00"/>
              </a:solidFill>
              <a:latin typeface="KaiTi" pitchFamily="49" charset="-122"/>
              <a:ea typeface="KaiTi" pitchFamily="49" charset="-122"/>
              <a:cs typeface="楷体" pitchFamily="2" charset="-122"/>
            </a:endParaRPr>
          </a:p>
          <a:p>
            <a:pPr algn="ctr">
              <a:lnSpc>
                <a:spcPct val="80000"/>
              </a:lnSpc>
              <a:defRPr/>
            </a:pPr>
            <a:endParaRPr lang="zh-CN" altLang="en-US" b="1" dirty="0">
              <a:solidFill>
                <a:srgbClr val="FF0000"/>
              </a:solidFill>
              <a:latin typeface="KaiTi" pitchFamily="49" charset="-122"/>
              <a:ea typeface="KaiTi" pitchFamily="49" charset="-122"/>
              <a:cs typeface="楷体" pitchFamily="2" charset="-122"/>
            </a:endParaRPr>
          </a:p>
          <a:p>
            <a:pPr algn="r">
              <a:lnSpc>
                <a:spcPct val="80000"/>
              </a:lnSpc>
              <a:defRPr/>
            </a:pPr>
            <a:r>
              <a:rPr lang="zh-TW" altLang="en-US" dirty="0">
                <a:latin typeface="KaiTi" pitchFamily="49" charset="-122"/>
                <a:ea typeface="KaiTi" pitchFamily="49" charset="-122"/>
                <a:cs typeface="ＭＳ Ｐゴシック" charset="-128"/>
              </a:rPr>
              <a:t>创</a:t>
            </a:r>
            <a:r>
              <a:rPr lang="en-US" altLang="zh-CN" b="1" dirty="0">
                <a:latin typeface="KaiTi" pitchFamily="49" charset="-122"/>
                <a:ea typeface="KaiTi" pitchFamily="49" charset="-122"/>
                <a:cs typeface="SimSun" pitchFamily="2" charset="-122"/>
              </a:rPr>
              <a:t>:15:9-18</a:t>
            </a:r>
          </a:p>
        </p:txBody>
      </p:sp>
      <p:sp>
        <p:nvSpPr>
          <p:cNvPr id="56335" name="Rectangle 15"/>
          <p:cNvSpPr>
            <a:spLocks noChangeArrowheads="1"/>
          </p:cNvSpPr>
          <p:nvPr/>
        </p:nvSpPr>
        <p:spPr bwMode="auto">
          <a:xfrm>
            <a:off x="3951288" y="3505200"/>
            <a:ext cx="849312" cy="45878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defRPr/>
            </a:pPr>
            <a:r>
              <a:rPr lang="en-US" altLang="zh-CN" b="1">
                <a:solidFill>
                  <a:srgbClr val="00FF00"/>
                </a:solidFill>
                <a:latin typeface="楷体" charset="0"/>
                <a:ea typeface="楷体" charset="0"/>
                <a:cs typeface="楷体" charset="0"/>
              </a:rPr>
              <a:t>后</a:t>
            </a:r>
            <a:r>
              <a:rPr lang="zh-CN" altLang="en-US" b="1">
                <a:solidFill>
                  <a:srgbClr val="00FF00"/>
                </a:solidFill>
                <a:latin typeface="楷体" charset="0"/>
                <a:ea typeface="楷体" charset="0"/>
                <a:cs typeface="楷体" charset="0"/>
              </a:rPr>
              <a:t>裔</a:t>
            </a:r>
          </a:p>
        </p:txBody>
      </p:sp>
      <p:sp>
        <p:nvSpPr>
          <p:cNvPr id="56336" name="Rectangle 16"/>
          <p:cNvSpPr>
            <a:spLocks noChangeArrowheads="1"/>
          </p:cNvSpPr>
          <p:nvPr/>
        </p:nvSpPr>
        <p:spPr bwMode="auto">
          <a:xfrm>
            <a:off x="6781800" y="3505200"/>
            <a:ext cx="968375" cy="45878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defRPr/>
            </a:pPr>
            <a:r>
              <a:rPr lang="en-US" altLang="zh-CN" b="1">
                <a:solidFill>
                  <a:srgbClr val="00FF00"/>
                </a:solidFill>
                <a:latin typeface="楷体" charset="0"/>
                <a:ea typeface="楷体" charset="0"/>
                <a:cs typeface="楷体" charset="0"/>
              </a:rPr>
              <a:t>祝</a:t>
            </a:r>
            <a:r>
              <a:rPr lang="zh-CN" altLang="en-US" b="1">
                <a:solidFill>
                  <a:srgbClr val="00FF00"/>
                </a:solidFill>
                <a:latin typeface="楷体" charset="0"/>
                <a:ea typeface="楷体" charset="0"/>
                <a:cs typeface="楷体" charset="0"/>
              </a:rPr>
              <a:t>福</a:t>
            </a:r>
          </a:p>
        </p:txBody>
      </p:sp>
      <p:sp>
        <p:nvSpPr>
          <p:cNvPr id="56337" name="Rectangle 17"/>
          <p:cNvSpPr>
            <a:spLocks noChangeArrowheads="1"/>
          </p:cNvSpPr>
          <p:nvPr/>
        </p:nvSpPr>
        <p:spPr bwMode="auto">
          <a:xfrm>
            <a:off x="1109663" y="2859088"/>
            <a:ext cx="1571625"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sz="2000" b="1">
                <a:latin typeface="KaiTi" pitchFamily="49" charset="-122"/>
                <a:ea typeface="KaiTi" pitchFamily="49" charset="-122"/>
                <a:cs typeface="SimSun" pitchFamily="2" charset="-122"/>
              </a:rPr>
              <a:t>创</a:t>
            </a:r>
            <a:r>
              <a:rPr lang="en-US" altLang="zh-CN" sz="2000" b="1">
                <a:latin typeface="KaiTi" pitchFamily="49" charset="-122"/>
                <a:ea typeface="KaiTi" pitchFamily="49" charset="-122"/>
                <a:cs typeface="SimSun" pitchFamily="2" charset="-122"/>
              </a:rPr>
              <a:t>13:15</a:t>
            </a:r>
            <a:endParaRPr lang="en-US" altLang="zh-CN" sz="2000" b="1" dirty="0">
              <a:latin typeface="KaiTi" pitchFamily="49" charset="-122"/>
              <a:ea typeface="KaiTi" pitchFamily="49" charset="-122"/>
              <a:cs typeface="SimSun" pitchFamily="2" charset="-122"/>
            </a:endParaRPr>
          </a:p>
        </p:txBody>
      </p:sp>
      <p:sp>
        <p:nvSpPr>
          <p:cNvPr id="56338" name="Rectangle 18"/>
          <p:cNvSpPr>
            <a:spLocks noChangeArrowheads="1"/>
          </p:cNvSpPr>
          <p:nvPr/>
        </p:nvSpPr>
        <p:spPr bwMode="auto">
          <a:xfrm>
            <a:off x="1065213" y="3962400"/>
            <a:ext cx="1352550" cy="4591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b="1">
                <a:latin typeface="KaiTi" pitchFamily="49" charset="-122"/>
                <a:ea typeface="KaiTi" pitchFamily="49" charset="-122"/>
                <a:cs typeface="SimSun" pitchFamily="2" charset="-122"/>
              </a:rPr>
              <a:t>创</a:t>
            </a:r>
            <a:r>
              <a:rPr lang="en-US" altLang="zh-CN" sz="2000" b="1">
                <a:latin typeface="KaiTi" pitchFamily="49" charset="-122"/>
                <a:ea typeface="KaiTi" pitchFamily="49" charset="-122"/>
                <a:cs typeface="SimSun" pitchFamily="2" charset="-122"/>
              </a:rPr>
              <a:t>12:1</a:t>
            </a:r>
            <a:endParaRPr lang="en-US" altLang="zh-CN" sz="2000" b="1" dirty="0">
              <a:latin typeface="KaiTi" pitchFamily="49" charset="-122"/>
              <a:ea typeface="KaiTi" pitchFamily="49" charset="-122"/>
              <a:cs typeface="SimSun" pitchFamily="2" charset="-122"/>
            </a:endParaRPr>
          </a:p>
        </p:txBody>
      </p:sp>
      <p:sp>
        <p:nvSpPr>
          <p:cNvPr id="56339" name="Rectangle 19"/>
          <p:cNvSpPr>
            <a:spLocks noChangeArrowheads="1"/>
          </p:cNvSpPr>
          <p:nvPr/>
        </p:nvSpPr>
        <p:spPr bwMode="auto">
          <a:xfrm>
            <a:off x="3884613" y="3886200"/>
            <a:ext cx="1514475"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sz="2000" b="1">
                <a:latin typeface="KaiTi" pitchFamily="49" charset="-122"/>
                <a:ea typeface="KaiTi" pitchFamily="49" charset="-122"/>
                <a:cs typeface="SimSun" pitchFamily="2" charset="-122"/>
              </a:rPr>
              <a:t>创</a:t>
            </a:r>
            <a:r>
              <a:rPr lang="zh-CN" altLang="en-US" sz="2000" b="1">
                <a:latin typeface="Helvetica" charset="0"/>
                <a:ea typeface="SimSun" pitchFamily="2" charset="-122"/>
                <a:cs typeface="SimSun" pitchFamily="2" charset="-122"/>
              </a:rPr>
              <a:t> </a:t>
            </a:r>
            <a:r>
              <a:rPr lang="en-US" altLang="zh-CN" sz="2000" b="1" dirty="0">
                <a:latin typeface="Helvetica" charset="0"/>
                <a:ea typeface="SimSun" pitchFamily="2" charset="-122"/>
                <a:cs typeface="SimSun" pitchFamily="2" charset="-122"/>
              </a:rPr>
              <a:t>12:2</a:t>
            </a:r>
          </a:p>
        </p:txBody>
      </p:sp>
      <p:sp>
        <p:nvSpPr>
          <p:cNvPr id="56340" name="Rectangle 20"/>
          <p:cNvSpPr>
            <a:spLocks noChangeArrowheads="1"/>
          </p:cNvSpPr>
          <p:nvPr/>
        </p:nvSpPr>
        <p:spPr bwMode="auto">
          <a:xfrm>
            <a:off x="6551613" y="3886200"/>
            <a:ext cx="1487487"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sz="2000" b="1">
                <a:latin typeface="KaiTi" pitchFamily="49" charset="-122"/>
                <a:ea typeface="KaiTi" pitchFamily="49" charset="-122"/>
                <a:cs typeface="SimSun" pitchFamily="2" charset="-122"/>
              </a:rPr>
              <a:t> 创</a:t>
            </a:r>
            <a:r>
              <a:rPr lang="en-US" altLang="zh-CN" sz="2000" b="1">
                <a:latin typeface="Helvetica" charset="0"/>
                <a:ea typeface="SimSun" pitchFamily="2" charset="-122"/>
                <a:cs typeface="SimSun" pitchFamily="2" charset="-122"/>
              </a:rPr>
              <a:t> </a:t>
            </a:r>
            <a:r>
              <a:rPr lang="en-US" altLang="zh-CN" sz="2000" b="1" dirty="0">
                <a:latin typeface="Helvetica" charset="0"/>
                <a:ea typeface="SimSun" pitchFamily="2" charset="-122"/>
                <a:cs typeface="SimSun" pitchFamily="2" charset="-122"/>
              </a:rPr>
              <a:t>12:3</a:t>
            </a:r>
          </a:p>
        </p:txBody>
      </p:sp>
      <p:sp>
        <p:nvSpPr>
          <p:cNvPr id="56341" name="Rectangle 21"/>
          <p:cNvSpPr>
            <a:spLocks noChangeArrowheads="1"/>
          </p:cNvSpPr>
          <p:nvPr/>
        </p:nvSpPr>
        <p:spPr bwMode="auto">
          <a:xfrm>
            <a:off x="3573463" y="2851150"/>
            <a:ext cx="2225675" cy="397545"/>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sz="2000" b="1">
                <a:latin typeface="KaiTi" pitchFamily="49" charset="-122"/>
                <a:ea typeface="KaiTi" pitchFamily="49" charset="-122"/>
                <a:cs typeface="SimSun" pitchFamily="2" charset="-122"/>
              </a:rPr>
              <a:t>创</a:t>
            </a:r>
            <a:r>
              <a:rPr lang="zh-CN" altLang="en-US" sz="2000" b="1">
                <a:latin typeface="KaiTi" pitchFamily="49" charset="-122"/>
                <a:ea typeface="KaiTi" pitchFamily="49" charset="-122"/>
                <a:cs typeface="SimSun" pitchFamily="2" charset="-122"/>
              </a:rPr>
              <a:t> </a:t>
            </a:r>
            <a:r>
              <a:rPr lang="en-US" altLang="zh-CN" sz="2000" b="1" dirty="0">
                <a:latin typeface="KaiTi" pitchFamily="49" charset="-122"/>
                <a:ea typeface="KaiTi" pitchFamily="49" charset="-122"/>
                <a:cs typeface="SimSun" pitchFamily="2" charset="-122"/>
              </a:rPr>
              <a:t>13:14-16</a:t>
            </a:r>
          </a:p>
        </p:txBody>
      </p:sp>
      <p:sp>
        <p:nvSpPr>
          <p:cNvPr id="56342" name="Rectangle 22"/>
          <p:cNvSpPr>
            <a:spLocks noChangeArrowheads="1"/>
          </p:cNvSpPr>
          <p:nvPr/>
        </p:nvSpPr>
        <p:spPr bwMode="auto">
          <a:xfrm>
            <a:off x="6435725" y="2860675"/>
            <a:ext cx="1689100" cy="4591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zh-TW" altLang="en-US">
                <a:latin typeface="KaiTi" pitchFamily="49" charset="-122"/>
                <a:ea typeface="KaiTi" pitchFamily="49" charset="-122"/>
                <a:cs typeface="ＭＳ Ｐゴシック" charset="-128"/>
              </a:rPr>
              <a:t> </a:t>
            </a:r>
            <a:r>
              <a:rPr lang="zh-TW" altLang="en-US" sz="2000" b="1">
                <a:latin typeface="KaiTi" pitchFamily="49" charset="-122"/>
                <a:ea typeface="KaiTi" pitchFamily="49" charset="-122"/>
                <a:cs typeface="ＭＳ Ｐゴシック" charset="-128"/>
              </a:rPr>
              <a:t>创</a:t>
            </a:r>
            <a:r>
              <a:rPr lang="en-US" altLang="zh-CN" sz="2000" b="1">
                <a:latin typeface="KaiTi" pitchFamily="49" charset="-122"/>
                <a:ea typeface="KaiTi" pitchFamily="49" charset="-122"/>
                <a:cs typeface="SimSun" pitchFamily="2" charset="-122"/>
              </a:rPr>
              <a:t>15:9-18</a:t>
            </a:r>
            <a:endParaRPr lang="en-US" altLang="zh-CN" sz="2000" b="1" dirty="0">
              <a:latin typeface="KaiTi" pitchFamily="49" charset="-122"/>
              <a:ea typeface="KaiTi" pitchFamily="49" charset="-122"/>
              <a:cs typeface="SimSun" pitchFamily="2" charset="-122"/>
            </a:endParaRPr>
          </a:p>
        </p:txBody>
      </p:sp>
      <p:sp>
        <p:nvSpPr>
          <p:cNvPr id="56343" name="Rectangle 23"/>
          <p:cNvSpPr>
            <a:spLocks noChangeArrowheads="1"/>
          </p:cNvSpPr>
          <p:nvPr/>
        </p:nvSpPr>
        <p:spPr bwMode="auto">
          <a:xfrm>
            <a:off x="228600" y="6248400"/>
            <a:ext cx="8634413" cy="58261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algn="ctr">
              <a:defRPr/>
            </a:pPr>
            <a:r>
              <a:rPr lang="en-US" altLang="zh-CN" sz="3200">
                <a:solidFill>
                  <a:srgbClr val="FFFF00"/>
                </a:solidFill>
                <a:latin typeface="KaiTi" pitchFamily="49" charset="-122"/>
                <a:ea typeface="KaiTi" pitchFamily="49" charset="-122"/>
                <a:cs typeface="SimSun" charset="0"/>
              </a:rPr>
              <a:t>整</a:t>
            </a:r>
            <a:r>
              <a:rPr lang="zh-TW" altLang="en-US" sz="3200">
                <a:solidFill>
                  <a:srgbClr val="FFFF00"/>
                </a:solidFill>
                <a:latin typeface="KaiTi" pitchFamily="49" charset="-122"/>
                <a:ea typeface="KaiTi" pitchFamily="49" charset="-122"/>
                <a:cs typeface="SimSun" charset="0"/>
              </a:rPr>
              <a:t>个圣经启</a:t>
            </a:r>
            <a:r>
              <a:rPr lang="zh-CN" altLang="en-US" sz="3200">
                <a:solidFill>
                  <a:srgbClr val="FFFF00"/>
                </a:solidFill>
                <a:latin typeface="KaiTi" pitchFamily="49" charset="-122"/>
                <a:ea typeface="KaiTi" pitchFamily="49" charset="-122"/>
                <a:cs typeface="SimSun" charset="0"/>
              </a:rPr>
              <a:t>示的</a:t>
            </a:r>
            <a:r>
              <a:rPr lang="en-US" sz="3200">
                <a:solidFill>
                  <a:srgbClr val="FFFF00"/>
                </a:solidFill>
                <a:latin typeface="KaiTi" pitchFamily="49" charset="-122"/>
                <a:ea typeface="KaiTi" pitchFamily="49" charset="-122"/>
              </a:rPr>
              <a:t>基</a:t>
            </a:r>
            <a:r>
              <a:rPr lang="zh-TW" altLang="en-US" sz="3200">
                <a:solidFill>
                  <a:srgbClr val="FFFF00"/>
                </a:solidFill>
                <a:latin typeface="KaiTi" pitchFamily="49" charset="-122"/>
                <a:ea typeface="KaiTi" pitchFamily="49" charset="-122"/>
              </a:rPr>
              <a:t>础</a:t>
            </a:r>
            <a:endParaRPr lang="zh-CN" altLang="en-US" sz="3200" dirty="0">
              <a:solidFill>
                <a:srgbClr val="FFFF00"/>
              </a:solidFill>
              <a:latin typeface="KaiTi" pitchFamily="49" charset="-122"/>
              <a:ea typeface="KaiTi" pitchFamily="49" charset="-122"/>
              <a:cs typeface="SimSun" charset="0"/>
            </a:endParaRPr>
          </a:p>
        </p:txBody>
      </p:sp>
      <p:sp>
        <p:nvSpPr>
          <p:cNvPr id="56344" name="Line 24"/>
          <p:cNvSpPr>
            <a:spLocks noChangeShapeType="1"/>
          </p:cNvSpPr>
          <p:nvPr/>
        </p:nvSpPr>
        <p:spPr bwMode="auto">
          <a:xfrm flipV="1">
            <a:off x="1668463" y="4427538"/>
            <a:ext cx="1587" cy="868362"/>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a typeface="ＭＳ Ｐゴシック" charset="-128"/>
              <a:cs typeface="ＭＳ Ｐゴシック" charset="-128"/>
            </a:endParaRPr>
          </a:p>
        </p:txBody>
      </p:sp>
      <p:sp>
        <p:nvSpPr>
          <p:cNvPr id="56345" name="Line 25"/>
          <p:cNvSpPr>
            <a:spLocks noChangeShapeType="1"/>
          </p:cNvSpPr>
          <p:nvPr/>
        </p:nvSpPr>
        <p:spPr bwMode="auto">
          <a:xfrm flipH="1">
            <a:off x="4560888" y="4370388"/>
            <a:ext cx="0" cy="896937"/>
          </a:xfrm>
          <a:prstGeom prst="line">
            <a:avLst/>
          </a:prstGeom>
          <a:noFill/>
          <a:ln w="76200" cmpd="tri">
            <a:solidFill>
              <a:schemeClr val="hlink"/>
            </a:solidFill>
            <a:round/>
            <a:headEnd/>
            <a:tailEnd/>
          </a:ln>
          <a:effectLst>
            <a:outerShdw blurRad="63500" dist="81320" dir="2319588" algn="ctr" rotWithShape="0">
              <a:schemeClr val="bg2">
                <a:alpha val="74998"/>
              </a:schemeClr>
            </a:outerShdw>
          </a:effectLst>
        </p:spPr>
        <p:txBody>
          <a:bodyPr wrap="none" anchor="ctr"/>
          <a:lstStyle/>
          <a:p>
            <a:pPr>
              <a:defRPr/>
            </a:pPr>
            <a:endParaRPr lang="en-US">
              <a:ea typeface="ＭＳ Ｐゴシック" charset="-128"/>
              <a:cs typeface="ＭＳ Ｐゴシック" charset="-128"/>
            </a:endParaRPr>
          </a:p>
        </p:txBody>
      </p:sp>
      <p:sp>
        <p:nvSpPr>
          <p:cNvPr id="56346" name="Rectangle 26"/>
          <p:cNvSpPr>
            <a:spLocks noChangeArrowheads="1"/>
          </p:cNvSpPr>
          <p:nvPr/>
        </p:nvSpPr>
        <p:spPr bwMode="auto">
          <a:xfrm>
            <a:off x="2649538" y="4605338"/>
            <a:ext cx="3821112" cy="582211"/>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algn="ctr">
              <a:defRPr/>
            </a:pPr>
            <a:r>
              <a:rPr lang="zh-TW" altLang="en-US" sz="3200" b="1">
                <a:solidFill>
                  <a:schemeClr val="accent1"/>
                </a:solidFill>
                <a:latin typeface="KaiTi" pitchFamily="49" charset="-122"/>
                <a:ea typeface="KaiTi" pitchFamily="49" charset="-122"/>
                <a:cs typeface="华文细黑" charset="0"/>
              </a:rPr>
              <a:t>扩大</a:t>
            </a:r>
            <a:r>
              <a:rPr lang="ja-JP" altLang="en-US" sz="3200" b="1">
                <a:solidFill>
                  <a:schemeClr val="accent1"/>
                </a:solidFill>
                <a:latin typeface="KaiTi" pitchFamily="49" charset="-122"/>
                <a:ea typeface="KaiTi" pitchFamily="49" charset="-122"/>
              </a:rPr>
              <a:t>微</a:t>
            </a:r>
            <a:r>
              <a:rPr lang="zh-TW" altLang="en-US" sz="3200" b="1">
                <a:solidFill>
                  <a:schemeClr val="accent1"/>
                </a:solidFill>
                <a:latin typeface="KaiTi" pitchFamily="49" charset="-122"/>
                <a:ea typeface="KaiTi" pitchFamily="49" charset="-122"/>
              </a:rPr>
              <a:t>观</a:t>
            </a:r>
            <a:r>
              <a:rPr lang="ja-JP" altLang="en-US" sz="3200" b="1">
                <a:solidFill>
                  <a:schemeClr val="accent1"/>
                </a:solidFill>
                <a:latin typeface="KaiTi" pitchFamily="49" charset="-122"/>
                <a:ea typeface="KaiTi" pitchFamily="49" charset="-122"/>
              </a:rPr>
              <a:t>的</a:t>
            </a:r>
            <a:r>
              <a:rPr lang="ja-JP" altLang="en-US" sz="3200" b="1" dirty="0">
                <a:solidFill>
                  <a:schemeClr val="accent1"/>
                </a:solidFill>
                <a:latin typeface="KaiTi" pitchFamily="49" charset="-122"/>
                <a:ea typeface="KaiTi" pitchFamily="49" charset="-122"/>
              </a:rPr>
              <a:t>盟</a:t>
            </a:r>
            <a:r>
              <a:rPr lang="ja-JP" altLang="en-US" sz="3200" b="1" dirty="0">
                <a:solidFill>
                  <a:schemeClr val="accent1"/>
                </a:solidFill>
                <a:latin typeface="KaiTi" pitchFamily="49" charset="-122"/>
                <a:ea typeface="KaiTi" pitchFamily="49" charset="-122"/>
                <a:cs typeface="华文细黑" charset="0"/>
              </a:rPr>
              <a:t>约</a:t>
            </a:r>
            <a:endParaRPr lang="en-US" altLang="zh-CN" sz="3200" b="1" dirty="0">
              <a:solidFill>
                <a:schemeClr val="accent1"/>
              </a:solidFill>
              <a:latin typeface="KaiTi" pitchFamily="49" charset="-122"/>
              <a:ea typeface="KaiTi" pitchFamily="49" charset="-122"/>
            </a:endParaRPr>
          </a:p>
        </p:txBody>
      </p:sp>
      <p:sp>
        <p:nvSpPr>
          <p:cNvPr id="56347" name="Rectangle 27"/>
          <p:cNvSpPr>
            <a:spLocks noChangeArrowheads="1"/>
          </p:cNvSpPr>
          <p:nvPr/>
        </p:nvSpPr>
        <p:spPr bwMode="auto">
          <a:xfrm>
            <a:off x="914400" y="2438400"/>
            <a:ext cx="2198688"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defRPr/>
            </a:pPr>
            <a:r>
              <a:rPr lang="en-US" altLang="zh-CN" sz="2800" b="1" i="1">
                <a:solidFill>
                  <a:schemeClr val="folHlink"/>
                </a:solidFill>
                <a:latin typeface="Helvetica" charset="0"/>
                <a:ea typeface="SimSun" charset="0"/>
                <a:cs typeface="SimSun" charset="0"/>
              </a:rPr>
              <a:t>   </a:t>
            </a:r>
            <a:r>
              <a:rPr lang="en-US" altLang="zh-CN" b="1">
                <a:solidFill>
                  <a:schemeClr val="folHlink"/>
                </a:solidFill>
                <a:latin typeface="KaiTi" pitchFamily="49" charset="-122"/>
                <a:ea typeface="KaiTi" pitchFamily="49" charset="-122"/>
                <a:cs typeface="楷体" charset="0"/>
              </a:rPr>
              <a:t>永</a:t>
            </a:r>
            <a:r>
              <a:rPr lang="zh-TW" altLang="en-US" b="1">
                <a:solidFill>
                  <a:schemeClr val="folHlink"/>
                </a:solidFill>
                <a:latin typeface="KaiTi" pitchFamily="49" charset="-122"/>
                <a:ea typeface="KaiTi" pitchFamily="49" charset="-122"/>
                <a:cs typeface="楷体" charset="0"/>
              </a:rPr>
              <a:t>恒</a:t>
            </a:r>
            <a:endParaRPr lang="zh-CN" altLang="en-US" b="1" dirty="0">
              <a:solidFill>
                <a:srgbClr val="FFFF00"/>
              </a:solidFill>
              <a:latin typeface="KaiTi" pitchFamily="49" charset="-122"/>
              <a:ea typeface="KaiTi" pitchFamily="49" charset="-122"/>
              <a:cs typeface="楷体" charset="0"/>
            </a:endParaRPr>
          </a:p>
        </p:txBody>
      </p:sp>
      <p:sp>
        <p:nvSpPr>
          <p:cNvPr id="56348" name="Rectangle 28"/>
          <p:cNvSpPr>
            <a:spLocks noChangeArrowheads="1"/>
          </p:cNvSpPr>
          <p:nvPr/>
        </p:nvSpPr>
        <p:spPr bwMode="auto">
          <a:xfrm>
            <a:off x="3635375" y="2362200"/>
            <a:ext cx="1470025" cy="52065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defRPr/>
            </a:pPr>
            <a:r>
              <a:rPr lang="zh-TW" altLang="en-US" sz="2800" b="1">
                <a:latin typeface="KaiTi" pitchFamily="49" charset="-122"/>
                <a:ea typeface="KaiTi" pitchFamily="49" charset="-122"/>
              </a:rPr>
              <a:t>字义上</a:t>
            </a:r>
            <a:endParaRPr lang="en-US" altLang="zh-CN" sz="2800" b="1" dirty="0">
              <a:latin typeface="KaiTi" pitchFamily="49" charset="-122"/>
              <a:ea typeface="KaiTi" pitchFamily="49" charset="-122"/>
            </a:endParaRPr>
          </a:p>
        </p:txBody>
      </p:sp>
      <p:sp>
        <p:nvSpPr>
          <p:cNvPr id="56349" name="Rectangle 29"/>
          <p:cNvSpPr>
            <a:spLocks noChangeArrowheads="1"/>
          </p:cNvSpPr>
          <p:nvPr/>
        </p:nvSpPr>
        <p:spPr bwMode="auto">
          <a:xfrm>
            <a:off x="5668963" y="2438400"/>
            <a:ext cx="3475037" cy="515938"/>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defRPr/>
            </a:pPr>
            <a:r>
              <a:rPr lang="en-US" altLang="zh-CN" sz="2800" b="1" i="1">
                <a:solidFill>
                  <a:schemeClr val="folHlink"/>
                </a:solidFill>
                <a:latin typeface="Helvetica" charset="0"/>
                <a:ea typeface="SimSun" charset="0"/>
                <a:cs typeface="SimSun" charset="0"/>
              </a:rPr>
              <a:t>         </a:t>
            </a:r>
            <a:r>
              <a:rPr lang="zh-TW" altLang="en-US" sz="2800" b="1">
                <a:solidFill>
                  <a:schemeClr val="folHlink"/>
                </a:solidFill>
                <a:latin typeface="KaiTi" pitchFamily="49" charset="-122"/>
                <a:ea typeface="KaiTi" pitchFamily="49" charset="-122"/>
                <a:cs typeface="SimSun" charset="0"/>
              </a:rPr>
              <a:t>无条</a:t>
            </a:r>
            <a:r>
              <a:rPr lang="zh-CN" altLang="en-US" sz="2800" b="1">
                <a:solidFill>
                  <a:schemeClr val="folHlink"/>
                </a:solidFill>
                <a:latin typeface="KaiTi" pitchFamily="49" charset="-122"/>
                <a:ea typeface="KaiTi" pitchFamily="49" charset="-122"/>
                <a:cs typeface="楷体" charset="0"/>
              </a:rPr>
              <a:t>件</a:t>
            </a:r>
            <a:endParaRPr lang="zh-CN" altLang="en-US" sz="2800" b="1" dirty="0">
              <a:solidFill>
                <a:schemeClr val="folHlink"/>
              </a:solidFill>
              <a:latin typeface="KaiTi" pitchFamily="49" charset="-122"/>
              <a:ea typeface="KaiTi" pitchFamily="49" charset="-122"/>
              <a:cs typeface="楷体" charset="0"/>
            </a:endParaRPr>
          </a:p>
        </p:txBody>
      </p:sp>
      <p:sp>
        <p:nvSpPr>
          <p:cNvPr id="195613" name="Text Box 30"/>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000" b="1">
                <a:solidFill>
                  <a:srgbClr val="FFFFFF"/>
                </a:solidFill>
                <a:ea typeface="SimSun" charset="0"/>
                <a:cs typeface="SimSun" charset="0"/>
              </a:rPr>
              <a:t> </a:t>
            </a:r>
          </a:p>
        </p:txBody>
      </p:sp>
      <p:sp>
        <p:nvSpPr>
          <p:cNvPr id="56351" name="Rectangle 3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zh-CN" altLang="en-US" sz="1400" b="1">
                <a:effectLst>
                  <a:outerShdw blurRad="38100" dist="38100" dir="2700000" algn="tl">
                    <a:srgbClr val="000000"/>
                  </a:outerShdw>
                </a:effectLst>
                <a:ea typeface="SimSun" charset="0"/>
                <a:cs typeface="SimSun" charset="0"/>
              </a:rPr>
              <a:t>  </a:t>
            </a:r>
            <a:endParaRPr lang="zh-CN" altLang="en-US" sz="1400" b="1">
              <a:effectLst>
                <a:outerShdw blurRad="38100" dist="38100" dir="2700000" algn="tl">
                  <a:srgbClr val="000000"/>
                </a:outerShdw>
              </a:effectLst>
              <a:latin typeface="Comic Sans MS" charset="0"/>
              <a:ea typeface="SimSun" charset="0"/>
              <a:cs typeface="SimSun" charset="0"/>
            </a:endParaRPr>
          </a:p>
        </p:txBody>
      </p:sp>
      <p:sp>
        <p:nvSpPr>
          <p:cNvPr id="56352" name="Rectangle 32"/>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ea typeface="SimSun" charset="0"/>
                <a:cs typeface="SimSun" charset="0"/>
              </a:rPr>
              <a:t>18</a:t>
            </a:r>
          </a:p>
        </p:txBody>
      </p:sp>
      <p:sp>
        <p:nvSpPr>
          <p:cNvPr id="195616" name="Text Box 33"/>
          <p:cNvSpPr txBox="1">
            <a:spLocks noChangeArrowheads="1"/>
          </p:cNvSpPr>
          <p:nvPr/>
        </p:nvSpPr>
        <p:spPr bwMode="auto">
          <a:xfrm>
            <a:off x="476250" y="6629400"/>
            <a:ext cx="91598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altLang="zh-CN" sz="900" b="1">
                <a:solidFill>
                  <a:srgbClr val="FFFFFF"/>
                </a:solidFill>
                <a:ea typeface="SimSun" charset="0"/>
                <a:cs typeface="SimSun" charset="0"/>
              </a:rPr>
              <a:t>©2004 TBBMI</a:t>
            </a:r>
          </a:p>
        </p:txBody>
      </p:sp>
      <p:sp>
        <p:nvSpPr>
          <p:cNvPr id="56354" name="Rectangle 34"/>
          <p:cNvSpPr>
            <a:spLocks noChangeArrowheads="1"/>
          </p:cNvSpPr>
          <p:nvPr/>
        </p:nvSpPr>
        <p:spPr bwMode="auto">
          <a:xfrm>
            <a:off x="7556500" y="6527800"/>
            <a:ext cx="73977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ea typeface="SimSun" charset="0"/>
                <a:cs typeface="SimSun" charset="0"/>
              </a:rPr>
              <a:t>7.2.05B.</a:t>
            </a:r>
          </a:p>
        </p:txBody>
      </p:sp>
      <p:sp>
        <p:nvSpPr>
          <p:cNvPr id="56355" name="Rectangle 35"/>
          <p:cNvSpPr>
            <a:spLocks noChangeArrowheads="1"/>
          </p:cNvSpPr>
          <p:nvPr/>
        </p:nvSpPr>
        <p:spPr bwMode="auto">
          <a:xfrm>
            <a:off x="1173163" y="5337175"/>
            <a:ext cx="1570037" cy="454025"/>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zh-CN" altLang="en-US" b="1">
                <a:solidFill>
                  <a:schemeClr val="folHlink"/>
                </a:solidFill>
                <a:latin typeface="楷体" charset="0"/>
                <a:ea typeface="楷体" charset="0"/>
                <a:cs typeface="楷体" charset="0"/>
              </a:rPr>
              <a:t>土地</a:t>
            </a:r>
          </a:p>
        </p:txBody>
      </p:sp>
      <p:sp>
        <p:nvSpPr>
          <p:cNvPr id="56356" name="Rectangle 36"/>
          <p:cNvSpPr>
            <a:spLocks noChangeArrowheads="1"/>
          </p:cNvSpPr>
          <p:nvPr/>
        </p:nvSpPr>
        <p:spPr bwMode="auto">
          <a:xfrm>
            <a:off x="1066800" y="5708650"/>
            <a:ext cx="1852613"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en-US" altLang="zh-CN" sz="2000" b="1" dirty="0">
                <a:latin typeface="Helvetica" charset="0"/>
                <a:ea typeface="楷体" pitchFamily="2" charset="-122"/>
                <a:cs typeface="楷体" pitchFamily="2" charset="-122"/>
              </a:rPr>
              <a:t>申</a:t>
            </a:r>
            <a:r>
              <a:rPr lang="zh-CN" altLang="en-US" sz="2000" b="1" dirty="0">
                <a:latin typeface="Helvetica" charset="0"/>
                <a:ea typeface="SimSun" pitchFamily="2" charset="-122"/>
                <a:cs typeface="SimSun" pitchFamily="2" charset="-122"/>
              </a:rPr>
              <a:t> </a:t>
            </a:r>
            <a:r>
              <a:rPr lang="en-US" altLang="zh-CN" sz="2000" b="1" dirty="0">
                <a:latin typeface="Helvetica" charset="0"/>
                <a:ea typeface="SimSun" pitchFamily="2" charset="-122"/>
                <a:cs typeface="SimSun" pitchFamily="2" charset="-122"/>
              </a:rPr>
              <a:t>30: 1-10</a:t>
            </a:r>
          </a:p>
        </p:txBody>
      </p:sp>
      <p:sp>
        <p:nvSpPr>
          <p:cNvPr id="56357" name="Rectangle 37"/>
          <p:cNvSpPr>
            <a:spLocks noChangeArrowheads="1"/>
          </p:cNvSpPr>
          <p:nvPr/>
        </p:nvSpPr>
        <p:spPr bwMode="auto">
          <a:xfrm>
            <a:off x="3805238" y="5248275"/>
            <a:ext cx="1543050" cy="459100"/>
          </a:xfrm>
          <a:prstGeom prst="rect">
            <a:avLst/>
          </a:prstGeom>
          <a:noFill/>
          <a:ln w="12700">
            <a:noFill/>
            <a:miter lim="800000"/>
            <a:headEnd/>
            <a:tailEnd/>
          </a:ln>
          <a:effectLst>
            <a:outerShdw blurRad="63500" dist="81320" dir="2319588" algn="ctr" rotWithShape="0">
              <a:schemeClr val="bg2">
                <a:alpha val="74998"/>
              </a:schemeClr>
            </a:outerShdw>
          </a:effectLst>
        </p:spPr>
        <p:txBody>
          <a:bodyPr lIns="90487" tIns="44450" rIns="90487" bIns="44450">
            <a:spAutoFit/>
          </a:bodyPr>
          <a:lstStyle/>
          <a:p>
            <a:pPr>
              <a:defRPr/>
            </a:pPr>
            <a:r>
              <a:rPr lang="en-US" altLang="zh-CN" b="1">
                <a:solidFill>
                  <a:schemeClr val="folHlink"/>
                </a:solidFill>
                <a:latin typeface="楷体" charset="0"/>
                <a:ea typeface="楷体" charset="0"/>
                <a:cs typeface="楷体" charset="0"/>
              </a:rPr>
              <a:t>大</a:t>
            </a:r>
            <a:r>
              <a:rPr lang="zh-TW" altLang="en-US" b="1">
                <a:solidFill>
                  <a:schemeClr val="folHlink"/>
                </a:solidFill>
                <a:latin typeface="楷体" charset="0"/>
                <a:ea typeface="楷体" charset="0"/>
                <a:cs typeface="楷体" charset="0"/>
              </a:rPr>
              <a:t>卫支派</a:t>
            </a:r>
            <a:endParaRPr lang="zh-CN" altLang="en-US" b="1" dirty="0">
              <a:solidFill>
                <a:schemeClr val="folHlink"/>
              </a:solidFill>
              <a:latin typeface="楷体" charset="0"/>
              <a:ea typeface="楷体" charset="0"/>
              <a:cs typeface="楷体" charset="0"/>
            </a:endParaRPr>
          </a:p>
        </p:txBody>
      </p:sp>
      <p:sp>
        <p:nvSpPr>
          <p:cNvPr id="56358" name="Rectangle 38"/>
          <p:cNvSpPr>
            <a:spLocks noChangeArrowheads="1"/>
          </p:cNvSpPr>
          <p:nvPr/>
        </p:nvSpPr>
        <p:spPr bwMode="auto">
          <a:xfrm>
            <a:off x="3600450" y="5716588"/>
            <a:ext cx="1919288" cy="393700"/>
          </a:xfrm>
          <a:prstGeom prst="rect">
            <a:avLst/>
          </a:prstGeom>
          <a:noFill/>
          <a:ln w="127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defRPr/>
            </a:pPr>
            <a:r>
              <a:rPr lang="en-US" altLang="zh-CN" sz="2000" b="1" dirty="0">
                <a:latin typeface="Helvetica" charset="0"/>
                <a:ea typeface="楷体" pitchFamily="2" charset="-122"/>
                <a:cs typeface="楷体" pitchFamily="2" charset="-122"/>
              </a:rPr>
              <a:t>撒</a:t>
            </a:r>
            <a:r>
              <a:rPr lang="zh-TW" altLang="en-US" sz="2000" b="1" dirty="0">
                <a:latin typeface="Helvetica" charset="0"/>
                <a:ea typeface="楷体" pitchFamily="2" charset="-122"/>
                <a:cs typeface="楷体" pitchFamily="2" charset="-122"/>
              </a:rPr>
              <a:t>下</a:t>
            </a:r>
            <a:r>
              <a:rPr lang="zh-CN" altLang="en-US" sz="2000" b="1" dirty="0">
                <a:latin typeface="Helvetica" charset="0"/>
                <a:ea typeface="SimSun" pitchFamily="2" charset="-122"/>
                <a:cs typeface="SimSun" pitchFamily="2" charset="-122"/>
              </a:rPr>
              <a:t> </a:t>
            </a:r>
            <a:r>
              <a:rPr lang="en-US" altLang="zh-CN" sz="2000" b="1" dirty="0">
                <a:latin typeface="Helvetica" charset="0"/>
                <a:ea typeface="SimSun" pitchFamily="2" charset="-122"/>
                <a:cs typeface="SimSun" pitchFamily="2" charset="-122"/>
              </a:rPr>
              <a:t>7: 4-16</a:t>
            </a:r>
          </a:p>
        </p:txBody>
      </p:sp>
      <p:grpSp>
        <p:nvGrpSpPr>
          <p:cNvPr id="195622" name="Group 39"/>
          <p:cNvGrpSpPr>
            <a:grpSpLocks/>
          </p:cNvGrpSpPr>
          <p:nvPr/>
        </p:nvGrpSpPr>
        <p:grpSpPr bwMode="auto">
          <a:xfrm>
            <a:off x="133350" y="1200150"/>
            <a:ext cx="307975" cy="4598988"/>
            <a:chOff x="84" y="756"/>
            <a:chExt cx="194" cy="2897"/>
          </a:xfrm>
        </p:grpSpPr>
        <p:sp>
          <p:nvSpPr>
            <p:cNvPr id="195624" name="AutoShape 40"/>
            <p:cNvSpPr>
              <a:spLocks noChangeArrowheads="1"/>
            </p:cNvSpPr>
            <p:nvPr/>
          </p:nvSpPr>
          <p:spPr bwMode="auto">
            <a:xfrm>
              <a:off x="92" y="75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a:p>
          </p:txBody>
        </p:sp>
        <p:sp>
          <p:nvSpPr>
            <p:cNvPr id="195625" name="AutoShape 41"/>
            <p:cNvSpPr>
              <a:spLocks noChangeArrowheads="1"/>
            </p:cNvSpPr>
            <p:nvPr/>
          </p:nvSpPr>
          <p:spPr bwMode="auto">
            <a:xfrm>
              <a:off x="92" y="1688"/>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a:p>
          </p:txBody>
        </p:sp>
        <p:sp>
          <p:nvSpPr>
            <p:cNvPr id="195626" name="AutoShape 42"/>
            <p:cNvSpPr>
              <a:spLocks noChangeArrowheads="1"/>
            </p:cNvSpPr>
            <p:nvPr/>
          </p:nvSpPr>
          <p:spPr bwMode="auto">
            <a:xfrm>
              <a:off x="84" y="2401"/>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a:p>
          </p:txBody>
        </p:sp>
        <p:sp>
          <p:nvSpPr>
            <p:cNvPr id="195627" name="AutoShape 43"/>
            <p:cNvSpPr>
              <a:spLocks noChangeArrowheads="1"/>
            </p:cNvSpPr>
            <p:nvPr/>
          </p:nvSpPr>
          <p:spPr bwMode="auto">
            <a:xfrm>
              <a:off x="92" y="3476"/>
              <a:ext cx="186" cy="177"/>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3368 w 21600"/>
                <a:gd name="T13" fmla="*/ 5369 h 21600"/>
                <a:gd name="T14" fmla="*/ 18929 w 21600"/>
                <a:gd name="T15" fmla="*/ 16231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9C0031"/>
            </a:solidFill>
            <a:ln w="9525">
              <a:solidFill>
                <a:srgbClr val="FF9900"/>
              </a:solidFill>
              <a:miter lim="800000"/>
              <a:headEnd/>
              <a:tailEnd/>
            </a:ln>
          </p:spPr>
          <p:txBody>
            <a:bodyPr wrap="none" anchor="ctr"/>
            <a:lstStyle/>
            <a:p>
              <a:endParaRPr lang="en-US"/>
            </a:p>
          </p:txBody>
        </p:sp>
      </p:grpSp>
      <p:sp>
        <p:nvSpPr>
          <p:cNvPr id="56364" name="AutoShape 44"/>
          <p:cNvSpPr>
            <a:spLocks noChangeArrowheads="1"/>
          </p:cNvSpPr>
          <p:nvPr/>
        </p:nvSpPr>
        <p:spPr bwMode="auto">
          <a:xfrm>
            <a:off x="3492500" y="5232400"/>
            <a:ext cx="2044700" cy="965200"/>
          </a:xfrm>
          <a:prstGeom prst="roundRect">
            <a:avLst>
              <a:gd name="adj" fmla="val 16667"/>
            </a:avLst>
          </a:prstGeom>
          <a:noFill/>
          <a:ln w="76200">
            <a:solidFill>
              <a:srgbClr val="EF1F1D"/>
            </a:solidFill>
            <a:round/>
            <a:headEnd/>
            <a:tailEnd/>
          </a:ln>
          <a:effectLst>
            <a:outerShdw blurRad="63500" dist="71842" dir="2700000" algn="ctr" rotWithShape="0">
              <a:schemeClr val="bg2">
                <a:alpha val="74998"/>
              </a:schemeClr>
            </a:outerShdw>
          </a:effectLst>
        </p:spPr>
        <p:txBody>
          <a:bodyPr wrap="none" anchor="ctr"/>
          <a:lstStyle/>
          <a:p>
            <a:pPr>
              <a:defRPr/>
            </a:pPr>
            <a:endParaRPr lang="en-US">
              <a:ea typeface="ＭＳ Ｐゴシック" charset="-128"/>
              <a:cs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56345"/>
                                        </p:tgtEl>
                                        <p:attrNameLst>
                                          <p:attrName>style.visibility</p:attrName>
                                        </p:attrNameLst>
                                      </p:cBhvr>
                                      <p:to>
                                        <p:strVal val="visible"/>
                                      </p:to>
                                    </p:set>
                                    <p:animEffect transition="in" filter="dissolve">
                                      <p:cBhvr>
                                        <p:cTn id="7" dur="500"/>
                                        <p:tgtEl>
                                          <p:spTgt spid="56345"/>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6357"/>
                                        </p:tgtEl>
                                        <p:attrNameLst>
                                          <p:attrName>style.visibility</p:attrName>
                                        </p:attrNameLst>
                                      </p:cBhvr>
                                      <p:to>
                                        <p:strVal val="visible"/>
                                      </p:to>
                                    </p:set>
                                    <p:animEffect transition="in" filter="dissolve">
                                      <p:cBhvr>
                                        <p:cTn id="11" dur="500"/>
                                        <p:tgtEl>
                                          <p:spTgt spid="56357"/>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6358"/>
                                        </p:tgtEl>
                                        <p:attrNameLst>
                                          <p:attrName>style.visibility</p:attrName>
                                        </p:attrNameLst>
                                      </p:cBhvr>
                                      <p:to>
                                        <p:strVal val="visible"/>
                                      </p:to>
                                    </p:set>
                                    <p:animEffect transition="in" filter="dissolve">
                                      <p:cBhvr>
                                        <p:cTn id="15" dur="500"/>
                                        <p:tgtEl>
                                          <p:spTgt spid="56358"/>
                                        </p:tgtEl>
                                      </p:cBhvr>
                                    </p:animEffect>
                                  </p:childTnLst>
                                </p:cTn>
                              </p:par>
                            </p:childTnLst>
                          </p:cTn>
                        </p:par>
                        <p:par>
                          <p:cTn id="16" fill="hold" nodeType="afterGroup">
                            <p:stCondLst>
                              <p:cond delay="1500"/>
                            </p:stCondLst>
                            <p:childTnLst>
                              <p:par>
                                <p:cTn id="17" presetID="23" presetClass="entr" presetSubtype="528" fill="hold" grpId="0" nodeType="afterEffect">
                                  <p:stCondLst>
                                    <p:cond delay="0"/>
                                  </p:stCondLst>
                                  <p:childTnLst>
                                    <p:set>
                                      <p:cBhvr>
                                        <p:cTn id="18" dur="1" fill="hold">
                                          <p:stCondLst>
                                            <p:cond delay="0"/>
                                          </p:stCondLst>
                                        </p:cTn>
                                        <p:tgtEl>
                                          <p:spTgt spid="56364"/>
                                        </p:tgtEl>
                                        <p:attrNameLst>
                                          <p:attrName>style.visibility</p:attrName>
                                        </p:attrNameLst>
                                      </p:cBhvr>
                                      <p:to>
                                        <p:strVal val="visible"/>
                                      </p:to>
                                    </p:set>
                                    <p:anim calcmode="lin" valueType="num">
                                      <p:cBhvr>
                                        <p:cTn id="19" dur="500" fill="hold"/>
                                        <p:tgtEl>
                                          <p:spTgt spid="56364"/>
                                        </p:tgtEl>
                                        <p:attrNameLst>
                                          <p:attrName>ppt_w</p:attrName>
                                        </p:attrNameLst>
                                      </p:cBhvr>
                                      <p:tavLst>
                                        <p:tav tm="0">
                                          <p:val>
                                            <p:fltVal val="0"/>
                                          </p:val>
                                        </p:tav>
                                        <p:tav tm="100000">
                                          <p:val>
                                            <p:strVal val="#ppt_w"/>
                                          </p:val>
                                        </p:tav>
                                      </p:tavLst>
                                    </p:anim>
                                    <p:anim calcmode="lin" valueType="num">
                                      <p:cBhvr>
                                        <p:cTn id="20" dur="500" fill="hold"/>
                                        <p:tgtEl>
                                          <p:spTgt spid="56364"/>
                                        </p:tgtEl>
                                        <p:attrNameLst>
                                          <p:attrName>ppt_h</p:attrName>
                                        </p:attrNameLst>
                                      </p:cBhvr>
                                      <p:tavLst>
                                        <p:tav tm="0">
                                          <p:val>
                                            <p:fltVal val="0"/>
                                          </p:val>
                                        </p:tav>
                                        <p:tav tm="100000">
                                          <p:val>
                                            <p:strVal val="#ppt_h"/>
                                          </p:val>
                                        </p:tav>
                                      </p:tavLst>
                                    </p:anim>
                                    <p:anim calcmode="lin" valueType="num">
                                      <p:cBhvr>
                                        <p:cTn id="21" dur="500" fill="hold"/>
                                        <p:tgtEl>
                                          <p:spTgt spid="56364"/>
                                        </p:tgtEl>
                                        <p:attrNameLst>
                                          <p:attrName>ppt_x</p:attrName>
                                        </p:attrNameLst>
                                      </p:cBhvr>
                                      <p:tavLst>
                                        <p:tav tm="0">
                                          <p:val>
                                            <p:fltVal val="0.5"/>
                                          </p:val>
                                        </p:tav>
                                        <p:tav tm="100000">
                                          <p:val>
                                            <p:strVal val="#ppt_x"/>
                                          </p:val>
                                        </p:tav>
                                      </p:tavLst>
                                    </p:anim>
                                    <p:anim calcmode="lin" valueType="num">
                                      <p:cBhvr>
                                        <p:cTn id="22" dur="500" fill="hold"/>
                                        <p:tgtEl>
                                          <p:spTgt spid="5636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7" grpId="0" autoUpdateAnimBg="0"/>
      <p:bldP spid="56358" grpId="0" autoUpdateAnimBg="0"/>
      <p:bldP spid="5636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0" y="0"/>
            <a:ext cx="9144000" cy="6858000"/>
          </a:xfrm>
          <a:prstGeom prst="rect">
            <a:avLst/>
          </a:prstGeom>
        </p:spPr>
      </p:pic>
      <p:sp>
        <p:nvSpPr>
          <p:cNvPr id="87041" name="Rectangle 2"/>
          <p:cNvSpPr>
            <a:spLocks noGrp="1" noChangeArrowheads="1"/>
          </p:cNvSpPr>
          <p:nvPr>
            <p:ph type="title"/>
          </p:nvPr>
        </p:nvSpPr>
        <p:spPr>
          <a:xfrm>
            <a:off x="251520" y="152400"/>
            <a:ext cx="4698992" cy="1036638"/>
          </a:xfrm>
          <a:noFill/>
          <a:ln>
            <a:noFill/>
          </a:ln>
        </p:spPr>
        <p:txBody>
          <a:bodyPr/>
          <a:lstStyle/>
          <a:p>
            <a:pPr marL="342900" indent="-342900" eaLnBrk="1" hangingPunct="1">
              <a:spcBef>
                <a:spcPct val="20000"/>
              </a:spcBef>
            </a:pPr>
            <a:r>
              <a:rPr lang="zh-CN" altLang="en-US" sz="4000" b="1" kern="1200" dirty="0">
                <a:solidFill>
                  <a:srgbClr val="FFFFFF"/>
                </a:solidFill>
                <a:effectLst>
                  <a:glow rad="254000">
                    <a:schemeClr val="bg2"/>
                  </a:glow>
                </a:effectLst>
                <a:latin typeface="Arial" charset="0"/>
                <a:ea typeface="ＭＳ Ｐゴシック" charset="0"/>
                <a:cs typeface="ＭＳ Ｐゴシック" charset="0"/>
              </a:rPr>
              <a:t>主要经节</a:t>
            </a:r>
            <a:r>
              <a:rPr lang="en-US" sz="4000" b="1" kern="1200" dirty="0">
                <a:solidFill>
                  <a:srgbClr val="FFFFFF"/>
                </a:solidFill>
                <a:effectLst>
                  <a:glow rad="254000">
                    <a:schemeClr val="bg2"/>
                  </a:glow>
                </a:effectLst>
                <a:latin typeface="Arial" charset="0"/>
                <a:ea typeface="ＭＳ Ｐゴシック" charset="0"/>
                <a:cs typeface="ＭＳ Ｐゴシック" charset="0"/>
              </a:rPr>
              <a:t>: </a:t>
            </a:r>
            <a:br>
              <a:rPr lang="en-US" sz="4000" b="1" kern="1200" dirty="0">
                <a:solidFill>
                  <a:srgbClr val="FFFFFF"/>
                </a:solidFill>
                <a:effectLst>
                  <a:glow rad="254000">
                    <a:schemeClr val="bg2"/>
                  </a:glow>
                </a:effectLst>
                <a:latin typeface="Arial" charset="0"/>
                <a:ea typeface="ＭＳ Ｐゴシック" charset="0"/>
                <a:cs typeface="ＭＳ Ｐゴシック" charset="0"/>
              </a:rPr>
            </a:br>
            <a:r>
              <a:rPr lang="zh-CN" altLang="en-US" sz="4000" b="1" kern="1200" dirty="0">
                <a:solidFill>
                  <a:srgbClr val="FFFFFF"/>
                </a:solidFill>
                <a:effectLst>
                  <a:glow rad="254000">
                    <a:schemeClr val="bg2"/>
                  </a:glow>
                </a:effectLst>
                <a:latin typeface="Arial" charset="0"/>
                <a:ea typeface="ＭＳ Ｐゴシック" charset="0"/>
                <a:cs typeface="ＭＳ Ｐゴシック" charset="0"/>
              </a:rPr>
              <a:t>撒后</a:t>
            </a:r>
            <a:r>
              <a:rPr lang="en-US" sz="4000" b="1" kern="1200" dirty="0">
                <a:solidFill>
                  <a:srgbClr val="FFFFFF"/>
                </a:solidFill>
                <a:effectLst>
                  <a:glow rad="254000">
                    <a:schemeClr val="bg2"/>
                  </a:glow>
                </a:effectLst>
                <a:latin typeface="Arial" charset="0"/>
                <a:ea typeface="ＭＳ Ｐゴシック" charset="0"/>
                <a:cs typeface="ＭＳ Ｐゴシック" charset="0"/>
              </a:rPr>
              <a:t>7:12-13</a:t>
            </a:r>
          </a:p>
        </p:txBody>
      </p:sp>
      <p:sp>
        <p:nvSpPr>
          <p:cNvPr id="87044" name="Text Box 8"/>
          <p:cNvSpPr txBox="1">
            <a:spLocks noChangeArrowheads="1"/>
          </p:cNvSpPr>
          <p:nvPr/>
        </p:nvSpPr>
        <p:spPr bwMode="auto">
          <a:xfrm>
            <a:off x="8305800" y="76200"/>
            <a:ext cx="6921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algn="ctr" eaLnBrk="0" fontAlgn="base" hangingPunct="0">
              <a:spcBef>
                <a:spcPct val="0"/>
              </a:spcBef>
              <a:spcAft>
                <a:spcPct val="0"/>
              </a:spcAft>
              <a:defRPr sz="2400">
                <a:solidFill>
                  <a:schemeClr val="tx1"/>
                </a:solidFill>
                <a:latin typeface="Arial" charset="0"/>
                <a:ea typeface="ＭＳ Ｐゴシック" charset="0"/>
              </a:defRPr>
            </a:lvl6pPr>
            <a:lvl7pPr marL="2971800" indent="-228600" algn="ctr" eaLnBrk="0" fontAlgn="base" hangingPunct="0">
              <a:spcBef>
                <a:spcPct val="0"/>
              </a:spcBef>
              <a:spcAft>
                <a:spcPct val="0"/>
              </a:spcAft>
              <a:defRPr sz="2400">
                <a:solidFill>
                  <a:schemeClr val="tx1"/>
                </a:solidFill>
                <a:latin typeface="Arial" charset="0"/>
                <a:ea typeface="ＭＳ Ｐゴシック" charset="0"/>
              </a:defRPr>
            </a:lvl7pPr>
            <a:lvl8pPr marL="3429000" indent="-228600" algn="ctr" eaLnBrk="0" fontAlgn="base" hangingPunct="0">
              <a:spcBef>
                <a:spcPct val="0"/>
              </a:spcBef>
              <a:spcAft>
                <a:spcPct val="0"/>
              </a:spcAft>
              <a:defRPr sz="2400">
                <a:solidFill>
                  <a:schemeClr val="tx1"/>
                </a:solidFill>
                <a:latin typeface="Arial" charset="0"/>
                <a:ea typeface="ＭＳ Ｐゴシック" charset="0"/>
              </a:defRPr>
            </a:lvl8pPr>
            <a:lvl9pPr marL="3886200" indent="-228600" algn="ctr"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rPr>
              <a:t>209</a:t>
            </a:r>
          </a:p>
        </p:txBody>
      </p:sp>
      <p:sp>
        <p:nvSpPr>
          <p:cNvPr id="46089" name="Rectangle 9"/>
          <p:cNvSpPr>
            <a:spLocks noChangeArrowheads="1"/>
          </p:cNvSpPr>
          <p:nvPr/>
        </p:nvSpPr>
        <p:spPr bwMode="auto">
          <a:xfrm>
            <a:off x="4572000" y="467816"/>
            <a:ext cx="4572000" cy="6705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indent="-342900" eaLnBrk="1" hangingPunct="1">
              <a:spcBef>
                <a:spcPct val="20000"/>
              </a:spcBef>
            </a:pPr>
            <a:r>
              <a:rPr lang="zh-CN" altLang="en-US" sz="4000" b="1" dirty="0">
                <a:solidFill>
                  <a:srgbClr val="FFFFFF"/>
                </a:solidFill>
                <a:effectLst>
                  <a:glow rad="254000">
                    <a:schemeClr val="bg2"/>
                  </a:glow>
                </a:effectLst>
              </a:rPr>
              <a:t>“</a:t>
            </a:r>
            <a:r>
              <a:rPr lang="zh-CN" altLang="en-US" sz="4000" dirty="0">
                <a:effectLst>
                  <a:glow rad="254000">
                    <a:schemeClr val="bg2"/>
                  </a:glow>
                </a:effectLst>
              </a:rPr>
              <a:t>到了你的寿数满足，你与你的列祖一起长眠的时候，我必兴起你亲生的后裔接替你，并且我要坚固他的国。 </a:t>
            </a:r>
            <a:r>
              <a:rPr lang="en-US" altLang="zh-CN" sz="4000" b="1" baseline="30000" dirty="0">
                <a:effectLst>
                  <a:glow rad="254000">
                    <a:schemeClr val="bg2"/>
                  </a:glow>
                </a:effectLst>
              </a:rPr>
              <a:t>13 </a:t>
            </a:r>
            <a:r>
              <a:rPr lang="zh-CN" altLang="en-US" sz="4000" dirty="0">
                <a:effectLst>
                  <a:glow rad="254000">
                    <a:schemeClr val="bg2"/>
                  </a:glow>
                </a:effectLst>
              </a:rPr>
              <a:t>他必为我的名建造一座殿宇，我要永远坚固他的国位。</a:t>
            </a:r>
            <a:endParaRPr lang="en-US" sz="4000" b="1" dirty="0">
              <a:solidFill>
                <a:srgbClr val="FFFFFF"/>
              </a:solidFill>
              <a:effectLst>
                <a:glow rad="254000">
                  <a:schemeClr val="bg2"/>
                </a:glow>
              </a:effectLst>
            </a:endParaRPr>
          </a:p>
        </p:txBody>
      </p:sp>
    </p:spTree>
    <p:extLst>
      <p:ext uri="{BB962C8B-B14F-4D97-AF65-F5344CB8AC3E}">
        <p14:creationId xmlns:p14="http://schemas.microsoft.com/office/powerpoint/2010/main" val="1305219268"/>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0" presetClass="entr" presetSubtype="0" fill="hold" grpId="0" nodeType="clickEffect">
                                  <p:stCondLst>
                                    <p:cond delay="0"/>
                                  </p:stCondLst>
                                  <p:iterate type="lt">
                                    <p:tmPct val="10000"/>
                                  </p:iterate>
                                  <p:childTnLst>
                                    <p:set>
                                      <p:cBhvr>
                                        <p:cTn id="6" dur="1" fill="hold">
                                          <p:stCondLst>
                                            <p:cond delay="0"/>
                                          </p:stCondLst>
                                        </p:cTn>
                                        <p:tgtEl>
                                          <p:spTgt spid="46089">
                                            <p:txEl>
                                              <p:pRg st="0" end="0"/>
                                            </p:txEl>
                                          </p:spTgt>
                                        </p:tgtEl>
                                        <p:attrNameLst>
                                          <p:attrName>style.visibility</p:attrName>
                                        </p:attrNameLst>
                                      </p:cBhvr>
                                      <p:to>
                                        <p:strVal val="visible"/>
                                      </p:to>
                                    </p:set>
                                    <p:animEffect transition="in" filter="fade">
                                      <p:cBhvr>
                                        <p:cTn id="7" dur="500"/>
                                        <p:tgtEl>
                                          <p:spTgt spid="46089">
                                            <p:txEl>
                                              <p:pRg st="0" end="0"/>
                                            </p:txEl>
                                          </p:spTgt>
                                        </p:tgtEl>
                                      </p:cBhvr>
                                    </p:animEffect>
                                    <p:anim calcmode="lin" valueType="num">
                                      <p:cBhvr>
                                        <p:cTn id="8" dur="500" fill="hold"/>
                                        <p:tgtEl>
                                          <p:spTgt spid="46089">
                                            <p:txEl>
                                              <p:pRg st="0" end="0"/>
                                            </p:txEl>
                                          </p:spTgt>
                                        </p:tgtEl>
                                        <p:attrNameLst>
                                          <p:attrName>ppt_x</p:attrName>
                                        </p:attrNameLst>
                                      </p:cBhvr>
                                      <p:tavLst>
                                        <p:tav tm="0">
                                          <p:val>
                                            <p:strVal val="#ppt_x-.1"/>
                                          </p:val>
                                        </p:tav>
                                        <p:tav tm="100000">
                                          <p:val>
                                            <p:strVal val="#ppt_x"/>
                                          </p:val>
                                        </p:tav>
                                      </p:tavLst>
                                    </p:anim>
                                    <p:anim calcmode="lin" valueType="num">
                                      <p:cBhvr>
                                        <p:cTn id="9" dur="500" fill="hold"/>
                                        <p:tgtEl>
                                          <p:spTgt spid="4608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9" grpId="0" build="p"/>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53" name="Rectangle 29"/>
          <p:cNvSpPr>
            <a:spLocks noChangeArrowheads="1"/>
          </p:cNvSpPr>
          <p:nvPr/>
        </p:nvSpPr>
        <p:spPr bwMode="auto">
          <a:xfrm>
            <a:off x="0" y="0"/>
            <a:ext cx="9201150" cy="6858000"/>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52226" name="Rectangle 2"/>
          <p:cNvSpPr>
            <a:spLocks noChangeArrowheads="1"/>
          </p:cNvSpPr>
          <p:nvPr/>
        </p:nvSpPr>
        <p:spPr bwMode="auto">
          <a:xfrm>
            <a:off x="241300" y="4203700"/>
            <a:ext cx="8740775" cy="1903413"/>
          </a:xfrm>
          <a:prstGeom prst="rect">
            <a:avLst/>
          </a:prstGeom>
          <a:noFill/>
          <a:ln w="50800">
            <a:noFill/>
            <a:miter lim="800000"/>
            <a:headEnd/>
            <a:tailEnd/>
          </a:ln>
          <a:effectLst>
            <a:outerShdw blurRad="63500" dist="71842" dir="2700000" algn="ctr" rotWithShape="0">
              <a:schemeClr val="bg2">
                <a:alpha val="74998"/>
              </a:schemeClr>
            </a:outerShdw>
          </a:effectLst>
        </p:spPr>
        <p:txBody>
          <a:bodyPr lIns="90487" tIns="44450" rIns="90487" bIns="44450">
            <a:spAutoFit/>
          </a:bodyPr>
          <a:lstStyle/>
          <a:p>
            <a:pPr>
              <a:lnSpc>
                <a:spcPct val="110000"/>
              </a:lnSpc>
            </a:pPr>
            <a:r>
              <a:rPr lang="zh-CN" altLang="en-US" sz="3600" b="1">
                <a:solidFill>
                  <a:srgbClr val="FFFFFF"/>
                </a:solidFill>
                <a:latin typeface="宋体" charset="0"/>
                <a:ea typeface="宋体" charset="0"/>
                <a:cs typeface="宋体" charset="0"/>
              </a:rPr>
              <a:t>            </a:t>
            </a:r>
            <a:r>
              <a:rPr lang="zh-CN" altLang="en-US" sz="3200" b="1">
                <a:solidFill>
                  <a:srgbClr val="FFFFFF"/>
                </a:solidFill>
                <a:latin typeface="宋体" charset="0"/>
                <a:ea typeface="宋体" charset="0"/>
                <a:cs typeface="宋体" charset="0"/>
              </a:rPr>
              <a:t>撒母耳记下 7章</a:t>
            </a:r>
          </a:p>
          <a:p>
            <a:pPr>
              <a:lnSpc>
                <a:spcPct val="110000"/>
              </a:lnSpc>
            </a:pPr>
            <a:r>
              <a:rPr lang="zh-CN" altLang="en-US" sz="3200" b="1">
                <a:solidFill>
                  <a:srgbClr val="FFFFFF"/>
                </a:solidFill>
                <a:latin typeface="宋体" charset="0"/>
                <a:ea typeface="宋体" charset="0"/>
                <a:cs typeface="宋体" charset="0"/>
              </a:rPr>
              <a:t>	</a:t>
            </a:r>
            <a:r>
              <a:rPr lang="ja-JP" altLang="en-US" sz="3600" b="1">
                <a:solidFill>
                  <a:srgbClr val="FFFFFF"/>
                </a:solidFill>
                <a:latin typeface="宋体" charset="0"/>
                <a:ea typeface="宋体" charset="0"/>
                <a:cs typeface="宋体" charset="0"/>
              </a:rPr>
              <a:t>你的</a:t>
            </a:r>
            <a:r>
              <a:rPr lang="ja-JP" altLang="en-US" sz="3600" b="1">
                <a:solidFill>
                  <a:srgbClr val="FFFF00"/>
                </a:solidFill>
                <a:latin typeface="宋体" charset="0"/>
                <a:ea typeface="宋体" charset="0"/>
                <a:cs typeface="宋体" charset="0"/>
              </a:rPr>
              <a:t>家</a:t>
            </a:r>
            <a:r>
              <a:rPr lang="ja-JP" altLang="en-US" sz="3600" b="1">
                <a:solidFill>
                  <a:srgbClr val="FFFFFF"/>
                </a:solidFill>
                <a:latin typeface="宋体" charset="0"/>
                <a:ea typeface="宋体" charset="0"/>
                <a:cs typeface="宋体" charset="0"/>
              </a:rPr>
              <a:t>和你的</a:t>
            </a:r>
            <a:r>
              <a:rPr lang="ja-JP" altLang="en-US" sz="3600" b="1">
                <a:solidFill>
                  <a:srgbClr val="FFFF00"/>
                </a:solidFill>
                <a:latin typeface="宋体" charset="0"/>
                <a:ea typeface="宋体" charset="0"/>
                <a:cs typeface="宋体" charset="0"/>
              </a:rPr>
              <a:t>王国</a:t>
            </a:r>
            <a:r>
              <a:rPr lang="ja-JP" altLang="en-US" sz="3600" b="1">
                <a:solidFill>
                  <a:srgbClr val="FFFFFF"/>
                </a:solidFill>
                <a:latin typeface="宋体" charset="0"/>
                <a:ea typeface="宋体" charset="0"/>
                <a:cs typeface="宋体" charset="0"/>
              </a:rPr>
              <a:t>，也必在我的面前</a:t>
            </a:r>
            <a:r>
              <a:rPr lang="ja-JP" altLang="en-US" sz="3600" b="1" i="1" u="sng">
                <a:solidFill>
                  <a:srgbClr val="FFFFFF"/>
                </a:solidFill>
                <a:latin typeface="宋体" charset="0"/>
                <a:ea typeface="宋体" charset="0"/>
                <a:cs typeface="宋体" charset="0"/>
              </a:rPr>
              <a:t>永远</a:t>
            </a:r>
            <a:r>
              <a:rPr lang="ja-JP" altLang="en-US" sz="3600" b="1">
                <a:solidFill>
                  <a:srgbClr val="FFFFFF"/>
                </a:solidFill>
                <a:latin typeface="宋体" charset="0"/>
                <a:ea typeface="宋体" charset="0"/>
                <a:cs typeface="宋体" charset="0"/>
              </a:rPr>
              <a:t>坚定，你的</a:t>
            </a:r>
            <a:r>
              <a:rPr lang="ja-JP" altLang="en-US" sz="3600" b="1">
                <a:solidFill>
                  <a:srgbClr val="FFFF00"/>
                </a:solidFill>
                <a:latin typeface="宋体" charset="0"/>
                <a:ea typeface="宋体" charset="0"/>
                <a:cs typeface="宋体" charset="0"/>
              </a:rPr>
              <a:t>王位</a:t>
            </a:r>
            <a:r>
              <a:rPr lang="ja-JP" altLang="en-US" sz="3600" b="1">
                <a:solidFill>
                  <a:srgbClr val="FFFFFF"/>
                </a:solidFill>
                <a:latin typeface="宋体" charset="0"/>
                <a:ea typeface="宋体" charset="0"/>
                <a:cs typeface="宋体" charset="0"/>
              </a:rPr>
              <a:t>也必</a:t>
            </a:r>
            <a:r>
              <a:rPr lang="ja-JP" altLang="en-US" sz="3600" b="1" i="1" u="sng">
                <a:solidFill>
                  <a:srgbClr val="FFFFFF"/>
                </a:solidFill>
                <a:latin typeface="宋体" charset="0"/>
                <a:ea typeface="宋体" charset="0"/>
                <a:cs typeface="宋体" charset="0"/>
              </a:rPr>
              <a:t>永远</a:t>
            </a:r>
            <a:r>
              <a:rPr lang="ja-JP" altLang="en-US" sz="3600" b="1">
                <a:solidFill>
                  <a:srgbClr val="FFFFFF"/>
                </a:solidFill>
                <a:latin typeface="宋体" charset="0"/>
                <a:ea typeface="宋体" charset="0"/>
                <a:cs typeface="宋体" charset="0"/>
              </a:rPr>
              <a:t>坚立。</a:t>
            </a:r>
            <a:endParaRPr lang="zh-CN" altLang="en-US" sz="3600" b="1">
              <a:solidFill>
                <a:srgbClr val="FFFFFF"/>
              </a:solidFill>
              <a:latin typeface="宋体" charset="0"/>
              <a:ea typeface="宋体" charset="0"/>
              <a:cs typeface="宋体" charset="0"/>
            </a:endParaRPr>
          </a:p>
        </p:txBody>
      </p:sp>
      <p:sp>
        <p:nvSpPr>
          <p:cNvPr id="52227"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zh-CN" altLang="en-US" sz="2800" b="1">
                <a:solidFill>
                  <a:srgbClr val="FAFD00"/>
                </a:solidFill>
                <a:latin typeface="Times New Roman" charset="0"/>
                <a:ea typeface="宋体" charset="-122"/>
                <a:cs typeface="宋体" charset="-122"/>
              </a:rPr>
              <a:t>                            </a:t>
            </a:r>
          </a:p>
        </p:txBody>
      </p:sp>
      <p:sp>
        <p:nvSpPr>
          <p:cNvPr id="52228" name="Rectangle 4"/>
          <p:cNvSpPr>
            <a:spLocks noChangeArrowheads="1"/>
          </p:cNvSpPr>
          <p:nvPr/>
        </p:nvSpPr>
        <p:spPr bwMode="auto">
          <a:xfrm>
            <a:off x="1128713" y="1897063"/>
            <a:ext cx="7177087" cy="1095375"/>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spcBef>
                <a:spcPct val="50000"/>
              </a:spcBef>
            </a:pPr>
            <a:r>
              <a:rPr lang="zh-CN" altLang="en-US" sz="6600" b="1" i="1">
                <a:solidFill>
                  <a:srgbClr val="FFFFFF"/>
                </a:solidFill>
                <a:latin typeface="Kosher-Normal" charset="0"/>
                <a:ea typeface="宋体" charset="0"/>
                <a:cs typeface="宋体" charset="0"/>
              </a:rPr>
              <a:t>大卫</a:t>
            </a:r>
            <a:r>
              <a:rPr lang="zh-CN" altLang="en-US" sz="6600" b="1" i="1">
                <a:solidFill>
                  <a:srgbClr val="FFFFFF"/>
                </a:solidFill>
                <a:latin typeface="MS PGothic" charset="0"/>
                <a:ea typeface="宋体" charset="0"/>
                <a:cs typeface="宋体" charset="0"/>
              </a:rPr>
              <a:t>之约</a:t>
            </a:r>
            <a:endParaRPr lang="zh-CN" altLang="en-US" sz="6600" b="1" i="1">
              <a:solidFill>
                <a:srgbClr val="FFFFFF"/>
              </a:solidFill>
              <a:latin typeface="Kosher-Normal" charset="0"/>
              <a:ea typeface="宋体" charset="0"/>
              <a:cs typeface="宋体" charset="0"/>
            </a:endParaRPr>
          </a:p>
        </p:txBody>
      </p:sp>
      <p:sp>
        <p:nvSpPr>
          <p:cNvPr id="52229" name="Oval 5"/>
          <p:cNvSpPr>
            <a:spLocks noChangeArrowheads="1"/>
          </p:cNvSpPr>
          <p:nvPr/>
        </p:nvSpPr>
        <p:spPr bwMode="auto">
          <a:xfrm>
            <a:off x="1709738" y="4881563"/>
            <a:ext cx="1335087" cy="611187"/>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52230" name="Oval 6"/>
          <p:cNvSpPr>
            <a:spLocks noChangeArrowheads="1"/>
          </p:cNvSpPr>
          <p:nvPr/>
        </p:nvSpPr>
        <p:spPr bwMode="auto">
          <a:xfrm>
            <a:off x="3692525" y="4859338"/>
            <a:ext cx="1552575" cy="633412"/>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52231" name="Oval 7"/>
          <p:cNvSpPr>
            <a:spLocks noChangeArrowheads="1"/>
          </p:cNvSpPr>
          <p:nvPr/>
        </p:nvSpPr>
        <p:spPr bwMode="auto">
          <a:xfrm>
            <a:off x="3155950" y="5491163"/>
            <a:ext cx="1690688" cy="619125"/>
          </a:xfrm>
          <a:prstGeom prst="ellipse">
            <a:avLst/>
          </a:prstGeom>
          <a:noFill/>
          <a:ln w="76200">
            <a:solidFill>
              <a:srgbClr val="E8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63498" name="Text Box 15"/>
          <p:cNvSpPr txBox="1">
            <a:spLocks noChangeArrowheads="1"/>
          </p:cNvSpPr>
          <p:nvPr/>
        </p:nvSpPr>
        <p:spPr bwMode="auto">
          <a:xfrm>
            <a:off x="8470900" y="5226050"/>
            <a:ext cx="184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2000">
              <a:solidFill>
                <a:srgbClr val="FFA27C"/>
              </a:solidFill>
              <a:latin typeface="宋体" charset="0"/>
            </a:endParaRPr>
          </a:p>
        </p:txBody>
      </p:sp>
      <p:sp>
        <p:nvSpPr>
          <p:cNvPr id="63499" name="Text Box 16"/>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2241" name="Rectangle 1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63501" name="Text Box 22"/>
          <p:cNvSpPr txBox="1">
            <a:spLocks noChangeArrowheads="1"/>
          </p:cNvSpPr>
          <p:nvPr/>
        </p:nvSpPr>
        <p:spPr bwMode="auto">
          <a:xfrm>
            <a:off x="8743950" y="6426200"/>
            <a:ext cx="2984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latin typeface="宋体" charset="0"/>
              </a:rPr>
              <a:t>6</a:t>
            </a:r>
          </a:p>
        </p:txBody>
      </p:sp>
      <p:sp>
        <p:nvSpPr>
          <p:cNvPr id="52250" name="Text Box 26"/>
          <p:cNvSpPr txBox="1">
            <a:spLocks noChangeArrowheads="1"/>
          </p:cNvSpPr>
          <p:nvPr/>
        </p:nvSpPr>
        <p:spPr bwMode="auto">
          <a:xfrm>
            <a:off x="1547813" y="3184525"/>
            <a:ext cx="5988050" cy="76200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sz="4400" b="1" i="1">
                <a:solidFill>
                  <a:srgbClr val="99CCFF"/>
                </a:solidFill>
                <a:latin typeface="Arial" charset="0"/>
                <a:ea typeface="PMingLiU" charset="0"/>
                <a:cs typeface="PMingLiU" charset="0"/>
              </a:rPr>
              <a:t>三个</a:t>
            </a:r>
            <a:r>
              <a:rPr lang="zh-CN" altLang="en-US" sz="4400" b="1" i="1">
                <a:solidFill>
                  <a:srgbClr val="99CCFF"/>
                </a:solidFill>
                <a:latin typeface="Arial" charset="0"/>
              </a:rPr>
              <a:t>保证</a:t>
            </a:r>
            <a:endParaRPr lang="zh-CN" altLang="en-US" sz="4400" b="1" i="1">
              <a:solidFill>
                <a:srgbClr val="99CCFF"/>
              </a:solidFill>
              <a:latin typeface="Kosher-Normal" charset="0"/>
            </a:endParaRPr>
          </a:p>
        </p:txBody>
      </p:sp>
      <p:sp>
        <p:nvSpPr>
          <p:cNvPr id="52254" name="Rectangle 30"/>
          <p:cNvSpPr>
            <a:spLocks noChangeArrowheads="1"/>
          </p:cNvSpPr>
          <p:nvPr/>
        </p:nvSpPr>
        <p:spPr bwMode="auto">
          <a:xfrm>
            <a:off x="234950" y="5446713"/>
            <a:ext cx="1250950" cy="641350"/>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a:spcBef>
                <a:spcPct val="50000"/>
              </a:spcBef>
            </a:pPr>
            <a:r>
              <a:rPr lang="ja-JP" altLang="en-US" sz="3600" b="1" i="1" u="sng">
                <a:solidFill>
                  <a:srgbClr val="33CC33"/>
                </a:solidFill>
                <a:latin typeface="Krone" charset="0"/>
                <a:ea typeface="宋体" charset="0"/>
                <a:cs typeface="宋体" charset="0"/>
              </a:rPr>
              <a:t>永远</a:t>
            </a:r>
            <a:endParaRPr lang="zh-CN" altLang="en-US" sz="3600" b="1" i="1" u="sng">
              <a:solidFill>
                <a:srgbClr val="33CC33"/>
              </a:solidFill>
              <a:latin typeface="Krone" charset="0"/>
              <a:ea typeface="宋体" charset="0"/>
              <a:cs typeface="宋体" charset="0"/>
            </a:endParaRPr>
          </a:p>
        </p:txBody>
      </p:sp>
      <p:sp>
        <p:nvSpPr>
          <p:cNvPr id="52255" name="Rectangle 31"/>
          <p:cNvSpPr>
            <a:spLocks noChangeArrowheads="1"/>
          </p:cNvSpPr>
          <p:nvPr/>
        </p:nvSpPr>
        <p:spPr bwMode="auto">
          <a:xfrm>
            <a:off x="5280025" y="5446713"/>
            <a:ext cx="1190625" cy="641350"/>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a:spcBef>
                <a:spcPct val="50000"/>
              </a:spcBef>
            </a:pPr>
            <a:r>
              <a:rPr lang="ja-JP" altLang="en-US" sz="3600" b="1" i="1" u="sng">
                <a:solidFill>
                  <a:srgbClr val="33CC33"/>
                </a:solidFill>
                <a:latin typeface="Krone" charset="0"/>
                <a:ea typeface="宋体" charset="0"/>
                <a:cs typeface="宋体" charset="0"/>
              </a:rPr>
              <a:t>永远</a:t>
            </a:r>
            <a:endParaRPr lang="zh-CN" altLang="en-US" sz="3600" b="1" i="1" u="sng">
              <a:solidFill>
                <a:srgbClr val="33CC33"/>
              </a:solidFill>
              <a:latin typeface="Krone" charset="0"/>
              <a:ea typeface="宋体" charset="0"/>
              <a:cs typeface="宋体" charset="0"/>
            </a:endParaRPr>
          </a:p>
        </p:txBody>
      </p:sp>
      <p:sp>
        <p:nvSpPr>
          <p:cNvPr id="52256" name="Rectangle 32"/>
          <p:cNvSpPr>
            <a:spLocks noChangeArrowheads="1"/>
          </p:cNvSpPr>
          <p:nvPr/>
        </p:nvSpPr>
        <p:spPr bwMode="auto">
          <a:xfrm>
            <a:off x="7554913" y="6526213"/>
            <a:ext cx="73977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8.0.05B.</a:t>
            </a:r>
          </a:p>
        </p:txBody>
      </p:sp>
      <p:sp>
        <p:nvSpPr>
          <p:cNvPr id="52257" name="Rectangle 33"/>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19</a:t>
            </a:r>
          </a:p>
        </p:txBody>
      </p:sp>
      <p:sp>
        <p:nvSpPr>
          <p:cNvPr id="63507" name="Text Box 34"/>
          <p:cNvSpPr txBox="1">
            <a:spLocks noChangeArrowheads="1"/>
          </p:cNvSpPr>
          <p:nvPr/>
        </p:nvSpPr>
        <p:spPr bwMode="auto">
          <a:xfrm>
            <a:off x="282575" y="6542088"/>
            <a:ext cx="9969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000" b="1">
                <a:solidFill>
                  <a:srgbClr val="FFFFFF"/>
                </a:solidFill>
                <a:latin typeface="Arial" charset="0"/>
              </a:rPr>
              <a:t>©2006 TBBMI</a:t>
            </a:r>
          </a:p>
        </p:txBody>
      </p:sp>
    </p:spTree>
    <p:extLst>
      <p:ext uri="{BB962C8B-B14F-4D97-AF65-F5344CB8AC3E}">
        <p14:creationId xmlns:p14="http://schemas.microsoft.com/office/powerpoint/2010/main" val="401926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253"/>
                                        </p:tgtEl>
                                        <p:attrNameLst>
                                          <p:attrName>style.visibility</p:attrName>
                                        </p:attrNameLst>
                                      </p:cBhvr>
                                      <p:to>
                                        <p:strVal val="visible"/>
                                      </p:to>
                                    </p:set>
                                    <p:animEffect transition="in" filter="fade">
                                      <p:cBhvr>
                                        <p:cTn id="7" dur="1000"/>
                                        <p:tgtEl>
                                          <p:spTgt spid="52253"/>
                                        </p:tgtEl>
                                      </p:cBhvr>
                                    </p:animEffect>
                                  </p:childTnLst>
                                </p:cTn>
                              </p:par>
                            </p:childTnLst>
                          </p:cTn>
                        </p:par>
                        <p:par>
                          <p:cTn id="8" fill="hold" nodeType="afterGroup">
                            <p:stCondLst>
                              <p:cond delay="1000"/>
                            </p:stCondLst>
                            <p:childTnLst>
                              <p:par>
                                <p:cTn id="9" presetID="23" presetClass="entr" presetSubtype="528" fill="hold" grpId="0" nodeType="afterEffect">
                                  <p:stCondLst>
                                    <p:cond delay="0"/>
                                  </p:stCondLst>
                                  <p:childTnLst>
                                    <p:set>
                                      <p:cBhvr>
                                        <p:cTn id="10" dur="1" fill="hold">
                                          <p:stCondLst>
                                            <p:cond delay="0"/>
                                          </p:stCondLst>
                                        </p:cTn>
                                        <p:tgtEl>
                                          <p:spTgt spid="52228"/>
                                        </p:tgtEl>
                                        <p:attrNameLst>
                                          <p:attrName>style.visibility</p:attrName>
                                        </p:attrNameLst>
                                      </p:cBhvr>
                                      <p:to>
                                        <p:strVal val="visible"/>
                                      </p:to>
                                    </p:set>
                                    <p:anim calcmode="lin" valueType="num">
                                      <p:cBhvr>
                                        <p:cTn id="11" dur="500" fill="hold"/>
                                        <p:tgtEl>
                                          <p:spTgt spid="52228"/>
                                        </p:tgtEl>
                                        <p:attrNameLst>
                                          <p:attrName>ppt_w</p:attrName>
                                        </p:attrNameLst>
                                      </p:cBhvr>
                                      <p:tavLst>
                                        <p:tav tm="0">
                                          <p:val>
                                            <p:fltVal val="0"/>
                                          </p:val>
                                        </p:tav>
                                        <p:tav tm="100000">
                                          <p:val>
                                            <p:strVal val="#ppt_w"/>
                                          </p:val>
                                        </p:tav>
                                      </p:tavLst>
                                    </p:anim>
                                    <p:anim calcmode="lin" valueType="num">
                                      <p:cBhvr>
                                        <p:cTn id="12" dur="500" fill="hold"/>
                                        <p:tgtEl>
                                          <p:spTgt spid="52228"/>
                                        </p:tgtEl>
                                        <p:attrNameLst>
                                          <p:attrName>ppt_h</p:attrName>
                                        </p:attrNameLst>
                                      </p:cBhvr>
                                      <p:tavLst>
                                        <p:tav tm="0">
                                          <p:val>
                                            <p:fltVal val="0"/>
                                          </p:val>
                                        </p:tav>
                                        <p:tav tm="100000">
                                          <p:val>
                                            <p:strVal val="#ppt_h"/>
                                          </p:val>
                                        </p:tav>
                                      </p:tavLst>
                                    </p:anim>
                                    <p:anim calcmode="lin" valueType="num">
                                      <p:cBhvr>
                                        <p:cTn id="13" dur="500" fill="hold"/>
                                        <p:tgtEl>
                                          <p:spTgt spid="52228"/>
                                        </p:tgtEl>
                                        <p:attrNameLst>
                                          <p:attrName>ppt_x</p:attrName>
                                        </p:attrNameLst>
                                      </p:cBhvr>
                                      <p:tavLst>
                                        <p:tav tm="0">
                                          <p:val>
                                            <p:fltVal val="0.5"/>
                                          </p:val>
                                        </p:tav>
                                        <p:tav tm="100000">
                                          <p:val>
                                            <p:strVal val="#ppt_x"/>
                                          </p:val>
                                        </p:tav>
                                      </p:tavLst>
                                    </p:anim>
                                    <p:anim calcmode="lin" valueType="num">
                                      <p:cBhvr>
                                        <p:cTn id="14" dur="500" fill="hold"/>
                                        <p:tgtEl>
                                          <p:spTgt spid="52228"/>
                                        </p:tgtEl>
                                        <p:attrNameLst>
                                          <p:attrName>ppt_y</p:attrName>
                                        </p:attrNameLst>
                                      </p:cBhvr>
                                      <p:tavLst>
                                        <p:tav tm="0">
                                          <p:val>
                                            <p:fltVal val="0.5"/>
                                          </p:val>
                                        </p:tav>
                                        <p:tav tm="100000">
                                          <p:val>
                                            <p:strVal val="#ppt_y"/>
                                          </p:val>
                                        </p:tav>
                                      </p:tavLst>
                                    </p:anim>
                                  </p:childTnLst>
                                </p:cTn>
                              </p:par>
                            </p:childTnLst>
                          </p:cTn>
                        </p:par>
                        <p:par>
                          <p:cTn id="15" fill="hold" nodeType="afterGroup">
                            <p:stCondLst>
                              <p:cond delay="1500"/>
                            </p:stCondLst>
                            <p:childTnLst>
                              <p:par>
                                <p:cTn id="16" presetID="23" presetClass="entr" presetSubtype="528" fill="hold" grpId="0" nodeType="afterEffect">
                                  <p:stCondLst>
                                    <p:cond delay="0"/>
                                  </p:stCondLst>
                                  <p:childTnLst>
                                    <p:set>
                                      <p:cBhvr>
                                        <p:cTn id="17" dur="1" fill="hold">
                                          <p:stCondLst>
                                            <p:cond delay="0"/>
                                          </p:stCondLst>
                                        </p:cTn>
                                        <p:tgtEl>
                                          <p:spTgt spid="52250"/>
                                        </p:tgtEl>
                                        <p:attrNameLst>
                                          <p:attrName>style.visibility</p:attrName>
                                        </p:attrNameLst>
                                      </p:cBhvr>
                                      <p:to>
                                        <p:strVal val="visible"/>
                                      </p:to>
                                    </p:set>
                                    <p:anim calcmode="lin" valueType="num">
                                      <p:cBhvr>
                                        <p:cTn id="18" dur="500" fill="hold"/>
                                        <p:tgtEl>
                                          <p:spTgt spid="52250"/>
                                        </p:tgtEl>
                                        <p:attrNameLst>
                                          <p:attrName>ppt_w</p:attrName>
                                        </p:attrNameLst>
                                      </p:cBhvr>
                                      <p:tavLst>
                                        <p:tav tm="0">
                                          <p:val>
                                            <p:fltVal val="0"/>
                                          </p:val>
                                        </p:tav>
                                        <p:tav tm="100000">
                                          <p:val>
                                            <p:strVal val="#ppt_w"/>
                                          </p:val>
                                        </p:tav>
                                      </p:tavLst>
                                    </p:anim>
                                    <p:anim calcmode="lin" valueType="num">
                                      <p:cBhvr>
                                        <p:cTn id="19" dur="500" fill="hold"/>
                                        <p:tgtEl>
                                          <p:spTgt spid="52250"/>
                                        </p:tgtEl>
                                        <p:attrNameLst>
                                          <p:attrName>ppt_h</p:attrName>
                                        </p:attrNameLst>
                                      </p:cBhvr>
                                      <p:tavLst>
                                        <p:tav tm="0">
                                          <p:val>
                                            <p:fltVal val="0"/>
                                          </p:val>
                                        </p:tav>
                                        <p:tav tm="100000">
                                          <p:val>
                                            <p:strVal val="#ppt_h"/>
                                          </p:val>
                                        </p:tav>
                                      </p:tavLst>
                                    </p:anim>
                                    <p:anim calcmode="lin" valueType="num">
                                      <p:cBhvr>
                                        <p:cTn id="20" dur="500" fill="hold"/>
                                        <p:tgtEl>
                                          <p:spTgt spid="52250"/>
                                        </p:tgtEl>
                                        <p:attrNameLst>
                                          <p:attrName>ppt_x</p:attrName>
                                        </p:attrNameLst>
                                      </p:cBhvr>
                                      <p:tavLst>
                                        <p:tav tm="0">
                                          <p:val>
                                            <p:fltVal val="0.5"/>
                                          </p:val>
                                        </p:tav>
                                        <p:tav tm="100000">
                                          <p:val>
                                            <p:strVal val="#ppt_x"/>
                                          </p:val>
                                        </p:tav>
                                      </p:tavLst>
                                    </p:anim>
                                    <p:anim calcmode="lin" valueType="num">
                                      <p:cBhvr>
                                        <p:cTn id="21" dur="500" fill="hold"/>
                                        <p:tgtEl>
                                          <p:spTgt spid="52250"/>
                                        </p:tgtEl>
                                        <p:attrNameLst>
                                          <p:attrName>ppt_y</p:attrName>
                                        </p:attrNameLst>
                                      </p:cBhvr>
                                      <p:tavLst>
                                        <p:tav tm="0">
                                          <p:val>
                                            <p:fltVal val="0.5"/>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2226"/>
                                        </p:tgtEl>
                                        <p:attrNameLst>
                                          <p:attrName>style.visibility</p:attrName>
                                        </p:attrNameLst>
                                      </p:cBhvr>
                                      <p:to>
                                        <p:strVal val="visible"/>
                                      </p:to>
                                    </p:set>
                                    <p:animEffect transition="in" filter="fade">
                                      <p:cBhvr>
                                        <p:cTn id="26" dur="500"/>
                                        <p:tgtEl>
                                          <p:spTgt spid="52226"/>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52229"/>
                                        </p:tgtEl>
                                        <p:attrNameLst>
                                          <p:attrName>style.visibility</p:attrName>
                                        </p:attrNameLst>
                                      </p:cBhvr>
                                      <p:to>
                                        <p:strVal val="visible"/>
                                      </p:to>
                                    </p:set>
                                    <p:animEffect transition="in" filter="fade">
                                      <p:cBhvr>
                                        <p:cTn id="31" dur="500"/>
                                        <p:tgtEl>
                                          <p:spTgt spid="5222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52230"/>
                                        </p:tgtEl>
                                        <p:attrNameLst>
                                          <p:attrName>style.visibility</p:attrName>
                                        </p:attrNameLst>
                                      </p:cBhvr>
                                      <p:to>
                                        <p:strVal val="visible"/>
                                      </p:to>
                                    </p:set>
                                    <p:animEffect transition="in" filter="fade">
                                      <p:cBhvr>
                                        <p:cTn id="36" dur="500"/>
                                        <p:tgtEl>
                                          <p:spTgt spid="5223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23" presetClass="entr" presetSubtype="272" fill="hold" grpId="0" nodeType="clickEffect">
                                  <p:stCondLst>
                                    <p:cond delay="0"/>
                                  </p:stCondLst>
                                  <p:childTnLst>
                                    <p:set>
                                      <p:cBhvr>
                                        <p:cTn id="40" dur="1" fill="hold">
                                          <p:stCondLst>
                                            <p:cond delay="0"/>
                                          </p:stCondLst>
                                        </p:cTn>
                                        <p:tgtEl>
                                          <p:spTgt spid="52254"/>
                                        </p:tgtEl>
                                        <p:attrNameLst>
                                          <p:attrName>style.visibility</p:attrName>
                                        </p:attrNameLst>
                                      </p:cBhvr>
                                      <p:to>
                                        <p:strVal val="visible"/>
                                      </p:to>
                                    </p:set>
                                    <p:anim calcmode="lin" valueType="num">
                                      <p:cBhvr>
                                        <p:cTn id="41" dur="500" fill="hold"/>
                                        <p:tgtEl>
                                          <p:spTgt spid="52254"/>
                                        </p:tgtEl>
                                        <p:attrNameLst>
                                          <p:attrName>ppt_w</p:attrName>
                                        </p:attrNameLst>
                                      </p:cBhvr>
                                      <p:tavLst>
                                        <p:tav tm="0">
                                          <p:val>
                                            <p:strVal val="2/3*#ppt_w"/>
                                          </p:val>
                                        </p:tav>
                                        <p:tav tm="100000">
                                          <p:val>
                                            <p:strVal val="#ppt_w"/>
                                          </p:val>
                                        </p:tav>
                                      </p:tavLst>
                                    </p:anim>
                                    <p:anim calcmode="lin" valueType="num">
                                      <p:cBhvr>
                                        <p:cTn id="42" dur="500" fill="hold"/>
                                        <p:tgtEl>
                                          <p:spTgt spid="52254"/>
                                        </p:tgtEl>
                                        <p:attrNameLst>
                                          <p:attrName>ppt_h</p:attrName>
                                        </p:attrNameLst>
                                      </p:cBhvr>
                                      <p:tavLst>
                                        <p:tav tm="0">
                                          <p:val>
                                            <p:strVal val="2/3*#ppt_h"/>
                                          </p:val>
                                        </p:tav>
                                        <p:tav tm="100000">
                                          <p:val>
                                            <p:strVal val="#ppt_h"/>
                                          </p:val>
                                        </p:tav>
                                      </p:tavLst>
                                    </p:anim>
                                  </p:childTnLst>
                                </p:cTn>
                              </p:par>
                              <p:par>
                                <p:cTn id="43" presetID="23" presetClass="entr" presetSubtype="272" fill="hold" grpId="0" nodeType="withEffect">
                                  <p:stCondLst>
                                    <p:cond delay="0"/>
                                  </p:stCondLst>
                                  <p:childTnLst>
                                    <p:set>
                                      <p:cBhvr>
                                        <p:cTn id="44" dur="1" fill="hold">
                                          <p:stCondLst>
                                            <p:cond delay="0"/>
                                          </p:stCondLst>
                                        </p:cTn>
                                        <p:tgtEl>
                                          <p:spTgt spid="52255"/>
                                        </p:tgtEl>
                                        <p:attrNameLst>
                                          <p:attrName>style.visibility</p:attrName>
                                        </p:attrNameLst>
                                      </p:cBhvr>
                                      <p:to>
                                        <p:strVal val="visible"/>
                                      </p:to>
                                    </p:set>
                                    <p:anim calcmode="lin" valueType="num">
                                      <p:cBhvr>
                                        <p:cTn id="45" dur="500" fill="hold"/>
                                        <p:tgtEl>
                                          <p:spTgt spid="52255"/>
                                        </p:tgtEl>
                                        <p:attrNameLst>
                                          <p:attrName>ppt_w</p:attrName>
                                        </p:attrNameLst>
                                      </p:cBhvr>
                                      <p:tavLst>
                                        <p:tav tm="0">
                                          <p:val>
                                            <p:strVal val="2/3*#ppt_w"/>
                                          </p:val>
                                        </p:tav>
                                        <p:tav tm="100000">
                                          <p:val>
                                            <p:strVal val="#ppt_w"/>
                                          </p:val>
                                        </p:tav>
                                      </p:tavLst>
                                    </p:anim>
                                    <p:anim calcmode="lin" valueType="num">
                                      <p:cBhvr>
                                        <p:cTn id="46" dur="500" fill="hold"/>
                                        <p:tgtEl>
                                          <p:spTgt spid="52255"/>
                                        </p:tgtEl>
                                        <p:attrNameLst>
                                          <p:attrName>ppt_h</p:attrName>
                                        </p:attrNameLst>
                                      </p:cBhvr>
                                      <p:tavLst>
                                        <p:tav tm="0">
                                          <p:val>
                                            <p:strVal val="2/3*#ppt_h"/>
                                          </p:val>
                                        </p:tav>
                                        <p:tav tm="100000">
                                          <p:val>
                                            <p:strVal val="#ppt_h"/>
                                          </p:val>
                                        </p:tav>
                                      </p:tavLst>
                                    </p:anim>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2231"/>
                                        </p:tgtEl>
                                        <p:attrNameLst>
                                          <p:attrName>style.visibility</p:attrName>
                                        </p:attrNameLst>
                                      </p:cBhvr>
                                      <p:to>
                                        <p:strVal val="visible"/>
                                      </p:to>
                                    </p:set>
                                    <p:animEffect transition="in" filter="fade">
                                      <p:cBhvr>
                                        <p:cTn id="51"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3" grpId="0" animBg="1"/>
      <p:bldP spid="52226" grpId="0" autoUpdateAnimBg="0"/>
      <p:bldP spid="52228" grpId="0" autoUpdateAnimBg="0"/>
      <p:bldP spid="52229" grpId="0" animBg="1"/>
      <p:bldP spid="52230" grpId="0" animBg="1"/>
      <p:bldP spid="52231" grpId="0" animBg="1"/>
      <p:bldP spid="52250" grpId="0" autoUpdateAnimBg="0"/>
      <p:bldP spid="52254" grpId="0" autoUpdateAnimBg="0"/>
      <p:bldP spid="52255" grpId="0" autoUpdateAnimBg="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33"/>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0" y="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3331" name="Rectangle 3"/>
          <p:cNvSpPr>
            <a:spLocks noChangeArrowheads="1"/>
          </p:cNvSpPr>
          <p:nvPr/>
        </p:nvSpPr>
        <p:spPr bwMode="auto">
          <a:xfrm>
            <a:off x="754063" y="357188"/>
            <a:ext cx="7110412" cy="515937"/>
          </a:xfrm>
          <a:prstGeom prst="rect">
            <a:avLst/>
          </a:prstGeom>
          <a:noFill/>
          <a:ln w="508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zh-CN" altLang="en-US" sz="2800" b="1">
                <a:solidFill>
                  <a:srgbClr val="FAFD00"/>
                </a:solidFill>
                <a:latin typeface="Times New Roman" charset="0"/>
                <a:ea typeface="宋体" charset="-122"/>
                <a:cs typeface="宋体" charset="-122"/>
              </a:rPr>
              <a:t>                            </a:t>
            </a:r>
          </a:p>
        </p:txBody>
      </p:sp>
      <p:sp>
        <p:nvSpPr>
          <p:cNvPr id="65540" name="Text Box 1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65541" name="Text Box 19"/>
          <p:cNvSpPr txBox="1">
            <a:spLocks noChangeArrowheads="1"/>
          </p:cNvSpPr>
          <p:nvPr/>
        </p:nvSpPr>
        <p:spPr bwMode="auto">
          <a:xfrm>
            <a:off x="8882063" y="5303838"/>
            <a:ext cx="184150" cy="446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2000">
              <a:solidFill>
                <a:srgbClr val="FFA27C"/>
              </a:solidFill>
              <a:latin typeface="宋体" charset="0"/>
            </a:endParaRPr>
          </a:p>
        </p:txBody>
      </p:sp>
      <p:sp>
        <p:nvSpPr>
          <p:cNvPr id="65542" name="AutoShape 24"/>
          <p:cNvSpPr>
            <a:spLocks noChangeArrowheads="1"/>
          </p:cNvSpPr>
          <p:nvPr/>
        </p:nvSpPr>
        <p:spPr bwMode="auto">
          <a:xfrm>
            <a:off x="1141413" y="1239838"/>
            <a:ext cx="6826250" cy="4935537"/>
          </a:xfrm>
          <a:prstGeom prst="roundRect">
            <a:avLst>
              <a:gd name="adj" fmla="val 16667"/>
            </a:avLst>
          </a:prstGeom>
          <a:gradFill rotWithShape="0">
            <a:gsLst>
              <a:gs pos="0">
                <a:srgbClr val="000000"/>
              </a:gs>
              <a:gs pos="50000">
                <a:srgbClr val="000099"/>
              </a:gs>
              <a:gs pos="100000">
                <a:srgbClr val="000000"/>
              </a:gs>
            </a:gsLst>
            <a:lin ang="5400000" scaled="1"/>
          </a:gradFill>
          <a:ln w="57150">
            <a:solidFill>
              <a:srgbClr val="FF3300"/>
            </a:solidFill>
            <a:round/>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65543" name="Text Box 25"/>
          <p:cNvSpPr txBox="1">
            <a:spLocks noChangeArrowheads="1"/>
          </p:cNvSpPr>
          <p:nvPr/>
        </p:nvSpPr>
        <p:spPr bwMode="auto">
          <a:xfrm>
            <a:off x="696913" y="1397000"/>
            <a:ext cx="7680325"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5400" b="1" i="1">
              <a:solidFill>
                <a:srgbClr val="000000"/>
              </a:solidFill>
              <a:latin typeface="MS PGothic" charset="0"/>
            </a:endParaRPr>
          </a:p>
        </p:txBody>
      </p:sp>
      <p:sp>
        <p:nvSpPr>
          <p:cNvPr id="483354" name="Text Box 26"/>
          <p:cNvSpPr txBox="1">
            <a:spLocks noChangeArrowheads="1"/>
          </p:cNvSpPr>
          <p:nvPr/>
        </p:nvSpPr>
        <p:spPr bwMode="auto">
          <a:xfrm>
            <a:off x="698500" y="1595438"/>
            <a:ext cx="7680325" cy="3610219"/>
          </a:xfrm>
          <a:prstGeom prst="rect">
            <a:avLst/>
          </a:prstGeom>
          <a:noFill/>
          <a:ln w="9525">
            <a:noFill/>
            <a:miter lim="800000"/>
            <a:headEnd/>
            <a:tailEnd/>
          </a:ln>
          <a:effectLst>
            <a:outerShdw blurRad="63500" dist="127901" dir="2700000" algn="ctr" rotWithShape="0">
              <a:schemeClr val="bg2">
                <a:alpha val="74998"/>
              </a:schemeClr>
            </a:outerShdw>
          </a:effectLst>
        </p:spPr>
        <p:txBody>
          <a:bodyPr>
            <a:spAutoFit/>
          </a:bodyPr>
          <a:lstStyle/>
          <a:p>
            <a:pPr algn="ctr">
              <a:lnSpc>
                <a:spcPct val="80000"/>
              </a:lnSpc>
              <a:spcBef>
                <a:spcPct val="50000"/>
              </a:spcBef>
              <a:defRPr/>
            </a:pPr>
            <a:r>
              <a:rPr lang="zh-CN" altLang="en-US" sz="5400" b="1">
                <a:solidFill>
                  <a:srgbClr val="FFFF00"/>
                </a:solidFill>
                <a:latin typeface="MS PGothic" pitchFamily="34" charset="-128"/>
                <a:ea typeface="宋体" charset="-122"/>
                <a:cs typeface="宋体" charset="-122"/>
              </a:rPr>
              <a:t>所以，我们必须问</a:t>
            </a:r>
            <a:r>
              <a:rPr lang="en-US" altLang="zh-CN" sz="5400" b="1">
                <a:solidFill>
                  <a:srgbClr val="FFFF00"/>
                </a:solidFill>
                <a:latin typeface="MS PGothic" pitchFamily="34" charset="-128"/>
                <a:ea typeface="宋体" charset="-122"/>
                <a:cs typeface="宋体" charset="-122"/>
              </a:rPr>
              <a:t>: </a:t>
            </a:r>
            <a:br>
              <a:rPr lang="en-US" altLang="zh-CN" sz="5400" b="1">
                <a:solidFill>
                  <a:srgbClr val="FFFF00"/>
                </a:solidFill>
                <a:latin typeface="MS PGothic" pitchFamily="34" charset="-128"/>
                <a:ea typeface="宋体" charset="-122"/>
                <a:cs typeface="宋体" charset="-122"/>
              </a:rPr>
            </a:br>
            <a:r>
              <a:rPr lang="zh-CN" altLang="en-US" sz="5400" b="1" i="1">
                <a:solidFill>
                  <a:srgbClr val="FFFF00"/>
                </a:solidFill>
                <a:latin typeface="MS PGothic" pitchFamily="34" charset="-128"/>
                <a:ea typeface="宋体" charset="-122"/>
                <a:cs typeface="宋体" charset="-122"/>
              </a:rPr>
              <a:t>到底谁有资格</a:t>
            </a:r>
          </a:p>
          <a:p>
            <a:pPr algn="ctr">
              <a:lnSpc>
                <a:spcPct val="80000"/>
              </a:lnSpc>
              <a:spcBef>
                <a:spcPct val="50000"/>
              </a:spcBef>
              <a:defRPr/>
            </a:pPr>
            <a:r>
              <a:rPr lang="zh-CN" altLang="en-US" sz="5400" b="1" i="1">
                <a:solidFill>
                  <a:srgbClr val="FFFF00"/>
                </a:solidFill>
                <a:latin typeface="MS PGothic" pitchFamily="34" charset="-128"/>
                <a:ea typeface="宋体" charset="-122"/>
                <a:cs typeface="宋体" charset="-122"/>
              </a:rPr>
              <a:t>继承</a:t>
            </a:r>
          </a:p>
          <a:p>
            <a:pPr algn="ctr">
              <a:lnSpc>
                <a:spcPct val="80000"/>
              </a:lnSpc>
              <a:spcBef>
                <a:spcPct val="50000"/>
              </a:spcBef>
              <a:defRPr/>
            </a:pPr>
            <a:r>
              <a:rPr lang="zh-CN" altLang="en-US" sz="5400" b="1" i="1">
                <a:solidFill>
                  <a:srgbClr val="FFFF00"/>
                </a:solidFill>
                <a:latin typeface="MS PGothic" pitchFamily="34" charset="-128"/>
                <a:ea typeface="宋体" charset="-122"/>
                <a:cs typeface="宋体" charset="-122"/>
              </a:rPr>
              <a:t>大卫的王位</a:t>
            </a:r>
            <a:r>
              <a:rPr lang="en-US" altLang="zh-CN" sz="5400" b="1" i="1">
                <a:solidFill>
                  <a:srgbClr val="FFFF00"/>
                </a:solidFill>
                <a:latin typeface="MS PGothic" pitchFamily="34" charset="-128"/>
                <a:ea typeface="宋体" charset="-122"/>
                <a:cs typeface="宋体" charset="-122"/>
              </a:rPr>
              <a:t>?</a:t>
            </a:r>
          </a:p>
        </p:txBody>
      </p:sp>
      <p:sp>
        <p:nvSpPr>
          <p:cNvPr id="65545" name="Text Box 27"/>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483356" name="Rectangle 2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483365" name="Rectangle 37"/>
          <p:cNvSpPr>
            <a:spLocks noChangeArrowheads="1"/>
          </p:cNvSpPr>
          <p:nvPr/>
        </p:nvSpPr>
        <p:spPr bwMode="auto">
          <a:xfrm>
            <a:off x="7553325" y="6515100"/>
            <a:ext cx="741363" cy="268288"/>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8.0.05B.</a:t>
            </a:r>
          </a:p>
        </p:txBody>
      </p:sp>
      <p:sp>
        <p:nvSpPr>
          <p:cNvPr id="483366" name="Rectangle 38"/>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20</a:t>
            </a:r>
          </a:p>
        </p:txBody>
      </p:sp>
      <p:sp>
        <p:nvSpPr>
          <p:cNvPr id="65549" name="Text Box 39"/>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000" b="1">
                <a:solidFill>
                  <a:srgbClr val="FFFFFF"/>
                </a:solidFill>
                <a:latin typeface="Arial" charset="0"/>
              </a:rPr>
              <a:t>©2006 TBBMI</a:t>
            </a:r>
          </a:p>
        </p:txBody>
      </p:sp>
    </p:spTree>
    <p:extLst>
      <p:ext uri="{BB962C8B-B14F-4D97-AF65-F5344CB8AC3E}">
        <p14:creationId xmlns:p14="http://schemas.microsoft.com/office/powerpoint/2010/main" val="4001139170"/>
      </p:ext>
    </p:extLst>
  </p:cSld>
  <p:clrMapOvr>
    <a:masterClrMapping/>
  </p:clrMapOvr>
  <p:transition spd="med">
    <p:fad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67"/>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12700" y="-12700"/>
            <a:ext cx="9156700" cy="6870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15400" name="Rectangle 8"/>
          <p:cNvSpPr>
            <a:spLocks noChangeArrowheads="1"/>
          </p:cNvSpPr>
          <p:nvPr/>
        </p:nvSpPr>
        <p:spPr bwMode="auto">
          <a:xfrm>
            <a:off x="377825" y="4445000"/>
            <a:ext cx="8255000" cy="889000"/>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pPr>
            <a:r>
              <a:rPr lang="zh-CN" altLang="en-US" sz="7200" b="1" i="1">
                <a:solidFill>
                  <a:srgbClr val="FFFFFF"/>
                </a:solidFill>
                <a:latin typeface="Kosher-Normal" charset="0"/>
                <a:ea typeface="宋体" charset="0"/>
                <a:cs typeface="宋体" charset="0"/>
              </a:rPr>
              <a:t>大卫的朝代</a:t>
            </a:r>
            <a:endParaRPr lang="zh-CN" altLang="en-US" sz="6000" b="1" i="1">
              <a:solidFill>
                <a:srgbClr val="FFFFFF"/>
              </a:solidFill>
              <a:latin typeface="Kosher-Normal" charset="0"/>
              <a:ea typeface="宋体" charset="0"/>
              <a:cs typeface="宋体" charset="0"/>
            </a:endParaRPr>
          </a:p>
        </p:txBody>
      </p:sp>
      <p:sp>
        <p:nvSpPr>
          <p:cNvPr id="315448" name="Rectangle 56"/>
          <p:cNvSpPr>
            <a:spLocks noChangeArrowheads="1"/>
          </p:cNvSpPr>
          <p:nvPr/>
        </p:nvSpPr>
        <p:spPr bwMode="auto">
          <a:xfrm>
            <a:off x="398463" y="5422900"/>
            <a:ext cx="8255000" cy="430213"/>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pPr>
            <a:r>
              <a:rPr lang="zh-CN" altLang="en-US" sz="3200" b="1" i="1">
                <a:solidFill>
                  <a:srgbClr val="99CCFF"/>
                </a:solidFill>
                <a:latin typeface="PMingLiU" charset="0"/>
                <a:ea typeface="宋体" charset="0"/>
                <a:cs typeface="宋体" charset="0"/>
              </a:rPr>
              <a:t>耶稣基督的王室家谱</a:t>
            </a:r>
            <a:endParaRPr lang="zh-CN" altLang="en-US" sz="3200" b="1" i="1">
              <a:solidFill>
                <a:srgbClr val="99CCFF"/>
              </a:solidFill>
              <a:ea typeface="宋体" charset="0"/>
              <a:cs typeface="宋体" charset="0"/>
            </a:endParaRPr>
          </a:p>
        </p:txBody>
      </p:sp>
      <p:sp>
        <p:nvSpPr>
          <p:cNvPr id="67589" name="Text Box 5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67590" name="Text Box 59"/>
          <p:cNvSpPr txBox="1">
            <a:spLocks noChangeArrowheads="1"/>
          </p:cNvSpPr>
          <p:nvPr/>
        </p:nvSpPr>
        <p:spPr bwMode="auto">
          <a:xfrm>
            <a:off x="8902700" y="4389438"/>
            <a:ext cx="184150" cy="446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2000">
              <a:solidFill>
                <a:srgbClr val="FFA27C"/>
              </a:solidFill>
              <a:latin typeface="宋体" charset="0"/>
            </a:endParaRPr>
          </a:p>
        </p:txBody>
      </p:sp>
      <p:sp>
        <p:nvSpPr>
          <p:cNvPr id="315452" name="Text Box 60"/>
          <p:cNvSpPr txBox="1">
            <a:spLocks noChangeArrowheads="1"/>
          </p:cNvSpPr>
          <p:nvPr/>
        </p:nvSpPr>
        <p:spPr bwMode="auto">
          <a:xfrm>
            <a:off x="2247900" y="6038850"/>
            <a:ext cx="4564063" cy="636588"/>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lgn="ctr">
              <a:spcBef>
                <a:spcPct val="50000"/>
              </a:spcBef>
              <a:defRPr/>
            </a:pPr>
            <a:r>
              <a:rPr lang="zh-CN" altLang="en-US" sz="3200" b="1">
                <a:solidFill>
                  <a:srgbClr val="FFFF00"/>
                </a:solidFill>
                <a:latin typeface="宋体" charset="-122"/>
                <a:ea typeface="宋体" charset="-122"/>
                <a:cs typeface="宋体" charset="-122"/>
              </a:rPr>
              <a:t>学习帮助</a:t>
            </a:r>
            <a:r>
              <a:rPr lang="en-US" altLang="zh-CN" sz="3200" b="1">
                <a:solidFill>
                  <a:srgbClr val="FFFF00"/>
                </a:solidFill>
                <a:latin typeface="宋体" charset="-122"/>
                <a:ea typeface="宋体" charset="-122"/>
                <a:cs typeface="宋体" charset="-122"/>
              </a:rPr>
              <a:t> #16</a:t>
            </a:r>
          </a:p>
        </p:txBody>
      </p:sp>
      <p:sp>
        <p:nvSpPr>
          <p:cNvPr id="67592" name="Text Box 61"/>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15454" name="Rectangle 6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67594" name="Text Box 70"/>
          <p:cNvSpPr txBox="1">
            <a:spLocks noChangeArrowheads="1"/>
          </p:cNvSpPr>
          <p:nvPr/>
        </p:nvSpPr>
        <p:spPr bwMode="auto">
          <a:xfrm>
            <a:off x="8731250" y="6403975"/>
            <a:ext cx="323850"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latin typeface="宋体" charset="0"/>
              </a:rPr>
              <a:t>1</a:t>
            </a:r>
          </a:p>
        </p:txBody>
      </p:sp>
      <p:sp>
        <p:nvSpPr>
          <p:cNvPr id="315463" name="Rectangle 71"/>
          <p:cNvSpPr>
            <a:spLocks noChangeArrowheads="1"/>
          </p:cNvSpPr>
          <p:nvPr/>
        </p:nvSpPr>
        <p:spPr bwMode="auto">
          <a:xfrm>
            <a:off x="7553325" y="6515100"/>
            <a:ext cx="741363" cy="268288"/>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8.0.05B.</a:t>
            </a:r>
          </a:p>
        </p:txBody>
      </p:sp>
      <p:sp>
        <p:nvSpPr>
          <p:cNvPr id="315464" name="Rectangle 72"/>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21</a:t>
            </a:r>
          </a:p>
        </p:txBody>
      </p:sp>
      <p:sp>
        <p:nvSpPr>
          <p:cNvPr id="67597" name="Text Box 73"/>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000" b="1">
                <a:solidFill>
                  <a:srgbClr val="FFFFFF"/>
                </a:solidFill>
                <a:latin typeface="Arial" charset="0"/>
              </a:rPr>
              <a:t>©2006 TBBMI</a:t>
            </a:r>
          </a:p>
        </p:txBody>
      </p:sp>
    </p:spTree>
    <p:extLst>
      <p:ext uri="{BB962C8B-B14F-4D97-AF65-F5344CB8AC3E}">
        <p14:creationId xmlns:p14="http://schemas.microsoft.com/office/powerpoint/2010/main" val="26957143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15452"/>
                                        </p:tgtEl>
                                        <p:attrNameLst>
                                          <p:attrName>style.visibility</p:attrName>
                                        </p:attrNameLst>
                                      </p:cBhvr>
                                      <p:to>
                                        <p:strVal val="visible"/>
                                      </p:to>
                                    </p:set>
                                    <p:animEffect transition="in" filter="fade">
                                      <p:cBhvr>
                                        <p:cTn id="7" dur="500"/>
                                        <p:tgtEl>
                                          <p:spTgt spid="315452"/>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315400"/>
                                        </p:tgtEl>
                                        <p:attrNameLst>
                                          <p:attrName>style.visibility</p:attrName>
                                        </p:attrNameLst>
                                      </p:cBhvr>
                                      <p:to>
                                        <p:strVal val="visible"/>
                                      </p:to>
                                    </p:set>
                                    <p:anim calcmode="lin" valueType="num">
                                      <p:cBhvr>
                                        <p:cTn id="11" dur="500" fill="hold"/>
                                        <p:tgtEl>
                                          <p:spTgt spid="315400"/>
                                        </p:tgtEl>
                                        <p:attrNameLst>
                                          <p:attrName>ppt_w</p:attrName>
                                        </p:attrNameLst>
                                      </p:cBhvr>
                                      <p:tavLst>
                                        <p:tav tm="0">
                                          <p:val>
                                            <p:fltVal val="0"/>
                                          </p:val>
                                        </p:tav>
                                        <p:tav tm="100000">
                                          <p:val>
                                            <p:strVal val="#ppt_w"/>
                                          </p:val>
                                        </p:tav>
                                      </p:tavLst>
                                    </p:anim>
                                    <p:anim calcmode="lin" valueType="num">
                                      <p:cBhvr>
                                        <p:cTn id="12" dur="500" fill="hold"/>
                                        <p:tgtEl>
                                          <p:spTgt spid="315400"/>
                                        </p:tgtEl>
                                        <p:attrNameLst>
                                          <p:attrName>ppt_h</p:attrName>
                                        </p:attrNameLst>
                                      </p:cBhvr>
                                      <p:tavLst>
                                        <p:tav tm="0">
                                          <p:val>
                                            <p:fltVal val="0"/>
                                          </p:val>
                                        </p:tav>
                                        <p:tav tm="100000">
                                          <p:val>
                                            <p:strVal val="#ppt_h"/>
                                          </p:val>
                                        </p:tav>
                                      </p:tavLst>
                                    </p:anim>
                                    <p:anim calcmode="lin" valueType="num">
                                      <p:cBhvr>
                                        <p:cTn id="13" dur="500" fill="hold"/>
                                        <p:tgtEl>
                                          <p:spTgt spid="315400"/>
                                        </p:tgtEl>
                                        <p:attrNameLst>
                                          <p:attrName>ppt_x</p:attrName>
                                        </p:attrNameLst>
                                      </p:cBhvr>
                                      <p:tavLst>
                                        <p:tav tm="0">
                                          <p:val>
                                            <p:fltVal val="0.5"/>
                                          </p:val>
                                        </p:tav>
                                        <p:tav tm="100000">
                                          <p:val>
                                            <p:strVal val="#ppt_x"/>
                                          </p:val>
                                        </p:tav>
                                      </p:tavLst>
                                    </p:anim>
                                    <p:anim calcmode="lin" valueType="num">
                                      <p:cBhvr>
                                        <p:cTn id="14" dur="500" fill="hold"/>
                                        <p:tgtEl>
                                          <p:spTgt spid="315400"/>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315448"/>
                                        </p:tgtEl>
                                        <p:attrNameLst>
                                          <p:attrName>style.visibility</p:attrName>
                                        </p:attrNameLst>
                                      </p:cBhvr>
                                      <p:to>
                                        <p:strVal val="visible"/>
                                      </p:to>
                                    </p:set>
                                    <p:animEffect transition="in" filter="fade">
                                      <p:cBhvr>
                                        <p:cTn id="19" dur="500"/>
                                        <p:tgtEl>
                                          <p:spTgt spid="315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400" grpId="0" autoUpdateAnimBg="0"/>
      <p:bldP spid="315448" grpId="0" autoUpdateAnimBg="0"/>
      <p:bldP spid="315452" grpId="0" animBg="1"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60" name="Rectangle 8"/>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30802" name="Text Box 50"/>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69636" name="Text Box 5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69637" name="Text Box 54"/>
          <p:cNvSpPr txBox="1">
            <a:spLocks noChangeArrowheads="1"/>
          </p:cNvSpPr>
          <p:nvPr/>
        </p:nvSpPr>
        <p:spPr bwMode="auto">
          <a:xfrm>
            <a:off x="8902700" y="4846638"/>
            <a:ext cx="184150" cy="446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2000">
              <a:solidFill>
                <a:srgbClr val="FFA27C"/>
              </a:solidFill>
              <a:latin typeface="宋体" charset="0"/>
            </a:endParaRPr>
          </a:p>
        </p:txBody>
      </p:sp>
      <p:sp>
        <p:nvSpPr>
          <p:cNvPr id="69638" name="Text Box 5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0808" name="Rectangle 5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69640" name="Text Box 64"/>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1</a:t>
            </a:r>
          </a:p>
        </p:txBody>
      </p:sp>
      <p:sp>
        <p:nvSpPr>
          <p:cNvPr id="330817" name="Rectangle 65"/>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22</a:t>
            </a:r>
          </a:p>
        </p:txBody>
      </p:sp>
    </p:spTree>
    <p:extLst>
      <p:ext uri="{BB962C8B-B14F-4D97-AF65-F5344CB8AC3E}">
        <p14:creationId xmlns:p14="http://schemas.microsoft.com/office/powerpoint/2010/main" val="110244701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grpId="0" nodeType="clickEffect">
                                  <p:stCondLst>
                                    <p:cond delay="0"/>
                                  </p:stCondLst>
                                  <p:childTnLst>
                                    <p:set>
                                      <p:cBhvr>
                                        <p:cTn id="6" dur="1" fill="hold">
                                          <p:stCondLst>
                                            <p:cond delay="0"/>
                                          </p:stCondLst>
                                        </p:cTn>
                                        <p:tgtEl>
                                          <p:spTgt spid="330802"/>
                                        </p:tgtEl>
                                        <p:attrNameLst>
                                          <p:attrName>style.visibility</p:attrName>
                                        </p:attrNameLst>
                                      </p:cBhvr>
                                      <p:to>
                                        <p:strVal val="visible"/>
                                      </p:to>
                                    </p:set>
                                    <p:anim calcmode="lin" valueType="num">
                                      <p:cBhvr>
                                        <p:cTn id="7" dur="500" fill="hold"/>
                                        <p:tgtEl>
                                          <p:spTgt spid="330802"/>
                                        </p:tgtEl>
                                        <p:attrNameLst>
                                          <p:attrName>ppt_w</p:attrName>
                                        </p:attrNameLst>
                                      </p:cBhvr>
                                      <p:tavLst>
                                        <p:tav tm="0">
                                          <p:val>
                                            <p:fltVal val="0"/>
                                          </p:val>
                                        </p:tav>
                                        <p:tav tm="100000">
                                          <p:val>
                                            <p:strVal val="#ppt_w"/>
                                          </p:val>
                                        </p:tav>
                                      </p:tavLst>
                                    </p:anim>
                                    <p:anim calcmode="lin" valueType="num">
                                      <p:cBhvr>
                                        <p:cTn id="8" dur="500" fill="hold"/>
                                        <p:tgtEl>
                                          <p:spTgt spid="330802"/>
                                        </p:tgtEl>
                                        <p:attrNameLst>
                                          <p:attrName>ppt_h</p:attrName>
                                        </p:attrNameLst>
                                      </p:cBhvr>
                                      <p:tavLst>
                                        <p:tav tm="0">
                                          <p:val>
                                            <p:fltVal val="0"/>
                                          </p:val>
                                        </p:tav>
                                        <p:tav tm="100000">
                                          <p:val>
                                            <p:strVal val="#ppt_h"/>
                                          </p:val>
                                        </p:tav>
                                      </p:tavLst>
                                    </p:anim>
                                    <p:anim calcmode="lin" valueType="num">
                                      <p:cBhvr>
                                        <p:cTn id="9" dur="500" fill="hold"/>
                                        <p:tgtEl>
                                          <p:spTgt spid="330802"/>
                                        </p:tgtEl>
                                        <p:attrNameLst>
                                          <p:attrName>ppt_x</p:attrName>
                                        </p:attrNameLst>
                                      </p:cBhvr>
                                      <p:tavLst>
                                        <p:tav tm="0">
                                          <p:val>
                                            <p:fltVal val="0.5"/>
                                          </p:val>
                                        </p:tav>
                                        <p:tav tm="100000">
                                          <p:val>
                                            <p:strVal val="#ppt_x"/>
                                          </p:val>
                                        </p:tav>
                                      </p:tavLst>
                                    </p:anim>
                                    <p:anim calcmode="lin" valueType="num">
                                      <p:cBhvr>
                                        <p:cTn id="10" dur="500" fill="hold"/>
                                        <p:tgtEl>
                                          <p:spTgt spid="33080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02" grpId="0" autoUpdateAnimBg="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Text Box 2"/>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38965" name="Text Box 21"/>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创世记 </a:t>
            </a:r>
            <a:r>
              <a:rPr lang="en-US" altLang="zh-CN" sz="1600" b="1">
                <a:solidFill>
                  <a:srgbClr val="FFFF00"/>
                </a:solidFill>
                <a:latin typeface="宋体" charset="-122"/>
                <a:ea typeface="宋体" charset="-122"/>
                <a:cs typeface="宋体" charset="-122"/>
              </a:rPr>
              <a:t>3:20</a:t>
            </a:r>
          </a:p>
        </p:txBody>
      </p:sp>
      <p:sp>
        <p:nvSpPr>
          <p:cNvPr id="71684" name="Text Box 2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71685" name="Text Box 2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8970"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38973" name="Rectangle 2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8974" name="Text Box 30"/>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38979" name="Line 35"/>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8980" name="Rectangle 36"/>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38981" name="Text Box 37"/>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38982" name="Rectangle 38"/>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23</a:t>
            </a:r>
          </a:p>
        </p:txBody>
      </p:sp>
    </p:spTree>
    <p:extLst>
      <p:ext uri="{BB962C8B-B14F-4D97-AF65-F5344CB8AC3E}">
        <p14:creationId xmlns:p14="http://schemas.microsoft.com/office/powerpoint/2010/main" val="1366515083"/>
      </p:ext>
    </p:extLst>
  </p:cSld>
  <p:clrMapOvr>
    <a:masterClrMapping/>
  </p:clrMapOvr>
  <p:transition spd="med">
    <p:fade/>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1" name="Text Box 3"/>
          <p:cNvSpPr txBox="1">
            <a:spLocks noChangeArrowheads="1"/>
          </p:cNvSpPr>
          <p:nvPr/>
        </p:nvSpPr>
        <p:spPr bwMode="auto">
          <a:xfrm>
            <a:off x="2082800" y="1336675"/>
            <a:ext cx="21034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spcBef>
                <a:spcPct val="50000"/>
              </a:spcBef>
              <a:defRPr/>
            </a:pPr>
            <a:r>
              <a:rPr lang="zh-CN" altLang="en-US" b="1">
                <a:solidFill>
                  <a:srgbClr val="FFFF00"/>
                </a:solidFill>
                <a:latin typeface="Times" charset="0"/>
                <a:ea typeface="宋体" charset="-122"/>
                <a:cs typeface="宋体" charset="-122"/>
              </a:rPr>
              <a:t>该隐  	亚伯 </a:t>
            </a:r>
          </a:p>
        </p:txBody>
      </p:sp>
      <p:sp>
        <p:nvSpPr>
          <p:cNvPr id="339975" name="Line 7"/>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76" name="Line 8"/>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77" name="Line 9"/>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80" name="Line 12"/>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81" name="Line 13"/>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83" name="Line 15"/>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9984" name="Line 16"/>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3738" name="Text Box 2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73739" name="Text Box 2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9994"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73741" name="Text Box 35"/>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1</a:t>
            </a:r>
          </a:p>
        </p:txBody>
      </p:sp>
      <p:sp>
        <p:nvSpPr>
          <p:cNvPr id="340004" name="Text Box 3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40006" name="Text Box 38"/>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创世记 </a:t>
            </a:r>
            <a:r>
              <a:rPr lang="en-US" altLang="zh-CN" sz="1600" b="1">
                <a:solidFill>
                  <a:srgbClr val="FFFF00"/>
                </a:solidFill>
                <a:latin typeface="宋体" charset="-122"/>
                <a:ea typeface="宋体" charset="-122"/>
                <a:cs typeface="宋体" charset="-122"/>
              </a:rPr>
              <a:t>4:1-2, 4:8</a:t>
            </a:r>
          </a:p>
        </p:txBody>
      </p:sp>
      <p:sp>
        <p:nvSpPr>
          <p:cNvPr id="73744" name="Text Box 39"/>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0008" name="Rectangle 40"/>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0009" name="Text Box 41"/>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40013" name="Rectangle 45"/>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40014" name="Text Box 46"/>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40015" name="Rectangle 47"/>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24</a:t>
            </a:r>
          </a:p>
        </p:txBody>
      </p:sp>
    </p:spTree>
    <p:extLst>
      <p:ext uri="{BB962C8B-B14F-4D97-AF65-F5344CB8AC3E}">
        <p14:creationId xmlns:p14="http://schemas.microsoft.com/office/powerpoint/2010/main" val="340122349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afterEffect">
                                  <p:stCondLst>
                                    <p:cond delay="100"/>
                                  </p:stCondLst>
                                  <p:childTnLst>
                                    <p:set>
                                      <p:cBhvr>
                                        <p:cTn id="6" dur="1" fill="hold">
                                          <p:stCondLst>
                                            <p:cond delay="0"/>
                                          </p:stCondLst>
                                        </p:cTn>
                                        <p:tgtEl>
                                          <p:spTgt spid="339983"/>
                                        </p:tgtEl>
                                        <p:attrNameLst>
                                          <p:attrName>style.visibility</p:attrName>
                                        </p:attrNameLst>
                                      </p:cBhvr>
                                      <p:to>
                                        <p:strVal val="visible"/>
                                      </p:to>
                                    </p:set>
                                    <p:animEffect transition="in" filter="wipe(up)">
                                      <p:cBhvr>
                                        <p:cTn id="7" dur="500"/>
                                        <p:tgtEl>
                                          <p:spTgt spid="3399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4" name="Line 6"/>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098" name="Line 10"/>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5780" name="Text Box 21"/>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45110" name="Rectangle 2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45119" name="Text Box 31"/>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45120" name="Line 32"/>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1" name="Line 33"/>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2" name="Line 34"/>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3" name="Line 35"/>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4" name="Line 36"/>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5" name="Line 37"/>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26" name="Line 38"/>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5790" name="Text Box 39"/>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5128" name="Text Box 40"/>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45129" name="Text Box 41"/>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创世记 </a:t>
            </a:r>
            <a:r>
              <a:rPr lang="en-US" altLang="zh-CN" sz="1600" b="1">
                <a:solidFill>
                  <a:srgbClr val="FFFF00"/>
                </a:solidFill>
                <a:latin typeface="宋体" charset="-122"/>
                <a:ea typeface="宋体" charset="-122"/>
                <a:cs typeface="宋体" charset="-122"/>
              </a:rPr>
              <a:t>4:25</a:t>
            </a:r>
          </a:p>
        </p:txBody>
      </p:sp>
      <p:sp>
        <p:nvSpPr>
          <p:cNvPr id="75793" name="Text Box 42"/>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5131" name="Rectangle 43"/>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5132" name="Text Box 44"/>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45136" name="Rectangle 48"/>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45137" name="Text Box 49"/>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45138" name="Rectangle 50"/>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25</a:t>
            </a:r>
          </a:p>
        </p:txBody>
      </p:sp>
    </p:spTree>
    <p:extLst>
      <p:ext uri="{BB962C8B-B14F-4D97-AF65-F5344CB8AC3E}">
        <p14:creationId xmlns:p14="http://schemas.microsoft.com/office/powerpoint/2010/main" val="4184444387"/>
      </p:ext>
    </p:extLst>
  </p:cSld>
  <p:clrMapOvr>
    <a:masterClrMapping/>
  </p:clrMapOvr>
  <p:transition spd="med">
    <p:fade/>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6" name="Text Box 4"/>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41002" name="Line 10"/>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7828" name="Text Box 2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41018"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41027" name="Line 35"/>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28" name="Line 36"/>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29" name="Text Box 37"/>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41030" name="Line 38"/>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1" name="Line 39"/>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2" name="Line 40"/>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3" name="Line 41"/>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4" name="Line 42"/>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5" name="Line 43"/>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36" name="Line 44"/>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7840" name="Text Box 4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1038" name="Text Box 4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41039" name="Text Box 47"/>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创世记 </a:t>
            </a:r>
            <a:r>
              <a:rPr lang="en-US" altLang="zh-CN" sz="1600" b="1">
                <a:solidFill>
                  <a:srgbClr val="FFFF00"/>
                </a:solidFill>
                <a:latin typeface="宋体" charset="-122"/>
                <a:ea typeface="宋体" charset="-122"/>
                <a:cs typeface="宋体" charset="-122"/>
              </a:rPr>
              <a:t>5:29</a:t>
            </a:r>
          </a:p>
        </p:txBody>
      </p:sp>
      <p:sp>
        <p:nvSpPr>
          <p:cNvPr id="77843" name="Text Box 4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1041" name="Rectangle 4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1042" name="Text Box 50"/>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41045" name="Rectangle 53"/>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41046" name="Text Box 54"/>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41047" name="Rectangle 55"/>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26</a:t>
            </a:r>
          </a:p>
        </p:txBody>
      </p:sp>
    </p:spTree>
    <p:extLst>
      <p:ext uri="{BB962C8B-B14F-4D97-AF65-F5344CB8AC3E}">
        <p14:creationId xmlns:p14="http://schemas.microsoft.com/office/powerpoint/2010/main" val="2569479079"/>
      </p:ext>
    </p:extLst>
  </p:cSld>
  <p:clrMapOvr>
    <a:masterClrMapping/>
  </p:clrMapOvr>
  <p:transition spd="med">
    <p:fade/>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1" name="Rectangle 3"/>
          <p:cNvSpPr>
            <a:spLocks noGrp="1" noChangeArrowheads="1"/>
          </p:cNvSpPr>
          <p:nvPr>
            <p:ph type="title" idx="4294967295"/>
          </p:nvPr>
        </p:nvSpPr>
        <p:spPr>
          <a:xfrm>
            <a:off x="683568" y="260648"/>
            <a:ext cx="7632848" cy="720080"/>
          </a:xfrm>
          <a:solidFill>
            <a:srgbClr val="333399"/>
          </a:solidFill>
          <a:effectLst>
            <a:outerShdw blurRad="63500" dist="35921" dir="2700000" algn="ctr" rotWithShape="0">
              <a:schemeClr val="bg2">
                <a:alpha val="74998"/>
              </a:schemeClr>
            </a:outerShdw>
          </a:effectLst>
        </p:spPr>
        <p:txBody>
          <a:bodyPr/>
          <a:lstStyle/>
          <a:p>
            <a:pPr eaLnBrk="1" hangingPunct="1">
              <a:defRPr/>
            </a:pPr>
            <a:r>
              <a:rPr lang="zh-CN" altLang="en-US" sz="3200" b="1" dirty="0">
                <a:solidFill>
                  <a:schemeClr val="bg1"/>
                </a:solidFill>
                <a:effectLst/>
                <a:latin typeface="KaiTi" pitchFamily="49" charset="-122"/>
                <a:ea typeface="KaiTi" pitchFamily="49" charset="-122"/>
                <a:cs typeface="SimSun" charset="0"/>
              </a:rPr>
              <a:t>新</a:t>
            </a:r>
            <a:r>
              <a:rPr lang="zh-TW" altLang="en-US" sz="3200" b="1" dirty="0">
                <a:solidFill>
                  <a:schemeClr val="bg1"/>
                </a:solidFill>
                <a:effectLst/>
                <a:latin typeface="KaiTi" pitchFamily="49" charset="-122"/>
                <a:ea typeface="KaiTi" pitchFamily="49" charset="-122"/>
                <a:cs typeface="SimSun" charset="0"/>
              </a:rPr>
              <a:t>约</a:t>
            </a:r>
            <a:r>
              <a:rPr lang="zh-CN" altLang="en-US" sz="3200" b="1" dirty="0">
                <a:solidFill>
                  <a:schemeClr val="bg1"/>
                </a:solidFill>
                <a:effectLst/>
                <a:latin typeface="KaiTi" pitchFamily="49" charset="-122"/>
                <a:ea typeface="KaiTi" pitchFamily="49" charset="-122"/>
                <a:cs typeface="SimSun" charset="0"/>
              </a:rPr>
              <a:t>的</a:t>
            </a:r>
            <a:r>
              <a:rPr lang="zh-TW" altLang="en-US" sz="3200" b="1" dirty="0">
                <a:solidFill>
                  <a:schemeClr val="bg1"/>
                </a:solidFill>
                <a:effectLst/>
                <a:latin typeface="KaiTi" panose="02010609060101010101" pitchFamily="49" charset="-122"/>
                <a:ea typeface="KaiTi" panose="02010609060101010101" pitchFamily="49" charset="-122"/>
                <a:cs typeface="楷体" charset="0"/>
              </a:rPr>
              <a:t>总结</a:t>
            </a:r>
            <a:r>
              <a:rPr lang="zh-CN" altLang="en-US" sz="3200" b="1" dirty="0">
                <a:solidFill>
                  <a:schemeClr val="bg1"/>
                </a:solidFill>
                <a:effectLst/>
                <a:latin typeface="KaiTi" panose="02010609060101010101" pitchFamily="49" charset="-122"/>
                <a:ea typeface="KaiTi" panose="02010609060101010101" pitchFamily="49" charset="-122"/>
                <a:cs typeface="楷体" charset="0"/>
              </a:rPr>
              <a:t>表</a:t>
            </a:r>
            <a:endParaRPr lang="en-US" sz="3200" b="1" dirty="0">
              <a:solidFill>
                <a:schemeClr val="bg1"/>
              </a:solidFill>
              <a:effectLst/>
              <a:latin typeface="KaiTi" panose="02010609060101010101" pitchFamily="49" charset="-122"/>
              <a:ea typeface="KaiTi" panose="02010609060101010101" pitchFamily="49" charset="-122"/>
            </a:endParaRPr>
          </a:p>
        </p:txBody>
      </p:sp>
      <p:sp>
        <p:nvSpPr>
          <p:cNvPr id="9" name="Text Box 3"/>
          <p:cNvSpPr txBox="1">
            <a:spLocks noChangeArrowheads="1"/>
          </p:cNvSpPr>
          <p:nvPr/>
        </p:nvSpPr>
        <p:spPr bwMode="auto">
          <a:xfrm>
            <a:off x="8532440" y="87313"/>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003366"/>
                </a:solidFill>
                <a:cs typeface="Arial" charset="0"/>
              </a:rPr>
              <a:t>29</a:t>
            </a:r>
          </a:p>
        </p:txBody>
      </p:sp>
      <p:graphicFrame>
        <p:nvGraphicFramePr>
          <p:cNvPr id="6" name="Table 5"/>
          <p:cNvGraphicFramePr>
            <a:graphicFrameLocks noGrp="1"/>
          </p:cNvGraphicFramePr>
          <p:nvPr>
            <p:extLst>
              <p:ext uri="{D42A27DB-BD31-4B8C-83A1-F6EECF244321}">
                <p14:modId xmlns:p14="http://schemas.microsoft.com/office/powerpoint/2010/main" val="2129931505"/>
              </p:ext>
            </p:extLst>
          </p:nvPr>
        </p:nvGraphicFramePr>
        <p:xfrm>
          <a:off x="385377" y="1196752"/>
          <a:ext cx="8294416" cy="4686519"/>
        </p:xfrm>
        <a:graphic>
          <a:graphicData uri="http://schemas.openxmlformats.org/drawingml/2006/table">
            <a:tbl>
              <a:tblPr firstRow="1" bandRow="1">
                <a:tableStyleId>{5940675A-B579-460E-94D1-54222C63F5DA}</a:tableStyleId>
              </a:tblPr>
              <a:tblGrid>
                <a:gridCol w="1254910">
                  <a:extLst>
                    <a:ext uri="{9D8B030D-6E8A-4147-A177-3AD203B41FA5}">
                      <a16:colId xmlns:a16="http://schemas.microsoft.com/office/drawing/2014/main" val="20000"/>
                    </a:ext>
                  </a:extLst>
                </a:gridCol>
                <a:gridCol w="677834">
                  <a:extLst>
                    <a:ext uri="{9D8B030D-6E8A-4147-A177-3AD203B41FA5}">
                      <a16:colId xmlns:a16="http://schemas.microsoft.com/office/drawing/2014/main" val="20001"/>
                    </a:ext>
                  </a:extLst>
                </a:gridCol>
                <a:gridCol w="897672">
                  <a:extLst>
                    <a:ext uri="{9D8B030D-6E8A-4147-A177-3AD203B41FA5}">
                      <a16:colId xmlns:a16="http://schemas.microsoft.com/office/drawing/2014/main" val="20002"/>
                    </a:ext>
                  </a:extLst>
                </a:gridCol>
                <a:gridCol w="1035070">
                  <a:extLst>
                    <a:ext uri="{9D8B030D-6E8A-4147-A177-3AD203B41FA5}">
                      <a16:colId xmlns:a16="http://schemas.microsoft.com/office/drawing/2014/main" val="20003"/>
                    </a:ext>
                  </a:extLst>
                </a:gridCol>
                <a:gridCol w="1064214">
                  <a:extLst>
                    <a:ext uri="{9D8B030D-6E8A-4147-A177-3AD203B41FA5}">
                      <a16:colId xmlns:a16="http://schemas.microsoft.com/office/drawing/2014/main" val="20004"/>
                    </a:ext>
                  </a:extLst>
                </a:gridCol>
                <a:gridCol w="1170806">
                  <a:extLst>
                    <a:ext uri="{9D8B030D-6E8A-4147-A177-3AD203B41FA5}">
                      <a16:colId xmlns:a16="http://schemas.microsoft.com/office/drawing/2014/main" val="20005"/>
                    </a:ext>
                  </a:extLst>
                </a:gridCol>
                <a:gridCol w="888512">
                  <a:extLst>
                    <a:ext uri="{9D8B030D-6E8A-4147-A177-3AD203B41FA5}">
                      <a16:colId xmlns:a16="http://schemas.microsoft.com/office/drawing/2014/main" val="20006"/>
                    </a:ext>
                  </a:extLst>
                </a:gridCol>
                <a:gridCol w="1305398">
                  <a:extLst>
                    <a:ext uri="{9D8B030D-6E8A-4147-A177-3AD203B41FA5}">
                      <a16:colId xmlns:a16="http://schemas.microsoft.com/office/drawing/2014/main" val="20007"/>
                    </a:ext>
                  </a:extLst>
                </a:gridCol>
              </a:tblGrid>
              <a:tr h="432048">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书名</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作者</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日期</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起源</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目的地</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主要特征</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kern="1200" dirty="0">
                          <a:solidFill>
                            <a:schemeClr val="tx1"/>
                          </a:solidFill>
                          <a:latin typeface="KaiTi" panose="02010609060101010101" pitchFamily="49" charset="-122"/>
                          <a:ea typeface="KaiTi" panose="02010609060101010101" pitchFamily="49" charset="-122"/>
                          <a:cs typeface="+mn-cs"/>
                        </a:rPr>
                        <a:t>主</a:t>
                      </a:r>
                      <a:r>
                        <a:rPr lang="zh-TW" altLang="en-US" sz="1600" kern="1200" dirty="0">
                          <a:solidFill>
                            <a:schemeClr val="tx1"/>
                          </a:solidFill>
                          <a:latin typeface="KaiTi" panose="02010609060101010101" pitchFamily="49" charset="-122"/>
                          <a:ea typeface="KaiTi" panose="02010609060101010101" pitchFamily="49" charset="-122"/>
                          <a:cs typeface="+mn-cs"/>
                        </a:rPr>
                        <a:t>旨</a:t>
                      </a:r>
                      <a:endParaRPr lang="en-SG" sz="1600" kern="1200" dirty="0">
                        <a:solidFill>
                          <a:schemeClr val="tx1"/>
                        </a:solidFill>
                        <a:latin typeface="KaiTi" panose="02010609060101010101" pitchFamily="49" charset="-122"/>
                        <a:ea typeface="KaiTi" panose="02010609060101010101" pitchFamily="49" charset="-122"/>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宗旨</a:t>
                      </a:r>
                      <a:r>
                        <a:rPr lang="en-US" altLang="zh-CN" sz="1600" dirty="0">
                          <a:latin typeface="KaiTi" panose="02010609060101010101" pitchFamily="49" charset="-122"/>
                          <a:ea typeface="KaiTi" panose="02010609060101010101" pitchFamily="49" charset="-122"/>
                        </a:rPr>
                        <a:t>(</a:t>
                      </a:r>
                      <a:r>
                        <a:rPr lang="zh-CN" altLang="en-US" sz="1600" dirty="0">
                          <a:latin typeface="KaiTi" panose="02010609060101010101" pitchFamily="49" charset="-122"/>
                          <a:ea typeface="KaiTi" panose="02010609060101010101" pitchFamily="49" charset="-122"/>
                        </a:rPr>
                        <a:t>意向</a:t>
                      </a:r>
                      <a:r>
                        <a:rPr lang="en-US" altLang="zh-CN" sz="1600" dirty="0">
                          <a:latin typeface="KaiTi" panose="02010609060101010101" pitchFamily="49" charset="-122"/>
                          <a:ea typeface="KaiTi" panose="02010609060101010101" pitchFamily="49" charset="-122"/>
                        </a:rPr>
                        <a:t>)</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54819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ltLang="zh-CN" sz="1600" dirty="0">
                        <a:latin typeface="KaiTi" panose="02010609060101010101" pitchFamily="49" charset="-122"/>
                        <a:ea typeface="KaiTi" panose="02010609060101010101" pitchFamily="49" charset="-122"/>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马太福音</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1"/>
                  </a:ext>
                </a:extLst>
              </a:tr>
              <a:tr h="54819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ltLang="zh-CN" sz="1600" dirty="0">
                        <a:latin typeface="KaiTi" panose="02010609060101010101" pitchFamily="49" charset="-122"/>
                        <a:ea typeface="KaiTi" panose="02010609060101010101" pitchFamily="49" charset="-122"/>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dirty="0">
                          <a:latin typeface="KaiTi" panose="02010609060101010101" pitchFamily="49" charset="-122"/>
                          <a:ea typeface="KaiTi" panose="02010609060101010101" pitchFamily="49" charset="-122"/>
                        </a:rPr>
                        <a:t>雅各</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2"/>
                  </a:ext>
                </a:extLst>
              </a:tr>
              <a:tr h="548190">
                <a:tc>
                  <a:txBody>
                    <a:bodyPr/>
                    <a:lstStyle/>
                    <a:p>
                      <a:pPr algn="ctr"/>
                      <a:endParaRPr lang="en-US" altLang="zh-CN" sz="1600" b="0" kern="1200" dirty="0">
                        <a:solidFill>
                          <a:schemeClr val="tx1"/>
                        </a:solidFill>
                        <a:effectLst/>
                        <a:latin typeface="KaiTi" panose="02010609060101010101" pitchFamily="49" charset="-122"/>
                        <a:ea typeface="KaiTi" panose="02010609060101010101" pitchFamily="49" charset="-122"/>
                        <a:cs typeface="+mn-cs"/>
                      </a:endParaRPr>
                    </a:p>
                    <a:p>
                      <a:pPr algn="ctr"/>
                      <a:r>
                        <a:rPr lang="zh-CN" altLang="en-US" sz="1600" b="0" kern="1200" dirty="0">
                          <a:solidFill>
                            <a:schemeClr val="tx1"/>
                          </a:solidFill>
                          <a:effectLst/>
                          <a:latin typeface="KaiTi" panose="02010609060101010101" pitchFamily="49" charset="-122"/>
                          <a:ea typeface="KaiTi" panose="02010609060101010101" pitchFamily="49" charset="-122"/>
                          <a:cs typeface="+mn-cs"/>
                        </a:rPr>
                        <a:t>加拉太书</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548190">
                <a:tc>
                  <a:txBody>
                    <a:bodyPr/>
                    <a:lstStyle/>
                    <a:p>
                      <a:pPr algn="ctr"/>
                      <a:r>
                        <a:rPr lang="zh-CN" altLang="en-US" sz="1600" b="0" kern="1200" dirty="0">
                          <a:solidFill>
                            <a:schemeClr val="tx1"/>
                          </a:solidFill>
                          <a:effectLst/>
                          <a:latin typeface="KaiTi" panose="02010609060101010101" pitchFamily="49" charset="-122"/>
                          <a:ea typeface="KaiTi" panose="02010609060101010101" pitchFamily="49" charset="-122"/>
                          <a:cs typeface="+mn-cs"/>
                        </a:rPr>
                        <a:t>帖撒罗尼迦前书</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54819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b="0" kern="1200" dirty="0">
                          <a:solidFill>
                            <a:schemeClr val="tx1"/>
                          </a:solidFill>
                          <a:effectLst/>
                          <a:latin typeface="KaiTi" panose="02010609060101010101" pitchFamily="49" charset="-122"/>
                          <a:ea typeface="KaiTi" panose="02010609060101010101" pitchFamily="49" charset="-122"/>
                          <a:cs typeface="+mn-cs"/>
                        </a:rPr>
                        <a:t>帖撒罗尼迦后书</a:t>
                      </a:r>
                      <a:endParaRPr lang="en-SG" sz="1600" dirty="0">
                        <a:latin typeface="KaiTi" panose="02010609060101010101" pitchFamily="49" charset="-122"/>
                        <a:ea typeface="KaiTi" panose="02010609060101010101" pitchFamily="49" charset="-122"/>
                      </a:endParaRPr>
                    </a:p>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548190">
                <a:tc>
                  <a:txBody>
                    <a:bodyPr/>
                    <a:lstStyle/>
                    <a:p>
                      <a:pPr algn="ctr"/>
                      <a:r>
                        <a:rPr lang="zh-CN" altLang="en-US" sz="1600" b="0" kern="1200" dirty="0">
                          <a:solidFill>
                            <a:schemeClr val="tx1"/>
                          </a:solidFill>
                          <a:effectLst/>
                          <a:latin typeface="KaiTi" panose="02010609060101010101" pitchFamily="49" charset="-122"/>
                          <a:ea typeface="KaiTi" panose="02010609060101010101" pitchFamily="49" charset="-122"/>
                          <a:cs typeface="+mn-cs"/>
                        </a:rPr>
                        <a:t>哥林多前书</a:t>
                      </a: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548190">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zh-CN" altLang="en-US" sz="1600" b="0" kern="1200" dirty="0">
                          <a:solidFill>
                            <a:schemeClr val="tx1"/>
                          </a:solidFill>
                          <a:effectLst/>
                          <a:latin typeface="KaiTi" panose="02010609060101010101" pitchFamily="49" charset="-122"/>
                          <a:ea typeface="KaiTi" panose="02010609060101010101" pitchFamily="49" charset="-122"/>
                          <a:cs typeface="+mn-cs"/>
                        </a:rPr>
                        <a:t>哥林多前书</a:t>
                      </a:r>
                      <a:endParaRPr lang="en-SG" sz="1600" dirty="0">
                        <a:latin typeface="KaiTi" panose="02010609060101010101" pitchFamily="49" charset="-122"/>
                        <a:ea typeface="KaiTi" panose="02010609060101010101" pitchFamily="49" charset="-122"/>
                      </a:endParaRPr>
                    </a:p>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SG"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endParaRPr lang="en-US" sz="1600" dirty="0">
                        <a:latin typeface="KaiTi" panose="02010609060101010101" pitchFamily="49" charset="-122"/>
                        <a:ea typeface="KaiTi" panose="02010609060101010101" pitchFamily="49" charset="-122"/>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bl>
          </a:graphicData>
        </a:graphic>
      </p:graphicFrame>
      <p:sp>
        <p:nvSpPr>
          <p:cNvPr id="3" name="TextBox 2"/>
          <p:cNvSpPr txBox="1"/>
          <p:nvPr/>
        </p:nvSpPr>
        <p:spPr>
          <a:xfrm>
            <a:off x="946436" y="1380749"/>
            <a:ext cx="65" cy="246221"/>
          </a:xfrm>
          <a:prstGeom prst="rect">
            <a:avLst/>
          </a:prstGeom>
          <a:solidFill>
            <a:schemeClr val="bg1"/>
          </a:solidFill>
        </p:spPr>
        <p:txBody>
          <a:bodyPr wrap="none" lIns="0" tIns="0" rIns="0" bIns="0" rtlCol="0">
            <a:spAutoFit/>
          </a:bodyPr>
          <a:lstStyle/>
          <a:p>
            <a:endParaRPr lang="en-SG" sz="16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196979988"/>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27" name="Line 11"/>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37" name="Text Box 21"/>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79876" name="Text Box 2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42042" name="Rectangle 2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42051" name="Text Box 35"/>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42052" name="Line 36"/>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3" name="Line 37"/>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4" name="Line 38"/>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5" name="Text Box 39"/>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42056" name="Line 40"/>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7" name="Line 41"/>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8" name="Line 42"/>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59" name="Line 43"/>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60" name="Line 44"/>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61" name="Line 45"/>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62" name="Line 46"/>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79890" name="Text Box 47"/>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2064" name="Text Box 48"/>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42065" name="Text Box 49"/>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创世记 11</a:t>
            </a:r>
            <a:r>
              <a:rPr lang="en-US" altLang="zh-CN" sz="1600" b="1">
                <a:solidFill>
                  <a:srgbClr val="FFFF00"/>
                </a:solidFill>
                <a:latin typeface="宋体" charset="-122"/>
                <a:ea typeface="宋体" charset="-122"/>
                <a:cs typeface="宋体" charset="-122"/>
              </a:rPr>
              <a:t>:26</a:t>
            </a:r>
          </a:p>
        </p:txBody>
      </p:sp>
      <p:sp>
        <p:nvSpPr>
          <p:cNvPr id="79893" name="Text Box 50"/>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2067" name="Rectangle 51"/>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2068" name="Text Box 52"/>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42071" name="Rectangle 55"/>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42072" name="Text Box 56"/>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42073" name="Text Box 57"/>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42074" name="Rectangle 58"/>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27</a:t>
            </a:r>
          </a:p>
        </p:txBody>
      </p:sp>
    </p:spTree>
    <p:extLst>
      <p:ext uri="{BB962C8B-B14F-4D97-AF65-F5344CB8AC3E}">
        <p14:creationId xmlns:p14="http://schemas.microsoft.com/office/powerpoint/2010/main" val="964674378"/>
      </p:ext>
    </p:extLst>
  </p:cSld>
  <p:clrMapOvr>
    <a:masterClrMapping/>
  </p:clrMapOvr>
  <p:transition spd="med">
    <p:fade/>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90" name="Line 14"/>
          <p:cNvSpPr>
            <a:spLocks noChangeShapeType="1"/>
          </p:cNvSpPr>
          <p:nvPr/>
        </p:nvSpPr>
        <p:spPr bwMode="auto">
          <a:xfrm flipV="1">
            <a:off x="4338638" y="2759075"/>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26" name="Text Box 50"/>
          <p:cNvSpPr txBox="1">
            <a:spLocks noChangeArrowheads="1"/>
          </p:cNvSpPr>
          <p:nvPr/>
        </p:nvSpPr>
        <p:spPr bwMode="auto">
          <a:xfrm>
            <a:off x="3913188" y="2889250"/>
            <a:ext cx="10096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81924" name="Text Box 58"/>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1835" name="Rectangle 5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31845" name="Line 69"/>
          <p:cNvSpPr>
            <a:spLocks noChangeShapeType="1"/>
          </p:cNvSpPr>
          <p:nvPr/>
        </p:nvSpPr>
        <p:spPr bwMode="auto">
          <a:xfrm flipV="1">
            <a:off x="4330700" y="2220913"/>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46" name="Text Box 70"/>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331847" name="Text Box 71"/>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31848" name="Line 72"/>
          <p:cNvSpPr>
            <a:spLocks noChangeShapeType="1"/>
          </p:cNvSpPr>
          <p:nvPr/>
        </p:nvSpPr>
        <p:spPr bwMode="auto">
          <a:xfrm flipV="1">
            <a:off x="4321175" y="1690688"/>
            <a:ext cx="0"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49" name="Line 73"/>
          <p:cNvSpPr>
            <a:spLocks noChangeShapeType="1"/>
          </p:cNvSpPr>
          <p:nvPr/>
        </p:nvSpPr>
        <p:spPr bwMode="auto">
          <a:xfrm>
            <a:off x="2489200" y="1196975"/>
            <a:ext cx="1828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0" name="Line 74"/>
          <p:cNvSpPr>
            <a:spLocks noChangeShapeType="1"/>
          </p:cNvSpPr>
          <p:nvPr/>
        </p:nvSpPr>
        <p:spPr bwMode="auto">
          <a:xfrm flipV="1">
            <a:off x="4318000" y="1200150"/>
            <a:ext cx="0"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1" name="Text Box 75"/>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31852" name="Line 76"/>
          <p:cNvSpPr>
            <a:spLocks noChangeShapeType="1"/>
          </p:cNvSpPr>
          <p:nvPr/>
        </p:nvSpPr>
        <p:spPr bwMode="auto">
          <a:xfrm>
            <a:off x="3327400" y="955675"/>
            <a:ext cx="2286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3" name="Line 77"/>
          <p:cNvSpPr>
            <a:spLocks noChangeShapeType="1"/>
          </p:cNvSpPr>
          <p:nvPr/>
        </p:nvSpPr>
        <p:spPr bwMode="auto">
          <a:xfrm>
            <a:off x="2489200" y="1196975"/>
            <a:ext cx="9017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4" name="Line 78"/>
          <p:cNvSpPr>
            <a:spLocks noChangeShapeType="1"/>
          </p:cNvSpPr>
          <p:nvPr/>
        </p:nvSpPr>
        <p:spPr bwMode="auto">
          <a:xfrm flipV="1">
            <a:off x="3427413" y="9604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5" name="Line 79"/>
          <p:cNvSpPr>
            <a:spLocks noChangeShapeType="1"/>
          </p:cNvSpPr>
          <p:nvPr/>
        </p:nvSpPr>
        <p:spPr bwMode="auto">
          <a:xfrm flipV="1">
            <a:off x="2487613" y="1214438"/>
            <a:ext cx="0"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6" name="Line 80"/>
          <p:cNvSpPr>
            <a:spLocks noChangeShapeType="1"/>
          </p:cNvSpPr>
          <p:nvPr/>
        </p:nvSpPr>
        <p:spPr bwMode="auto">
          <a:xfrm flipV="1">
            <a:off x="3429000" y="1150938"/>
            <a:ext cx="0"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7" name="Line 81"/>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58" name="Line 82"/>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1940" name="Text Box 8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1860" name="Text Box 84"/>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31861" name="Text Box 85"/>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宋体" charset="-122"/>
                <a:ea typeface="宋体" charset="-122"/>
                <a:cs typeface="宋体" charset="-122"/>
              </a:rPr>
              <a:t>路得记 </a:t>
            </a:r>
            <a:r>
              <a:rPr lang="en-US" altLang="zh-CN" sz="1600" b="1">
                <a:solidFill>
                  <a:srgbClr val="FFFF00"/>
                </a:solidFill>
                <a:latin typeface="宋体" charset="-122"/>
                <a:ea typeface="宋体" charset="-122"/>
                <a:cs typeface="宋体" charset="-122"/>
              </a:rPr>
              <a:t>4:22</a:t>
            </a:r>
          </a:p>
        </p:txBody>
      </p:sp>
      <p:sp>
        <p:nvSpPr>
          <p:cNvPr id="81943" name="Text Box 86"/>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1863" name="Rectangle 87"/>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1864" name="Text Box 88"/>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31868" name="Rectangle 92"/>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31870" name="Text Box 94"/>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31871" name="Text Box 95"/>
          <p:cNvSpPr txBox="1">
            <a:spLocks noChangeArrowheads="1"/>
          </p:cNvSpPr>
          <p:nvPr/>
        </p:nvSpPr>
        <p:spPr bwMode="auto">
          <a:xfrm>
            <a:off x="4926013" y="2359025"/>
            <a:ext cx="1725612" cy="457200"/>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a:spcBef>
                <a:spcPct val="50000"/>
              </a:spcBef>
              <a:defRPr/>
            </a:pPr>
            <a:r>
              <a:rPr lang="en-US" altLang="zh-CN" b="1" i="1">
                <a:solidFill>
                  <a:srgbClr val="FF1E2A"/>
                </a:solidFill>
                <a:latin typeface="Times" charset="0"/>
                <a:ea typeface="宋体" charset="-122"/>
                <a:cs typeface="宋体" charset="-122"/>
              </a:rPr>
              <a:t>(</a:t>
            </a:r>
            <a:r>
              <a:rPr lang="zh-CN" altLang="en-US" b="1" i="1">
                <a:solidFill>
                  <a:srgbClr val="FF1E2A"/>
                </a:solidFill>
                <a:latin typeface="Times" charset="0"/>
                <a:ea typeface="宋体" charset="-122"/>
                <a:cs typeface="宋体" charset="-122"/>
              </a:rPr>
              <a:t>撒拉</a:t>
            </a:r>
            <a:r>
              <a:rPr lang="en-US" altLang="zh-CN" b="1" i="1">
                <a:solidFill>
                  <a:srgbClr val="FF1E2A"/>
                </a:solidFill>
                <a:latin typeface="Times" charset="0"/>
                <a:ea typeface="宋体" charset="-122"/>
                <a:cs typeface="宋体" charset="-122"/>
              </a:rPr>
              <a:t>)</a:t>
            </a:r>
          </a:p>
        </p:txBody>
      </p:sp>
      <p:sp>
        <p:nvSpPr>
          <p:cNvPr id="331872" name="Text Box 96"/>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31873" name="Rectangle 97"/>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28</a:t>
            </a:r>
          </a:p>
        </p:txBody>
      </p:sp>
    </p:spTree>
    <p:extLst>
      <p:ext uri="{BB962C8B-B14F-4D97-AF65-F5344CB8AC3E}">
        <p14:creationId xmlns:p14="http://schemas.microsoft.com/office/powerpoint/2010/main" val="3781357367"/>
      </p:ext>
    </p:extLst>
  </p:cSld>
  <p:clrMapOvr>
    <a:masterClrMapping/>
  </p:clrMapOvr>
  <p:transition spd="med">
    <p:fade/>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6" name="Text Box 6"/>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332807" name="Line 7"/>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3972" name="Text Box 58"/>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2859" name="Rectangle 59"/>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32868" name="Line 68"/>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1" name="Line 71"/>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2" name="Text Box 72"/>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332873" name="Text Box 73"/>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32874" name="Line 74"/>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5" name="Line 75"/>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6" name="Line 76"/>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7" name="Text Box 77"/>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32878" name="Line 78"/>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79" name="Line 79"/>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80" name="Line 80"/>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81" name="Line 81"/>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82" name="Line 82"/>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83" name="Line 83"/>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84" name="Line 84"/>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3989" name="Text Box 8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2886" name="Text Box 8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32887" name="Text Box 87"/>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MS PGothic" pitchFamily="34" charset="-128"/>
                <a:ea typeface="宋体" charset="-122"/>
                <a:cs typeface="宋体" charset="-122"/>
              </a:rPr>
              <a:t>撒母耳记下</a:t>
            </a:r>
            <a:r>
              <a:rPr lang="zh-CN" altLang="en-US" sz="1600" b="1">
                <a:solidFill>
                  <a:srgbClr val="FFFF00"/>
                </a:solidFill>
                <a:latin typeface="宋体" charset="-122"/>
                <a:ea typeface="宋体" charset="-122"/>
                <a:cs typeface="宋体" charset="-122"/>
              </a:rPr>
              <a:t> </a:t>
            </a:r>
            <a:r>
              <a:rPr lang="en-US" altLang="zh-CN" sz="1600" b="1">
                <a:solidFill>
                  <a:srgbClr val="FFFF00"/>
                </a:solidFill>
                <a:latin typeface="宋体" charset="-122"/>
                <a:ea typeface="宋体" charset="-122"/>
                <a:cs typeface="宋体" charset="-122"/>
              </a:rPr>
              <a:t>12:24</a:t>
            </a:r>
          </a:p>
        </p:txBody>
      </p:sp>
      <p:sp>
        <p:nvSpPr>
          <p:cNvPr id="83992" name="Text Box 8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2889" name="Rectangle 8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2890" name="Text Box 90"/>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32894" name="Rectangle 94"/>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32895" name="Text Box 95"/>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32896" name="Text Box 96"/>
          <p:cNvSpPr txBox="1">
            <a:spLocks noChangeArrowheads="1"/>
          </p:cNvSpPr>
          <p:nvPr/>
        </p:nvSpPr>
        <p:spPr bwMode="auto">
          <a:xfrm>
            <a:off x="3913188" y="2889250"/>
            <a:ext cx="10096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332897" name="Text Box 97"/>
          <p:cNvSpPr txBox="1">
            <a:spLocks noChangeArrowheads="1"/>
          </p:cNvSpPr>
          <p:nvPr/>
        </p:nvSpPr>
        <p:spPr bwMode="auto">
          <a:xfrm>
            <a:off x="5689600" y="4738688"/>
            <a:ext cx="184150" cy="457200"/>
          </a:xfrm>
          <a:prstGeom prst="rect">
            <a:avLst/>
          </a:prstGeom>
          <a:noFill/>
          <a:ln w="9525">
            <a:noFill/>
            <a:miter lim="800000"/>
            <a:headEnd/>
            <a:tailEnd/>
          </a:ln>
          <a:effectLst>
            <a:outerShdw blurRad="63500" dist="81320" dir="3080412" algn="ctr" rotWithShape="0">
              <a:schemeClr val="bg2">
                <a:alpha val="74998"/>
              </a:schemeClr>
            </a:outerShdw>
          </a:effectLst>
        </p:spPr>
        <p:txBody>
          <a:bodyPr wrap="none">
            <a:spAutoFit/>
          </a:bodyPr>
          <a:lstStyle/>
          <a:p>
            <a:pPr>
              <a:spcBef>
                <a:spcPct val="50000"/>
              </a:spcBef>
              <a:defRPr/>
            </a:pPr>
            <a:endParaRPr lang="zh-CN" altLang="en-US" b="1">
              <a:solidFill>
                <a:srgbClr val="FFFF00"/>
              </a:solidFill>
              <a:latin typeface="Comic Sans MS" charset="0"/>
              <a:ea typeface="宋体" charset="-122"/>
              <a:cs typeface="宋体" charset="-122"/>
            </a:endParaRPr>
          </a:p>
        </p:txBody>
      </p:sp>
      <p:sp>
        <p:nvSpPr>
          <p:cNvPr id="332898" name="Text Box 98"/>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32899" name="Rectangle 99"/>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29</a:t>
            </a:r>
          </a:p>
        </p:txBody>
      </p:sp>
    </p:spTree>
    <p:extLst>
      <p:ext uri="{BB962C8B-B14F-4D97-AF65-F5344CB8AC3E}">
        <p14:creationId xmlns:p14="http://schemas.microsoft.com/office/powerpoint/2010/main" val="1554490584"/>
      </p:ext>
    </p:extLst>
  </p:cSld>
  <p:clrMapOvr>
    <a:masterClrMapping/>
  </p:clrMapOvr>
  <p:transition spd="med">
    <p:fade/>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33" name="Text Box 21"/>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346134" name="Line 22"/>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35" name="Line 23"/>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36" name="Line 24"/>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37" name="Line 25"/>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38" name="Line 26"/>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39" name="Line 27"/>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6025" name="Text Box 37"/>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46150" name="Rectangle 3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46161" name="Line 49"/>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63" name="Line 51"/>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64" name="Text Box 52"/>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346165" name="Text Box 53"/>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46166" name="Line 54"/>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67" name="Line 55"/>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68" name="Line 56"/>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69" name="Text Box 57"/>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46170" name="Line 58"/>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1" name="Line 59"/>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2" name="Line 60"/>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3" name="Line 61"/>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4" name="Line 62"/>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5" name="Line 63"/>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76" name="Line 64"/>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6042" name="Text Box 6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6178" name="Text Box 6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46179" name="Text Box 67"/>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00"/>
                </a:solidFill>
                <a:latin typeface="MS PGothic" pitchFamily="34" charset="-128"/>
                <a:ea typeface="宋体" charset="-122"/>
                <a:cs typeface="宋体" charset="-122"/>
              </a:rPr>
              <a:t>撒母耳记下</a:t>
            </a:r>
            <a:r>
              <a:rPr lang="zh-CN" altLang="en-US" sz="1600" b="1">
                <a:solidFill>
                  <a:srgbClr val="FFFF00"/>
                </a:solidFill>
                <a:latin typeface="宋体" charset="-122"/>
                <a:ea typeface="宋体" charset="-122"/>
                <a:cs typeface="宋体" charset="-122"/>
              </a:rPr>
              <a:t> </a:t>
            </a:r>
            <a:r>
              <a:rPr lang="en-US" altLang="zh-CN" sz="1600" b="1">
                <a:solidFill>
                  <a:srgbClr val="FFFF00"/>
                </a:solidFill>
                <a:latin typeface="宋体" charset="-122"/>
                <a:ea typeface="宋体" charset="-122"/>
                <a:cs typeface="宋体" charset="-122"/>
              </a:rPr>
              <a:t>5:14</a:t>
            </a:r>
          </a:p>
        </p:txBody>
      </p:sp>
      <p:sp>
        <p:nvSpPr>
          <p:cNvPr id="86045" name="Text Box 6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46181" name="Rectangle 69"/>
          <p:cNvSpPr>
            <a:spLocks noChangeArrowheads="1"/>
          </p:cNvSpPr>
          <p:nvPr/>
        </p:nvSpPr>
        <p:spPr bwMode="auto">
          <a:xfrm>
            <a:off x="5329238" y="758825"/>
            <a:ext cx="2682875" cy="784225"/>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82" name="Text Box 70"/>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46185" name="Rectangle 73"/>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46186" name="Text Box 74"/>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346187" name="Line 75"/>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46188" name="Text Box 76"/>
          <p:cNvSpPr txBox="1">
            <a:spLocks noChangeArrowheads="1"/>
          </p:cNvSpPr>
          <p:nvPr/>
        </p:nvSpPr>
        <p:spPr bwMode="auto">
          <a:xfrm>
            <a:off x="3913188" y="2889250"/>
            <a:ext cx="10096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346189" name="Text Box 77"/>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46190" name="Text Box 78"/>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46191" name="Rectangle 79"/>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30</a:t>
            </a:r>
          </a:p>
        </p:txBody>
      </p:sp>
    </p:spTree>
    <p:extLst>
      <p:ext uri="{BB962C8B-B14F-4D97-AF65-F5344CB8AC3E}">
        <p14:creationId xmlns:p14="http://schemas.microsoft.com/office/powerpoint/2010/main" val="2676358927"/>
      </p:ext>
    </p:extLst>
  </p:cSld>
  <p:clrMapOvr>
    <a:masterClrMapping/>
  </p:clrMapOvr>
  <p:transition spd="med">
    <p:fade/>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50" name="Text Box 26"/>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spcBef>
                <a:spcPct val="50000"/>
              </a:spcBef>
              <a:defRPr/>
            </a:pPr>
            <a:r>
              <a:rPr lang="zh-CN" altLang="en-US" b="1">
                <a:solidFill>
                  <a:srgbClr val="FFFF00"/>
                </a:solidFill>
                <a:latin typeface="Times" charset="0"/>
                <a:ea typeface="宋体" charset="-122"/>
                <a:cs typeface="宋体" charset="-122"/>
              </a:rPr>
              <a:t>马利亚         </a:t>
            </a:r>
          </a:p>
        </p:txBody>
      </p:sp>
      <p:sp>
        <p:nvSpPr>
          <p:cNvPr id="333861" name="Line 37"/>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62" name="Line 38"/>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74" name="AutoShape 50"/>
          <p:cNvSpPr>
            <a:spLocks noChangeArrowheads="1"/>
          </p:cNvSpPr>
          <p:nvPr/>
        </p:nvSpPr>
        <p:spPr bwMode="auto">
          <a:xfrm>
            <a:off x="4203700" y="4254500"/>
            <a:ext cx="419100" cy="952500"/>
          </a:xfrm>
          <a:prstGeom prst="downArrow">
            <a:avLst>
              <a:gd name="adj1" fmla="val 50000"/>
              <a:gd name="adj2" fmla="val 56818"/>
            </a:avLst>
          </a:prstGeom>
          <a:solidFill>
            <a:srgbClr val="E80000"/>
          </a:solidFill>
          <a:ln w="9525">
            <a:solidFill>
              <a:schemeClr val="tx1"/>
            </a:solidFill>
            <a:miter lim="800000"/>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333879" name="Text Box 55"/>
          <p:cNvSpPr txBox="1">
            <a:spLocks noChangeArrowheads="1"/>
          </p:cNvSpPr>
          <p:nvPr/>
        </p:nvSpPr>
        <p:spPr bwMode="auto">
          <a:xfrm>
            <a:off x="365125" y="3630613"/>
            <a:ext cx="5387975" cy="703262"/>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zh-CN" altLang="en-US" sz="1600" b="1">
                <a:solidFill>
                  <a:srgbClr val="FFFF00"/>
                </a:solidFill>
                <a:latin typeface="MS PGothic" pitchFamily="34" charset="-128"/>
                <a:ea typeface="宋体" charset="-122"/>
                <a:cs typeface="宋体" charset="-122"/>
              </a:rPr>
              <a:t>路加福音</a:t>
            </a:r>
            <a:r>
              <a:rPr lang="en-US" altLang="zh-CN" sz="1600" b="1">
                <a:solidFill>
                  <a:srgbClr val="FFFF00"/>
                </a:solidFill>
                <a:latin typeface="宋体" charset="-122"/>
                <a:ea typeface="宋体" charset="-122"/>
                <a:cs typeface="宋体" charset="-122"/>
              </a:rPr>
              <a:t>3:23 </a:t>
            </a:r>
          </a:p>
          <a:p>
            <a:pPr>
              <a:spcBef>
                <a:spcPct val="50000"/>
              </a:spcBef>
              <a:defRPr/>
            </a:pPr>
            <a:r>
              <a:rPr lang="en-US" altLang="zh-CN" sz="1600" b="1">
                <a:solidFill>
                  <a:srgbClr val="FFFF00"/>
                </a:solidFill>
                <a:latin typeface="宋体" charset="-122"/>
                <a:ea typeface="宋体" charset="-122"/>
                <a:cs typeface="宋体" charset="-122"/>
              </a:rPr>
              <a:t>(</a:t>
            </a:r>
            <a:r>
              <a:rPr lang="zh-CN" altLang="en-US" sz="1600" b="1">
                <a:solidFill>
                  <a:srgbClr val="FFFF00"/>
                </a:solidFill>
                <a:ea typeface="宋体" charset="-122"/>
                <a:cs typeface="宋体" charset="-122"/>
              </a:rPr>
              <a:t>对照</a:t>
            </a:r>
            <a:r>
              <a:rPr lang="en-US" sz="1600" b="1">
                <a:solidFill>
                  <a:srgbClr val="FFFF00"/>
                </a:solidFill>
                <a:ea typeface="PMingLiU" pitchFamily="18" charset="-128"/>
                <a:cs typeface="PMingLiU" pitchFamily="18" charset="-128"/>
              </a:rPr>
              <a:t>其它</a:t>
            </a:r>
            <a:r>
              <a:rPr lang="zh-CN" altLang="en-US" sz="1600" b="1">
                <a:solidFill>
                  <a:srgbClr val="FFFF00"/>
                </a:solidFill>
                <a:ea typeface="宋体" charset="-122"/>
                <a:cs typeface="宋体" charset="-122"/>
              </a:rPr>
              <a:t>资料</a:t>
            </a:r>
            <a:r>
              <a:rPr lang="en-US" altLang="zh-CN" sz="1600" b="1">
                <a:solidFill>
                  <a:srgbClr val="FFFF00"/>
                </a:solidFill>
                <a:latin typeface="宋体" charset="-122"/>
                <a:ea typeface="宋体" charset="-122"/>
                <a:cs typeface="宋体" charset="-122"/>
              </a:rPr>
              <a:t>)</a:t>
            </a:r>
          </a:p>
        </p:txBody>
      </p:sp>
      <p:sp>
        <p:nvSpPr>
          <p:cNvPr id="88071" name="Text Box 60"/>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33885" name="Rectangle 6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33893" name="Text Box 69"/>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333894" name="Line 70"/>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95" name="Line 71"/>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96" name="Line 72"/>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97" name="Line 73"/>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98" name="Line 74"/>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899" name="Line 75"/>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02" name="Line 78"/>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04" name="Line 80"/>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05" name="Text Box 81"/>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333906" name="Text Box 82"/>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33907" name="Line 83"/>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08" name="Line 84"/>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09" name="Line 85"/>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0" name="Text Box 86"/>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33911" name="Line 87"/>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2" name="Line 88"/>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3" name="Line 89"/>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4" name="Line 90"/>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5" name="Line 91"/>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6" name="Line 92"/>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17" name="Line 93"/>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95" name="Text Box 94"/>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3919" name="Text Box 95"/>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33920" name="Text Box 96"/>
          <p:cNvSpPr txBox="1">
            <a:spLocks noChangeArrowheads="1"/>
          </p:cNvSpPr>
          <p:nvPr/>
        </p:nvSpPr>
        <p:spPr bwMode="auto">
          <a:xfrm>
            <a:off x="5051425" y="1082675"/>
            <a:ext cx="3287713" cy="6794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20000"/>
              </a:lnSpc>
              <a:spcBef>
                <a:spcPct val="50000"/>
              </a:spcBef>
            </a:pPr>
            <a:r>
              <a:rPr lang="zh-CN" altLang="en-US" sz="1600" b="1">
                <a:solidFill>
                  <a:srgbClr val="FFFF00"/>
                </a:solidFill>
                <a:latin typeface="MS PGothic" charset="0"/>
              </a:rPr>
              <a:t>路加福音</a:t>
            </a:r>
            <a:r>
              <a:rPr lang="zh-CN" altLang="en-US" sz="1600" b="1">
                <a:solidFill>
                  <a:srgbClr val="FFFF00"/>
                </a:solidFill>
                <a:latin typeface="宋体" charset="0"/>
              </a:rPr>
              <a:t> </a:t>
            </a:r>
            <a:r>
              <a:rPr lang="en-US" altLang="zh-CN" sz="1600" b="1">
                <a:solidFill>
                  <a:srgbClr val="FFFF00"/>
                </a:solidFill>
                <a:latin typeface="宋体" charset="0"/>
              </a:rPr>
              <a:t>3:23                 </a:t>
            </a:r>
            <a:r>
              <a:rPr lang="zh-CN" altLang="en-US" sz="1600" b="1">
                <a:solidFill>
                  <a:srgbClr val="FFFF00"/>
                </a:solidFill>
                <a:latin typeface="宋体" charset="0"/>
              </a:rPr>
              <a:t>和其他</a:t>
            </a:r>
          </a:p>
        </p:txBody>
      </p:sp>
      <p:sp>
        <p:nvSpPr>
          <p:cNvPr id="88098" name="Text Box 97"/>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33922" name="Rectangle 98"/>
          <p:cNvSpPr>
            <a:spLocks noChangeArrowheads="1"/>
          </p:cNvSpPr>
          <p:nvPr/>
        </p:nvSpPr>
        <p:spPr bwMode="auto">
          <a:xfrm>
            <a:off x="5329238" y="758825"/>
            <a:ext cx="2682875" cy="1049338"/>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23" name="Text Box 99"/>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33926" name="Rectangle 102"/>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33927" name="Text Box 103"/>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33928" name="Text Box 104"/>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333929" name="Line 105"/>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33930" name="Text Box 106"/>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333931" name="Text Box 107"/>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33932" name="Rectangle 108"/>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31</a:t>
            </a:r>
          </a:p>
        </p:txBody>
      </p:sp>
    </p:spTree>
    <p:extLst>
      <p:ext uri="{BB962C8B-B14F-4D97-AF65-F5344CB8AC3E}">
        <p14:creationId xmlns:p14="http://schemas.microsoft.com/office/powerpoint/2010/main" val="423151277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32" fill="hold" grpId="0" nodeType="afterEffect">
                                  <p:stCondLst>
                                    <p:cond delay="0"/>
                                  </p:stCondLst>
                                  <p:childTnLst>
                                    <p:set>
                                      <p:cBhvr>
                                        <p:cTn id="6" dur="1" fill="hold">
                                          <p:stCondLst>
                                            <p:cond delay="0"/>
                                          </p:stCondLst>
                                        </p:cTn>
                                        <p:tgtEl>
                                          <p:spTgt spid="333874"/>
                                        </p:tgtEl>
                                        <p:attrNameLst>
                                          <p:attrName>style.visibility</p:attrName>
                                        </p:attrNameLst>
                                      </p:cBhvr>
                                      <p:to>
                                        <p:strVal val="visible"/>
                                      </p:to>
                                    </p:set>
                                    <p:animEffect transition="in" filter="box(out)">
                                      <p:cBhvr>
                                        <p:cTn id="7" dur="500"/>
                                        <p:tgtEl>
                                          <p:spTgt spid="3338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387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34"/>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90115" name="Text Box 35"/>
          <p:cNvSpPr txBox="1">
            <a:spLocks noChangeArrowheads="1"/>
          </p:cNvSpPr>
          <p:nvPr/>
        </p:nvSpPr>
        <p:spPr bwMode="auto">
          <a:xfrm>
            <a:off x="8882063" y="5507038"/>
            <a:ext cx="184150" cy="446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2000">
              <a:solidFill>
                <a:srgbClr val="FFA27C"/>
              </a:solidFill>
              <a:latin typeface="宋体" charset="0"/>
            </a:endParaRPr>
          </a:p>
        </p:txBody>
      </p:sp>
      <p:grpSp>
        <p:nvGrpSpPr>
          <p:cNvPr id="2" name="Group 50"/>
          <p:cNvGrpSpPr>
            <a:grpSpLocks/>
          </p:cNvGrpSpPr>
          <p:nvPr/>
        </p:nvGrpSpPr>
        <p:grpSpPr bwMode="auto">
          <a:xfrm>
            <a:off x="817563" y="1076325"/>
            <a:ext cx="7537450" cy="1258888"/>
            <a:chOff x="515" y="678"/>
            <a:chExt cx="4748" cy="793"/>
          </a:xfrm>
        </p:grpSpPr>
        <p:sp>
          <p:nvSpPr>
            <p:cNvPr id="528420" name="Text Box 36"/>
            <p:cNvSpPr txBox="1">
              <a:spLocks noChangeArrowheads="1"/>
            </p:cNvSpPr>
            <p:nvPr/>
          </p:nvSpPr>
          <p:spPr bwMode="auto">
            <a:xfrm>
              <a:off x="515" y="678"/>
              <a:ext cx="4748" cy="518"/>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宋体" charset="0"/>
                </a:rPr>
                <a:t>路</a:t>
              </a:r>
              <a:r>
                <a:rPr lang="en-US" altLang="zh-CN" b="1">
                  <a:solidFill>
                    <a:srgbClr val="FFFF00"/>
                  </a:solidFill>
                  <a:latin typeface="宋体" charset="0"/>
                </a:rPr>
                <a:t>3:23:</a:t>
              </a:r>
              <a:r>
                <a:rPr lang="en-US" altLang="zh-CN" b="1">
                  <a:solidFill>
                    <a:srgbClr val="FBF43D"/>
                  </a:solidFill>
                  <a:latin typeface="宋体" charset="0"/>
                </a:rPr>
                <a:t>“</a:t>
              </a:r>
              <a:r>
                <a:rPr lang="ja-JP" altLang="en-US" b="1">
                  <a:solidFill>
                    <a:srgbClr val="FBF43D"/>
                  </a:solidFill>
                  <a:latin typeface="宋体" charset="0"/>
                </a:rPr>
                <a:t>耶稣开始传道，</a:t>
              </a:r>
              <a:r>
                <a:rPr lang="zh-CN" altLang="en-US" b="1">
                  <a:solidFill>
                    <a:srgbClr val="FBF43D"/>
                  </a:solidFill>
                  <a:latin typeface="宋体" charset="0"/>
                </a:rPr>
                <a:t>年纪约有三十岁</a:t>
              </a:r>
              <a:r>
                <a:rPr lang="ja-JP" altLang="en-US" b="1">
                  <a:solidFill>
                    <a:srgbClr val="FBF43D"/>
                  </a:solidFill>
                  <a:latin typeface="宋体" charset="0"/>
                </a:rPr>
                <a:t>。</a:t>
              </a:r>
              <a:r>
                <a:rPr lang="zh-CN" altLang="en-US" b="1">
                  <a:solidFill>
                    <a:srgbClr val="99FFCC"/>
                  </a:solidFill>
                  <a:latin typeface="宋体" charset="0"/>
                </a:rPr>
                <a:t>依人看来</a:t>
              </a:r>
              <a:r>
                <a:rPr lang="en-US" altLang="zh-CN" b="1">
                  <a:solidFill>
                    <a:srgbClr val="99FFCC"/>
                  </a:solidFill>
                  <a:latin typeface="宋体" charset="0"/>
                </a:rPr>
                <a:t>, </a:t>
              </a:r>
              <a:r>
                <a:rPr lang="zh-CN" altLang="en-US" b="1">
                  <a:solidFill>
                    <a:srgbClr val="FBF43D"/>
                  </a:solidFill>
                  <a:latin typeface="宋体" charset="0"/>
                </a:rPr>
                <a:t>他是约瑟</a:t>
              </a:r>
              <a:r>
                <a:rPr lang="ja-JP" altLang="en-US" b="1">
                  <a:solidFill>
                    <a:srgbClr val="FBF43D"/>
                  </a:solidFill>
                  <a:latin typeface="宋体" charset="0"/>
                </a:rPr>
                <a:t>的儿子。</a:t>
              </a:r>
              <a:r>
                <a:rPr lang="zh-CN" altLang="en-US" b="1">
                  <a:solidFill>
                    <a:srgbClr val="FBF43D"/>
                  </a:solidFill>
                  <a:latin typeface="宋体" charset="0"/>
                </a:rPr>
                <a:t> </a:t>
              </a:r>
              <a:r>
                <a:rPr lang="zh-CN" altLang="en-US" b="1">
                  <a:solidFill>
                    <a:srgbClr val="FFFF00"/>
                  </a:solidFill>
                  <a:latin typeface="宋体" charset="0"/>
                </a:rPr>
                <a:t>” </a:t>
              </a:r>
              <a:r>
                <a:rPr lang="en-US" altLang="zh-CN" b="1">
                  <a:solidFill>
                    <a:srgbClr val="FFFF00"/>
                  </a:solidFill>
                  <a:latin typeface="宋体" charset="0"/>
                </a:rPr>
                <a:t>(</a:t>
              </a:r>
              <a:r>
                <a:rPr lang="zh-CN" altLang="en-US" b="1">
                  <a:solidFill>
                    <a:srgbClr val="FFFF00"/>
                  </a:solidFill>
                  <a:latin typeface="宋体" charset="0"/>
                </a:rPr>
                <a:t>和合本)</a:t>
              </a:r>
              <a:endParaRPr lang="en-US" altLang="zh-CN" b="1">
                <a:solidFill>
                  <a:srgbClr val="FFFF00"/>
                </a:solidFill>
                <a:latin typeface="宋体" charset="0"/>
              </a:endParaRPr>
            </a:p>
          </p:txBody>
        </p:sp>
        <p:sp>
          <p:nvSpPr>
            <p:cNvPr id="528421" name="Line 37"/>
            <p:cNvSpPr>
              <a:spLocks noChangeShapeType="1"/>
            </p:cNvSpPr>
            <p:nvPr/>
          </p:nvSpPr>
          <p:spPr bwMode="auto">
            <a:xfrm>
              <a:off x="1648" y="1471"/>
              <a:ext cx="2721" cy="0"/>
            </a:xfrm>
            <a:prstGeom prst="line">
              <a:avLst/>
            </a:prstGeom>
            <a:noFill/>
            <a:ln w="57150">
              <a:solidFill>
                <a:srgbClr val="FAF40C"/>
              </a:solidFill>
              <a:round/>
              <a:headEnd/>
              <a:tailEnd/>
            </a:ln>
            <a:effectLst>
              <a:outerShdw blurRad="63500" dist="5388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sp>
        <p:nvSpPr>
          <p:cNvPr id="528422" name="Text Box 38"/>
          <p:cNvSpPr txBox="1">
            <a:spLocks noChangeArrowheads="1"/>
          </p:cNvSpPr>
          <p:nvPr/>
        </p:nvSpPr>
        <p:spPr bwMode="auto">
          <a:xfrm>
            <a:off x="674688" y="2706688"/>
            <a:ext cx="7727950" cy="28384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2800" b="1">
                <a:solidFill>
                  <a:srgbClr val="FFFF00"/>
                </a:solidFill>
                <a:latin typeface="宋体" charset="0"/>
              </a:rPr>
              <a:t>“</a:t>
            </a:r>
            <a:r>
              <a:rPr lang="zh-CN" altLang="en-US" sz="2800" b="1">
                <a:solidFill>
                  <a:srgbClr val="00FFFF"/>
                </a:solidFill>
                <a:latin typeface="宋体" charset="0"/>
              </a:rPr>
              <a:t>路加追踪了马利亚的家谱。</a:t>
            </a:r>
            <a:r>
              <a:rPr lang="zh-CN" altLang="en-US" sz="2800" b="1">
                <a:solidFill>
                  <a:srgbClr val="FFFF00"/>
                </a:solidFill>
                <a:latin typeface="宋体" charset="0"/>
              </a:rPr>
              <a:t>许多 </a:t>
            </a:r>
            <a:r>
              <a:rPr lang="en-US" altLang="zh-CN" sz="2800" b="1">
                <a:solidFill>
                  <a:srgbClr val="FFFF00"/>
                </a:solidFill>
                <a:latin typeface="宋体" charset="0"/>
              </a:rPr>
              <a:t>[</a:t>
            </a:r>
            <a:r>
              <a:rPr lang="zh-CN" altLang="en-US" sz="2800" b="1">
                <a:solidFill>
                  <a:srgbClr val="FFFF00"/>
                </a:solidFill>
                <a:latin typeface="宋体" charset="0"/>
              </a:rPr>
              <a:t>抱着不同观点</a:t>
            </a:r>
            <a:r>
              <a:rPr lang="en-US" altLang="zh-CN" sz="2800" b="1">
                <a:solidFill>
                  <a:srgbClr val="FFFF00"/>
                </a:solidFill>
                <a:latin typeface="宋体" charset="0"/>
              </a:rPr>
              <a:t>] </a:t>
            </a:r>
            <a:r>
              <a:rPr lang="zh-CN" altLang="en-US" sz="2800" b="1">
                <a:solidFill>
                  <a:srgbClr val="FFFF00"/>
                </a:solidFill>
                <a:latin typeface="宋体" charset="0"/>
              </a:rPr>
              <a:t>解经家认为，路加提供了马利亚的家谱</a:t>
            </a:r>
            <a:r>
              <a:rPr lang="en-US" altLang="zh-CN" sz="2800" b="1">
                <a:solidFill>
                  <a:srgbClr val="FFFF00"/>
                </a:solidFill>
                <a:latin typeface="宋体" charset="0"/>
              </a:rPr>
              <a:t>,</a:t>
            </a:r>
            <a:r>
              <a:rPr lang="zh-CN" altLang="en-US" sz="2800" b="1">
                <a:solidFill>
                  <a:srgbClr val="FFFF00"/>
                </a:solidFill>
                <a:latin typeface="宋体" charset="0"/>
              </a:rPr>
              <a:t>是为了表明她也是大卫的后裔，那么耶稣之所以能符合弥赛亚的身份，除了因着约瑟 </a:t>
            </a:r>
            <a:r>
              <a:rPr lang="en-US" altLang="zh-CN" sz="2800" b="1">
                <a:solidFill>
                  <a:srgbClr val="FFFF00"/>
                </a:solidFill>
                <a:latin typeface="宋体" charset="0"/>
              </a:rPr>
              <a:t>(</a:t>
            </a:r>
            <a:r>
              <a:rPr lang="zh-CN" altLang="en-US" sz="2800" b="1">
                <a:solidFill>
                  <a:srgbClr val="FFFF00"/>
                </a:solidFill>
                <a:latin typeface="宋体" charset="0"/>
              </a:rPr>
              <a:t>他是年纪最长的</a:t>
            </a:r>
            <a:r>
              <a:rPr lang="zh-CN" altLang="en-US" sz="2800" b="1">
                <a:solidFill>
                  <a:srgbClr val="00FFFF"/>
                </a:solidFill>
                <a:latin typeface="宋体" charset="0"/>
              </a:rPr>
              <a:t>合法</a:t>
            </a:r>
            <a:r>
              <a:rPr lang="zh-CN" altLang="en-US" sz="2800" b="1">
                <a:solidFill>
                  <a:srgbClr val="FFFF00"/>
                </a:solidFill>
                <a:latin typeface="宋体" charset="0"/>
              </a:rPr>
              <a:t>继承人)，也是因着马利亚的缘故。</a:t>
            </a:r>
          </a:p>
          <a:p>
            <a:pPr algn="r">
              <a:spcBef>
                <a:spcPct val="50000"/>
              </a:spcBef>
            </a:pPr>
            <a:r>
              <a:rPr lang="en-US" altLang="zh-CN" sz="1600" b="1" i="1">
                <a:solidFill>
                  <a:srgbClr val="00FFFF"/>
                </a:solidFill>
                <a:latin typeface="宋体" charset="0"/>
              </a:rPr>
              <a:t>The Bible Knowledge Commentary, John Walvoord &amp; Roy Zuck, editors,                                      Victor Books, 1983. 212</a:t>
            </a:r>
            <a:r>
              <a:rPr lang="zh-CN" altLang="en-US" sz="1600" b="1" i="1">
                <a:solidFill>
                  <a:srgbClr val="00FFFF"/>
                </a:solidFill>
                <a:latin typeface="宋体" charset="0"/>
              </a:rPr>
              <a:t>页.</a:t>
            </a:r>
            <a:endParaRPr lang="zh-CN" altLang="en-US" sz="2000" b="1" i="1">
              <a:solidFill>
                <a:srgbClr val="00FFFF"/>
              </a:solidFill>
              <a:latin typeface="宋体" charset="0"/>
            </a:endParaRPr>
          </a:p>
        </p:txBody>
      </p:sp>
      <p:sp>
        <p:nvSpPr>
          <p:cNvPr id="90118" name="Text Box 40"/>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28425" name="Rectangle 41"/>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90120" name="Text Box 46"/>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1</a:t>
            </a:r>
          </a:p>
        </p:txBody>
      </p:sp>
      <p:sp>
        <p:nvSpPr>
          <p:cNvPr id="528431" name="Rectangle 47"/>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528433" name="Text Box 49"/>
          <p:cNvSpPr txBox="1">
            <a:spLocks noChangeArrowheads="1"/>
          </p:cNvSpPr>
          <p:nvPr/>
        </p:nvSpPr>
        <p:spPr bwMode="auto">
          <a:xfrm>
            <a:off x="2206625" y="5318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zh-CN" altLang="en-US" sz="1600" b="1">
                <a:solidFill>
                  <a:srgbClr val="FFFF00"/>
                </a:solidFill>
                <a:latin typeface="MS PGothic" pitchFamily="34" charset="-128"/>
                <a:ea typeface="宋体" charset="-122"/>
                <a:cs typeface="宋体" charset="-122"/>
              </a:rPr>
              <a:t>路加福音</a:t>
            </a:r>
            <a:r>
              <a:rPr lang="en-US" altLang="zh-CN" sz="1600" b="1">
                <a:solidFill>
                  <a:srgbClr val="FFFF00"/>
                </a:solidFill>
                <a:latin typeface="宋体" charset="-122"/>
                <a:ea typeface="宋体" charset="-122"/>
                <a:cs typeface="宋体" charset="-122"/>
              </a:rPr>
              <a:t>3:23 (</a:t>
            </a:r>
            <a:r>
              <a:rPr lang="zh-CN" altLang="en-US" sz="1600" b="1">
                <a:solidFill>
                  <a:srgbClr val="FFFF00"/>
                </a:solidFill>
                <a:ea typeface="宋体" charset="-122"/>
                <a:cs typeface="宋体" charset="-122"/>
              </a:rPr>
              <a:t>对照</a:t>
            </a:r>
            <a:r>
              <a:rPr lang="en-US" sz="1600" b="1">
                <a:solidFill>
                  <a:srgbClr val="FFFF00"/>
                </a:solidFill>
                <a:ea typeface="PMingLiU" pitchFamily="18" charset="-128"/>
                <a:cs typeface="PMingLiU" pitchFamily="18" charset="-128"/>
              </a:rPr>
              <a:t>其它</a:t>
            </a:r>
            <a:r>
              <a:rPr lang="zh-CN" altLang="en-US" sz="1600" b="1">
                <a:solidFill>
                  <a:srgbClr val="FFFF00"/>
                </a:solidFill>
                <a:ea typeface="宋体" charset="-122"/>
                <a:cs typeface="宋体" charset="-122"/>
              </a:rPr>
              <a:t>资料</a:t>
            </a:r>
            <a:r>
              <a:rPr lang="en-US" altLang="zh-CN" sz="1600" b="1">
                <a:solidFill>
                  <a:srgbClr val="FFFF00"/>
                </a:solidFill>
                <a:latin typeface="宋体" charset="-122"/>
                <a:ea typeface="宋体" charset="-122"/>
                <a:cs typeface="宋体" charset="-122"/>
              </a:rPr>
              <a:t>)</a:t>
            </a:r>
          </a:p>
        </p:txBody>
      </p:sp>
      <p:sp>
        <p:nvSpPr>
          <p:cNvPr id="528435" name="Rectangle 51"/>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32</a:t>
            </a:r>
          </a:p>
        </p:txBody>
      </p:sp>
    </p:spTree>
    <p:extLst>
      <p:ext uri="{BB962C8B-B14F-4D97-AF65-F5344CB8AC3E}">
        <p14:creationId xmlns:p14="http://schemas.microsoft.com/office/powerpoint/2010/main" val="68526261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28422"/>
                                        </p:tgtEl>
                                        <p:attrNameLst>
                                          <p:attrName>style.visibility</p:attrName>
                                        </p:attrNameLst>
                                      </p:cBhvr>
                                      <p:to>
                                        <p:strVal val="visible"/>
                                      </p:to>
                                    </p:set>
                                    <p:animEffect transition="in" filter="fade">
                                      <p:cBhvr>
                                        <p:cTn id="12" dur="500"/>
                                        <p:tgtEl>
                                          <p:spTgt spid="528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8422"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50" name="Text Box 26"/>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马利亚             约瑟</a:t>
            </a:r>
          </a:p>
        </p:txBody>
      </p:sp>
      <p:sp>
        <p:nvSpPr>
          <p:cNvPr id="359455" name="Line 31"/>
          <p:cNvSpPr>
            <a:spLocks noChangeShapeType="1"/>
          </p:cNvSpPr>
          <p:nvPr/>
        </p:nvSpPr>
        <p:spPr bwMode="auto">
          <a:xfrm flipV="1">
            <a:off x="6108700" y="38719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59" name="AutoShape 35"/>
          <p:cNvSpPr>
            <a:spLocks noChangeArrowheads="1"/>
          </p:cNvSpPr>
          <p:nvPr/>
        </p:nvSpPr>
        <p:spPr bwMode="auto">
          <a:xfrm>
            <a:off x="5930900" y="4267200"/>
            <a:ext cx="419100" cy="952500"/>
          </a:xfrm>
          <a:prstGeom prst="downArrow">
            <a:avLst>
              <a:gd name="adj1" fmla="val 50000"/>
              <a:gd name="adj2" fmla="val 56818"/>
            </a:avLst>
          </a:prstGeom>
          <a:solidFill>
            <a:srgbClr val="E80000"/>
          </a:solidFill>
          <a:ln w="9525">
            <a:solidFill>
              <a:schemeClr val="tx1"/>
            </a:solidFill>
            <a:miter lim="800000"/>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359462" name="Line 38"/>
          <p:cNvSpPr>
            <a:spLocks noChangeShapeType="1"/>
          </p:cNvSpPr>
          <p:nvPr/>
        </p:nvSpPr>
        <p:spPr bwMode="auto">
          <a:xfrm flipV="1">
            <a:off x="61468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2166" name="Text Box 47"/>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359472" name="Rectangle 4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359482" name="Line 58"/>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83" name="Line 59"/>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2170" name="AutoShape 60"/>
          <p:cNvSpPr>
            <a:spLocks noChangeArrowheads="1"/>
          </p:cNvSpPr>
          <p:nvPr/>
        </p:nvSpPr>
        <p:spPr bwMode="auto">
          <a:xfrm>
            <a:off x="4203700" y="4254500"/>
            <a:ext cx="419100" cy="952500"/>
          </a:xfrm>
          <a:prstGeom prst="downArrow">
            <a:avLst>
              <a:gd name="adj1" fmla="val 50000"/>
              <a:gd name="adj2" fmla="val 56818"/>
            </a:avLst>
          </a:prstGeom>
          <a:solidFill>
            <a:srgbClr val="E80000"/>
          </a:solidFill>
          <a:ln w="9525">
            <a:solidFill>
              <a:schemeClr val="tx1"/>
            </a:solidFill>
            <a:miter lim="800000"/>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359486" name="Text Box 62"/>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359487" name="Line 63"/>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88" name="Line 64"/>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89" name="Line 65"/>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0" name="Line 66"/>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1" name="Line 67"/>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2" name="Line 68"/>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4" name="Line 70"/>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5" name="Line 71"/>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7" name="Line 73"/>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498" name="Text Box 74"/>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359499" name="Text Box 75"/>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359500" name="Line 76"/>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1" name="Line 77"/>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2" name="Line 78"/>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3" name="Text Box 79"/>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359504" name="Line 80"/>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5" name="Line 81"/>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6" name="Line 82"/>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7" name="Line 83"/>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8" name="Line 84"/>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09" name="Line 85"/>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10" name="Line 86"/>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2194" name="Text Box 87"/>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59512" name="Text Box 88"/>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359513" name="Text Box 89"/>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600" b="1">
                <a:solidFill>
                  <a:srgbClr val="FFFF00"/>
                </a:solidFill>
                <a:latin typeface="MS PGothic" charset="0"/>
              </a:rPr>
              <a:t>马太福音</a:t>
            </a:r>
            <a:r>
              <a:rPr lang="zh-CN" altLang="en-US" sz="1600" b="1">
                <a:solidFill>
                  <a:srgbClr val="FFFF00"/>
                </a:solidFill>
                <a:latin typeface="宋体" charset="0"/>
              </a:rPr>
              <a:t> </a:t>
            </a:r>
            <a:r>
              <a:rPr lang="en-US" altLang="zh-CN" sz="1600" b="1">
                <a:solidFill>
                  <a:srgbClr val="FFFF00"/>
                </a:solidFill>
                <a:latin typeface="宋体" charset="0"/>
              </a:rPr>
              <a:t>1:16</a:t>
            </a:r>
            <a:endParaRPr lang="zh-CN" altLang="en-US" sz="1600" b="1">
              <a:solidFill>
                <a:srgbClr val="FFFF00"/>
              </a:solidFill>
              <a:latin typeface="宋体" charset="0"/>
            </a:endParaRPr>
          </a:p>
        </p:txBody>
      </p:sp>
      <p:sp>
        <p:nvSpPr>
          <p:cNvPr id="92197" name="Text Box 90"/>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359515" name="Rectangle 91"/>
          <p:cNvSpPr>
            <a:spLocks noChangeArrowheads="1"/>
          </p:cNvSpPr>
          <p:nvPr/>
        </p:nvSpPr>
        <p:spPr bwMode="auto">
          <a:xfrm>
            <a:off x="5329238" y="758825"/>
            <a:ext cx="2682875" cy="665163"/>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359516" name="Text Box 92"/>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359517" name="Rectangle 93"/>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359519" name="Text Box 95"/>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359520" name="Text Box 96"/>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359521" name="Text Box 97"/>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359523" name="Text Box 99"/>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359524" name="Rectangle 100"/>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33</a:t>
            </a:r>
          </a:p>
        </p:txBody>
      </p:sp>
    </p:spTree>
    <p:extLst>
      <p:ext uri="{BB962C8B-B14F-4D97-AF65-F5344CB8AC3E}">
        <p14:creationId xmlns:p14="http://schemas.microsoft.com/office/powerpoint/2010/main" val="16481609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59459"/>
                                        </p:tgtEl>
                                        <p:attrNameLst>
                                          <p:attrName>style.visibility</p:attrName>
                                        </p:attrNameLst>
                                      </p:cBhvr>
                                      <p:to>
                                        <p:strVal val="visible"/>
                                      </p:to>
                                    </p:set>
                                    <p:animEffect transition="in" filter="wipe(up)">
                                      <p:cBhvr>
                                        <p:cTn id="7" dur="500"/>
                                        <p:tgtEl>
                                          <p:spTgt spid="3594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59"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8594" name="Text Box 2"/>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马利亚             约瑟</a:t>
            </a:r>
          </a:p>
        </p:txBody>
      </p:sp>
      <p:sp>
        <p:nvSpPr>
          <p:cNvPr id="878595" name="Line 3"/>
          <p:cNvSpPr>
            <a:spLocks noChangeShapeType="1"/>
          </p:cNvSpPr>
          <p:nvPr/>
        </p:nvSpPr>
        <p:spPr bwMode="auto">
          <a:xfrm flipV="1">
            <a:off x="6108700" y="38719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4212" name="AutoShape 4"/>
          <p:cNvSpPr>
            <a:spLocks noChangeArrowheads="1"/>
          </p:cNvSpPr>
          <p:nvPr/>
        </p:nvSpPr>
        <p:spPr bwMode="auto">
          <a:xfrm>
            <a:off x="5930900" y="4267200"/>
            <a:ext cx="419100" cy="952500"/>
          </a:xfrm>
          <a:prstGeom prst="downArrow">
            <a:avLst>
              <a:gd name="adj1" fmla="val 50000"/>
              <a:gd name="adj2" fmla="val 56818"/>
            </a:avLst>
          </a:prstGeom>
          <a:solidFill>
            <a:srgbClr val="E80000"/>
          </a:solidFill>
          <a:ln w="9525">
            <a:solidFill>
              <a:schemeClr val="tx1"/>
            </a:solidFill>
            <a:miter lim="800000"/>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878597" name="Line 5"/>
          <p:cNvSpPr>
            <a:spLocks noChangeShapeType="1"/>
          </p:cNvSpPr>
          <p:nvPr/>
        </p:nvSpPr>
        <p:spPr bwMode="auto">
          <a:xfrm flipV="1">
            <a:off x="61468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4214" name="Text Box 6"/>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878599" name="Rectangle 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878601" name="Line 9"/>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02" name="Line 10"/>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4218" name="AutoShape 11"/>
          <p:cNvSpPr>
            <a:spLocks noChangeArrowheads="1"/>
          </p:cNvSpPr>
          <p:nvPr/>
        </p:nvSpPr>
        <p:spPr bwMode="auto">
          <a:xfrm>
            <a:off x="4203700" y="4254500"/>
            <a:ext cx="419100" cy="952500"/>
          </a:xfrm>
          <a:prstGeom prst="downArrow">
            <a:avLst>
              <a:gd name="adj1" fmla="val 50000"/>
              <a:gd name="adj2" fmla="val 56818"/>
            </a:avLst>
          </a:prstGeom>
          <a:solidFill>
            <a:srgbClr val="E80000"/>
          </a:solidFill>
          <a:ln w="9525">
            <a:solidFill>
              <a:schemeClr val="tx1"/>
            </a:solidFill>
            <a:miter lim="800000"/>
            <a:headEnd/>
            <a:tailEnd/>
          </a:ln>
        </p:spPr>
        <p:txBody>
          <a:bodyPr wrap="none" anchor="ctr"/>
          <a:lstStyle/>
          <a:p>
            <a:pPr>
              <a:spcBef>
                <a:spcPct val="50000"/>
              </a:spcBef>
            </a:pPr>
            <a:endParaRPr lang="en-US">
              <a:solidFill>
                <a:srgbClr val="FFFF00"/>
              </a:solidFill>
              <a:latin typeface="Comic Sans MS" charset="0"/>
              <a:ea typeface="宋体" charset="0"/>
              <a:cs typeface="宋体" charset="0"/>
            </a:endParaRPr>
          </a:p>
        </p:txBody>
      </p:sp>
      <p:sp>
        <p:nvSpPr>
          <p:cNvPr id="878604" name="Text Box 12"/>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878605" name="Line 13"/>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06" name="Line 14"/>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07" name="Line 15"/>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08" name="Line 16"/>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09" name="Line 17"/>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0" name="Line 18"/>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1" name="Line 19"/>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2" name="Line 20"/>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3" name="Line 21"/>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4" name="Text Box 22"/>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878615" name="Text Box 23"/>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878616" name="Line 24"/>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7" name="Line 25"/>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8" name="Line 26"/>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19" name="Text Box 27"/>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878620" name="Line 28"/>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1" name="Line 29"/>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2" name="Line 30"/>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3" name="Line 31"/>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4" name="Line 32"/>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5" name="Line 33"/>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26" name="Line 34"/>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4242" name="Text Box 3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78628" name="Text Box 3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878629" name="Text Box 37"/>
          <p:cNvSpPr txBox="1">
            <a:spLocks noChangeArrowheads="1"/>
          </p:cNvSpPr>
          <p:nvPr/>
        </p:nvSpPr>
        <p:spPr bwMode="auto">
          <a:xfrm>
            <a:off x="5051425" y="1082675"/>
            <a:ext cx="3287713"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600" b="1">
                <a:solidFill>
                  <a:srgbClr val="FFFF00"/>
                </a:solidFill>
                <a:latin typeface="MS PGothic" charset="0"/>
              </a:rPr>
              <a:t>马太福音</a:t>
            </a:r>
            <a:r>
              <a:rPr lang="zh-CN" altLang="en-US" sz="1600" b="1">
                <a:solidFill>
                  <a:srgbClr val="FFFF00"/>
                </a:solidFill>
                <a:latin typeface="宋体" charset="0"/>
              </a:rPr>
              <a:t> </a:t>
            </a:r>
            <a:r>
              <a:rPr lang="en-US" altLang="zh-CN" sz="1600" b="1">
                <a:solidFill>
                  <a:srgbClr val="FFFF00"/>
                </a:solidFill>
                <a:latin typeface="宋体" charset="0"/>
              </a:rPr>
              <a:t>1:16</a:t>
            </a:r>
            <a:endParaRPr lang="zh-CN" altLang="en-US" sz="1600" b="1">
              <a:solidFill>
                <a:srgbClr val="FFFF00"/>
              </a:solidFill>
              <a:latin typeface="宋体" charset="0"/>
            </a:endParaRPr>
          </a:p>
        </p:txBody>
      </p:sp>
      <p:sp>
        <p:nvSpPr>
          <p:cNvPr id="94245" name="Text Box 3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78631" name="Rectangle 39"/>
          <p:cNvSpPr>
            <a:spLocks noChangeArrowheads="1"/>
          </p:cNvSpPr>
          <p:nvPr/>
        </p:nvSpPr>
        <p:spPr bwMode="auto">
          <a:xfrm>
            <a:off x="5329238" y="758825"/>
            <a:ext cx="2682875" cy="665163"/>
          </a:xfrm>
          <a:prstGeom prst="rect">
            <a:avLst/>
          </a:prstGeom>
          <a:noFill/>
          <a:ln w="5715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32" name="Text Box 40"/>
          <p:cNvSpPr txBox="1">
            <a:spLocks noChangeArrowheads="1"/>
          </p:cNvSpPr>
          <p:nvPr/>
        </p:nvSpPr>
        <p:spPr bwMode="auto">
          <a:xfrm>
            <a:off x="5054600" y="776288"/>
            <a:ext cx="3349625" cy="374650"/>
          </a:xfrm>
          <a:prstGeom prst="rect">
            <a:avLst/>
          </a:prstGeom>
          <a:noFill/>
          <a:ln w="9525">
            <a:noFill/>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zh-CN" altLang="en-US" sz="1600" b="1">
                <a:solidFill>
                  <a:srgbClr val="FFFFFF"/>
                </a:solidFill>
                <a:latin typeface="宋体" charset="-122"/>
                <a:ea typeface="宋体" charset="-122"/>
                <a:cs typeface="宋体" charset="-122"/>
              </a:rPr>
              <a:t>圣经的记载</a:t>
            </a:r>
            <a:r>
              <a:rPr lang="en-US" altLang="zh-CN" sz="1600" b="1">
                <a:solidFill>
                  <a:srgbClr val="FFFFFF"/>
                </a:solidFill>
                <a:latin typeface="宋体" charset="-122"/>
                <a:ea typeface="宋体" charset="-122"/>
                <a:cs typeface="宋体" charset="-122"/>
              </a:rPr>
              <a:t>:</a:t>
            </a:r>
          </a:p>
        </p:txBody>
      </p:sp>
      <p:sp>
        <p:nvSpPr>
          <p:cNvPr id="878633" name="Rectangle 41"/>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878634" name="Text Box 42"/>
          <p:cNvSpPr txBox="1">
            <a:spLocks noChangeArrowheads="1"/>
          </p:cNvSpPr>
          <p:nvPr/>
        </p:nvSpPr>
        <p:spPr bwMode="auto">
          <a:xfrm>
            <a:off x="50800" y="2895600"/>
            <a:ext cx="2741613" cy="366713"/>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1800" b="1">
                <a:solidFill>
                  <a:srgbClr val="FFFF00"/>
                </a:solidFill>
                <a:latin typeface="宋体" charset="0"/>
              </a:rPr>
              <a:t>*有很多</a:t>
            </a:r>
            <a:r>
              <a:rPr lang="en-US" sz="1800" b="1">
                <a:solidFill>
                  <a:srgbClr val="FFFF00"/>
                </a:solidFill>
                <a:latin typeface="宋体" charset="0"/>
              </a:rPr>
              <a:t>省略</a:t>
            </a:r>
            <a:endParaRPr lang="zh-CN" altLang="en-US" sz="1800" b="1">
              <a:solidFill>
                <a:srgbClr val="FFFF00"/>
              </a:solidFill>
              <a:latin typeface="宋体" charset="0"/>
            </a:endParaRPr>
          </a:p>
        </p:txBody>
      </p:sp>
      <p:sp>
        <p:nvSpPr>
          <p:cNvPr id="878635" name="Text Box 43"/>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878636" name="Text Box 44"/>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878637" name="Text Box 45"/>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878638" name="Line 46"/>
          <p:cNvSpPr>
            <a:spLocks noChangeShapeType="1"/>
          </p:cNvSpPr>
          <p:nvPr/>
        </p:nvSpPr>
        <p:spPr bwMode="auto">
          <a:xfrm flipH="1">
            <a:off x="5010150" y="5834063"/>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nvGrpSpPr>
          <p:cNvPr id="2" name="Group 49"/>
          <p:cNvGrpSpPr>
            <a:grpSpLocks/>
          </p:cNvGrpSpPr>
          <p:nvPr/>
        </p:nvGrpSpPr>
        <p:grpSpPr bwMode="auto">
          <a:xfrm>
            <a:off x="4038600" y="5840413"/>
            <a:ext cx="3429000" cy="915987"/>
            <a:chOff x="2544" y="3679"/>
            <a:chExt cx="2160" cy="577"/>
          </a:xfrm>
        </p:grpSpPr>
        <p:sp>
          <p:nvSpPr>
            <p:cNvPr id="878639" name="Line 47"/>
            <p:cNvSpPr>
              <a:spLocks noChangeShapeType="1"/>
            </p:cNvSpPr>
            <p:nvPr/>
          </p:nvSpPr>
          <p:spPr bwMode="auto">
            <a:xfrm flipH="1" flipV="1">
              <a:off x="3391"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78640" name="Text Box 48"/>
            <p:cNvSpPr txBox="1">
              <a:spLocks noChangeArrowheads="1"/>
            </p:cNvSpPr>
            <p:nvPr/>
          </p:nvSpPr>
          <p:spPr bwMode="auto">
            <a:xfrm>
              <a:off x="2544" y="392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2800" b="1">
                  <a:solidFill>
                    <a:srgbClr val="FFFFFF"/>
                  </a:solidFill>
                  <a:latin typeface="Times" charset="0"/>
                </a:rPr>
                <a:t>      耶稣基督</a:t>
              </a:r>
              <a:endParaRPr lang="zh-CN" altLang="en-US" sz="2800" b="1">
                <a:solidFill>
                  <a:srgbClr val="FFFF00"/>
                </a:solidFill>
                <a:latin typeface="Times" charset="0"/>
              </a:endParaRPr>
            </a:p>
          </p:txBody>
        </p:sp>
      </p:grpSp>
      <p:sp>
        <p:nvSpPr>
          <p:cNvPr id="878642" name="Rectangle 50"/>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34</a:t>
            </a:r>
          </a:p>
        </p:txBody>
      </p:sp>
    </p:spTree>
    <p:extLst>
      <p:ext uri="{BB962C8B-B14F-4D97-AF65-F5344CB8AC3E}">
        <p14:creationId xmlns:p14="http://schemas.microsoft.com/office/powerpoint/2010/main" val="28727655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42" name="Text Box 2"/>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马利亚             约瑟</a:t>
            </a:r>
          </a:p>
        </p:txBody>
      </p:sp>
      <p:sp>
        <p:nvSpPr>
          <p:cNvPr id="880643" name="Line 3"/>
          <p:cNvSpPr>
            <a:spLocks noChangeShapeType="1"/>
          </p:cNvSpPr>
          <p:nvPr/>
        </p:nvSpPr>
        <p:spPr bwMode="auto">
          <a:xfrm flipV="1">
            <a:off x="6108700" y="38719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45" name="Line 5"/>
          <p:cNvSpPr>
            <a:spLocks noChangeShapeType="1"/>
          </p:cNvSpPr>
          <p:nvPr/>
        </p:nvSpPr>
        <p:spPr bwMode="auto">
          <a:xfrm flipV="1">
            <a:off x="61468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6261" name="Text Box 6"/>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880647" name="Rectangle 7"/>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880649" name="Line 9"/>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0" name="Line 10"/>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2" name="Text Box 12"/>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880653" name="Line 13"/>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4" name="Line 14"/>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5" name="Line 15"/>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6" name="Line 16"/>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7" name="Line 17"/>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8" name="Line 18"/>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59" name="Line 19"/>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0" name="Line 20"/>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1" name="Line 21"/>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2" name="Text Box 22"/>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880663" name="Text Box 23"/>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880664" name="Line 24"/>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5" name="Line 25"/>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6" name="Line 26"/>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7" name="Text Box 27"/>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880668" name="Line 28"/>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69" name="Line 29"/>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70" name="Line 30"/>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71" name="Line 31"/>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72" name="Line 32"/>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73" name="Line 33"/>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74" name="Line 34"/>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6288" name="Text Box 3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0676" name="Text Box 36"/>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96290" name="Text Box 38"/>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0681" name="Rectangle 41"/>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880683" name="Text Box 43"/>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880684" name="Text Box 44"/>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880685" name="Text Box 45"/>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880686" name="Line 46"/>
          <p:cNvSpPr>
            <a:spLocks noChangeShapeType="1"/>
          </p:cNvSpPr>
          <p:nvPr/>
        </p:nvSpPr>
        <p:spPr bwMode="auto">
          <a:xfrm flipH="1">
            <a:off x="5010150" y="5834063"/>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nvGrpSpPr>
          <p:cNvPr id="96296" name="Group 47"/>
          <p:cNvGrpSpPr>
            <a:grpSpLocks/>
          </p:cNvGrpSpPr>
          <p:nvPr/>
        </p:nvGrpSpPr>
        <p:grpSpPr bwMode="auto">
          <a:xfrm>
            <a:off x="4038600" y="5840413"/>
            <a:ext cx="3429000" cy="915987"/>
            <a:chOff x="2544" y="3679"/>
            <a:chExt cx="2160" cy="577"/>
          </a:xfrm>
        </p:grpSpPr>
        <p:sp>
          <p:nvSpPr>
            <p:cNvPr id="880688" name="Line 48"/>
            <p:cNvSpPr>
              <a:spLocks noChangeShapeType="1"/>
            </p:cNvSpPr>
            <p:nvPr/>
          </p:nvSpPr>
          <p:spPr bwMode="auto">
            <a:xfrm flipH="1" flipV="1">
              <a:off x="3391"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0689" name="Text Box 49"/>
            <p:cNvSpPr txBox="1">
              <a:spLocks noChangeArrowheads="1"/>
            </p:cNvSpPr>
            <p:nvPr/>
          </p:nvSpPr>
          <p:spPr bwMode="auto">
            <a:xfrm>
              <a:off x="2544" y="392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2800" b="1">
                  <a:solidFill>
                    <a:srgbClr val="FFFFFF"/>
                  </a:solidFill>
                  <a:latin typeface="Times" charset="0"/>
                </a:rPr>
                <a:t>      耶稣基督</a:t>
              </a:r>
              <a:endParaRPr lang="zh-CN" altLang="en-US" sz="2800" b="1">
                <a:solidFill>
                  <a:srgbClr val="FFFF00"/>
                </a:solidFill>
                <a:latin typeface="Times" charset="0"/>
              </a:endParaRPr>
            </a:p>
          </p:txBody>
        </p:sp>
      </p:grpSp>
      <p:sp>
        <p:nvSpPr>
          <p:cNvPr id="96297" name="Text Box 50"/>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3</a:t>
            </a:r>
          </a:p>
        </p:txBody>
      </p:sp>
      <p:grpSp>
        <p:nvGrpSpPr>
          <p:cNvPr id="3" name="Group 51"/>
          <p:cNvGrpSpPr>
            <a:grpSpLocks/>
          </p:cNvGrpSpPr>
          <p:nvPr/>
        </p:nvGrpSpPr>
        <p:grpSpPr bwMode="auto">
          <a:xfrm>
            <a:off x="2828925" y="4303713"/>
            <a:ext cx="2474913" cy="858837"/>
            <a:chOff x="1287" y="2701"/>
            <a:chExt cx="1977" cy="541"/>
          </a:xfrm>
        </p:grpSpPr>
        <p:sp>
          <p:nvSpPr>
            <p:cNvPr id="880692" name="Text Box 52"/>
            <p:cNvSpPr txBox="1">
              <a:spLocks noChangeArrowheads="1"/>
            </p:cNvSpPr>
            <p:nvPr/>
          </p:nvSpPr>
          <p:spPr bwMode="auto">
            <a:xfrm>
              <a:off x="1287" y="2793"/>
              <a:ext cx="1977"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60000"/>
                </a:lnSpc>
                <a:spcBef>
                  <a:spcPct val="50000"/>
                </a:spcBef>
              </a:pPr>
              <a:r>
                <a:rPr lang="zh-CN" altLang="en-US" b="1">
                  <a:solidFill>
                    <a:srgbClr val="FF0F07"/>
                  </a:solidFill>
                  <a:latin typeface="Times" charset="0"/>
                </a:rPr>
                <a:t>家族 权利</a:t>
              </a:r>
            </a:p>
            <a:p>
              <a:pPr algn="ctr">
                <a:lnSpc>
                  <a:spcPct val="60000"/>
                </a:lnSpc>
                <a:spcBef>
                  <a:spcPct val="50000"/>
                </a:spcBef>
              </a:pPr>
              <a:r>
                <a:rPr lang="zh-CN" altLang="en-US" b="1">
                  <a:solidFill>
                    <a:srgbClr val="FF0F07"/>
                  </a:solidFill>
                  <a:latin typeface="Times" charset="0"/>
                </a:rPr>
                <a:t>路 3: 23-38</a:t>
              </a:r>
              <a:endParaRPr lang="zh-CN" altLang="en-US" b="1">
                <a:solidFill>
                  <a:srgbClr val="FFFF00"/>
                </a:solidFill>
                <a:latin typeface="Times" charset="0"/>
              </a:endParaRPr>
            </a:p>
          </p:txBody>
        </p:sp>
        <p:sp>
          <p:nvSpPr>
            <p:cNvPr id="880693" name="Rectangle 53"/>
            <p:cNvSpPr>
              <a:spLocks noChangeArrowheads="1"/>
            </p:cNvSpPr>
            <p:nvPr/>
          </p:nvSpPr>
          <p:spPr bwMode="auto">
            <a:xfrm>
              <a:off x="1333" y="2701"/>
              <a:ext cx="1868"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lgn="ctr">
                <a:defRPr/>
              </a:pPr>
              <a:endParaRPr lang="zh-CN" altLang="en-US" sz="1600">
                <a:solidFill>
                  <a:srgbClr val="FFFFFF"/>
                </a:solidFill>
                <a:latin typeface="Times New Roman" charset="0"/>
                <a:ea typeface="宋体" charset="-122"/>
                <a:cs typeface="宋体" charset="-122"/>
              </a:endParaRPr>
            </a:p>
          </p:txBody>
        </p:sp>
      </p:grpSp>
      <p:grpSp>
        <p:nvGrpSpPr>
          <p:cNvPr id="4" name="Group 54"/>
          <p:cNvGrpSpPr>
            <a:grpSpLocks/>
          </p:cNvGrpSpPr>
          <p:nvPr/>
        </p:nvGrpSpPr>
        <p:grpSpPr bwMode="auto">
          <a:xfrm>
            <a:off x="5430838" y="4303713"/>
            <a:ext cx="2133600" cy="857250"/>
            <a:chOff x="3285" y="2701"/>
            <a:chExt cx="1843" cy="540"/>
          </a:xfrm>
        </p:grpSpPr>
        <p:sp>
          <p:nvSpPr>
            <p:cNvPr id="880695" name="Text Box 55"/>
            <p:cNvSpPr txBox="1">
              <a:spLocks noChangeArrowheads="1"/>
            </p:cNvSpPr>
            <p:nvPr/>
          </p:nvSpPr>
          <p:spPr bwMode="auto">
            <a:xfrm>
              <a:off x="3318" y="2792"/>
              <a:ext cx="1729"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60000"/>
                </a:lnSpc>
                <a:spcBef>
                  <a:spcPct val="50000"/>
                </a:spcBef>
              </a:pPr>
              <a:r>
                <a:rPr lang="zh-CN" altLang="en-US" b="1">
                  <a:solidFill>
                    <a:srgbClr val="66FF78"/>
                  </a:solidFill>
                  <a:latin typeface="Times" charset="0"/>
                </a:rPr>
                <a:t>合法 权利</a:t>
              </a:r>
            </a:p>
            <a:p>
              <a:pPr algn="ctr">
                <a:lnSpc>
                  <a:spcPct val="60000"/>
                </a:lnSpc>
                <a:spcBef>
                  <a:spcPct val="50000"/>
                </a:spcBef>
              </a:pPr>
              <a:r>
                <a:rPr lang="zh-CN" altLang="en-US" b="1">
                  <a:solidFill>
                    <a:srgbClr val="66FF78"/>
                  </a:solidFill>
                  <a:latin typeface="Times" charset="0"/>
                </a:rPr>
                <a:t>太 1: 1-17</a:t>
              </a:r>
              <a:endParaRPr lang="zh-CN" altLang="en-US" b="1">
                <a:solidFill>
                  <a:srgbClr val="FFFF00"/>
                </a:solidFill>
                <a:latin typeface="Times" charset="0"/>
              </a:endParaRPr>
            </a:p>
          </p:txBody>
        </p:sp>
        <p:sp>
          <p:nvSpPr>
            <p:cNvPr id="880696" name="Rectangle 56"/>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sp>
        <p:nvSpPr>
          <p:cNvPr id="880697" name="Text Box 57"/>
          <p:cNvSpPr txBox="1">
            <a:spLocks noChangeArrowheads="1"/>
          </p:cNvSpPr>
          <p:nvPr/>
        </p:nvSpPr>
        <p:spPr bwMode="auto">
          <a:xfrm>
            <a:off x="1454150" y="3756025"/>
            <a:ext cx="23225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r">
              <a:spcBef>
                <a:spcPct val="50000"/>
              </a:spcBef>
            </a:pPr>
            <a:r>
              <a:rPr lang="zh-CN" altLang="en-US" b="1">
                <a:solidFill>
                  <a:srgbClr val="99CCFF"/>
                </a:solidFill>
                <a:latin typeface="宋体" charset="0"/>
              </a:rPr>
              <a:t>血源承传</a:t>
            </a:r>
          </a:p>
        </p:txBody>
      </p:sp>
      <p:sp>
        <p:nvSpPr>
          <p:cNvPr id="880698" name="Text Box 58"/>
          <p:cNvSpPr txBox="1">
            <a:spLocks noChangeArrowheads="1"/>
          </p:cNvSpPr>
          <p:nvPr/>
        </p:nvSpPr>
        <p:spPr bwMode="auto">
          <a:xfrm>
            <a:off x="6405563" y="3757613"/>
            <a:ext cx="2312987"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99CCFF"/>
                </a:solidFill>
                <a:latin typeface="宋体" charset="0"/>
              </a:rPr>
              <a:t>合法承传</a:t>
            </a:r>
          </a:p>
        </p:txBody>
      </p:sp>
      <p:sp>
        <p:nvSpPr>
          <p:cNvPr id="880699" name="Rectangle 59"/>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35</a:t>
            </a:r>
          </a:p>
        </p:txBody>
      </p:sp>
    </p:spTree>
    <p:extLst>
      <p:ext uri="{BB962C8B-B14F-4D97-AF65-F5344CB8AC3E}">
        <p14:creationId xmlns:p14="http://schemas.microsoft.com/office/powerpoint/2010/main" val="6888824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80697"/>
                                        </p:tgtEl>
                                        <p:attrNameLst>
                                          <p:attrName>style.visibility</p:attrName>
                                        </p:attrNameLst>
                                      </p:cBhvr>
                                      <p:to>
                                        <p:strVal val="visible"/>
                                      </p:to>
                                    </p:set>
                                    <p:anim calcmode="lin" valueType="num">
                                      <p:cBhvr additive="base">
                                        <p:cTn id="7" dur="500" fill="hold"/>
                                        <p:tgtEl>
                                          <p:spTgt spid="880697"/>
                                        </p:tgtEl>
                                        <p:attrNameLst>
                                          <p:attrName>ppt_x</p:attrName>
                                        </p:attrNameLst>
                                      </p:cBhvr>
                                      <p:tavLst>
                                        <p:tav tm="0">
                                          <p:val>
                                            <p:strVal val="0-#ppt_w/2"/>
                                          </p:val>
                                        </p:tav>
                                        <p:tav tm="100000">
                                          <p:val>
                                            <p:strVal val="#ppt_x"/>
                                          </p:val>
                                        </p:tav>
                                      </p:tavLst>
                                    </p:anim>
                                    <p:anim calcmode="lin" valueType="num">
                                      <p:cBhvr additive="base">
                                        <p:cTn id="8" dur="500" fill="hold"/>
                                        <p:tgtEl>
                                          <p:spTgt spid="88069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80698"/>
                                        </p:tgtEl>
                                        <p:attrNameLst>
                                          <p:attrName>style.visibility</p:attrName>
                                        </p:attrNameLst>
                                      </p:cBhvr>
                                      <p:to>
                                        <p:strVal val="visible"/>
                                      </p:to>
                                    </p:set>
                                    <p:anim calcmode="lin" valueType="num">
                                      <p:cBhvr additive="base">
                                        <p:cTn id="13" dur="500" fill="hold"/>
                                        <p:tgtEl>
                                          <p:spTgt spid="880698"/>
                                        </p:tgtEl>
                                        <p:attrNameLst>
                                          <p:attrName>ppt_x</p:attrName>
                                        </p:attrNameLst>
                                      </p:cBhvr>
                                      <p:tavLst>
                                        <p:tav tm="0">
                                          <p:val>
                                            <p:strVal val="1+#ppt_w/2"/>
                                          </p:val>
                                        </p:tav>
                                        <p:tav tm="100000">
                                          <p:val>
                                            <p:strVal val="#ppt_x"/>
                                          </p:val>
                                        </p:tav>
                                      </p:tavLst>
                                    </p:anim>
                                    <p:anim calcmode="lin" valueType="num">
                                      <p:cBhvr additive="base">
                                        <p:cTn id="14" dur="500" fill="hold"/>
                                        <p:tgtEl>
                                          <p:spTgt spid="8806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ppt_x</p:attrName>
                                        </p:attrNameLst>
                                      </p:cBhvr>
                                      <p:tavLst>
                                        <p:tav tm="0">
                                          <p:val>
                                            <p:strVal val="#ppt_x+#ppt_w/2"/>
                                          </p:val>
                                        </p:tav>
                                        <p:tav tm="100000">
                                          <p:val>
                                            <p:strVal val="#ppt_x"/>
                                          </p:val>
                                        </p:tav>
                                      </p:tavLst>
                                    </p:anim>
                                    <p:anim calcmode="lin" valueType="num">
                                      <p:cBhvr>
                                        <p:cTn id="20" dur="500" fill="hold"/>
                                        <p:tgtEl>
                                          <p:spTgt spid="3"/>
                                        </p:tgtEl>
                                        <p:attrNameLst>
                                          <p:attrName>ppt_y</p:attrName>
                                        </p:attrNameLst>
                                      </p:cBhvr>
                                      <p:tavLst>
                                        <p:tav tm="0">
                                          <p:val>
                                            <p:strVal val="#ppt_y"/>
                                          </p:val>
                                        </p:tav>
                                        <p:tav tm="100000">
                                          <p:val>
                                            <p:strVal val="#ppt_y"/>
                                          </p:val>
                                        </p:tav>
                                      </p:tavLst>
                                    </p:anim>
                                    <p:anim calcmode="lin" valueType="num">
                                      <p:cBhvr>
                                        <p:cTn id="21" dur="500" fill="hold"/>
                                        <p:tgtEl>
                                          <p:spTgt spid="3"/>
                                        </p:tgtEl>
                                        <p:attrNameLst>
                                          <p:attrName>ppt_w</p:attrName>
                                        </p:attrNameLst>
                                      </p:cBhvr>
                                      <p:tavLst>
                                        <p:tav tm="0">
                                          <p:val>
                                            <p:fltVal val="0"/>
                                          </p:val>
                                        </p:tav>
                                        <p:tav tm="100000">
                                          <p:val>
                                            <p:strVal val="#ppt_w"/>
                                          </p:val>
                                        </p:tav>
                                      </p:tavLst>
                                    </p:anim>
                                    <p:anim calcmode="lin" valueType="num">
                                      <p:cBhvr>
                                        <p:cTn id="22"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17" presetClass="entr" presetSubtype="8"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 calcmode="lin" valueType="num">
                                      <p:cBhvr>
                                        <p:cTn id="27" dur="500" fill="hold"/>
                                        <p:tgtEl>
                                          <p:spTgt spid="4"/>
                                        </p:tgtEl>
                                        <p:attrNameLst>
                                          <p:attrName>ppt_x</p:attrName>
                                        </p:attrNameLst>
                                      </p:cBhvr>
                                      <p:tavLst>
                                        <p:tav tm="0">
                                          <p:val>
                                            <p:strVal val="#ppt_x-#ppt_w/2"/>
                                          </p:val>
                                        </p:tav>
                                        <p:tav tm="100000">
                                          <p:val>
                                            <p:strVal val="#ppt_x"/>
                                          </p:val>
                                        </p:tav>
                                      </p:tavLst>
                                    </p:anim>
                                    <p:anim calcmode="lin" valueType="num">
                                      <p:cBhvr>
                                        <p:cTn id="28" dur="500" fill="hold"/>
                                        <p:tgtEl>
                                          <p:spTgt spid="4"/>
                                        </p:tgtEl>
                                        <p:attrNameLst>
                                          <p:attrName>ppt_y</p:attrName>
                                        </p:attrNameLst>
                                      </p:cBhvr>
                                      <p:tavLst>
                                        <p:tav tm="0">
                                          <p:val>
                                            <p:strVal val="#ppt_y"/>
                                          </p:val>
                                        </p:tav>
                                        <p:tav tm="100000">
                                          <p:val>
                                            <p:strVal val="#ppt_y"/>
                                          </p:val>
                                        </p:tav>
                                      </p:tavLst>
                                    </p:anim>
                                    <p:anim calcmode="lin" valueType="num">
                                      <p:cBhvr>
                                        <p:cTn id="29" dur="500" fill="hold"/>
                                        <p:tgtEl>
                                          <p:spTgt spid="4"/>
                                        </p:tgtEl>
                                        <p:attrNameLst>
                                          <p:attrName>ppt_w</p:attrName>
                                        </p:attrNameLst>
                                      </p:cBhvr>
                                      <p:tavLst>
                                        <p:tav tm="0">
                                          <p:val>
                                            <p:fltVal val="0"/>
                                          </p:val>
                                        </p:tav>
                                        <p:tav tm="100000">
                                          <p:val>
                                            <p:strVal val="#ppt_w"/>
                                          </p:val>
                                        </p:tav>
                                      </p:tavLst>
                                    </p:anim>
                                    <p:anim calcmode="lin" valueType="num">
                                      <p:cBhvr>
                                        <p:cTn id="30"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697" grpId="0" autoUpdateAnimBg="0"/>
      <p:bldP spid="880698" grpId="0"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4738" name="Text Box 2"/>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马利亚             约瑟</a:t>
            </a:r>
          </a:p>
        </p:txBody>
      </p:sp>
      <p:sp>
        <p:nvSpPr>
          <p:cNvPr id="884739" name="Line 3"/>
          <p:cNvSpPr>
            <a:spLocks noChangeShapeType="1"/>
          </p:cNvSpPr>
          <p:nvPr/>
        </p:nvSpPr>
        <p:spPr bwMode="auto">
          <a:xfrm flipV="1">
            <a:off x="6108700" y="38719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40" name="Line 4"/>
          <p:cNvSpPr>
            <a:spLocks noChangeShapeType="1"/>
          </p:cNvSpPr>
          <p:nvPr/>
        </p:nvSpPr>
        <p:spPr bwMode="auto">
          <a:xfrm flipV="1">
            <a:off x="61468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8309" name="Text Box 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884742" name="Rectangle 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884744" name="Line 8"/>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45" name="Line 9"/>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46" name="Text Box 10"/>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884747" name="Line 11"/>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48" name="Line 12"/>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49" name="Line 13"/>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0" name="Line 14"/>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1" name="Line 15"/>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2" name="Line 16"/>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3" name="Line 17"/>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4" name="Line 18"/>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5" name="Line 19"/>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6" name="Text Box 20"/>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884757" name="Text Box 21"/>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884758" name="Line 22"/>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59" name="Line 23"/>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0" name="Line 24"/>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1" name="Text Box 25"/>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884762" name="Line 26"/>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3" name="Line 27"/>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4" name="Line 28"/>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5" name="Line 29"/>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6" name="Line 30"/>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7" name="Line 31"/>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68" name="Line 32"/>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98336" name="Text Box 3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4770" name="Text Box 34"/>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98338" name="Text Box 3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4772" name="Rectangle 36"/>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884773" name="Text Box 37"/>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884774" name="Text Box 38"/>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884775" name="Text Box 39"/>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884776" name="Line 40"/>
          <p:cNvSpPr>
            <a:spLocks noChangeShapeType="1"/>
          </p:cNvSpPr>
          <p:nvPr/>
        </p:nvSpPr>
        <p:spPr bwMode="auto">
          <a:xfrm flipH="1">
            <a:off x="5010150" y="5834063"/>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nvGrpSpPr>
          <p:cNvPr id="98344" name="Group 41"/>
          <p:cNvGrpSpPr>
            <a:grpSpLocks/>
          </p:cNvGrpSpPr>
          <p:nvPr/>
        </p:nvGrpSpPr>
        <p:grpSpPr bwMode="auto">
          <a:xfrm>
            <a:off x="4038600" y="5840413"/>
            <a:ext cx="3429000" cy="915987"/>
            <a:chOff x="2544" y="3679"/>
            <a:chExt cx="2160" cy="577"/>
          </a:xfrm>
        </p:grpSpPr>
        <p:sp>
          <p:nvSpPr>
            <p:cNvPr id="884778" name="Line 42"/>
            <p:cNvSpPr>
              <a:spLocks noChangeShapeType="1"/>
            </p:cNvSpPr>
            <p:nvPr/>
          </p:nvSpPr>
          <p:spPr bwMode="auto">
            <a:xfrm flipH="1" flipV="1">
              <a:off x="3391"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4779" name="Text Box 43"/>
            <p:cNvSpPr txBox="1">
              <a:spLocks noChangeArrowheads="1"/>
            </p:cNvSpPr>
            <p:nvPr/>
          </p:nvSpPr>
          <p:spPr bwMode="auto">
            <a:xfrm>
              <a:off x="2544" y="392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2800" b="1">
                  <a:solidFill>
                    <a:srgbClr val="FFFFFF"/>
                  </a:solidFill>
                  <a:latin typeface="Times" charset="0"/>
                </a:rPr>
                <a:t>      耶稣基督</a:t>
              </a:r>
              <a:endParaRPr lang="zh-CN" altLang="en-US" sz="2800" b="1">
                <a:solidFill>
                  <a:srgbClr val="FFFF00"/>
                </a:solidFill>
                <a:latin typeface="Times" charset="0"/>
              </a:endParaRPr>
            </a:p>
          </p:txBody>
        </p:sp>
      </p:grpSp>
      <p:grpSp>
        <p:nvGrpSpPr>
          <p:cNvPr id="98345" name="Group 45"/>
          <p:cNvGrpSpPr>
            <a:grpSpLocks/>
          </p:cNvGrpSpPr>
          <p:nvPr/>
        </p:nvGrpSpPr>
        <p:grpSpPr bwMode="auto">
          <a:xfrm>
            <a:off x="2828925" y="4303713"/>
            <a:ext cx="2474913" cy="858837"/>
            <a:chOff x="1287" y="2701"/>
            <a:chExt cx="1977" cy="541"/>
          </a:xfrm>
        </p:grpSpPr>
        <p:sp>
          <p:nvSpPr>
            <p:cNvPr id="884782" name="Text Box 46"/>
            <p:cNvSpPr txBox="1">
              <a:spLocks noChangeArrowheads="1"/>
            </p:cNvSpPr>
            <p:nvPr/>
          </p:nvSpPr>
          <p:spPr bwMode="auto">
            <a:xfrm>
              <a:off x="1287" y="2793"/>
              <a:ext cx="1977"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a:lnSpc>
                  <a:spcPct val="60000"/>
                </a:lnSpc>
                <a:spcBef>
                  <a:spcPct val="50000"/>
                </a:spcBef>
                <a:defRPr/>
              </a:pPr>
              <a:r>
                <a:rPr lang="zh-CN" altLang="en-US" b="1">
                  <a:solidFill>
                    <a:srgbClr val="FFFF00"/>
                  </a:solidFill>
                  <a:latin typeface="Times" charset="0"/>
                  <a:ea typeface="宋体" charset="-122"/>
                  <a:cs typeface="宋体" charset="-122"/>
                </a:rPr>
                <a:t>家族 权利</a:t>
              </a:r>
            </a:p>
            <a:p>
              <a:pPr algn="ctr">
                <a:lnSpc>
                  <a:spcPct val="60000"/>
                </a:lnSpc>
                <a:spcBef>
                  <a:spcPct val="50000"/>
                </a:spcBef>
                <a:defRPr/>
              </a:pPr>
              <a:r>
                <a:rPr lang="zh-CN" altLang="en-US" b="1">
                  <a:solidFill>
                    <a:srgbClr val="FFFF00"/>
                  </a:solidFill>
                  <a:latin typeface="Times" charset="0"/>
                  <a:ea typeface="宋体" charset="-122"/>
                  <a:cs typeface="宋体" charset="-122"/>
                </a:rPr>
                <a:t>路 3: 23-38</a:t>
              </a:r>
            </a:p>
          </p:txBody>
        </p:sp>
        <p:sp>
          <p:nvSpPr>
            <p:cNvPr id="884783" name="Rectangle 47"/>
            <p:cNvSpPr>
              <a:spLocks noChangeArrowheads="1"/>
            </p:cNvSpPr>
            <p:nvPr/>
          </p:nvSpPr>
          <p:spPr bwMode="auto">
            <a:xfrm>
              <a:off x="1333" y="2701"/>
              <a:ext cx="1868"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lgn="ctr">
                <a:defRPr/>
              </a:pPr>
              <a:endParaRPr lang="zh-CN" altLang="en-US" sz="1600">
                <a:solidFill>
                  <a:srgbClr val="FFFF00"/>
                </a:solidFill>
                <a:latin typeface="Times New Roman" charset="0"/>
                <a:ea typeface="宋体" charset="-122"/>
                <a:cs typeface="宋体" charset="-122"/>
              </a:endParaRPr>
            </a:p>
          </p:txBody>
        </p:sp>
      </p:grpSp>
      <p:grpSp>
        <p:nvGrpSpPr>
          <p:cNvPr id="98346" name="Group 48"/>
          <p:cNvGrpSpPr>
            <a:grpSpLocks/>
          </p:cNvGrpSpPr>
          <p:nvPr/>
        </p:nvGrpSpPr>
        <p:grpSpPr bwMode="auto">
          <a:xfrm>
            <a:off x="5430838" y="4303713"/>
            <a:ext cx="2133600" cy="857250"/>
            <a:chOff x="3285" y="2701"/>
            <a:chExt cx="1843" cy="540"/>
          </a:xfrm>
        </p:grpSpPr>
        <p:sp>
          <p:nvSpPr>
            <p:cNvPr id="884785" name="Text Box 49"/>
            <p:cNvSpPr txBox="1">
              <a:spLocks noChangeArrowheads="1"/>
            </p:cNvSpPr>
            <p:nvPr/>
          </p:nvSpPr>
          <p:spPr bwMode="auto">
            <a:xfrm>
              <a:off x="3318" y="2792"/>
              <a:ext cx="1729"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a:lnSpc>
                  <a:spcPct val="60000"/>
                </a:lnSpc>
                <a:spcBef>
                  <a:spcPct val="50000"/>
                </a:spcBef>
                <a:defRPr/>
              </a:pPr>
              <a:r>
                <a:rPr lang="zh-CN" altLang="en-US" b="1">
                  <a:solidFill>
                    <a:srgbClr val="FFFF00"/>
                  </a:solidFill>
                  <a:latin typeface="Times" charset="0"/>
                  <a:ea typeface="宋体" charset="-122"/>
                  <a:cs typeface="宋体" charset="-122"/>
                </a:rPr>
                <a:t>合法 权利</a:t>
              </a:r>
            </a:p>
            <a:p>
              <a:pPr algn="ctr">
                <a:lnSpc>
                  <a:spcPct val="60000"/>
                </a:lnSpc>
                <a:spcBef>
                  <a:spcPct val="50000"/>
                </a:spcBef>
                <a:defRPr/>
              </a:pPr>
              <a:r>
                <a:rPr lang="zh-CN" altLang="en-US" b="1">
                  <a:solidFill>
                    <a:srgbClr val="FFFF00"/>
                  </a:solidFill>
                  <a:latin typeface="Times" charset="0"/>
                  <a:ea typeface="宋体" charset="-122"/>
                  <a:cs typeface="宋体" charset="-122"/>
                </a:rPr>
                <a:t>太 1: 1-17</a:t>
              </a:r>
            </a:p>
          </p:txBody>
        </p:sp>
        <p:sp>
          <p:nvSpPr>
            <p:cNvPr id="884786" name="Rectangle 50"/>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sp>
        <p:nvSpPr>
          <p:cNvPr id="884794" name="Rectangle 58"/>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36</a:t>
            </a:r>
          </a:p>
        </p:txBody>
      </p:sp>
      <p:sp>
        <p:nvSpPr>
          <p:cNvPr id="884795" name="Text Box 59"/>
          <p:cNvSpPr txBox="1">
            <a:spLocks noChangeArrowheads="1"/>
          </p:cNvSpPr>
          <p:nvPr/>
        </p:nvSpPr>
        <p:spPr bwMode="auto">
          <a:xfrm>
            <a:off x="1992313" y="5430838"/>
            <a:ext cx="1806575" cy="71278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60000"/>
              </a:lnSpc>
              <a:spcBef>
                <a:spcPct val="50000"/>
              </a:spcBef>
            </a:pPr>
            <a:r>
              <a:rPr lang="zh-CN" altLang="en-US" b="1">
                <a:solidFill>
                  <a:srgbClr val="66FF99"/>
                </a:solidFill>
                <a:latin typeface="宋体" charset="0"/>
              </a:rPr>
              <a:t>血源</a:t>
            </a:r>
          </a:p>
          <a:p>
            <a:pPr algn="ctr">
              <a:lnSpc>
                <a:spcPct val="60000"/>
              </a:lnSpc>
              <a:spcBef>
                <a:spcPct val="50000"/>
              </a:spcBef>
            </a:pPr>
            <a:r>
              <a:rPr lang="zh-CN" altLang="en-US" b="1">
                <a:solidFill>
                  <a:srgbClr val="66FF99"/>
                </a:solidFill>
                <a:latin typeface="宋体" charset="0"/>
              </a:rPr>
              <a:t>的权利</a:t>
            </a:r>
            <a:endParaRPr lang="zh-CN" altLang="en-US" b="1">
              <a:solidFill>
                <a:srgbClr val="66FF99"/>
              </a:solidFill>
              <a:latin typeface="Engravers MT" charset="0"/>
            </a:endParaRPr>
          </a:p>
        </p:txBody>
      </p:sp>
      <p:sp>
        <p:nvSpPr>
          <p:cNvPr id="884796" name="AutoShape 60"/>
          <p:cNvSpPr>
            <a:spLocks noChangeArrowheads="1"/>
          </p:cNvSpPr>
          <p:nvPr/>
        </p:nvSpPr>
        <p:spPr bwMode="auto">
          <a:xfrm>
            <a:off x="2220913" y="5329238"/>
            <a:ext cx="2676525" cy="874712"/>
          </a:xfrm>
          <a:prstGeom prst="roundRect">
            <a:avLst>
              <a:gd name="adj" fmla="val 16667"/>
            </a:avLst>
          </a:prstGeom>
          <a:noFill/>
          <a:ln w="57150">
            <a:solidFill>
              <a:srgbClr val="FF9900"/>
            </a:solidFill>
            <a:round/>
            <a:headEnd/>
            <a:tailEnd/>
          </a:ln>
          <a:effectLst>
            <a:outerShdw blurRad="63500" dist="81320" dir="3080412" algn="ctr" rotWithShape="0">
              <a:schemeClr val="bg2">
                <a:alpha val="74998"/>
              </a:schemeClr>
            </a:outerShdw>
          </a:effectLst>
        </p:spPr>
        <p:txBody>
          <a:bodyPr anchor="ctr">
            <a:spAutoFit/>
          </a:bodyPr>
          <a:lstStyle/>
          <a:p>
            <a:pPr>
              <a:spcBef>
                <a:spcPct val="50000"/>
              </a:spcBef>
              <a:defRPr/>
            </a:pPr>
            <a:endParaRPr lang="en-US">
              <a:solidFill>
                <a:srgbClr val="FFFF00"/>
              </a:solidFill>
              <a:latin typeface="Comic Sans MS" charset="0"/>
              <a:ea typeface="宋体"/>
              <a:cs typeface="宋体"/>
            </a:endParaRPr>
          </a:p>
        </p:txBody>
      </p:sp>
    </p:spTree>
    <p:extLst>
      <p:ext uri="{BB962C8B-B14F-4D97-AF65-F5344CB8AC3E}">
        <p14:creationId xmlns:p14="http://schemas.microsoft.com/office/powerpoint/2010/main" val="14908434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884796"/>
                                        </p:tgtEl>
                                        <p:attrNameLst>
                                          <p:attrName>style.visibility</p:attrName>
                                        </p:attrNameLst>
                                      </p:cBhvr>
                                      <p:to>
                                        <p:strVal val="visible"/>
                                      </p:to>
                                    </p:set>
                                    <p:animEffect transition="in" filter="wipe(right)">
                                      <p:cBhvr>
                                        <p:cTn id="7" dur="2000"/>
                                        <p:tgtEl>
                                          <p:spTgt spid="884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479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36"/>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w="76200">
            <a:solidFill>
              <a:srgbClr val="020009"/>
            </a:solidFill>
            <a:miter lim="800000"/>
            <a:headEnd/>
            <a:tailEnd/>
          </a:ln>
          <a:extLst>
            <a:ext uri="{909E8E84-426E-40dd-AFC4-6F175D3DCCD1}">
              <a14:hiddenFill xmlns:a14="http://schemas.microsoft.com/office/drawing/2010/main" xmlns="">
                <a:solidFill>
                  <a:srgbClr val="FFFFFF"/>
                </a:solidFill>
              </a14:hiddenFill>
            </a:ext>
          </a:extLst>
        </p:spPr>
      </p:pic>
      <p:grpSp>
        <p:nvGrpSpPr>
          <p:cNvPr id="5" name="Group 4"/>
          <p:cNvGrpSpPr/>
          <p:nvPr/>
        </p:nvGrpSpPr>
        <p:grpSpPr>
          <a:xfrm>
            <a:off x="7107472" y="3822998"/>
            <a:ext cx="1680747" cy="695027"/>
            <a:chOff x="7107472" y="3822998"/>
            <a:chExt cx="1680747" cy="695027"/>
          </a:xfrm>
        </p:grpSpPr>
        <p:sp>
          <p:nvSpPr>
            <p:cNvPr id="1555514" name="Oval 58"/>
            <p:cNvSpPr>
              <a:spLocks noChangeArrowheads="1"/>
            </p:cNvSpPr>
            <p:nvPr/>
          </p:nvSpPr>
          <p:spPr bwMode="auto">
            <a:xfrm>
              <a:off x="7766050" y="4284663"/>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55532" name="Text Box 76"/>
            <p:cNvSpPr txBox="1">
              <a:spLocks noChangeArrowheads="1"/>
            </p:cNvSpPr>
            <p:nvPr/>
          </p:nvSpPr>
          <p:spPr bwMode="auto">
            <a:xfrm>
              <a:off x="7107472" y="3822998"/>
              <a:ext cx="168074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zh-CN" altLang="en-US" sz="2400" b="0" dirty="0">
                  <a:solidFill>
                    <a:srgbClr val="FFFFFF"/>
                  </a:solidFill>
                  <a:effectLst>
                    <a:outerShdw blurRad="38100" dist="38100" dir="2700000" algn="tl">
                      <a:srgbClr val="000000"/>
                    </a:outerShdw>
                  </a:effectLst>
                  <a:latin typeface="26" charset="0"/>
                </a:rPr>
                <a:t>以色列</a:t>
              </a:r>
              <a:endParaRPr lang="en-US" sz="2400" b="0" dirty="0">
                <a:solidFill>
                  <a:srgbClr val="FFFFFF"/>
                </a:solidFill>
                <a:effectLst>
                  <a:outerShdw blurRad="38100" dist="38100" dir="2700000" algn="tl">
                    <a:srgbClr val="000000"/>
                  </a:outerShdw>
                </a:effectLst>
                <a:latin typeface="26" charset="0"/>
              </a:endParaRPr>
            </a:p>
          </p:txBody>
        </p:sp>
      </p:grpSp>
      <p:pic>
        <p:nvPicPr>
          <p:cNvPr id="11" name="Picture 36"/>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88767" y="2855290"/>
            <a:ext cx="652450" cy="721529"/>
          </a:xfrm>
          <a:prstGeom prst="rect">
            <a:avLst/>
          </a:prstGeom>
          <a:noFill/>
          <a:ln w="76200">
            <a:noFill/>
            <a:miter lim="800000"/>
            <a:headEnd/>
            <a:tailEnd/>
          </a:ln>
          <a:extLst>
            <a:ext uri="{909E8E84-426E-40dd-AFC4-6F175D3DCCD1}">
              <a14:hiddenFill xmlns:a14="http://schemas.microsoft.com/office/drawing/2010/main" xmlns="">
                <a:solidFill>
                  <a:srgbClr val="FFFFFF"/>
                </a:solidFill>
              </a14:hiddenFill>
            </a:ext>
          </a:extLst>
        </p:spPr>
      </p:pic>
      <p:sp>
        <p:nvSpPr>
          <p:cNvPr id="2" name="Title 1"/>
          <p:cNvSpPr>
            <a:spLocks noGrp="1"/>
          </p:cNvSpPr>
          <p:nvPr>
            <p:ph type="title" idx="4294967295"/>
          </p:nvPr>
        </p:nvSpPr>
        <p:spPr>
          <a:xfrm>
            <a:off x="169854" y="4910185"/>
            <a:ext cx="6850418" cy="1947815"/>
          </a:xfrm>
          <a:effectLst/>
        </p:spPr>
        <p:txBody>
          <a:bodyPr/>
          <a:lstStyle/>
          <a:p>
            <a:r>
              <a:rPr lang="zh-CN" altLang="en-US" sz="4800" b="1" dirty="0">
                <a:solidFill>
                  <a:srgbClr val="FFFFFF"/>
                </a:solidFill>
                <a:effectLst>
                  <a:outerShdw blurRad="50800" dist="88900" dir="2700000" algn="tl" rotWithShape="0">
                    <a:srgbClr val="000000"/>
                  </a:outerShdw>
                </a:effectLst>
                <a:latin typeface="Arial"/>
                <a:cs typeface="Arial"/>
              </a:rPr>
              <a:t>这本书的作者以及读者住在那里了</a:t>
            </a:r>
            <a:r>
              <a:rPr lang="en-US" sz="4800" b="1" dirty="0">
                <a:solidFill>
                  <a:srgbClr val="FFFFFF"/>
                </a:solidFill>
                <a:effectLst>
                  <a:outerShdw blurRad="50800" dist="88900" dir="2700000" algn="tl" rotWithShape="0">
                    <a:srgbClr val="000000"/>
                  </a:outerShdw>
                </a:effectLst>
                <a:latin typeface="Arial"/>
                <a:cs typeface="Arial"/>
              </a:rPr>
              <a:t>?</a:t>
            </a:r>
          </a:p>
        </p:txBody>
      </p:sp>
      <p:sp>
        <p:nvSpPr>
          <p:cNvPr id="19" name="Text Box 76"/>
          <p:cNvSpPr txBox="1">
            <a:spLocks noChangeArrowheads="1"/>
          </p:cNvSpPr>
          <p:nvPr/>
        </p:nvSpPr>
        <p:spPr bwMode="auto">
          <a:xfrm>
            <a:off x="8001000" y="-9997"/>
            <a:ext cx="1108980"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lgn="r">
              <a:defRPr/>
            </a:pPr>
            <a:r>
              <a:rPr lang="en-US" sz="2400" dirty="0">
                <a:solidFill>
                  <a:srgbClr val="FFFFFF"/>
                </a:solidFill>
                <a:effectLst>
                  <a:outerShdw blurRad="38100" dist="38100" dir="2700000" algn="tl">
                    <a:srgbClr val="000000"/>
                  </a:outerShdw>
                </a:effectLst>
                <a:latin typeface="26" charset="0"/>
              </a:rPr>
              <a:t>69</a:t>
            </a:r>
            <a:endParaRPr lang="en-US" sz="2400" b="0" dirty="0">
              <a:solidFill>
                <a:srgbClr val="FFFFFF"/>
              </a:solidFill>
              <a:effectLst>
                <a:outerShdw blurRad="38100" dist="38100" dir="2700000" algn="tl">
                  <a:srgbClr val="000000"/>
                </a:outerShdw>
              </a:effectLst>
              <a:latin typeface="26" charset="0"/>
            </a:endParaRPr>
          </a:p>
        </p:txBody>
      </p:sp>
      <p:sp>
        <p:nvSpPr>
          <p:cNvPr id="12" name="Title 1"/>
          <p:cNvSpPr txBox="1">
            <a:spLocks/>
          </p:cNvSpPr>
          <p:nvPr/>
        </p:nvSpPr>
        <p:spPr bwMode="auto">
          <a:xfrm>
            <a:off x="107504" y="1844824"/>
            <a:ext cx="6408712" cy="1947815"/>
          </a:xfrm>
          <a:prstGeom prst="rect">
            <a:avLst/>
          </a:prstGeom>
          <a:noFill/>
          <a:ln w="12700">
            <a:noFill/>
            <a:miter lim="800000"/>
            <a:headEnd/>
            <a:tailEnd/>
          </a:ln>
          <a:effectLst/>
        </p:spPr>
        <p:txBody>
          <a:bodyPr vert="horz" wrap="square" lIns="90487" tIns="44450" rIns="90487" bIns="4445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r>
              <a:rPr lang="zh-CN" altLang="en-US" sz="4800" b="1" dirty="0">
                <a:solidFill>
                  <a:srgbClr val="FFFFFF"/>
                </a:solidFill>
                <a:effectLst>
                  <a:outerShdw blurRad="50800" dist="88900" dir="2700000" algn="tl" rotWithShape="0">
                    <a:srgbClr val="000000"/>
                  </a:outerShdw>
                </a:effectLst>
                <a:latin typeface="Arial"/>
                <a:cs typeface="Arial"/>
              </a:rPr>
              <a:t>起源</a:t>
            </a:r>
            <a:r>
              <a:rPr lang="en-US" sz="4800" b="1" dirty="0">
                <a:solidFill>
                  <a:srgbClr val="FFFFFF"/>
                </a:solidFill>
                <a:effectLst>
                  <a:outerShdw blurRad="50800" dist="88900" dir="2700000" algn="tl" rotWithShape="0">
                    <a:srgbClr val="000000"/>
                  </a:outerShdw>
                </a:effectLst>
                <a:latin typeface="Arial"/>
                <a:cs typeface="Arial"/>
              </a:rPr>
              <a:t>: </a:t>
            </a:r>
            <a:r>
              <a:rPr lang="zh-CN" altLang="en-US" sz="4800" b="1" dirty="0">
                <a:solidFill>
                  <a:srgbClr val="FFFFFF"/>
                </a:solidFill>
                <a:effectLst>
                  <a:outerShdw blurRad="50800" dist="88900" dir="2700000" algn="tl" rotWithShape="0">
                    <a:srgbClr val="000000"/>
                  </a:outerShdw>
                </a:effectLst>
                <a:latin typeface="Arial"/>
                <a:cs typeface="Arial"/>
              </a:rPr>
              <a:t>以色列</a:t>
            </a:r>
            <a:endParaRPr lang="en-US" altLang="zh-CN" sz="4800" b="1" dirty="0">
              <a:solidFill>
                <a:srgbClr val="FFFFFF"/>
              </a:solidFill>
              <a:effectLst>
                <a:outerShdw blurRad="50800" dist="88900" dir="2700000" algn="tl" rotWithShape="0">
                  <a:srgbClr val="000000"/>
                </a:outerShdw>
              </a:effectLst>
              <a:latin typeface="Arial"/>
              <a:cs typeface="Arial"/>
            </a:endParaRPr>
          </a:p>
          <a:p>
            <a:r>
              <a:rPr lang="zh-CN" altLang="en-US" sz="4800" b="1" dirty="0">
                <a:solidFill>
                  <a:srgbClr val="FFFFFF"/>
                </a:solidFill>
                <a:effectLst>
                  <a:outerShdw blurRad="50800" dist="88900" dir="2700000" algn="tl" rotWithShape="0">
                    <a:srgbClr val="000000"/>
                  </a:outerShdw>
                </a:effectLst>
                <a:latin typeface="Arial"/>
                <a:cs typeface="Arial"/>
              </a:rPr>
              <a:t>目的地</a:t>
            </a:r>
            <a:r>
              <a:rPr lang="en-US" sz="4800" b="1" dirty="0">
                <a:solidFill>
                  <a:srgbClr val="FFFFFF"/>
                </a:solidFill>
                <a:effectLst>
                  <a:outerShdw blurRad="50800" dist="88900" dir="2700000" algn="tl" rotWithShape="0">
                    <a:srgbClr val="000000"/>
                  </a:outerShdw>
                </a:effectLst>
                <a:latin typeface="Arial"/>
                <a:cs typeface="Arial"/>
              </a:rPr>
              <a:t>: </a:t>
            </a:r>
            <a:r>
              <a:rPr lang="zh-CN" altLang="en-US" sz="4800" b="1" dirty="0">
                <a:solidFill>
                  <a:srgbClr val="FFFFFF"/>
                </a:solidFill>
                <a:effectLst>
                  <a:outerShdw blurRad="50800" dist="88900" dir="2700000" algn="tl" rotWithShape="0">
                    <a:srgbClr val="000000"/>
                  </a:outerShdw>
                </a:effectLst>
                <a:latin typeface="Arial"/>
                <a:cs typeface="Arial"/>
              </a:rPr>
              <a:t>以色列</a:t>
            </a:r>
            <a:endParaRPr lang="en-US" sz="4800" b="1" dirty="0">
              <a:solidFill>
                <a:srgbClr val="FFFFFF"/>
              </a:solidFill>
              <a:effectLst>
                <a:outerShdw blurRad="50800" dist="88900" dir="2700000" algn="tl" rotWithShape="0">
                  <a:srgbClr val="000000"/>
                </a:outerShdw>
              </a:effectLst>
              <a:latin typeface="Arial"/>
              <a:cs typeface="Arial"/>
            </a:endParaRPr>
          </a:p>
        </p:txBody>
      </p:sp>
      <p:sp>
        <p:nvSpPr>
          <p:cNvPr id="13" name="Title 1"/>
          <p:cNvSpPr txBox="1">
            <a:spLocks/>
          </p:cNvSpPr>
          <p:nvPr/>
        </p:nvSpPr>
        <p:spPr bwMode="auto">
          <a:xfrm>
            <a:off x="1763688" y="26817"/>
            <a:ext cx="5544616" cy="881904"/>
          </a:xfrm>
          <a:prstGeom prst="rect">
            <a:avLst/>
          </a:prstGeom>
          <a:noFill/>
          <a:ln w="12700">
            <a:noFill/>
            <a:miter lim="800000"/>
            <a:headEnd/>
            <a:tailEnd/>
          </a:ln>
          <a:effectLst/>
        </p:spPr>
        <p:txBody>
          <a:bodyPr vert="horz" wrap="square" lIns="90487" tIns="44450" rIns="90487" bIns="44450" numCol="1" anchor="ctr" anchorCtr="0" compatLnSpc="1">
            <a:prstTxWarp prst="textNoShape">
              <a:avLst/>
            </a:prstTxWarp>
          </a:bodyPr>
          <a:lst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a:lstStyle>
          <a:p>
            <a:pPr algn="ctr"/>
            <a:r>
              <a:rPr lang="zh-CN" altLang="en-US" sz="4800" b="1" dirty="0">
                <a:solidFill>
                  <a:srgbClr val="FFFFFF"/>
                </a:solidFill>
                <a:effectLst>
                  <a:outerShdw blurRad="50800" dist="88900" dir="2700000" algn="tl" rotWithShape="0">
                    <a:srgbClr val="000000"/>
                  </a:outerShdw>
                </a:effectLst>
                <a:latin typeface="Arial"/>
                <a:cs typeface="Arial"/>
              </a:rPr>
              <a:t>马太福音</a:t>
            </a:r>
            <a:endParaRPr lang="en-US" sz="4800" b="1" dirty="0">
              <a:solidFill>
                <a:srgbClr val="FFFFFF"/>
              </a:solidFill>
              <a:effectLst>
                <a:outerShdw blurRad="50800" dist="88900" dir="2700000" algn="tl" rotWithShape="0">
                  <a:srgbClr val="000000"/>
                </a:outerShdw>
              </a:effectLst>
              <a:latin typeface="Arial"/>
              <a:cs typeface="Arial"/>
            </a:endParaRPr>
          </a:p>
        </p:txBody>
      </p:sp>
      <p:grpSp>
        <p:nvGrpSpPr>
          <p:cNvPr id="3" name="Group 2"/>
          <p:cNvGrpSpPr/>
          <p:nvPr/>
        </p:nvGrpSpPr>
        <p:grpSpPr>
          <a:xfrm>
            <a:off x="7463253" y="2996952"/>
            <a:ext cx="1680747" cy="695027"/>
            <a:chOff x="7463253" y="2996952"/>
            <a:chExt cx="1680747" cy="695027"/>
          </a:xfrm>
        </p:grpSpPr>
        <p:sp>
          <p:nvSpPr>
            <p:cNvPr id="14" name="Oval 58"/>
            <p:cNvSpPr>
              <a:spLocks noChangeArrowheads="1"/>
            </p:cNvSpPr>
            <p:nvPr/>
          </p:nvSpPr>
          <p:spPr bwMode="auto">
            <a:xfrm>
              <a:off x="8121831" y="345861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5" name="Text Box 76"/>
            <p:cNvSpPr txBox="1">
              <a:spLocks noChangeArrowheads="1"/>
            </p:cNvSpPr>
            <p:nvPr/>
          </p:nvSpPr>
          <p:spPr bwMode="auto">
            <a:xfrm>
              <a:off x="7463253" y="2996952"/>
              <a:ext cx="168074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zh-CN" altLang="en-US" sz="2400" dirty="0">
                  <a:solidFill>
                    <a:srgbClr val="FFFFFF"/>
                  </a:solidFill>
                  <a:effectLst>
                    <a:outerShdw blurRad="38100" dist="38100" dir="2700000" algn="tl">
                      <a:srgbClr val="000000"/>
                    </a:outerShdw>
                  </a:effectLst>
                  <a:latin typeface="26" charset="0"/>
                </a:rPr>
                <a:t>叙利亚</a:t>
              </a:r>
              <a:r>
                <a:rPr lang="en-US" sz="2400" dirty="0">
                  <a:solidFill>
                    <a:srgbClr val="FFFFFF"/>
                  </a:solidFill>
                  <a:effectLst>
                    <a:outerShdw blurRad="38100" dist="38100" dir="2700000" algn="tl">
                      <a:srgbClr val="000000"/>
                    </a:outerShdw>
                  </a:effectLst>
                  <a:latin typeface="26" charset="0"/>
                </a:rPr>
                <a:t>?</a:t>
              </a:r>
              <a:endParaRPr lang="en-US" sz="2400" b="0" dirty="0">
                <a:solidFill>
                  <a:srgbClr val="FFFFFF"/>
                </a:solidFill>
                <a:effectLst>
                  <a:outerShdw blurRad="38100" dist="38100" dir="2700000" algn="tl">
                    <a:srgbClr val="000000"/>
                  </a:outerShdw>
                </a:effectLst>
                <a:latin typeface="26" charset="0"/>
              </a:endParaRPr>
            </a:p>
          </p:txBody>
        </p:sp>
      </p:grpSp>
      <p:grpSp>
        <p:nvGrpSpPr>
          <p:cNvPr id="4" name="Group 3"/>
          <p:cNvGrpSpPr/>
          <p:nvPr/>
        </p:nvGrpSpPr>
        <p:grpSpPr>
          <a:xfrm>
            <a:off x="7668344" y="2276872"/>
            <a:ext cx="1680747" cy="695027"/>
            <a:chOff x="7668344" y="2276872"/>
            <a:chExt cx="1680747" cy="695027"/>
          </a:xfrm>
        </p:grpSpPr>
        <p:sp>
          <p:nvSpPr>
            <p:cNvPr id="16" name="Oval 58"/>
            <p:cNvSpPr>
              <a:spLocks noChangeArrowheads="1"/>
            </p:cNvSpPr>
            <p:nvPr/>
          </p:nvSpPr>
          <p:spPr bwMode="auto">
            <a:xfrm>
              <a:off x="8326922" y="2738537"/>
              <a:ext cx="234950" cy="233362"/>
            </a:xfrm>
            <a:prstGeom prst="ellipse">
              <a:avLst/>
            </a:prstGeom>
            <a:solidFill>
              <a:srgbClr val="FA0020"/>
            </a:solidFill>
            <a:ln w="38100">
              <a:solidFill>
                <a:schemeClr val="tx1"/>
              </a:solidFill>
              <a:round/>
              <a:headEnd/>
              <a:tailEnd/>
            </a:ln>
            <a:effectLst>
              <a:outerShdw blurRad="63500" dist="89803" dir="2700000" algn="ctr" rotWithShape="0">
                <a:srgbClr val="020009">
                  <a:alpha val="74998"/>
                </a:srgbClr>
              </a:outerShdw>
            </a:effectLst>
          </p:spPr>
          <p:txBody>
            <a:bodyPr wrap="none" anchor="ctr"/>
            <a:lstStyle/>
            <a:p>
              <a:pPr>
                <a:defRPr/>
              </a:pPr>
              <a:endParaRPr lang="en-US">
                <a:solidFill>
                  <a:srgbClr val="FFFFFF"/>
                </a:solidFill>
                <a:latin typeface="BONES" pitchFamily="-105" charset="0"/>
              </a:endParaRPr>
            </a:p>
          </p:txBody>
        </p:sp>
        <p:sp>
          <p:nvSpPr>
            <p:cNvPr id="17" name="Text Box 76"/>
            <p:cNvSpPr txBox="1">
              <a:spLocks noChangeArrowheads="1"/>
            </p:cNvSpPr>
            <p:nvPr/>
          </p:nvSpPr>
          <p:spPr bwMode="auto">
            <a:xfrm>
              <a:off x="7668344" y="2276872"/>
              <a:ext cx="1680747" cy="461665"/>
            </a:xfrm>
            <a:prstGeom prst="rect">
              <a:avLst/>
            </a:prstGeom>
            <a:noFill/>
            <a:ln w="9525">
              <a:noFill/>
              <a:miter lim="800000"/>
              <a:headEnd/>
              <a:tailEnd/>
            </a:ln>
            <a:effectLst>
              <a:outerShdw blurRad="63500" dist="38099" dir="2700000" algn="ctr" rotWithShape="0">
                <a:srgbClr val="020009">
                  <a:alpha val="74998"/>
                </a:srgbClr>
              </a:outerShdw>
            </a:effectLst>
          </p:spPr>
          <p:txBody>
            <a:bodyPr wrap="square">
              <a:spAutoFit/>
            </a:bodyPr>
            <a:lstStyle>
              <a:lvl1pPr eaLnBrk="0" hangingPunct="0">
                <a:defRPr sz="4400" b="1">
                  <a:solidFill>
                    <a:schemeClr val="bg2"/>
                  </a:solidFill>
                  <a:latin typeface="Engravers MT" charset="0"/>
                  <a:ea typeface="ＭＳ Ｐゴシック" charset="0"/>
                  <a:cs typeface="ＭＳ Ｐゴシック" charset="0"/>
                </a:defRPr>
              </a:lvl1pPr>
              <a:lvl2pPr marL="37931725" indent="-37474525" eaLnBrk="0" hangingPunct="0">
                <a:defRPr sz="4400" b="1">
                  <a:solidFill>
                    <a:schemeClr val="bg2"/>
                  </a:solidFill>
                  <a:latin typeface="Engravers MT" charset="0"/>
                  <a:ea typeface="ＭＳ Ｐゴシック" charset="0"/>
                </a:defRPr>
              </a:lvl2pPr>
              <a:lvl3pPr eaLnBrk="0" hangingPunct="0">
                <a:defRPr sz="4400" b="1">
                  <a:solidFill>
                    <a:schemeClr val="bg2"/>
                  </a:solidFill>
                  <a:latin typeface="Engravers MT" charset="0"/>
                  <a:ea typeface="ＭＳ Ｐゴシック" charset="0"/>
                </a:defRPr>
              </a:lvl3pPr>
              <a:lvl4pPr eaLnBrk="0" hangingPunct="0">
                <a:defRPr sz="4400" b="1">
                  <a:solidFill>
                    <a:schemeClr val="bg2"/>
                  </a:solidFill>
                  <a:latin typeface="Engravers MT" charset="0"/>
                  <a:ea typeface="ＭＳ Ｐゴシック" charset="0"/>
                </a:defRPr>
              </a:lvl4pPr>
              <a:lvl5pPr eaLnBrk="0" hangingPunct="0">
                <a:defRPr sz="4400" b="1">
                  <a:solidFill>
                    <a:schemeClr val="bg2"/>
                  </a:solidFill>
                  <a:latin typeface="Engravers MT" charset="0"/>
                  <a:ea typeface="ＭＳ Ｐゴシック" charset="0"/>
                </a:defRPr>
              </a:lvl5pPr>
              <a:lvl6pPr marL="457200" eaLnBrk="0" fontAlgn="base" hangingPunct="0">
                <a:spcBef>
                  <a:spcPct val="0"/>
                </a:spcBef>
                <a:spcAft>
                  <a:spcPct val="0"/>
                </a:spcAft>
                <a:defRPr sz="4400" b="1">
                  <a:solidFill>
                    <a:schemeClr val="bg2"/>
                  </a:solidFill>
                  <a:latin typeface="Engravers MT" charset="0"/>
                  <a:ea typeface="ＭＳ Ｐゴシック" charset="0"/>
                </a:defRPr>
              </a:lvl6pPr>
              <a:lvl7pPr marL="914400" eaLnBrk="0" fontAlgn="base" hangingPunct="0">
                <a:spcBef>
                  <a:spcPct val="0"/>
                </a:spcBef>
                <a:spcAft>
                  <a:spcPct val="0"/>
                </a:spcAft>
                <a:defRPr sz="4400" b="1">
                  <a:solidFill>
                    <a:schemeClr val="bg2"/>
                  </a:solidFill>
                  <a:latin typeface="Engravers MT" charset="0"/>
                  <a:ea typeface="ＭＳ Ｐゴシック" charset="0"/>
                </a:defRPr>
              </a:lvl7pPr>
              <a:lvl8pPr marL="1371600" eaLnBrk="0" fontAlgn="base" hangingPunct="0">
                <a:spcBef>
                  <a:spcPct val="0"/>
                </a:spcBef>
                <a:spcAft>
                  <a:spcPct val="0"/>
                </a:spcAft>
                <a:defRPr sz="4400" b="1">
                  <a:solidFill>
                    <a:schemeClr val="bg2"/>
                  </a:solidFill>
                  <a:latin typeface="Engravers MT" charset="0"/>
                  <a:ea typeface="ＭＳ Ｐゴシック" charset="0"/>
                </a:defRPr>
              </a:lvl8pPr>
              <a:lvl9pPr marL="1828800" eaLnBrk="0" fontAlgn="base" hangingPunct="0">
                <a:spcBef>
                  <a:spcPct val="0"/>
                </a:spcBef>
                <a:spcAft>
                  <a:spcPct val="0"/>
                </a:spcAft>
                <a:defRPr sz="4400" b="1">
                  <a:solidFill>
                    <a:schemeClr val="bg2"/>
                  </a:solidFill>
                  <a:latin typeface="Engravers MT" charset="0"/>
                  <a:ea typeface="ＭＳ Ｐゴシック" charset="0"/>
                </a:defRPr>
              </a:lvl9pPr>
            </a:lstStyle>
            <a:p>
              <a:pPr>
                <a:defRPr/>
              </a:pPr>
              <a:r>
                <a:rPr lang="zh-CN" altLang="en-US" sz="2400" dirty="0">
                  <a:solidFill>
                    <a:srgbClr val="FFFFFF"/>
                  </a:solidFill>
                  <a:effectLst>
                    <a:outerShdw blurRad="38100" dist="38100" dir="2700000" algn="tl">
                      <a:srgbClr val="000000"/>
                    </a:outerShdw>
                  </a:effectLst>
                  <a:latin typeface="26" charset="0"/>
                </a:rPr>
                <a:t>安提阿</a:t>
              </a:r>
              <a:r>
                <a:rPr lang="en-US" sz="2400" dirty="0">
                  <a:solidFill>
                    <a:srgbClr val="FFFFFF"/>
                  </a:solidFill>
                  <a:effectLst>
                    <a:outerShdw blurRad="38100" dist="38100" dir="2700000" algn="tl">
                      <a:srgbClr val="000000"/>
                    </a:outerShdw>
                  </a:effectLst>
                  <a:latin typeface="26" charset="0"/>
                </a:rPr>
                <a:t>?</a:t>
              </a:r>
              <a:endParaRPr lang="en-US" sz="2400" b="0" dirty="0">
                <a:solidFill>
                  <a:srgbClr val="FFFFFF"/>
                </a:solidFill>
                <a:effectLst>
                  <a:outerShdw blurRad="38100" dist="38100" dir="2700000" algn="tl">
                    <a:srgbClr val="000000"/>
                  </a:outerShdw>
                </a:effectLst>
                <a:latin typeface="26" charset="0"/>
              </a:endParaRPr>
            </a:p>
          </p:txBody>
        </p:sp>
      </p:grpSp>
      <p:sp>
        <p:nvSpPr>
          <p:cNvPr id="18" name="Right Arrow 17"/>
          <p:cNvSpPr/>
          <p:nvPr/>
        </p:nvSpPr>
        <p:spPr bwMode="auto">
          <a:xfrm rot="1521056">
            <a:off x="7581115" y="2623914"/>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BONES" pitchFamily="-105" charset="0"/>
              <a:cs typeface="+mn-cs"/>
            </a:endParaRPr>
          </a:p>
        </p:txBody>
      </p:sp>
      <p:sp>
        <p:nvSpPr>
          <p:cNvPr id="20" name="Right Arrow 19"/>
          <p:cNvSpPr/>
          <p:nvPr/>
        </p:nvSpPr>
        <p:spPr bwMode="auto">
          <a:xfrm rot="7620747">
            <a:off x="7854281" y="3320541"/>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BONES" pitchFamily="-105" charset="0"/>
              <a:cs typeface="+mn-cs"/>
            </a:endParaRPr>
          </a:p>
        </p:txBody>
      </p:sp>
      <p:sp>
        <p:nvSpPr>
          <p:cNvPr id="22" name="Right Arrow 21"/>
          <p:cNvSpPr/>
          <p:nvPr/>
        </p:nvSpPr>
        <p:spPr bwMode="auto">
          <a:xfrm rot="15694006">
            <a:off x="7026345" y="3118941"/>
            <a:ext cx="1061730" cy="504056"/>
          </a:xfrm>
          <a:prstGeom prst="rightArrow">
            <a:avLst/>
          </a:prstGeom>
          <a:solidFill>
            <a:srgbClr val="FFFFFF"/>
          </a:solidFill>
          <a:ln w="38100"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FFFFFF"/>
              </a:solidFill>
              <a:latin typeface="BONES" pitchFamily="-105" charset="0"/>
              <a:cs typeface="+mn-cs"/>
            </a:endParaRPr>
          </a:p>
        </p:txBody>
      </p:sp>
    </p:spTree>
    <p:extLst>
      <p:ext uri="{BB962C8B-B14F-4D97-AF65-F5344CB8AC3E}">
        <p14:creationId xmlns:p14="http://schemas.microsoft.com/office/powerpoint/2010/main" val="3119027381"/>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 calcmode="lin" valueType="num">
                                      <p:cBhvr>
                                        <p:cTn id="14" dur="1000" fill="hold"/>
                                        <p:tgtEl>
                                          <p:spTgt spid="4"/>
                                        </p:tgtEl>
                                        <p:attrNameLst>
                                          <p:attrName>ppt_w</p:attrName>
                                        </p:attrNameLst>
                                      </p:cBhvr>
                                      <p:tavLst>
                                        <p:tav tm="0">
                                          <p:val>
                                            <p:strVal val="#ppt_w*0.70"/>
                                          </p:val>
                                        </p:tav>
                                        <p:tav tm="100000">
                                          <p:val>
                                            <p:strVal val="#ppt_w"/>
                                          </p:val>
                                        </p:tav>
                                      </p:tavLst>
                                    </p:anim>
                                    <p:anim calcmode="lin" valueType="num">
                                      <p:cBhvr>
                                        <p:cTn id="15" dur="1000" fill="hold"/>
                                        <p:tgtEl>
                                          <p:spTgt spid="4"/>
                                        </p:tgtEl>
                                        <p:attrNameLst>
                                          <p:attrName>ppt_h</p:attrName>
                                        </p:attrNameLst>
                                      </p:cBhvr>
                                      <p:tavLst>
                                        <p:tav tm="0">
                                          <p:val>
                                            <p:strVal val="#ppt_h"/>
                                          </p:val>
                                        </p:tav>
                                        <p:tav tm="100000">
                                          <p:val>
                                            <p:strVal val="#ppt_h"/>
                                          </p:val>
                                        </p:tav>
                                      </p:tavLst>
                                    </p:anim>
                                    <p:animEffect transition="in" filter="fade">
                                      <p:cBhvr>
                                        <p:cTn id="16" dur="1000"/>
                                        <p:tgtEl>
                                          <p:spTgt spid="4"/>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p:cTn id="21" dur="1000" fill="hold"/>
                                        <p:tgtEl>
                                          <p:spTgt spid="5"/>
                                        </p:tgtEl>
                                        <p:attrNameLst>
                                          <p:attrName>ppt_w</p:attrName>
                                        </p:attrNameLst>
                                      </p:cBhvr>
                                      <p:tavLst>
                                        <p:tav tm="0">
                                          <p:val>
                                            <p:strVal val="#ppt_w*0.70"/>
                                          </p:val>
                                        </p:tav>
                                        <p:tav tm="100000">
                                          <p:val>
                                            <p:strVal val="#ppt_w"/>
                                          </p:val>
                                        </p:tav>
                                      </p:tavLst>
                                    </p:anim>
                                    <p:anim calcmode="lin" valueType="num">
                                      <p:cBhvr>
                                        <p:cTn id="22" dur="1000" fill="hold"/>
                                        <p:tgtEl>
                                          <p:spTgt spid="5"/>
                                        </p:tgtEl>
                                        <p:attrNameLst>
                                          <p:attrName>ppt_h</p:attrName>
                                        </p:attrNameLst>
                                      </p:cBhvr>
                                      <p:tavLst>
                                        <p:tav tm="0">
                                          <p:val>
                                            <p:strVal val="#ppt_h"/>
                                          </p:val>
                                        </p:tav>
                                        <p:tav tm="100000">
                                          <p:val>
                                            <p:strVal val="#ppt_h"/>
                                          </p:val>
                                        </p:tav>
                                      </p:tavLst>
                                    </p:anim>
                                    <p:animEffect transition="in" filter="fade">
                                      <p:cBhvr>
                                        <p:cTn id="23" dur="10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3" presetClass="exit" presetSubtype="10" fill="hold" nodeType="clickEffect">
                                  <p:stCondLst>
                                    <p:cond delay="0"/>
                                  </p:stCondLst>
                                  <p:childTnLst>
                                    <p:animEffect transition="out" filter="blinds(horizontal)">
                                      <p:cBhvr>
                                        <p:cTn id="27" dur="500"/>
                                        <p:tgtEl>
                                          <p:spTgt spid="4"/>
                                        </p:tgtEl>
                                      </p:cBhvr>
                                    </p:animEffect>
                                    <p:set>
                                      <p:cBhvr>
                                        <p:cTn id="28" dur="1" fill="hold">
                                          <p:stCondLst>
                                            <p:cond delay="499"/>
                                          </p:stCondLst>
                                        </p:cTn>
                                        <p:tgtEl>
                                          <p:spTgt spid="4"/>
                                        </p:tgtEl>
                                        <p:attrNameLst>
                                          <p:attrName>style.visibility</p:attrName>
                                        </p:attrNameLst>
                                      </p:cBhvr>
                                      <p:to>
                                        <p:strVal val="hidden"/>
                                      </p:to>
                                    </p:set>
                                  </p:childTnLst>
                                </p:cTn>
                              </p:par>
                            </p:childTnLst>
                          </p:cTn>
                        </p:par>
                        <p:par>
                          <p:cTn id="29" fill="hold">
                            <p:stCondLst>
                              <p:cond delay="500"/>
                            </p:stCondLst>
                            <p:childTnLst>
                              <p:par>
                                <p:cTn id="30" presetID="3" presetClass="exit" presetSubtype="10" fill="hold" nodeType="afterEffect">
                                  <p:stCondLst>
                                    <p:cond delay="0"/>
                                  </p:stCondLst>
                                  <p:childTnLst>
                                    <p:animEffect transition="out" filter="blinds(horizontal)">
                                      <p:cBhvr>
                                        <p:cTn id="31" dur="500"/>
                                        <p:tgtEl>
                                          <p:spTgt spid="3"/>
                                        </p:tgtEl>
                                      </p:cBhvr>
                                    </p:animEffect>
                                    <p:set>
                                      <p:cBhvr>
                                        <p:cTn id="32" dur="1" fill="hold">
                                          <p:stCondLst>
                                            <p:cond delay="499"/>
                                          </p:stCondLst>
                                        </p:cTn>
                                        <p:tgtEl>
                                          <p:spTgt spid="3"/>
                                        </p:tgtEl>
                                        <p:attrNameLst>
                                          <p:attrName>style.visibility</p:attrName>
                                        </p:attrNameLst>
                                      </p:cBhvr>
                                      <p:to>
                                        <p:strVal val="hidden"/>
                                      </p:to>
                                    </p:set>
                                  </p:childTnLst>
                                </p:cTn>
                              </p:par>
                            </p:childTnLst>
                          </p:cTn>
                        </p:par>
                        <p:par>
                          <p:cTn id="33" fill="hold">
                            <p:stCondLst>
                              <p:cond delay="1000"/>
                            </p:stCondLst>
                            <p:childTnLst>
                              <p:par>
                                <p:cTn id="34" presetID="22" presetClass="entr" presetSubtype="4" fill="hold" grpId="0" nodeType="afterEffect">
                                  <p:stCondLst>
                                    <p:cond delay="0"/>
                                  </p:stCondLst>
                                  <p:childTnLst>
                                    <p:set>
                                      <p:cBhvr>
                                        <p:cTn id="35" dur="1" fill="hold">
                                          <p:stCondLst>
                                            <p:cond delay="0"/>
                                          </p:stCondLst>
                                        </p:cTn>
                                        <p:tgtEl>
                                          <p:spTgt spid="22"/>
                                        </p:tgtEl>
                                        <p:attrNameLst>
                                          <p:attrName>style.visibility</p:attrName>
                                        </p:attrNameLst>
                                      </p:cBhvr>
                                      <p:to>
                                        <p:strVal val="visible"/>
                                      </p:to>
                                    </p:set>
                                    <p:animEffect transition="in" filter="wipe(down)">
                                      <p:cBhvr>
                                        <p:cTn id="36" dur="500"/>
                                        <p:tgtEl>
                                          <p:spTgt spid="22"/>
                                        </p:tgtEl>
                                      </p:cBhvr>
                                    </p:animEffect>
                                  </p:childTnLst>
                                </p:cTn>
                              </p:par>
                            </p:childTnLst>
                          </p:cTn>
                        </p:par>
                        <p:par>
                          <p:cTn id="37" fill="hold">
                            <p:stCondLst>
                              <p:cond delay="1500"/>
                            </p:stCondLst>
                            <p:childTnLst>
                              <p:par>
                                <p:cTn id="38" presetID="22" presetClass="entr" presetSubtype="8"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wipe(left)">
                                      <p:cBhvr>
                                        <p:cTn id="40" dur="500"/>
                                        <p:tgtEl>
                                          <p:spTgt spid="18"/>
                                        </p:tgtEl>
                                      </p:cBhvr>
                                    </p:animEffect>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wipe(up)">
                                      <p:cBhvr>
                                        <p:cTn id="44" dur="500"/>
                                        <p:tgtEl>
                                          <p:spTgt spid="20"/>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p:cTn id="49" dur="1000" fill="hold"/>
                                        <p:tgtEl>
                                          <p:spTgt spid="12"/>
                                        </p:tgtEl>
                                        <p:attrNameLst>
                                          <p:attrName>ppt_w</p:attrName>
                                        </p:attrNameLst>
                                      </p:cBhvr>
                                      <p:tavLst>
                                        <p:tav tm="0">
                                          <p:val>
                                            <p:strVal val="#ppt_w*0.70"/>
                                          </p:val>
                                        </p:tav>
                                        <p:tav tm="100000">
                                          <p:val>
                                            <p:strVal val="#ppt_w"/>
                                          </p:val>
                                        </p:tav>
                                      </p:tavLst>
                                    </p:anim>
                                    <p:anim calcmode="lin" valueType="num">
                                      <p:cBhvr>
                                        <p:cTn id="50" dur="1000" fill="hold"/>
                                        <p:tgtEl>
                                          <p:spTgt spid="12"/>
                                        </p:tgtEl>
                                        <p:attrNameLst>
                                          <p:attrName>ppt_h</p:attrName>
                                        </p:attrNameLst>
                                      </p:cBhvr>
                                      <p:tavLst>
                                        <p:tav tm="0">
                                          <p:val>
                                            <p:strVal val="#ppt_h"/>
                                          </p:val>
                                        </p:tav>
                                        <p:tav tm="100000">
                                          <p:val>
                                            <p:strVal val="#ppt_h"/>
                                          </p:val>
                                        </p:tav>
                                      </p:tavLst>
                                    </p:anim>
                                    <p:animEffect transition="in" filter="fade">
                                      <p:cBhvr>
                                        <p:cTn id="51"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20" grpId="0" animBg="1"/>
      <p:bldP spid="22"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6786" name="Text Box 2"/>
          <p:cNvSpPr txBox="1">
            <a:spLocks noChangeArrowheads="1"/>
          </p:cNvSpPr>
          <p:nvPr/>
        </p:nvSpPr>
        <p:spPr bwMode="auto">
          <a:xfrm>
            <a:off x="3822700" y="5588000"/>
            <a:ext cx="47069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马利亚             约瑟</a:t>
            </a:r>
          </a:p>
        </p:txBody>
      </p:sp>
      <p:sp>
        <p:nvSpPr>
          <p:cNvPr id="886787" name="Line 3"/>
          <p:cNvSpPr>
            <a:spLocks noChangeShapeType="1"/>
          </p:cNvSpPr>
          <p:nvPr/>
        </p:nvSpPr>
        <p:spPr bwMode="auto">
          <a:xfrm flipV="1">
            <a:off x="6108700" y="38719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88" name="Line 4"/>
          <p:cNvSpPr>
            <a:spLocks noChangeShapeType="1"/>
          </p:cNvSpPr>
          <p:nvPr/>
        </p:nvSpPr>
        <p:spPr bwMode="auto">
          <a:xfrm flipV="1">
            <a:off x="61468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100357" name="Text Box 5"/>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886790" name="Rectangle 6"/>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886792" name="Line 8"/>
          <p:cNvSpPr>
            <a:spLocks noChangeShapeType="1"/>
          </p:cNvSpPr>
          <p:nvPr/>
        </p:nvSpPr>
        <p:spPr bwMode="auto">
          <a:xfrm flipV="1">
            <a:off x="4419600" y="52816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3" name="Line 9"/>
          <p:cNvSpPr>
            <a:spLocks noChangeShapeType="1"/>
          </p:cNvSpPr>
          <p:nvPr/>
        </p:nvSpPr>
        <p:spPr bwMode="auto">
          <a:xfrm flipV="1">
            <a:off x="4419600" y="3846513"/>
            <a:ext cx="0" cy="3270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4" name="Text Box 10"/>
          <p:cNvSpPr txBox="1">
            <a:spLocks noChangeArrowheads="1"/>
          </p:cNvSpPr>
          <p:nvPr/>
        </p:nvSpPr>
        <p:spPr bwMode="auto">
          <a:xfrm>
            <a:off x="3771900" y="3475038"/>
            <a:ext cx="3197225"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 </a:t>
            </a:r>
            <a:r>
              <a:rPr lang="zh-CN" altLang="en-US" b="1" u="sng">
                <a:solidFill>
                  <a:srgbClr val="FFFF00"/>
                </a:solidFill>
                <a:latin typeface="Times" charset="0"/>
              </a:rPr>
              <a:t>拿单</a:t>
            </a:r>
            <a:r>
              <a:rPr lang="zh-CN" altLang="en-US" b="1">
                <a:solidFill>
                  <a:srgbClr val="FFFF00"/>
                </a:solidFill>
                <a:latin typeface="Times" charset="0"/>
              </a:rPr>
              <a:t>            </a:t>
            </a:r>
            <a:r>
              <a:rPr lang="zh-CN" altLang="en-US" b="1" u="sng">
                <a:solidFill>
                  <a:srgbClr val="FFFF00"/>
                </a:solidFill>
                <a:latin typeface="Times" charset="0"/>
              </a:rPr>
              <a:t>所罗门</a:t>
            </a:r>
          </a:p>
        </p:txBody>
      </p:sp>
      <p:sp>
        <p:nvSpPr>
          <p:cNvPr id="886795" name="Line 11"/>
          <p:cNvSpPr>
            <a:spLocks noChangeShapeType="1"/>
          </p:cNvSpPr>
          <p:nvPr/>
        </p:nvSpPr>
        <p:spPr bwMode="auto">
          <a:xfrm>
            <a:off x="4910138" y="3133725"/>
            <a:ext cx="1587" cy="2190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6" name="Line 12"/>
          <p:cNvSpPr>
            <a:spLocks noChangeShapeType="1"/>
          </p:cNvSpPr>
          <p:nvPr/>
        </p:nvSpPr>
        <p:spPr bwMode="auto">
          <a:xfrm flipH="1">
            <a:off x="4281488" y="3351213"/>
            <a:ext cx="1658937" cy="4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7" name="Line 13"/>
          <p:cNvSpPr>
            <a:spLocks noChangeShapeType="1"/>
          </p:cNvSpPr>
          <p:nvPr/>
        </p:nvSpPr>
        <p:spPr bwMode="auto">
          <a:xfrm>
            <a:off x="5946775" y="3357563"/>
            <a:ext cx="1588"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8" name="Line 14"/>
          <p:cNvSpPr>
            <a:spLocks noChangeShapeType="1"/>
          </p:cNvSpPr>
          <p:nvPr/>
        </p:nvSpPr>
        <p:spPr bwMode="auto">
          <a:xfrm>
            <a:off x="4249738" y="3352800"/>
            <a:ext cx="1587" cy="168275"/>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799" name="Line 15"/>
          <p:cNvSpPr>
            <a:spLocks noChangeShapeType="1"/>
          </p:cNvSpPr>
          <p:nvPr/>
        </p:nvSpPr>
        <p:spPr bwMode="auto">
          <a:xfrm flipH="1" flipV="1">
            <a:off x="36083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0" name="Line 16"/>
          <p:cNvSpPr>
            <a:spLocks noChangeShapeType="1"/>
          </p:cNvSpPr>
          <p:nvPr/>
        </p:nvSpPr>
        <p:spPr bwMode="auto">
          <a:xfrm flipH="1" flipV="1">
            <a:off x="5805488" y="3355975"/>
            <a:ext cx="814387" cy="0"/>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1" name="Line 17"/>
          <p:cNvSpPr>
            <a:spLocks noChangeShapeType="1"/>
          </p:cNvSpPr>
          <p:nvPr/>
        </p:nvSpPr>
        <p:spPr bwMode="auto">
          <a:xfrm>
            <a:off x="4762500" y="3136900"/>
            <a:ext cx="304800" cy="0"/>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2" name="Line 18"/>
          <p:cNvSpPr>
            <a:spLocks noChangeShapeType="1"/>
          </p:cNvSpPr>
          <p:nvPr/>
        </p:nvSpPr>
        <p:spPr bwMode="auto">
          <a:xfrm flipV="1">
            <a:off x="4338638" y="2759075"/>
            <a:ext cx="1587"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3" name="Line 19"/>
          <p:cNvSpPr>
            <a:spLocks noChangeShapeType="1"/>
          </p:cNvSpPr>
          <p:nvPr/>
        </p:nvSpPr>
        <p:spPr bwMode="auto">
          <a:xfrm flipV="1">
            <a:off x="4330700" y="2220913"/>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4" name="Text Box 20"/>
          <p:cNvSpPr txBox="1">
            <a:spLocks noChangeArrowheads="1"/>
          </p:cNvSpPr>
          <p:nvPr/>
        </p:nvSpPr>
        <p:spPr bwMode="auto">
          <a:xfrm>
            <a:off x="0" y="2030413"/>
            <a:ext cx="5387975" cy="374650"/>
          </a:xfrm>
          <a:prstGeom prst="rect">
            <a:avLst/>
          </a:prstGeom>
          <a:noFill/>
          <a:ln w="9525">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endParaRPr lang="zh-CN" altLang="en-US" sz="1600" b="1">
              <a:solidFill>
                <a:srgbClr val="FFFF00"/>
              </a:solidFill>
              <a:latin typeface="宋体" charset="-122"/>
              <a:ea typeface="宋体" charset="-122"/>
              <a:cs typeface="宋体" charset="-122"/>
            </a:endParaRPr>
          </a:p>
        </p:txBody>
      </p:sp>
      <p:sp>
        <p:nvSpPr>
          <p:cNvPr id="886805" name="Text Box 21"/>
          <p:cNvSpPr txBox="1">
            <a:spLocks noChangeArrowheads="1"/>
          </p:cNvSpPr>
          <p:nvPr/>
        </p:nvSpPr>
        <p:spPr bwMode="auto">
          <a:xfrm>
            <a:off x="3929063" y="1819275"/>
            <a:ext cx="81915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挪亚</a:t>
            </a:r>
          </a:p>
        </p:txBody>
      </p:sp>
      <p:sp>
        <p:nvSpPr>
          <p:cNvPr id="886806" name="Line 22"/>
          <p:cNvSpPr>
            <a:spLocks noChangeShapeType="1"/>
          </p:cNvSpPr>
          <p:nvPr/>
        </p:nvSpPr>
        <p:spPr bwMode="auto">
          <a:xfrm flipV="1">
            <a:off x="4321175" y="1690688"/>
            <a:ext cx="1588" cy="187325"/>
          </a:xfrm>
          <a:prstGeom prst="line">
            <a:avLst/>
          </a:prstGeom>
          <a:noFill/>
          <a:ln w="28575">
            <a:solidFill>
              <a:schemeClr val="folHlink"/>
            </a:solidFill>
            <a:prstDash val="sysDot"/>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7" name="Line 23"/>
          <p:cNvSpPr>
            <a:spLocks noChangeShapeType="1"/>
          </p:cNvSpPr>
          <p:nvPr/>
        </p:nvSpPr>
        <p:spPr bwMode="auto">
          <a:xfrm>
            <a:off x="2489200" y="1196975"/>
            <a:ext cx="18288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8" name="Line 24"/>
          <p:cNvSpPr>
            <a:spLocks noChangeShapeType="1"/>
          </p:cNvSpPr>
          <p:nvPr/>
        </p:nvSpPr>
        <p:spPr bwMode="auto">
          <a:xfrm flipV="1">
            <a:off x="4318000" y="1200150"/>
            <a:ext cx="1588" cy="157163"/>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09" name="Text Box 25"/>
          <p:cNvSpPr txBox="1">
            <a:spLocks noChangeArrowheads="1"/>
          </p:cNvSpPr>
          <p:nvPr/>
        </p:nvSpPr>
        <p:spPr bwMode="auto">
          <a:xfrm>
            <a:off x="2082800" y="1336675"/>
            <a:ext cx="2713038"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该隐	亚伯  </a:t>
            </a:r>
            <a:r>
              <a:rPr lang="en-US" altLang="zh-CN" b="1">
                <a:solidFill>
                  <a:srgbClr val="FFFF00"/>
                </a:solidFill>
                <a:latin typeface="Times" charset="0"/>
              </a:rPr>
              <a:t>  </a:t>
            </a:r>
            <a:r>
              <a:rPr lang="zh-CN" altLang="en-US" b="1">
                <a:solidFill>
                  <a:srgbClr val="FFFF00"/>
                </a:solidFill>
                <a:latin typeface="Times" charset="0"/>
              </a:rPr>
              <a:t>塞特</a:t>
            </a:r>
          </a:p>
        </p:txBody>
      </p:sp>
      <p:sp>
        <p:nvSpPr>
          <p:cNvPr id="886810" name="Line 26"/>
          <p:cNvSpPr>
            <a:spLocks noChangeShapeType="1"/>
          </p:cNvSpPr>
          <p:nvPr/>
        </p:nvSpPr>
        <p:spPr bwMode="auto">
          <a:xfrm>
            <a:off x="3327400" y="955675"/>
            <a:ext cx="2286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1" name="Line 27"/>
          <p:cNvSpPr>
            <a:spLocks noChangeShapeType="1"/>
          </p:cNvSpPr>
          <p:nvPr/>
        </p:nvSpPr>
        <p:spPr bwMode="auto">
          <a:xfrm>
            <a:off x="2489200" y="1196975"/>
            <a:ext cx="901700" cy="1588"/>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2" name="Line 28"/>
          <p:cNvSpPr>
            <a:spLocks noChangeShapeType="1"/>
          </p:cNvSpPr>
          <p:nvPr/>
        </p:nvSpPr>
        <p:spPr bwMode="auto">
          <a:xfrm flipV="1">
            <a:off x="3427413" y="960438"/>
            <a:ext cx="1587"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3" name="Line 29"/>
          <p:cNvSpPr>
            <a:spLocks noChangeShapeType="1"/>
          </p:cNvSpPr>
          <p:nvPr/>
        </p:nvSpPr>
        <p:spPr bwMode="auto">
          <a:xfrm flipV="1">
            <a:off x="2487613" y="1214438"/>
            <a:ext cx="1587" cy="1317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4" name="Line 30"/>
          <p:cNvSpPr>
            <a:spLocks noChangeShapeType="1"/>
          </p:cNvSpPr>
          <p:nvPr/>
        </p:nvSpPr>
        <p:spPr bwMode="auto">
          <a:xfrm flipV="1">
            <a:off x="3429000" y="1150938"/>
            <a:ext cx="1588" cy="207962"/>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5" name="Line 31"/>
          <p:cNvSpPr>
            <a:spLocks noChangeShapeType="1"/>
          </p:cNvSpPr>
          <p:nvPr/>
        </p:nvSpPr>
        <p:spPr bwMode="auto">
          <a:xfrm flipH="1">
            <a:off x="3227388" y="1246188"/>
            <a:ext cx="350837" cy="48736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16" name="Line 32"/>
          <p:cNvSpPr>
            <a:spLocks noChangeShapeType="1"/>
          </p:cNvSpPr>
          <p:nvPr/>
        </p:nvSpPr>
        <p:spPr bwMode="auto">
          <a:xfrm>
            <a:off x="3221038" y="1239838"/>
            <a:ext cx="363537" cy="544512"/>
          </a:xfrm>
          <a:prstGeom prst="line">
            <a:avLst/>
          </a:prstGeom>
          <a:noFill/>
          <a:ln w="76200">
            <a:solidFill>
              <a:srgbClr val="CC0000"/>
            </a:solidFill>
            <a:round/>
            <a:headEnd/>
            <a:tailEnd/>
          </a:ln>
          <a:effectLst>
            <a:outerShdw blurRad="63500" dist="89803"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100384" name="Text Box 33"/>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6818" name="Text Box 34"/>
          <p:cNvSpPr txBox="1">
            <a:spLocks noChangeArrowheads="1"/>
          </p:cNvSpPr>
          <p:nvPr/>
        </p:nvSpPr>
        <p:spPr bwMode="auto">
          <a:xfrm>
            <a:off x="2032000" y="714375"/>
            <a:ext cx="28956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a:solidFill>
                  <a:srgbClr val="FFFF00"/>
                </a:solidFill>
                <a:latin typeface="Times" charset="0"/>
              </a:rPr>
              <a:t>亚当      夏娃</a:t>
            </a:r>
          </a:p>
        </p:txBody>
      </p:sp>
      <p:sp>
        <p:nvSpPr>
          <p:cNvPr id="100386" name="Text Box 35"/>
          <p:cNvSpPr txBox="1">
            <a:spLocks noChangeArrowheads="1"/>
          </p:cNvSpPr>
          <p:nvPr/>
        </p:nvSpPr>
        <p:spPr bwMode="auto">
          <a:xfrm>
            <a:off x="8726488" y="82550"/>
            <a:ext cx="260350" cy="446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a:solidFill>
                  <a:srgbClr val="FFA27C"/>
                </a:solidFill>
                <a:latin typeface="宋体" charset="0"/>
              </a:rPr>
              <a:t> </a:t>
            </a:r>
          </a:p>
        </p:txBody>
      </p:sp>
      <p:sp>
        <p:nvSpPr>
          <p:cNvPr id="886820" name="Rectangle 36"/>
          <p:cNvSpPr>
            <a:spLocks noChangeArrowheads="1"/>
          </p:cNvSpPr>
          <p:nvPr/>
        </p:nvSpPr>
        <p:spPr bwMode="auto">
          <a:xfrm>
            <a:off x="0" y="204788"/>
            <a:ext cx="9144000" cy="344487"/>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algn="ctr">
              <a:lnSpc>
                <a:spcPct val="70000"/>
              </a:lnSpc>
              <a:spcBef>
                <a:spcPct val="50000"/>
              </a:spcBef>
              <a:defRPr/>
            </a:pPr>
            <a:r>
              <a:rPr lang="zh-CN" altLang="en-US" b="1">
                <a:solidFill>
                  <a:srgbClr val="FFFF00"/>
                </a:solidFill>
                <a:latin typeface="Times New Roman" charset="0"/>
                <a:ea typeface="宋体" charset="-122"/>
                <a:cs typeface="宋体" charset="-122"/>
              </a:rPr>
              <a:t>大卫的后裔</a:t>
            </a:r>
            <a:r>
              <a:rPr lang="en-US" altLang="zh-CN" b="1">
                <a:solidFill>
                  <a:srgbClr val="FFFF00"/>
                </a:solidFill>
                <a:latin typeface="Times New Roman" charset="0"/>
                <a:ea typeface="宋体" charset="-122"/>
                <a:cs typeface="宋体" charset="-122"/>
              </a:rPr>
              <a:t>:</a:t>
            </a:r>
            <a:r>
              <a:rPr lang="en-US" altLang="zh-CN" sz="1800" b="1">
                <a:solidFill>
                  <a:srgbClr val="FFFF00"/>
                </a:solidFill>
                <a:latin typeface="Times New Roman" charset="0"/>
                <a:ea typeface="宋体" charset="-122"/>
                <a:cs typeface="宋体" charset="-122"/>
              </a:rPr>
              <a:t>  </a:t>
            </a:r>
            <a:r>
              <a:rPr lang="zh-CN" altLang="en-US" b="1">
                <a:solidFill>
                  <a:srgbClr val="FFFF00"/>
                </a:solidFill>
                <a:latin typeface="PMingLiU" pitchFamily="18" charset="-128"/>
                <a:ea typeface="宋体" charset="-122"/>
                <a:cs typeface="宋体" charset="-122"/>
              </a:rPr>
              <a:t>耶稣基督的王室家谱</a:t>
            </a:r>
            <a:r>
              <a:rPr lang="zh-CN" altLang="en-US" b="1">
                <a:solidFill>
                  <a:srgbClr val="FFFF00"/>
                </a:solidFill>
                <a:latin typeface="Times New Roman" charset="0"/>
                <a:ea typeface="宋体" charset="-122"/>
                <a:cs typeface="宋体" charset="-122"/>
              </a:rPr>
              <a:t>*</a:t>
            </a:r>
          </a:p>
        </p:txBody>
      </p:sp>
      <p:sp>
        <p:nvSpPr>
          <p:cNvPr id="886821" name="Text Box 37"/>
          <p:cNvSpPr txBox="1">
            <a:spLocks noChangeArrowheads="1"/>
          </p:cNvSpPr>
          <p:nvPr/>
        </p:nvSpPr>
        <p:spPr bwMode="auto">
          <a:xfrm>
            <a:off x="3017838" y="2354263"/>
            <a:ext cx="2628900" cy="473075"/>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b="1" i="1">
                <a:solidFill>
                  <a:srgbClr val="FF1E2A"/>
                </a:solidFill>
                <a:latin typeface="Times" charset="0"/>
              </a:rPr>
              <a:t>亚伯拉罕 </a:t>
            </a:r>
            <a:endParaRPr lang="zh-CN" altLang="en-US" b="1">
              <a:solidFill>
                <a:srgbClr val="FFFF00"/>
              </a:solidFill>
              <a:latin typeface="Times" charset="0"/>
            </a:endParaRPr>
          </a:p>
        </p:txBody>
      </p:sp>
      <p:sp>
        <p:nvSpPr>
          <p:cNvPr id="886822" name="Text Box 38"/>
          <p:cNvSpPr txBox="1">
            <a:spLocks noChangeArrowheads="1"/>
          </p:cNvSpPr>
          <p:nvPr/>
        </p:nvSpPr>
        <p:spPr bwMode="auto">
          <a:xfrm>
            <a:off x="5210175" y="2892425"/>
            <a:ext cx="1300163"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00"/>
                </a:solidFill>
                <a:latin typeface="Times" charset="0"/>
              </a:rPr>
              <a:t>拔示巴</a:t>
            </a:r>
          </a:p>
        </p:txBody>
      </p:sp>
      <p:sp>
        <p:nvSpPr>
          <p:cNvPr id="886823" name="Text Box 39"/>
          <p:cNvSpPr txBox="1">
            <a:spLocks noChangeArrowheads="1"/>
          </p:cNvSpPr>
          <p:nvPr/>
        </p:nvSpPr>
        <p:spPr bwMode="auto">
          <a:xfrm>
            <a:off x="3913188" y="2889250"/>
            <a:ext cx="1009650" cy="457200"/>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b="1">
                <a:solidFill>
                  <a:srgbClr val="FFFFFF"/>
                </a:solidFill>
                <a:latin typeface="Times" charset="0"/>
              </a:rPr>
              <a:t>大卫</a:t>
            </a:r>
            <a:endParaRPr lang="zh-CN" altLang="en-US" b="1">
              <a:solidFill>
                <a:srgbClr val="FFFF00"/>
              </a:solidFill>
              <a:latin typeface="Times" charset="0"/>
            </a:endParaRPr>
          </a:p>
        </p:txBody>
      </p:sp>
      <p:sp>
        <p:nvSpPr>
          <p:cNvPr id="886824" name="Line 40"/>
          <p:cNvSpPr>
            <a:spLocks noChangeShapeType="1"/>
          </p:cNvSpPr>
          <p:nvPr/>
        </p:nvSpPr>
        <p:spPr bwMode="auto">
          <a:xfrm flipH="1">
            <a:off x="5010150" y="5834063"/>
            <a:ext cx="677863" cy="1587"/>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nvGrpSpPr>
          <p:cNvPr id="100392" name="Group 41"/>
          <p:cNvGrpSpPr>
            <a:grpSpLocks/>
          </p:cNvGrpSpPr>
          <p:nvPr/>
        </p:nvGrpSpPr>
        <p:grpSpPr bwMode="auto">
          <a:xfrm>
            <a:off x="4038600" y="5840413"/>
            <a:ext cx="3429000" cy="915987"/>
            <a:chOff x="2544" y="3679"/>
            <a:chExt cx="2160" cy="577"/>
          </a:xfrm>
        </p:grpSpPr>
        <p:sp>
          <p:nvSpPr>
            <p:cNvPr id="886826" name="Line 42"/>
            <p:cNvSpPr>
              <a:spLocks noChangeShapeType="1"/>
            </p:cNvSpPr>
            <p:nvPr/>
          </p:nvSpPr>
          <p:spPr bwMode="auto">
            <a:xfrm flipH="1" flipV="1">
              <a:off x="3391" y="3679"/>
              <a:ext cx="0" cy="306"/>
            </a:xfrm>
            <a:prstGeom prst="line">
              <a:avLst/>
            </a:prstGeom>
            <a:noFill/>
            <a:ln w="28575">
              <a:solidFill>
                <a:schemeClr val="folHlink"/>
              </a:solidFill>
              <a:round/>
              <a:headEnd/>
              <a:tailEnd/>
            </a:ln>
            <a:effectLst>
              <a:outerShdw blurRad="63500" dist="38099"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886827" name="Text Box 43"/>
            <p:cNvSpPr txBox="1">
              <a:spLocks noChangeArrowheads="1"/>
            </p:cNvSpPr>
            <p:nvPr/>
          </p:nvSpPr>
          <p:spPr bwMode="auto">
            <a:xfrm>
              <a:off x="2544" y="3929"/>
              <a:ext cx="2160" cy="327"/>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spcBef>
                  <a:spcPct val="50000"/>
                </a:spcBef>
              </a:pPr>
              <a:r>
                <a:rPr lang="zh-CN" altLang="en-US" sz="2800" b="1">
                  <a:solidFill>
                    <a:srgbClr val="FFFFFF"/>
                  </a:solidFill>
                  <a:latin typeface="Times" charset="0"/>
                </a:rPr>
                <a:t>      耶稣基督</a:t>
              </a:r>
              <a:endParaRPr lang="zh-CN" altLang="en-US" sz="2800" b="1">
                <a:solidFill>
                  <a:srgbClr val="FFFF00"/>
                </a:solidFill>
                <a:latin typeface="Times" charset="0"/>
              </a:endParaRPr>
            </a:p>
          </p:txBody>
        </p:sp>
      </p:grpSp>
      <p:grpSp>
        <p:nvGrpSpPr>
          <p:cNvPr id="100393" name="Group 44"/>
          <p:cNvGrpSpPr>
            <a:grpSpLocks/>
          </p:cNvGrpSpPr>
          <p:nvPr/>
        </p:nvGrpSpPr>
        <p:grpSpPr bwMode="auto">
          <a:xfrm>
            <a:off x="2828925" y="4303713"/>
            <a:ext cx="2474913" cy="858837"/>
            <a:chOff x="1287" y="2701"/>
            <a:chExt cx="1977" cy="541"/>
          </a:xfrm>
        </p:grpSpPr>
        <p:sp>
          <p:nvSpPr>
            <p:cNvPr id="886829" name="Text Box 45"/>
            <p:cNvSpPr txBox="1">
              <a:spLocks noChangeArrowheads="1"/>
            </p:cNvSpPr>
            <p:nvPr/>
          </p:nvSpPr>
          <p:spPr bwMode="auto">
            <a:xfrm>
              <a:off x="1287" y="2793"/>
              <a:ext cx="1977"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a:lnSpc>
                  <a:spcPct val="60000"/>
                </a:lnSpc>
                <a:spcBef>
                  <a:spcPct val="50000"/>
                </a:spcBef>
                <a:defRPr/>
              </a:pPr>
              <a:r>
                <a:rPr lang="zh-CN" altLang="en-US" b="1">
                  <a:solidFill>
                    <a:srgbClr val="FFFF00"/>
                  </a:solidFill>
                  <a:latin typeface="Times" charset="0"/>
                  <a:ea typeface="宋体" charset="-122"/>
                  <a:cs typeface="宋体" charset="-122"/>
                </a:rPr>
                <a:t>家族 权利</a:t>
              </a:r>
            </a:p>
            <a:p>
              <a:pPr algn="ctr">
                <a:lnSpc>
                  <a:spcPct val="60000"/>
                </a:lnSpc>
                <a:spcBef>
                  <a:spcPct val="50000"/>
                </a:spcBef>
                <a:defRPr/>
              </a:pPr>
              <a:r>
                <a:rPr lang="zh-CN" altLang="en-US" b="1">
                  <a:solidFill>
                    <a:srgbClr val="FFFF00"/>
                  </a:solidFill>
                  <a:latin typeface="Times" charset="0"/>
                  <a:ea typeface="宋体" charset="-122"/>
                  <a:cs typeface="宋体" charset="-122"/>
                </a:rPr>
                <a:t>路 3: 23-38</a:t>
              </a:r>
            </a:p>
          </p:txBody>
        </p:sp>
        <p:sp>
          <p:nvSpPr>
            <p:cNvPr id="886830" name="Rectangle 46"/>
            <p:cNvSpPr>
              <a:spLocks noChangeArrowheads="1"/>
            </p:cNvSpPr>
            <p:nvPr/>
          </p:nvSpPr>
          <p:spPr bwMode="auto">
            <a:xfrm>
              <a:off x="1333" y="2701"/>
              <a:ext cx="1868"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lgn="ctr">
                <a:defRPr/>
              </a:pPr>
              <a:endParaRPr lang="zh-CN" altLang="en-US" sz="1600">
                <a:solidFill>
                  <a:srgbClr val="FFFF00"/>
                </a:solidFill>
                <a:latin typeface="Times New Roman" charset="0"/>
                <a:ea typeface="宋体" charset="-122"/>
                <a:cs typeface="宋体" charset="-122"/>
              </a:endParaRPr>
            </a:p>
          </p:txBody>
        </p:sp>
      </p:grpSp>
      <p:grpSp>
        <p:nvGrpSpPr>
          <p:cNvPr id="100394" name="Group 47"/>
          <p:cNvGrpSpPr>
            <a:grpSpLocks/>
          </p:cNvGrpSpPr>
          <p:nvPr/>
        </p:nvGrpSpPr>
        <p:grpSpPr bwMode="auto">
          <a:xfrm>
            <a:off x="5430838" y="4303713"/>
            <a:ext cx="2133600" cy="857250"/>
            <a:chOff x="3285" y="2701"/>
            <a:chExt cx="1843" cy="540"/>
          </a:xfrm>
        </p:grpSpPr>
        <p:sp>
          <p:nvSpPr>
            <p:cNvPr id="886832" name="Text Box 48"/>
            <p:cNvSpPr txBox="1">
              <a:spLocks noChangeArrowheads="1"/>
            </p:cNvSpPr>
            <p:nvPr/>
          </p:nvSpPr>
          <p:spPr bwMode="auto">
            <a:xfrm>
              <a:off x="3318" y="2792"/>
              <a:ext cx="1729" cy="449"/>
            </a:xfrm>
            <a:prstGeom prst="rect">
              <a:avLst/>
            </a:prstGeom>
            <a:noFill/>
            <a:ln w="9525">
              <a:noFill/>
              <a:miter lim="800000"/>
              <a:headEnd/>
              <a:tailEnd/>
            </a:ln>
            <a:effectLst>
              <a:outerShdw blurRad="63500" dist="38099" dir="2700000" algn="ctr" rotWithShape="0">
                <a:schemeClr val="bg2">
                  <a:alpha val="74998"/>
                </a:schemeClr>
              </a:outerShdw>
            </a:effectLst>
          </p:spPr>
          <p:txBody>
            <a:bodyPr>
              <a:spAutoFit/>
            </a:bodyPr>
            <a:lstStyle/>
            <a:p>
              <a:pPr algn="ctr">
                <a:lnSpc>
                  <a:spcPct val="60000"/>
                </a:lnSpc>
                <a:spcBef>
                  <a:spcPct val="50000"/>
                </a:spcBef>
                <a:defRPr/>
              </a:pPr>
              <a:r>
                <a:rPr lang="zh-CN" altLang="en-US" b="1">
                  <a:solidFill>
                    <a:srgbClr val="FFFF00"/>
                  </a:solidFill>
                  <a:latin typeface="Times" charset="0"/>
                  <a:ea typeface="宋体" charset="-122"/>
                  <a:cs typeface="宋体" charset="-122"/>
                </a:rPr>
                <a:t>合法 权利</a:t>
              </a:r>
            </a:p>
            <a:p>
              <a:pPr algn="ctr">
                <a:lnSpc>
                  <a:spcPct val="60000"/>
                </a:lnSpc>
                <a:spcBef>
                  <a:spcPct val="50000"/>
                </a:spcBef>
                <a:defRPr/>
              </a:pPr>
              <a:r>
                <a:rPr lang="zh-CN" altLang="en-US" b="1">
                  <a:solidFill>
                    <a:srgbClr val="FFFF00"/>
                  </a:solidFill>
                  <a:latin typeface="Times" charset="0"/>
                  <a:ea typeface="宋体" charset="-122"/>
                  <a:cs typeface="宋体" charset="-122"/>
                </a:rPr>
                <a:t>太 1: 1-17</a:t>
              </a:r>
            </a:p>
          </p:txBody>
        </p:sp>
        <p:sp>
          <p:nvSpPr>
            <p:cNvPr id="886833" name="Rectangle 49"/>
            <p:cNvSpPr>
              <a:spLocks noChangeArrowheads="1"/>
            </p:cNvSpPr>
            <p:nvPr/>
          </p:nvSpPr>
          <p:spPr bwMode="auto">
            <a:xfrm>
              <a:off x="3285" y="2701"/>
              <a:ext cx="1843" cy="534"/>
            </a:xfrm>
            <a:prstGeom prst="rect">
              <a:avLst/>
            </a:prstGeom>
            <a:noFill/>
            <a:ln w="57150">
              <a:solidFill>
                <a:schemeClr val="folHlink"/>
              </a:solidFill>
              <a:miter lim="800000"/>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grpSp>
      <p:sp>
        <p:nvSpPr>
          <p:cNvPr id="886838" name="Text Box 54"/>
          <p:cNvSpPr txBox="1">
            <a:spLocks noChangeArrowheads="1"/>
          </p:cNvSpPr>
          <p:nvPr/>
        </p:nvSpPr>
        <p:spPr bwMode="auto">
          <a:xfrm>
            <a:off x="1992313" y="5430838"/>
            <a:ext cx="1806575" cy="712787"/>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60000"/>
              </a:lnSpc>
              <a:spcBef>
                <a:spcPct val="50000"/>
              </a:spcBef>
            </a:pPr>
            <a:r>
              <a:rPr lang="zh-CN" altLang="en-US" b="1">
                <a:solidFill>
                  <a:srgbClr val="66FF99"/>
                </a:solidFill>
                <a:latin typeface="宋体" charset="0"/>
              </a:rPr>
              <a:t>血源</a:t>
            </a:r>
          </a:p>
          <a:p>
            <a:pPr algn="ctr">
              <a:lnSpc>
                <a:spcPct val="60000"/>
              </a:lnSpc>
              <a:spcBef>
                <a:spcPct val="50000"/>
              </a:spcBef>
            </a:pPr>
            <a:r>
              <a:rPr lang="zh-CN" altLang="en-US" b="1">
                <a:solidFill>
                  <a:srgbClr val="66FF99"/>
                </a:solidFill>
                <a:latin typeface="宋体" charset="0"/>
              </a:rPr>
              <a:t>的权利</a:t>
            </a:r>
            <a:endParaRPr lang="zh-CN" altLang="en-US" b="1">
              <a:solidFill>
                <a:srgbClr val="66FF99"/>
              </a:solidFill>
              <a:latin typeface="Engravers MT" charset="0"/>
            </a:endParaRPr>
          </a:p>
        </p:txBody>
      </p:sp>
      <p:sp>
        <p:nvSpPr>
          <p:cNvPr id="886839" name="Text Box 55"/>
          <p:cNvSpPr txBox="1">
            <a:spLocks noChangeArrowheads="1"/>
          </p:cNvSpPr>
          <p:nvPr/>
        </p:nvSpPr>
        <p:spPr bwMode="auto">
          <a:xfrm>
            <a:off x="6835775" y="5400675"/>
            <a:ext cx="1452563" cy="749300"/>
          </a:xfrm>
          <a:prstGeom prst="rect">
            <a:avLst/>
          </a:prstGeom>
          <a:noFill/>
          <a:ln w="9525">
            <a:noFill/>
            <a:miter lim="800000"/>
            <a:headEnd/>
            <a:tailEnd/>
          </a:ln>
          <a:effectLst>
            <a:outerShdw blurRad="63500" dist="107763" dir="2700000"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90000"/>
              </a:lnSpc>
              <a:spcBef>
                <a:spcPct val="50000"/>
              </a:spcBef>
            </a:pPr>
            <a:r>
              <a:rPr lang="zh-CN" altLang="en-US" b="1">
                <a:solidFill>
                  <a:srgbClr val="66FF99"/>
                </a:solidFill>
                <a:latin typeface="宋体" charset="0"/>
              </a:rPr>
              <a:t>合法   的权利</a:t>
            </a:r>
            <a:endParaRPr lang="en-US" altLang="zh-CN" b="1">
              <a:solidFill>
                <a:srgbClr val="66FF99"/>
              </a:solidFill>
              <a:latin typeface="宋体" charset="0"/>
            </a:endParaRPr>
          </a:p>
        </p:txBody>
      </p:sp>
      <p:sp>
        <p:nvSpPr>
          <p:cNvPr id="886844" name="Rectangle 60"/>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37</a:t>
            </a:r>
          </a:p>
        </p:txBody>
      </p:sp>
      <p:sp>
        <p:nvSpPr>
          <p:cNvPr id="886846" name="AutoShape 62"/>
          <p:cNvSpPr>
            <a:spLocks noChangeArrowheads="1"/>
          </p:cNvSpPr>
          <p:nvPr/>
        </p:nvSpPr>
        <p:spPr bwMode="auto">
          <a:xfrm>
            <a:off x="2220913" y="5329238"/>
            <a:ext cx="2676525" cy="874712"/>
          </a:xfrm>
          <a:prstGeom prst="roundRect">
            <a:avLst>
              <a:gd name="adj" fmla="val 16667"/>
            </a:avLst>
          </a:prstGeom>
          <a:noFill/>
          <a:ln w="57150">
            <a:solidFill>
              <a:srgbClr val="FF9900"/>
            </a:solidFill>
            <a:round/>
            <a:headEnd/>
            <a:tailEnd/>
          </a:ln>
          <a:effectLst>
            <a:outerShdw blurRad="63500" dist="81320" dir="3080412" algn="ctr" rotWithShape="0">
              <a:schemeClr val="bg2">
                <a:alpha val="74998"/>
              </a:schemeClr>
            </a:outerShdw>
          </a:effectLst>
        </p:spPr>
        <p:txBody>
          <a:bodyPr anchor="ctr">
            <a:spAutoFit/>
          </a:bodyPr>
          <a:lstStyle/>
          <a:p>
            <a:pPr>
              <a:spcBef>
                <a:spcPct val="50000"/>
              </a:spcBef>
              <a:defRPr/>
            </a:pPr>
            <a:endParaRPr lang="en-US">
              <a:solidFill>
                <a:srgbClr val="FFFF00"/>
              </a:solidFill>
              <a:latin typeface="Comic Sans MS" charset="0"/>
              <a:ea typeface="宋体"/>
              <a:cs typeface="宋体"/>
            </a:endParaRPr>
          </a:p>
        </p:txBody>
      </p:sp>
      <p:sp>
        <p:nvSpPr>
          <p:cNvPr id="886847" name="AutoShape 63"/>
          <p:cNvSpPr>
            <a:spLocks noChangeArrowheads="1"/>
          </p:cNvSpPr>
          <p:nvPr/>
        </p:nvSpPr>
        <p:spPr bwMode="auto">
          <a:xfrm>
            <a:off x="5703888" y="5349875"/>
            <a:ext cx="2454275" cy="874713"/>
          </a:xfrm>
          <a:prstGeom prst="roundRect">
            <a:avLst>
              <a:gd name="adj" fmla="val 16667"/>
            </a:avLst>
          </a:prstGeom>
          <a:noFill/>
          <a:ln w="57150">
            <a:solidFill>
              <a:srgbClr val="FF9900"/>
            </a:solidFill>
            <a:round/>
            <a:headEnd/>
            <a:tailEnd/>
          </a:ln>
          <a:effectLst>
            <a:outerShdw blurRad="63500" dist="81320" dir="3080412" algn="ctr" rotWithShape="0">
              <a:schemeClr val="bg2">
                <a:alpha val="74998"/>
              </a:schemeClr>
            </a:outerShdw>
          </a:effectLst>
        </p:spPr>
        <p:txBody>
          <a:bodyPr anchor="ctr">
            <a:spAutoFit/>
          </a:bodyPr>
          <a:lstStyle/>
          <a:p>
            <a:pPr>
              <a:spcBef>
                <a:spcPct val="50000"/>
              </a:spcBef>
              <a:defRPr/>
            </a:pPr>
            <a:endParaRPr lang="en-US">
              <a:solidFill>
                <a:srgbClr val="FFFF00"/>
              </a:solidFill>
              <a:latin typeface="Comic Sans MS" charset="0"/>
              <a:ea typeface="宋体"/>
              <a:cs typeface="宋体"/>
            </a:endParaRPr>
          </a:p>
        </p:txBody>
      </p:sp>
    </p:spTree>
    <p:extLst>
      <p:ext uri="{BB962C8B-B14F-4D97-AF65-F5344CB8AC3E}">
        <p14:creationId xmlns:p14="http://schemas.microsoft.com/office/powerpoint/2010/main" val="342422220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6847"/>
                                        </p:tgtEl>
                                        <p:attrNameLst>
                                          <p:attrName>style.visibility</p:attrName>
                                        </p:attrNameLst>
                                      </p:cBhvr>
                                      <p:to>
                                        <p:strVal val="visible"/>
                                      </p:to>
                                    </p:set>
                                    <p:animEffect transition="in" filter="wipe(left)">
                                      <p:cBhvr>
                                        <p:cTn id="7" dur="2000"/>
                                        <p:tgtEl>
                                          <p:spTgt spid="8868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6847" grpId="0" animBg="1"/>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32" descr="Shepherd with flock, 43-30tb sr"/>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01600" cmpd="thinThick">
                <a:solidFill>
                  <a:srgbClr val="000000"/>
                </a:solidFill>
                <a:miter lim="800000"/>
                <a:headEnd/>
                <a:tailEnd/>
              </a14:hiddenLine>
            </a:ext>
          </a:extLst>
        </p:spPr>
      </p:pic>
      <p:sp>
        <p:nvSpPr>
          <p:cNvPr id="559106" name="Text Box 2"/>
          <p:cNvSpPr txBox="1">
            <a:spLocks noChangeArrowheads="1"/>
          </p:cNvSpPr>
          <p:nvPr/>
        </p:nvSpPr>
        <p:spPr bwMode="auto">
          <a:xfrm>
            <a:off x="7488238" y="5983288"/>
            <a:ext cx="1133475" cy="41116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a:spcBef>
                <a:spcPct val="50000"/>
              </a:spcBef>
              <a:defRPr/>
            </a:pPr>
            <a:endParaRPr lang="zh-CN" altLang="en-US" sz="1800" b="1">
              <a:solidFill>
                <a:srgbClr val="FAF40C"/>
              </a:solidFill>
              <a:latin typeface="宋体" charset="-122"/>
              <a:ea typeface="宋体" charset="-122"/>
              <a:cs typeface="宋体" charset="-122"/>
            </a:endParaRPr>
          </a:p>
        </p:txBody>
      </p:sp>
      <p:sp>
        <p:nvSpPr>
          <p:cNvPr id="559107" name="Text Box 3"/>
          <p:cNvSpPr txBox="1">
            <a:spLocks noChangeArrowheads="1"/>
          </p:cNvSpPr>
          <p:nvPr/>
        </p:nvSpPr>
        <p:spPr bwMode="auto">
          <a:xfrm>
            <a:off x="220663" y="207963"/>
            <a:ext cx="8212137" cy="762000"/>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algn="ctr">
              <a:lnSpc>
                <a:spcPct val="110000"/>
              </a:lnSpc>
              <a:spcBef>
                <a:spcPct val="50000"/>
              </a:spcBef>
              <a:defRPr/>
            </a:pPr>
            <a:r>
              <a:rPr lang="zh-CN" altLang="en-US" sz="2000" b="1" i="1">
                <a:solidFill>
                  <a:srgbClr val="FAF40C"/>
                </a:solidFill>
                <a:ea typeface="宋体" charset="-122"/>
                <a:cs typeface="宋体" charset="-122"/>
              </a:rPr>
              <a:t>你是否认为耶稣的诞生与生平                                                                只不过是难以置信的概率巧合呢?</a:t>
            </a:r>
          </a:p>
        </p:txBody>
      </p:sp>
      <p:sp>
        <p:nvSpPr>
          <p:cNvPr id="559111" name="Text Box 7"/>
          <p:cNvSpPr txBox="1">
            <a:spLocks noChangeArrowheads="1"/>
          </p:cNvSpPr>
          <p:nvPr/>
        </p:nvSpPr>
        <p:spPr bwMode="auto">
          <a:xfrm>
            <a:off x="1730375" y="1477963"/>
            <a:ext cx="5948363" cy="3749675"/>
          </a:xfrm>
          <a:prstGeom prst="rect">
            <a:avLst/>
          </a:prstGeom>
          <a:noFill/>
          <a:ln w="38100">
            <a:noFill/>
            <a:miter lim="800000"/>
            <a:headEnd/>
            <a:tailEnd/>
          </a:ln>
          <a:effectLst>
            <a:outerShdw blurRad="63500" dist="89803" dir="2700000" algn="ctr" rotWithShape="0">
              <a:srgbClr val="000109">
                <a:alpha val="74998"/>
              </a:srgbClr>
            </a:outerShdw>
          </a:effectLst>
        </p:spPr>
        <p:txBody>
          <a:bodyPr>
            <a:spAutoFit/>
          </a:bodyPr>
          <a:lstStyle/>
          <a:p>
            <a:pPr algn="ctr">
              <a:spcBef>
                <a:spcPct val="50000"/>
              </a:spcBef>
              <a:defRPr/>
            </a:pPr>
            <a:r>
              <a:rPr lang="zh-CN" altLang="en-US" sz="8000" b="1" i="1">
                <a:solidFill>
                  <a:srgbClr val="FAF40C"/>
                </a:solidFill>
                <a:ea typeface="宋体" charset="-122"/>
                <a:cs typeface="宋体" charset="-122"/>
              </a:rPr>
              <a:t>是一个      巧合的      诞生吗?</a:t>
            </a:r>
          </a:p>
        </p:txBody>
      </p:sp>
      <p:sp>
        <p:nvSpPr>
          <p:cNvPr id="559127" name="Text Box 23"/>
          <p:cNvSpPr txBox="1">
            <a:spLocks noChangeArrowheads="1"/>
          </p:cNvSpPr>
          <p:nvPr/>
        </p:nvSpPr>
        <p:spPr bwMode="auto">
          <a:xfrm>
            <a:off x="546100" y="5588000"/>
            <a:ext cx="3616325" cy="636588"/>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lgn="ctr">
              <a:defRPr/>
            </a:pPr>
            <a:r>
              <a:rPr lang="zh-CN" altLang="en-US" sz="3200" b="1">
                <a:solidFill>
                  <a:srgbClr val="FFFF00"/>
                </a:solidFill>
                <a:latin typeface="宋体" charset="-122"/>
                <a:ea typeface="宋体" charset="-122"/>
                <a:cs typeface="宋体" charset="-122"/>
              </a:rPr>
              <a:t>学习帮助</a:t>
            </a:r>
            <a:r>
              <a:rPr lang="en-US" altLang="zh-CN" sz="3200" b="1">
                <a:solidFill>
                  <a:srgbClr val="FFFF00"/>
                </a:solidFill>
                <a:latin typeface="宋体" charset="-122"/>
                <a:ea typeface="宋体" charset="-122"/>
                <a:cs typeface="宋体" charset="-122"/>
              </a:rPr>
              <a:t> #17</a:t>
            </a:r>
          </a:p>
        </p:txBody>
      </p:sp>
      <p:sp>
        <p:nvSpPr>
          <p:cNvPr id="104455" name="Text Box 24"/>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59129"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104457" name="Text Box 31"/>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2</a:t>
            </a:r>
          </a:p>
        </p:txBody>
      </p:sp>
      <p:sp>
        <p:nvSpPr>
          <p:cNvPr id="559148" name="Rectangle 44"/>
          <p:cNvSpPr>
            <a:spLocks noChangeArrowheads="1"/>
          </p:cNvSpPr>
          <p:nvPr/>
        </p:nvSpPr>
        <p:spPr bwMode="auto">
          <a:xfrm>
            <a:off x="7553325" y="6515100"/>
            <a:ext cx="741363" cy="268288"/>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8.0.05B.</a:t>
            </a:r>
          </a:p>
        </p:txBody>
      </p:sp>
      <p:sp>
        <p:nvSpPr>
          <p:cNvPr id="559149" name="Rectangle 45"/>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39</a:t>
            </a:r>
          </a:p>
        </p:txBody>
      </p:sp>
      <p:sp>
        <p:nvSpPr>
          <p:cNvPr id="104460" name="Text Box 46"/>
          <p:cNvSpPr txBox="1">
            <a:spLocks noChangeArrowheads="1"/>
          </p:cNvSpPr>
          <p:nvPr/>
        </p:nvSpPr>
        <p:spPr bwMode="auto">
          <a:xfrm>
            <a:off x="282575" y="6542088"/>
            <a:ext cx="995363"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000" b="1">
                <a:solidFill>
                  <a:srgbClr val="FFFFFF"/>
                </a:solidFill>
                <a:latin typeface="Arial" charset="0"/>
              </a:rPr>
              <a:t>©2006 TBBMI</a:t>
            </a:r>
          </a:p>
        </p:txBody>
      </p:sp>
    </p:spTree>
    <p:extLst>
      <p:ext uri="{BB962C8B-B14F-4D97-AF65-F5344CB8AC3E}">
        <p14:creationId xmlns:p14="http://schemas.microsoft.com/office/powerpoint/2010/main" val="84559260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9127"/>
                                        </p:tgtEl>
                                        <p:attrNameLst>
                                          <p:attrName>style.visibility</p:attrName>
                                        </p:attrNameLst>
                                      </p:cBhvr>
                                      <p:to>
                                        <p:strVal val="visible"/>
                                      </p:to>
                                    </p:set>
                                    <p:anim calcmode="lin" valueType="num">
                                      <p:cBhvr additive="base">
                                        <p:cTn id="7" dur="500" fill="hold"/>
                                        <p:tgtEl>
                                          <p:spTgt spid="559127"/>
                                        </p:tgtEl>
                                        <p:attrNameLst>
                                          <p:attrName>ppt_x</p:attrName>
                                        </p:attrNameLst>
                                      </p:cBhvr>
                                      <p:tavLst>
                                        <p:tav tm="0">
                                          <p:val>
                                            <p:strVal val="0-#ppt_w/2"/>
                                          </p:val>
                                        </p:tav>
                                        <p:tav tm="100000">
                                          <p:val>
                                            <p:strVal val="#ppt_x"/>
                                          </p:val>
                                        </p:tav>
                                      </p:tavLst>
                                    </p:anim>
                                    <p:anim calcmode="lin" valueType="num">
                                      <p:cBhvr additive="base">
                                        <p:cTn id="8" dur="500" fill="hold"/>
                                        <p:tgtEl>
                                          <p:spTgt spid="55912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559107"/>
                                        </p:tgtEl>
                                        <p:attrNameLst>
                                          <p:attrName>style.visibility</p:attrName>
                                        </p:attrNameLst>
                                      </p:cBhvr>
                                      <p:to>
                                        <p:strVal val="visible"/>
                                      </p:to>
                                    </p:set>
                                    <p:animEffect transition="in" filter="fade">
                                      <p:cBhvr>
                                        <p:cTn id="13" dur="500"/>
                                        <p:tgtEl>
                                          <p:spTgt spid="559107"/>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2" presetClass="entr" presetSubtype="1" fill="hold" grpId="0" nodeType="clickEffect">
                                  <p:stCondLst>
                                    <p:cond delay="0"/>
                                  </p:stCondLst>
                                  <p:iterate type="lt">
                                    <p:tmPct val="100000"/>
                                  </p:iterate>
                                  <p:childTnLst>
                                    <p:set>
                                      <p:cBhvr>
                                        <p:cTn id="17" dur="1" fill="hold">
                                          <p:stCondLst>
                                            <p:cond delay="0"/>
                                          </p:stCondLst>
                                        </p:cTn>
                                        <p:tgtEl>
                                          <p:spTgt spid="559111">
                                            <p:txEl>
                                              <p:pRg st="0" end="0"/>
                                            </p:txEl>
                                          </p:spTgt>
                                        </p:tgtEl>
                                        <p:attrNameLst>
                                          <p:attrName>style.visibility</p:attrName>
                                        </p:attrNameLst>
                                      </p:cBhvr>
                                      <p:to>
                                        <p:strVal val="visible"/>
                                      </p:to>
                                    </p:set>
                                    <p:animEffect transition="in" filter="wipe(up)">
                                      <p:cBhvr>
                                        <p:cTn id="18" dur="75"/>
                                        <p:tgtEl>
                                          <p:spTgt spid="5591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9107" grpId="0" autoUpdateAnimBg="0"/>
      <p:bldP spid="559111" grpId="0" build="p" autoUpdateAnimBg="0"/>
      <p:bldP spid="559127" grpId="0" animBg="1"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46" name="Text Box 18"/>
          <p:cNvSpPr txBox="1">
            <a:spLocks noChangeArrowheads="1"/>
          </p:cNvSpPr>
          <p:nvPr/>
        </p:nvSpPr>
        <p:spPr bwMode="auto">
          <a:xfrm>
            <a:off x="387350" y="6326188"/>
            <a:ext cx="547688" cy="336550"/>
          </a:xfrm>
          <a:prstGeom prst="rect">
            <a:avLst/>
          </a:prstGeom>
          <a:noFill/>
          <a:ln w="9525">
            <a:noFill/>
            <a:miter lim="800000"/>
            <a:headEnd/>
            <a:tailEnd/>
          </a:ln>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600" b="1" i="1">
                <a:solidFill>
                  <a:srgbClr val="FAF40C"/>
                </a:solidFill>
                <a:latin typeface="Arial" charset="0"/>
              </a:rPr>
              <a:t>*</a:t>
            </a:r>
            <a:endParaRPr lang="zh-CN" altLang="en-US" sz="1600" b="1">
              <a:solidFill>
                <a:srgbClr val="FFFFFF"/>
              </a:solidFill>
              <a:effectLst>
                <a:outerShdw blurRad="38100" dist="38100" dir="2700000" algn="tl">
                  <a:srgbClr val="000000"/>
                </a:outerShdw>
              </a:effectLst>
              <a:latin typeface="宋体" charset="0"/>
            </a:endParaRPr>
          </a:p>
        </p:txBody>
      </p:sp>
      <p:sp>
        <p:nvSpPr>
          <p:cNvPr id="585743" name="Text Box 15"/>
          <p:cNvSpPr txBox="1">
            <a:spLocks noChangeArrowheads="1"/>
          </p:cNvSpPr>
          <p:nvPr/>
        </p:nvSpPr>
        <p:spPr bwMode="auto">
          <a:xfrm>
            <a:off x="715963" y="207963"/>
            <a:ext cx="7912100" cy="762000"/>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algn="ctr">
              <a:lnSpc>
                <a:spcPct val="110000"/>
              </a:lnSpc>
              <a:spcBef>
                <a:spcPct val="50000"/>
              </a:spcBef>
              <a:defRPr/>
            </a:pPr>
            <a:r>
              <a:rPr lang="zh-CN" altLang="en-US" sz="2000" b="1" i="1">
                <a:solidFill>
                  <a:srgbClr val="FAF40C"/>
                </a:solidFill>
                <a:ea typeface="宋体" charset="-122"/>
                <a:cs typeface="宋体" charset="-122"/>
              </a:rPr>
              <a:t>你是否认为耶稣的诞生与生平                                                                只不过是难以置信的概率巧合呢?</a:t>
            </a:r>
          </a:p>
        </p:txBody>
      </p:sp>
      <p:sp>
        <p:nvSpPr>
          <p:cNvPr id="585730" name="Text Box 2"/>
          <p:cNvSpPr txBox="1">
            <a:spLocks noChangeArrowheads="1"/>
          </p:cNvSpPr>
          <p:nvPr/>
        </p:nvSpPr>
        <p:spPr bwMode="auto">
          <a:xfrm>
            <a:off x="7488238" y="5983288"/>
            <a:ext cx="1133475" cy="411162"/>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p>
            <a:pPr>
              <a:spcBef>
                <a:spcPct val="50000"/>
              </a:spcBef>
              <a:defRPr/>
            </a:pPr>
            <a:endParaRPr lang="zh-CN" altLang="en-US" sz="1800" b="1">
              <a:solidFill>
                <a:srgbClr val="FAF40C"/>
              </a:solidFill>
              <a:latin typeface="宋体" charset="-122"/>
              <a:ea typeface="宋体" charset="-122"/>
              <a:cs typeface="宋体" charset="-122"/>
            </a:endParaRPr>
          </a:p>
        </p:txBody>
      </p:sp>
      <p:sp>
        <p:nvSpPr>
          <p:cNvPr id="585732" name="Text Box 4"/>
          <p:cNvSpPr txBox="1">
            <a:spLocks noChangeArrowheads="1"/>
          </p:cNvSpPr>
          <p:nvPr/>
        </p:nvSpPr>
        <p:spPr bwMode="auto">
          <a:xfrm>
            <a:off x="1011238" y="1298575"/>
            <a:ext cx="7137400" cy="482600"/>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algn="ctr">
              <a:lnSpc>
                <a:spcPct val="80000"/>
              </a:lnSpc>
              <a:spcBef>
                <a:spcPct val="50000"/>
              </a:spcBef>
              <a:defRPr/>
            </a:pPr>
            <a:r>
              <a:rPr lang="zh-CN" altLang="en-US" sz="3200" b="1" i="1">
                <a:solidFill>
                  <a:srgbClr val="FAF40C"/>
                </a:solidFill>
                <a:ea typeface="宋体" charset="-122"/>
                <a:cs typeface="宋体" charset="-122"/>
              </a:rPr>
              <a:t>耶稣的诞生是一件巧合的事吗?</a:t>
            </a:r>
            <a:r>
              <a:rPr lang="en-US" altLang="zh-CN" sz="3200" b="1" i="1">
                <a:solidFill>
                  <a:srgbClr val="FAF40C"/>
                </a:solidFill>
                <a:ea typeface="宋体" charset="-122"/>
                <a:cs typeface="宋体" charset="-122"/>
              </a:rPr>
              <a:t> </a:t>
            </a:r>
          </a:p>
        </p:txBody>
      </p:sp>
      <p:sp>
        <p:nvSpPr>
          <p:cNvPr id="585734" name="Text Box 6"/>
          <p:cNvSpPr txBox="1">
            <a:spLocks noChangeArrowheads="1"/>
          </p:cNvSpPr>
          <p:nvPr/>
        </p:nvSpPr>
        <p:spPr bwMode="auto">
          <a:xfrm>
            <a:off x="546100" y="5588000"/>
            <a:ext cx="3616325" cy="636588"/>
          </a:xfrm>
          <a:prstGeom prst="rect">
            <a:avLst/>
          </a:prstGeom>
          <a:solidFill>
            <a:schemeClr val="bg1"/>
          </a:solidFill>
          <a:ln w="57150">
            <a:solidFill>
              <a:srgbClr val="FFFF00"/>
            </a:solidFill>
            <a:miter lim="800000"/>
            <a:headEnd/>
            <a:tailEnd/>
          </a:ln>
          <a:effectLst>
            <a:outerShdw blurRad="63500" dist="71842" dir="2700000" algn="ctr" rotWithShape="0">
              <a:schemeClr val="bg2">
                <a:alpha val="74998"/>
              </a:schemeClr>
            </a:outerShdw>
          </a:effectLst>
        </p:spPr>
        <p:txBody>
          <a:bodyPr anchor="ctr">
            <a:spAutoFit/>
          </a:bodyPr>
          <a:lstStyle/>
          <a:p>
            <a:pPr algn="ctr">
              <a:defRPr/>
            </a:pPr>
            <a:r>
              <a:rPr lang="zh-CN" altLang="en-US" sz="3200" b="1">
                <a:solidFill>
                  <a:srgbClr val="FFFF00"/>
                </a:solidFill>
                <a:latin typeface="宋体" charset="-122"/>
                <a:ea typeface="宋体" charset="-122"/>
                <a:cs typeface="宋体" charset="-122"/>
              </a:rPr>
              <a:t>学习帮助</a:t>
            </a:r>
            <a:r>
              <a:rPr lang="en-US" altLang="zh-CN" sz="3200" b="1">
                <a:solidFill>
                  <a:srgbClr val="FFFF00"/>
                </a:solidFill>
                <a:latin typeface="宋体" charset="-122"/>
                <a:ea typeface="宋体" charset="-122"/>
                <a:cs typeface="宋体" charset="-122"/>
              </a:rPr>
              <a:t> #17</a:t>
            </a:r>
          </a:p>
        </p:txBody>
      </p:sp>
      <p:sp>
        <p:nvSpPr>
          <p:cNvPr id="106503" name="Text Box 7"/>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85736" name="Rectangle 8"/>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585737" name="Text Box 9"/>
          <p:cNvSpPr txBox="1">
            <a:spLocks noChangeArrowheads="1"/>
          </p:cNvSpPr>
          <p:nvPr/>
        </p:nvSpPr>
        <p:spPr bwMode="auto">
          <a:xfrm>
            <a:off x="619125" y="6315075"/>
            <a:ext cx="8274050" cy="214313"/>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nSpc>
                <a:spcPct val="90000"/>
              </a:lnSpc>
              <a:spcBef>
                <a:spcPct val="50000"/>
              </a:spcBef>
            </a:pPr>
            <a:r>
              <a:rPr lang="zh-CN" altLang="en-US" sz="1400" b="1" baseline="-25000">
                <a:solidFill>
                  <a:srgbClr val="FAF40C"/>
                </a:solidFill>
                <a:latin typeface="宋体" charset="0"/>
              </a:rPr>
              <a:t>资料来源</a:t>
            </a:r>
            <a:r>
              <a:rPr lang="en-US" altLang="zh-CN" sz="1400" b="1" baseline="-25000">
                <a:solidFill>
                  <a:srgbClr val="FAF40C"/>
                </a:solidFill>
                <a:latin typeface="宋体" charset="0"/>
              </a:rPr>
              <a:t>:  Josh MacDowell, </a:t>
            </a:r>
            <a:r>
              <a:rPr lang="en-US" altLang="zh-CN" sz="1400" b="1" i="1" baseline="-25000">
                <a:solidFill>
                  <a:srgbClr val="FAF40C"/>
                </a:solidFill>
                <a:latin typeface="宋体" charset="0"/>
              </a:rPr>
              <a:t>Evidence That Demands A Verdict, </a:t>
            </a:r>
            <a:r>
              <a:rPr lang="en-US" altLang="zh-CN" sz="1400" b="1" baseline="-25000">
                <a:solidFill>
                  <a:srgbClr val="FAF40C"/>
                </a:solidFill>
                <a:latin typeface="宋体" charset="0"/>
              </a:rPr>
              <a:t>1972, 175</a:t>
            </a:r>
            <a:r>
              <a:rPr lang="zh-CN" altLang="en-US" sz="1400" b="1" baseline="-25000">
                <a:solidFill>
                  <a:srgbClr val="FAF40C"/>
                </a:solidFill>
                <a:latin typeface="宋体" charset="0"/>
              </a:rPr>
              <a:t>页</a:t>
            </a:r>
            <a:r>
              <a:rPr lang="en-US" altLang="zh-CN" sz="1400" b="1" baseline="-25000">
                <a:solidFill>
                  <a:srgbClr val="FAF40C"/>
                </a:solidFill>
                <a:latin typeface="宋体" charset="0"/>
              </a:rPr>
              <a:t>;</a:t>
            </a:r>
            <a:r>
              <a:rPr lang="en-US" altLang="zh-CN" sz="1400" b="1" i="1" baseline="-25000">
                <a:solidFill>
                  <a:srgbClr val="FAF40C"/>
                </a:solidFill>
                <a:latin typeface="宋体" charset="0"/>
              </a:rPr>
              <a:t>       </a:t>
            </a:r>
            <a:r>
              <a:rPr lang="en-US" altLang="zh-CN" sz="1400" b="1" baseline="-25000">
                <a:solidFill>
                  <a:srgbClr val="FAF40C"/>
                </a:solidFill>
                <a:latin typeface="宋体" charset="0"/>
              </a:rPr>
              <a:t>Peter Stoner,</a:t>
            </a:r>
            <a:r>
              <a:rPr lang="en-US" altLang="zh-CN" sz="1400" b="1" i="1" baseline="-25000">
                <a:solidFill>
                  <a:srgbClr val="FAF40C"/>
                </a:solidFill>
                <a:latin typeface="宋体" charset="0"/>
              </a:rPr>
              <a:t> Science Speaks, </a:t>
            </a:r>
            <a:r>
              <a:rPr lang="en-US" altLang="zh-CN" sz="1400" b="1" baseline="-25000">
                <a:solidFill>
                  <a:srgbClr val="FAF40C"/>
                </a:solidFill>
                <a:latin typeface="宋体" charset="0"/>
              </a:rPr>
              <a:t>Moody Press, 1963.</a:t>
            </a:r>
          </a:p>
        </p:txBody>
      </p:sp>
      <p:sp>
        <p:nvSpPr>
          <p:cNvPr id="106506" name="Text Box 11"/>
          <p:cNvSpPr txBox="1">
            <a:spLocks noChangeArrowheads="1"/>
          </p:cNvSpPr>
          <p:nvPr/>
        </p:nvSpPr>
        <p:spPr bwMode="auto">
          <a:xfrm>
            <a:off x="8801100" y="6403975"/>
            <a:ext cx="184150" cy="411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endParaRPr lang="zh-CN" altLang="en-US" sz="1800" b="1">
              <a:solidFill>
                <a:srgbClr val="FFFFFF"/>
              </a:solidFill>
              <a:latin typeface="宋体" charset="0"/>
            </a:endParaRPr>
          </a:p>
        </p:txBody>
      </p:sp>
      <p:sp>
        <p:nvSpPr>
          <p:cNvPr id="585740" name="Text Box 12"/>
          <p:cNvSpPr txBox="1">
            <a:spLocks noChangeArrowheads="1"/>
          </p:cNvSpPr>
          <p:nvPr/>
        </p:nvSpPr>
        <p:spPr bwMode="auto">
          <a:xfrm>
            <a:off x="6319838" y="539750"/>
            <a:ext cx="547687" cy="396875"/>
          </a:xfrm>
          <a:prstGeom prst="rect">
            <a:avLst/>
          </a:prstGeom>
          <a:noFill/>
          <a:ln w="9525">
            <a:noFill/>
            <a:miter lim="800000"/>
            <a:headEnd/>
            <a:tailEnd/>
          </a:ln>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2000" b="1" i="1">
                <a:solidFill>
                  <a:srgbClr val="FAF40C"/>
                </a:solidFill>
                <a:latin typeface="Arial" charset="0"/>
              </a:rPr>
              <a:t>*</a:t>
            </a:r>
            <a:endParaRPr lang="zh-CN" altLang="en-US" sz="1600" b="1">
              <a:solidFill>
                <a:srgbClr val="FFFFFF"/>
              </a:solidFill>
              <a:effectLst>
                <a:outerShdw blurRad="38100" dist="38100" dir="2700000" algn="tl">
                  <a:srgbClr val="000000"/>
                </a:outerShdw>
              </a:effectLst>
              <a:latin typeface="宋体" charset="0"/>
            </a:endParaRPr>
          </a:p>
        </p:txBody>
      </p:sp>
      <p:sp>
        <p:nvSpPr>
          <p:cNvPr id="585742" name="Text Box 14"/>
          <p:cNvSpPr txBox="1">
            <a:spLocks noChangeArrowheads="1"/>
          </p:cNvSpPr>
          <p:nvPr/>
        </p:nvSpPr>
        <p:spPr bwMode="auto">
          <a:xfrm>
            <a:off x="595313" y="1730375"/>
            <a:ext cx="7915275" cy="3260725"/>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30000"/>
              </a:lnSpc>
              <a:spcBef>
                <a:spcPct val="50000"/>
              </a:spcBef>
            </a:pPr>
            <a:r>
              <a:rPr lang="zh-CN" altLang="en-US" sz="6000" b="1" baseline="-25000">
                <a:solidFill>
                  <a:srgbClr val="FAF40C"/>
                </a:solidFill>
                <a:latin typeface="宋体" charset="0"/>
              </a:rPr>
              <a:t>在旧约里, 超过</a:t>
            </a:r>
            <a:r>
              <a:rPr lang="zh-CN" altLang="en-US" sz="6000" b="1" i="1" u="sng" baseline="-25000">
                <a:solidFill>
                  <a:srgbClr val="99CCFF"/>
                </a:solidFill>
                <a:latin typeface="宋体" charset="0"/>
              </a:rPr>
              <a:t>三百处</a:t>
            </a:r>
            <a:r>
              <a:rPr lang="zh-CN" altLang="en-US" sz="6000" b="1" baseline="-25000">
                <a:solidFill>
                  <a:srgbClr val="FAF40C"/>
                </a:solidFill>
                <a:latin typeface="宋体" charset="0"/>
              </a:rPr>
              <a:t>的预言是有关即将来到的弥赛亚的诞生、生平与受苦。这些都成就在耶稣基督的身上了</a:t>
            </a:r>
            <a:r>
              <a:rPr lang="en-US" altLang="zh-CN" sz="6000" b="1" baseline="-25000">
                <a:solidFill>
                  <a:srgbClr val="FAF40C"/>
                </a:solidFill>
                <a:latin typeface="宋体" charset="0"/>
              </a:rPr>
              <a:t>!</a:t>
            </a:r>
          </a:p>
        </p:txBody>
      </p:sp>
      <p:sp>
        <p:nvSpPr>
          <p:cNvPr id="585744" name="Rectangle 16"/>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40</a:t>
            </a:r>
          </a:p>
        </p:txBody>
      </p:sp>
    </p:spTree>
    <p:extLst>
      <p:ext uri="{BB962C8B-B14F-4D97-AF65-F5344CB8AC3E}">
        <p14:creationId xmlns:p14="http://schemas.microsoft.com/office/powerpoint/2010/main" val="30535323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85742"/>
                                        </p:tgtEl>
                                        <p:attrNameLst>
                                          <p:attrName>style.visibility</p:attrName>
                                        </p:attrNameLst>
                                      </p:cBhvr>
                                      <p:to>
                                        <p:strVal val="visible"/>
                                      </p:to>
                                    </p:set>
                                    <p:animEffect transition="in" filter="fade">
                                      <p:cBhvr>
                                        <p:cTn id="7" dur="500"/>
                                        <p:tgtEl>
                                          <p:spTgt spid="5857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5742"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8326" name="Text Box 6"/>
          <p:cNvSpPr txBox="1">
            <a:spLocks noChangeArrowheads="1"/>
          </p:cNvSpPr>
          <p:nvPr/>
        </p:nvSpPr>
        <p:spPr bwMode="auto">
          <a:xfrm>
            <a:off x="1141413" y="749300"/>
            <a:ext cx="6756400" cy="2287588"/>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20000"/>
              </a:lnSpc>
              <a:spcBef>
                <a:spcPct val="50000"/>
              </a:spcBef>
            </a:pPr>
            <a:r>
              <a:rPr lang="zh-CN" altLang="en-US" sz="5400" b="1" baseline="-25000">
                <a:solidFill>
                  <a:srgbClr val="FAF40C"/>
                </a:solidFill>
                <a:latin typeface="宋体" charset="0"/>
              </a:rPr>
              <a:t>有关弥赛亚的预言一共有 </a:t>
            </a:r>
            <a:r>
              <a:rPr lang="en-US" altLang="zh-CN" sz="7200" b="1" baseline="-25000">
                <a:solidFill>
                  <a:srgbClr val="99CCFF"/>
                </a:solidFill>
                <a:latin typeface="宋体" charset="0"/>
              </a:rPr>
              <a:t>8</a:t>
            </a:r>
            <a:r>
              <a:rPr lang="en-US" altLang="zh-CN" sz="5400" b="1" baseline="-25000">
                <a:solidFill>
                  <a:srgbClr val="99CCFF"/>
                </a:solidFill>
                <a:latin typeface="宋体" charset="0"/>
              </a:rPr>
              <a:t> </a:t>
            </a:r>
            <a:r>
              <a:rPr lang="zh-CN" altLang="en-US" sz="5400" b="1" baseline="-25000">
                <a:solidFill>
                  <a:srgbClr val="FAF40C"/>
                </a:solidFill>
                <a:latin typeface="宋体" charset="0"/>
              </a:rPr>
              <a:t>项。从古至今若要全部成就在一个人身上，成就的机率会有多高?</a:t>
            </a:r>
            <a:endParaRPr lang="en-US" altLang="zh-CN" sz="5400" b="1" baseline="-25000">
              <a:solidFill>
                <a:srgbClr val="FAF40C"/>
              </a:solidFill>
              <a:latin typeface="宋体" charset="0"/>
            </a:endParaRPr>
          </a:p>
        </p:txBody>
      </p:sp>
      <p:sp>
        <p:nvSpPr>
          <p:cNvPr id="568327" name="Text Box 7"/>
          <p:cNvSpPr txBox="1">
            <a:spLocks noChangeArrowheads="1"/>
          </p:cNvSpPr>
          <p:nvPr/>
        </p:nvSpPr>
        <p:spPr bwMode="auto">
          <a:xfrm>
            <a:off x="1052513" y="2852738"/>
            <a:ext cx="7002462" cy="1789112"/>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210000"/>
              </a:lnSpc>
              <a:spcBef>
                <a:spcPct val="50000"/>
              </a:spcBef>
            </a:pPr>
            <a:r>
              <a:rPr lang="zh-CN" altLang="en-US" sz="8000" b="1" i="1" baseline="-25000">
                <a:solidFill>
                  <a:srgbClr val="33CC33"/>
                </a:solidFill>
                <a:latin typeface="宋体" charset="0"/>
              </a:rPr>
              <a:t>答案:</a:t>
            </a:r>
            <a:r>
              <a:rPr lang="en-US" altLang="zh-CN" sz="8000" b="1" i="1" baseline="-25000">
                <a:solidFill>
                  <a:srgbClr val="33CC33"/>
                </a:solidFill>
                <a:latin typeface="宋体" charset="0"/>
              </a:rPr>
              <a:t>10 </a:t>
            </a:r>
            <a:r>
              <a:rPr lang="en-US" altLang="zh-CN" sz="6000" b="1" i="1" baseline="30000">
                <a:solidFill>
                  <a:srgbClr val="33CC33"/>
                </a:solidFill>
                <a:latin typeface="宋体" charset="0"/>
              </a:rPr>
              <a:t>17</a:t>
            </a:r>
            <a:r>
              <a:rPr lang="zh-CN" altLang="en-US" sz="8000" b="1" i="1" baseline="-25000">
                <a:solidFill>
                  <a:srgbClr val="33CC33"/>
                </a:solidFill>
                <a:latin typeface="宋体" charset="0"/>
              </a:rPr>
              <a:t>分之一</a:t>
            </a:r>
          </a:p>
        </p:txBody>
      </p:sp>
      <p:sp>
        <p:nvSpPr>
          <p:cNvPr id="568328" name="Text Box 8"/>
          <p:cNvSpPr txBox="1">
            <a:spLocks noChangeArrowheads="1"/>
          </p:cNvSpPr>
          <p:nvPr/>
        </p:nvSpPr>
        <p:spPr bwMode="auto">
          <a:xfrm>
            <a:off x="301625" y="4645025"/>
            <a:ext cx="8464550" cy="1190625"/>
          </a:xfrm>
          <a:prstGeom prst="rect">
            <a:avLst/>
          </a:prstGeom>
          <a:noFill/>
          <a:ln w="9525">
            <a:noFill/>
            <a:miter lim="800000"/>
            <a:headEnd/>
            <a:tailEnd/>
          </a:ln>
          <a:effectLst>
            <a:outerShdw blurRad="63500" dist="136166" dir="295444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50000"/>
              </a:lnSpc>
              <a:spcBef>
                <a:spcPct val="50000"/>
              </a:spcBef>
            </a:pPr>
            <a:r>
              <a:rPr lang="en-US" altLang="zh-CN" sz="7200" baseline="-25000">
                <a:solidFill>
                  <a:srgbClr val="FFFFFF"/>
                </a:solidFill>
                <a:latin typeface="宋体" charset="0"/>
              </a:rPr>
              <a:t>1:100,000,000,000,000,000</a:t>
            </a:r>
          </a:p>
        </p:txBody>
      </p:sp>
      <p:sp>
        <p:nvSpPr>
          <p:cNvPr id="568331" name="Oval 11"/>
          <p:cNvSpPr>
            <a:spLocks noChangeArrowheads="1"/>
          </p:cNvSpPr>
          <p:nvPr/>
        </p:nvSpPr>
        <p:spPr bwMode="auto">
          <a:xfrm>
            <a:off x="6329363" y="1081088"/>
            <a:ext cx="981075" cy="904875"/>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108550" name="Text Box 12"/>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68333" name="Rectangle 13"/>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108552" name="Text Box 20"/>
          <p:cNvSpPr txBox="1">
            <a:spLocks noChangeArrowheads="1"/>
          </p:cNvSpPr>
          <p:nvPr/>
        </p:nvSpPr>
        <p:spPr bwMode="auto">
          <a:xfrm>
            <a:off x="8729663"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2</a:t>
            </a:r>
          </a:p>
        </p:txBody>
      </p:sp>
      <p:sp>
        <p:nvSpPr>
          <p:cNvPr id="568341" name="Text Box 21"/>
          <p:cNvSpPr txBox="1">
            <a:spLocks noChangeArrowheads="1"/>
          </p:cNvSpPr>
          <p:nvPr/>
        </p:nvSpPr>
        <p:spPr bwMode="auto">
          <a:xfrm>
            <a:off x="1011238" y="311150"/>
            <a:ext cx="7137400" cy="530225"/>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algn="ctr">
              <a:lnSpc>
                <a:spcPct val="90000"/>
              </a:lnSpc>
              <a:spcBef>
                <a:spcPct val="50000"/>
              </a:spcBef>
              <a:defRPr/>
            </a:pPr>
            <a:r>
              <a:rPr lang="zh-CN" altLang="en-US" sz="3200" b="1" i="1">
                <a:solidFill>
                  <a:srgbClr val="99CCFF"/>
                </a:solidFill>
                <a:ea typeface="宋体" charset="-122"/>
                <a:cs typeface="宋体" charset="-122"/>
              </a:rPr>
              <a:t>是一个巧合的诞生吗?</a:t>
            </a:r>
            <a:r>
              <a:rPr lang="en-US" altLang="zh-CN" sz="3200" b="1" i="1">
                <a:solidFill>
                  <a:srgbClr val="99CCFF"/>
                </a:solidFill>
                <a:ea typeface="宋体" charset="-122"/>
                <a:cs typeface="宋体" charset="-122"/>
              </a:rPr>
              <a:t> </a:t>
            </a:r>
          </a:p>
        </p:txBody>
      </p:sp>
      <p:sp>
        <p:nvSpPr>
          <p:cNvPr id="568342" name="Text Box 22"/>
          <p:cNvSpPr txBox="1">
            <a:spLocks noChangeArrowheads="1"/>
          </p:cNvSpPr>
          <p:nvPr/>
        </p:nvSpPr>
        <p:spPr bwMode="auto">
          <a:xfrm>
            <a:off x="619125" y="6315075"/>
            <a:ext cx="8274050" cy="214313"/>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nSpc>
                <a:spcPct val="90000"/>
              </a:lnSpc>
              <a:spcBef>
                <a:spcPct val="50000"/>
              </a:spcBef>
            </a:pPr>
            <a:r>
              <a:rPr lang="zh-CN" altLang="en-US" sz="1400" b="1" baseline="-25000">
                <a:solidFill>
                  <a:srgbClr val="FAF40C"/>
                </a:solidFill>
                <a:latin typeface="宋体" charset="0"/>
              </a:rPr>
              <a:t>资料来源</a:t>
            </a:r>
            <a:r>
              <a:rPr lang="en-US" altLang="zh-CN" sz="1400" b="1" baseline="-25000">
                <a:solidFill>
                  <a:srgbClr val="FAF40C"/>
                </a:solidFill>
                <a:latin typeface="宋体" charset="0"/>
              </a:rPr>
              <a:t>:  Josh MacDowell, </a:t>
            </a:r>
            <a:r>
              <a:rPr lang="en-US" altLang="zh-CN" sz="1400" b="1" i="1" baseline="-25000">
                <a:solidFill>
                  <a:srgbClr val="FAF40C"/>
                </a:solidFill>
                <a:latin typeface="宋体" charset="0"/>
              </a:rPr>
              <a:t>Evidence That Demands A Verdict, </a:t>
            </a:r>
            <a:r>
              <a:rPr lang="en-US" altLang="zh-CN" sz="1400" b="1" baseline="-25000">
                <a:solidFill>
                  <a:srgbClr val="FAF40C"/>
                </a:solidFill>
                <a:latin typeface="宋体" charset="0"/>
              </a:rPr>
              <a:t>1972, 175</a:t>
            </a:r>
            <a:r>
              <a:rPr lang="zh-CN" altLang="en-US" sz="1400" b="1" baseline="-25000">
                <a:solidFill>
                  <a:srgbClr val="FAF40C"/>
                </a:solidFill>
                <a:latin typeface="宋体" charset="0"/>
              </a:rPr>
              <a:t>页</a:t>
            </a:r>
            <a:r>
              <a:rPr lang="en-US" altLang="zh-CN" sz="1400" b="1" baseline="-25000">
                <a:solidFill>
                  <a:srgbClr val="FAF40C"/>
                </a:solidFill>
                <a:latin typeface="宋体" charset="0"/>
              </a:rPr>
              <a:t>;</a:t>
            </a:r>
            <a:r>
              <a:rPr lang="en-US" altLang="zh-CN" sz="1400" b="1" i="1" baseline="-25000">
                <a:solidFill>
                  <a:srgbClr val="FAF40C"/>
                </a:solidFill>
                <a:latin typeface="宋体" charset="0"/>
              </a:rPr>
              <a:t>       </a:t>
            </a:r>
            <a:r>
              <a:rPr lang="en-US" altLang="zh-CN" sz="1400" b="1" baseline="-25000">
                <a:solidFill>
                  <a:srgbClr val="FAF40C"/>
                </a:solidFill>
                <a:latin typeface="宋体" charset="0"/>
              </a:rPr>
              <a:t>Peter Stoner,</a:t>
            </a:r>
            <a:r>
              <a:rPr lang="en-US" altLang="zh-CN" sz="1400" b="1" i="1" baseline="-25000">
                <a:solidFill>
                  <a:srgbClr val="FAF40C"/>
                </a:solidFill>
                <a:latin typeface="宋体" charset="0"/>
              </a:rPr>
              <a:t> Science Speaks, </a:t>
            </a:r>
            <a:r>
              <a:rPr lang="en-US" altLang="zh-CN" sz="1400" b="1" baseline="-25000">
                <a:solidFill>
                  <a:srgbClr val="FAF40C"/>
                </a:solidFill>
                <a:latin typeface="宋体" charset="0"/>
              </a:rPr>
              <a:t>Moody Press, 1963.</a:t>
            </a:r>
          </a:p>
        </p:txBody>
      </p:sp>
      <p:sp>
        <p:nvSpPr>
          <p:cNvPr id="568343" name="Rectangle 23"/>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41</a:t>
            </a:r>
          </a:p>
        </p:txBody>
      </p:sp>
    </p:spTree>
    <p:extLst>
      <p:ext uri="{BB962C8B-B14F-4D97-AF65-F5344CB8AC3E}">
        <p14:creationId xmlns:p14="http://schemas.microsoft.com/office/powerpoint/2010/main" val="304256259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grpId="0" nodeType="afterEffect">
                                  <p:stCondLst>
                                    <p:cond delay="0"/>
                                  </p:stCondLst>
                                  <p:childTnLst>
                                    <p:set>
                                      <p:cBhvr>
                                        <p:cTn id="6" dur="1" fill="hold">
                                          <p:stCondLst>
                                            <p:cond delay="0"/>
                                          </p:stCondLst>
                                        </p:cTn>
                                        <p:tgtEl>
                                          <p:spTgt spid="568331"/>
                                        </p:tgtEl>
                                        <p:attrNameLst>
                                          <p:attrName>style.visibility</p:attrName>
                                        </p:attrNameLst>
                                      </p:cBhvr>
                                      <p:to>
                                        <p:strVal val="visible"/>
                                      </p:to>
                                    </p:set>
                                    <p:anim calcmode="lin" valueType="num">
                                      <p:cBhvr>
                                        <p:cTn id="7" dur="500" fill="hold"/>
                                        <p:tgtEl>
                                          <p:spTgt spid="568331"/>
                                        </p:tgtEl>
                                        <p:attrNameLst>
                                          <p:attrName>ppt_w</p:attrName>
                                        </p:attrNameLst>
                                      </p:cBhvr>
                                      <p:tavLst>
                                        <p:tav tm="0">
                                          <p:val>
                                            <p:fltVal val="0"/>
                                          </p:val>
                                        </p:tav>
                                        <p:tav tm="100000">
                                          <p:val>
                                            <p:strVal val="#ppt_w"/>
                                          </p:val>
                                        </p:tav>
                                      </p:tavLst>
                                    </p:anim>
                                    <p:anim calcmode="lin" valueType="num">
                                      <p:cBhvr>
                                        <p:cTn id="8" dur="500" fill="hold"/>
                                        <p:tgtEl>
                                          <p:spTgt spid="568331"/>
                                        </p:tgtEl>
                                        <p:attrNameLst>
                                          <p:attrName>ppt_h</p:attrName>
                                        </p:attrNameLst>
                                      </p:cBhvr>
                                      <p:tavLst>
                                        <p:tav tm="0">
                                          <p:val>
                                            <p:fltVal val="0"/>
                                          </p:val>
                                        </p:tav>
                                        <p:tav tm="100000">
                                          <p:val>
                                            <p:strVal val="#ppt_h"/>
                                          </p:val>
                                        </p:tav>
                                      </p:tavLst>
                                    </p:anim>
                                    <p:anim calcmode="lin" valueType="num">
                                      <p:cBhvr>
                                        <p:cTn id="9" dur="500" fill="hold"/>
                                        <p:tgtEl>
                                          <p:spTgt spid="568331"/>
                                        </p:tgtEl>
                                        <p:attrNameLst>
                                          <p:attrName>ppt_x</p:attrName>
                                        </p:attrNameLst>
                                      </p:cBhvr>
                                      <p:tavLst>
                                        <p:tav tm="0">
                                          <p:val>
                                            <p:fltVal val="0.5"/>
                                          </p:val>
                                        </p:tav>
                                        <p:tav tm="100000">
                                          <p:val>
                                            <p:strVal val="#ppt_x"/>
                                          </p:val>
                                        </p:tav>
                                      </p:tavLst>
                                    </p:anim>
                                    <p:anim calcmode="lin" valueType="num">
                                      <p:cBhvr>
                                        <p:cTn id="10" dur="500" fill="hold"/>
                                        <p:tgtEl>
                                          <p:spTgt spid="568331"/>
                                        </p:tgtEl>
                                        <p:attrNameLst>
                                          <p:attrName>ppt_y</p:attrName>
                                        </p:attrNameLst>
                                      </p:cBhvr>
                                      <p:tavLst>
                                        <p:tav tm="0">
                                          <p:val>
                                            <p:fltVal val="0.5"/>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568327"/>
                                        </p:tgtEl>
                                        <p:attrNameLst>
                                          <p:attrName>style.visibility</p:attrName>
                                        </p:attrNameLst>
                                      </p:cBhvr>
                                      <p:to>
                                        <p:strVal val="visible"/>
                                      </p:to>
                                    </p:set>
                                    <p:animEffect transition="in" filter="fade">
                                      <p:cBhvr>
                                        <p:cTn id="15" dur="500"/>
                                        <p:tgtEl>
                                          <p:spTgt spid="568327"/>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iterate type="lt">
                                    <p:tmPct val="100000"/>
                                  </p:iterate>
                                  <p:childTnLst>
                                    <p:set>
                                      <p:cBhvr>
                                        <p:cTn id="19" dur="1" fill="hold">
                                          <p:stCondLst>
                                            <p:cond delay="0"/>
                                          </p:stCondLst>
                                        </p:cTn>
                                        <p:tgtEl>
                                          <p:spTgt spid="568328">
                                            <p:txEl>
                                              <p:pRg st="0" end="0"/>
                                            </p:txEl>
                                          </p:spTgt>
                                        </p:tgtEl>
                                        <p:attrNameLst>
                                          <p:attrName>style.visibility</p:attrName>
                                        </p:attrNameLst>
                                      </p:cBhvr>
                                      <p:to>
                                        <p:strVal val="visible"/>
                                      </p:to>
                                    </p:set>
                                    <p:animEffect transition="in" filter="wipe(up)">
                                      <p:cBhvr>
                                        <p:cTn id="20" dur="75"/>
                                        <p:tgtEl>
                                          <p:spTgt spid="56832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8327" grpId="0" autoUpdateAnimBg="0"/>
      <p:bldP spid="568328" grpId="0" build="p" autoUpdateAnimBg="0"/>
      <p:bldP spid="568331"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0137" name="Text Box 9"/>
          <p:cNvSpPr txBox="1">
            <a:spLocks noChangeArrowheads="1"/>
          </p:cNvSpPr>
          <p:nvPr/>
        </p:nvSpPr>
        <p:spPr bwMode="auto">
          <a:xfrm>
            <a:off x="1182688" y="636588"/>
            <a:ext cx="6445250" cy="2287587"/>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20000"/>
              </a:lnSpc>
              <a:spcBef>
                <a:spcPct val="50000"/>
              </a:spcBef>
            </a:pPr>
            <a:r>
              <a:rPr lang="zh-CN" altLang="en-US" sz="5400" b="1" baseline="-25000">
                <a:solidFill>
                  <a:srgbClr val="FAF40C"/>
                </a:solidFill>
                <a:latin typeface="宋体" charset="0"/>
              </a:rPr>
              <a:t>  然而</a:t>
            </a:r>
            <a:r>
              <a:rPr lang="en-US" altLang="zh-CN" sz="5400" b="1" baseline="-25000">
                <a:solidFill>
                  <a:srgbClr val="FAF40C"/>
                </a:solidFill>
                <a:latin typeface="宋体" charset="0"/>
              </a:rPr>
              <a:t>…</a:t>
            </a:r>
            <a:r>
              <a:rPr lang="zh-CN" altLang="en-US" sz="5400" b="1" baseline="-25000">
                <a:solidFill>
                  <a:srgbClr val="FAF40C"/>
                </a:solidFill>
                <a:latin typeface="宋体" charset="0"/>
              </a:rPr>
              <a:t>从古至今,仅仅 </a:t>
            </a:r>
            <a:r>
              <a:rPr lang="en-US" altLang="zh-CN" sz="7200" b="1" baseline="-25000">
                <a:solidFill>
                  <a:srgbClr val="99CCFF"/>
                </a:solidFill>
                <a:latin typeface="宋体" charset="0"/>
              </a:rPr>
              <a:t>48</a:t>
            </a:r>
            <a:r>
              <a:rPr lang="en-US" altLang="zh-CN" sz="5400" b="1" baseline="-25000">
                <a:solidFill>
                  <a:srgbClr val="FAF40C"/>
                </a:solidFill>
                <a:latin typeface="宋体" charset="0"/>
              </a:rPr>
              <a:t> </a:t>
            </a:r>
            <a:r>
              <a:rPr lang="en-US" altLang="zh-CN" sz="5400" b="1" i="1" baseline="-25000">
                <a:solidFill>
                  <a:srgbClr val="FAF40C"/>
                </a:solidFill>
                <a:latin typeface="宋体" charset="0"/>
              </a:rPr>
              <a:t>(</a:t>
            </a:r>
            <a:r>
              <a:rPr lang="en-US" altLang="zh-CN" sz="5400" b="1" i="1" u="sng" baseline="-25000">
                <a:solidFill>
                  <a:srgbClr val="FAF40C"/>
                </a:solidFill>
                <a:latin typeface="宋体" charset="0"/>
              </a:rPr>
              <a:t>300</a:t>
            </a:r>
            <a:r>
              <a:rPr lang="zh-CN" altLang="en-US" sz="5400" b="1" i="1" u="sng" baseline="-25000">
                <a:solidFill>
                  <a:srgbClr val="FAF40C"/>
                </a:solidFill>
                <a:latin typeface="宋体" charset="0"/>
              </a:rPr>
              <a:t>之中)</a:t>
            </a:r>
            <a:r>
              <a:rPr lang="en-US" altLang="zh-CN" sz="5400" b="1" i="1" baseline="-25000">
                <a:solidFill>
                  <a:srgbClr val="FAF40C"/>
                </a:solidFill>
                <a:latin typeface="宋体" charset="0"/>
              </a:rPr>
              <a:t> </a:t>
            </a:r>
            <a:r>
              <a:rPr lang="zh-CN" altLang="en-US" sz="5400" b="1" i="1" baseline="-25000">
                <a:solidFill>
                  <a:srgbClr val="FAF40C"/>
                </a:solidFill>
                <a:latin typeface="宋体" charset="0"/>
              </a:rPr>
              <a:t>个</a:t>
            </a:r>
            <a:r>
              <a:rPr lang="ja-JP" altLang="en-US" sz="5400" b="1" baseline="-25000">
                <a:solidFill>
                  <a:srgbClr val="FAF40C"/>
                </a:solidFill>
                <a:latin typeface="宋体" charset="0"/>
              </a:rPr>
              <a:t>预言</a:t>
            </a:r>
            <a:r>
              <a:rPr lang="zh-CN" altLang="en-US" sz="5400" b="1" baseline="-25000">
                <a:solidFill>
                  <a:srgbClr val="FAF40C"/>
                </a:solidFill>
                <a:latin typeface="宋体" charset="0"/>
              </a:rPr>
              <a:t>成就</a:t>
            </a:r>
            <a:r>
              <a:rPr lang="en-US" sz="5400" b="1" baseline="-25000">
                <a:solidFill>
                  <a:srgbClr val="FAF40C"/>
                </a:solidFill>
                <a:latin typeface="宋体" charset="0"/>
              </a:rPr>
              <a:t>在任何一个</a:t>
            </a:r>
            <a:r>
              <a:rPr lang="zh-CN" altLang="en-US" sz="5400" b="1" baseline="-25000">
                <a:solidFill>
                  <a:srgbClr val="FAF40C"/>
                </a:solidFill>
                <a:latin typeface="宋体" charset="0"/>
              </a:rPr>
              <a:t>人的</a:t>
            </a:r>
            <a:r>
              <a:rPr lang="en-US" sz="5400" b="1" baseline="-25000">
                <a:solidFill>
                  <a:srgbClr val="FAF40C"/>
                </a:solidFill>
                <a:latin typeface="宋体" charset="0"/>
              </a:rPr>
              <a:t>生活中</a:t>
            </a:r>
            <a:r>
              <a:rPr lang="zh-CN" altLang="en-US" sz="5400" b="1" baseline="-25000">
                <a:solidFill>
                  <a:srgbClr val="FAF40C"/>
                </a:solidFill>
                <a:latin typeface="宋体" charset="0"/>
              </a:rPr>
              <a:t>的机率</a:t>
            </a:r>
            <a:r>
              <a:rPr lang="en-US" altLang="ja-JP" sz="5400" b="1" baseline="-25000">
                <a:solidFill>
                  <a:srgbClr val="FAF40C"/>
                </a:solidFill>
                <a:latin typeface="宋体" charset="0"/>
              </a:rPr>
              <a:t>:</a:t>
            </a:r>
            <a:endParaRPr lang="en-US" altLang="zh-CN" sz="5400" b="1" baseline="-25000">
              <a:solidFill>
                <a:srgbClr val="FAF40C"/>
              </a:solidFill>
              <a:latin typeface="宋体" charset="0"/>
            </a:endParaRPr>
          </a:p>
        </p:txBody>
      </p:sp>
      <p:sp>
        <p:nvSpPr>
          <p:cNvPr id="560138" name="Text Box 10"/>
          <p:cNvSpPr txBox="1">
            <a:spLocks noChangeArrowheads="1"/>
          </p:cNvSpPr>
          <p:nvPr/>
        </p:nvSpPr>
        <p:spPr bwMode="auto">
          <a:xfrm>
            <a:off x="742950" y="3035300"/>
            <a:ext cx="7694613" cy="1384300"/>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lnSpc>
                <a:spcPct val="160000"/>
              </a:lnSpc>
              <a:spcBef>
                <a:spcPct val="50000"/>
              </a:spcBef>
            </a:pPr>
            <a:r>
              <a:rPr lang="zh-CN" altLang="en-US" sz="8000" b="1" baseline="-25000">
                <a:solidFill>
                  <a:srgbClr val="33CC33"/>
                </a:solidFill>
                <a:latin typeface="宋体" charset="0"/>
              </a:rPr>
              <a:t>答案</a:t>
            </a:r>
            <a:r>
              <a:rPr lang="en-US" altLang="zh-CN" sz="8000" b="1" baseline="-25000">
                <a:solidFill>
                  <a:srgbClr val="33CC33"/>
                </a:solidFill>
                <a:latin typeface="宋体" charset="0"/>
              </a:rPr>
              <a:t>: 10</a:t>
            </a:r>
            <a:r>
              <a:rPr lang="en-US" altLang="zh-CN" sz="8000" b="1" baseline="30000">
                <a:solidFill>
                  <a:srgbClr val="33CC33"/>
                </a:solidFill>
                <a:latin typeface="宋体" charset="0"/>
              </a:rPr>
              <a:t>157</a:t>
            </a:r>
            <a:r>
              <a:rPr lang="zh-CN" altLang="en-US" sz="8000" b="1" baseline="-25000">
                <a:solidFill>
                  <a:srgbClr val="33CC33"/>
                </a:solidFill>
                <a:latin typeface="宋体" charset="0"/>
              </a:rPr>
              <a:t>分之一</a:t>
            </a:r>
          </a:p>
        </p:txBody>
      </p:sp>
      <p:sp>
        <p:nvSpPr>
          <p:cNvPr id="110596" name="Text Box 24"/>
          <p:cNvSpPr txBox="1">
            <a:spLocks noChangeArrowheads="1"/>
          </p:cNvSpPr>
          <p:nvPr/>
        </p:nvSpPr>
        <p:spPr bwMode="auto">
          <a:xfrm>
            <a:off x="541338" y="6526213"/>
            <a:ext cx="222250"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zh-CN" altLang="en-US" sz="1000" b="1">
                <a:solidFill>
                  <a:srgbClr val="FFFFFF"/>
                </a:solidFill>
                <a:latin typeface="Arial" charset="0"/>
              </a:rPr>
              <a:t> </a:t>
            </a:r>
          </a:p>
        </p:txBody>
      </p:sp>
      <p:sp>
        <p:nvSpPr>
          <p:cNvPr id="560153" name="Rectangle 25"/>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r>
              <a:rPr lang="zh-CN" altLang="en-US" sz="1400" b="1">
                <a:solidFill>
                  <a:srgbClr val="FFFFFF"/>
                </a:solidFill>
                <a:effectLst>
                  <a:outerShdw blurRad="38100" dist="38100" dir="2700000" algn="tl">
                    <a:srgbClr val="000000"/>
                  </a:outerShdw>
                </a:effectLst>
                <a:ea typeface="宋体" charset="0"/>
                <a:cs typeface="宋体" charset="0"/>
              </a:rPr>
              <a:t>  </a:t>
            </a:r>
            <a:endParaRPr lang="zh-CN" altLang="en-US" sz="1400" b="1">
              <a:solidFill>
                <a:srgbClr val="FFFFFF"/>
              </a:solidFill>
              <a:effectLst>
                <a:outerShdw blurRad="38100" dist="38100" dir="2700000" algn="tl">
                  <a:srgbClr val="000000"/>
                </a:outerShdw>
              </a:effectLst>
              <a:latin typeface="宋体" charset="0"/>
              <a:ea typeface="宋体" charset="0"/>
              <a:cs typeface="宋体" charset="0"/>
            </a:endParaRPr>
          </a:p>
        </p:txBody>
      </p:sp>
      <p:sp>
        <p:nvSpPr>
          <p:cNvPr id="110598" name="Text Box 32"/>
          <p:cNvSpPr txBox="1">
            <a:spLocks noChangeArrowheads="1"/>
          </p:cNvSpPr>
          <p:nvPr/>
        </p:nvSpPr>
        <p:spPr bwMode="auto">
          <a:xfrm>
            <a:off x="8731250" y="6426200"/>
            <a:ext cx="323850" cy="36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1800" b="1">
                <a:solidFill>
                  <a:srgbClr val="FFFFFF"/>
                </a:solidFill>
              </a:rPr>
              <a:t>3</a:t>
            </a:r>
          </a:p>
        </p:txBody>
      </p:sp>
      <p:sp>
        <p:nvSpPr>
          <p:cNvPr id="560151" name="Oval 23"/>
          <p:cNvSpPr>
            <a:spLocks noChangeArrowheads="1"/>
          </p:cNvSpPr>
          <p:nvPr/>
        </p:nvSpPr>
        <p:spPr bwMode="auto">
          <a:xfrm>
            <a:off x="6540500" y="1030288"/>
            <a:ext cx="830263" cy="801687"/>
          </a:xfrm>
          <a:prstGeom prst="ellipse">
            <a:avLst/>
          </a:prstGeom>
          <a:noFill/>
          <a:ln w="57150">
            <a:solidFill>
              <a:srgbClr val="FF3300"/>
            </a:solidFill>
            <a:round/>
            <a:headEnd/>
            <a:tailEnd/>
          </a:ln>
          <a:effectLst>
            <a:outerShdw blurRad="63500" dist="71842" dir="2700000" algn="ctr" rotWithShape="0">
              <a:schemeClr val="bg2">
                <a:alpha val="74998"/>
              </a:schemeClr>
            </a:outerShdw>
          </a:effectLst>
        </p:spPr>
        <p:txBody>
          <a:bodyPr wrap="none" anchor="ctr"/>
          <a:lstStyle/>
          <a:p>
            <a:pPr>
              <a:spcBef>
                <a:spcPct val="50000"/>
              </a:spcBef>
              <a:defRPr/>
            </a:pPr>
            <a:endParaRPr lang="en-US">
              <a:solidFill>
                <a:srgbClr val="FFFF00"/>
              </a:solidFill>
              <a:latin typeface="Comic Sans MS" charset="0"/>
              <a:ea typeface="宋体"/>
              <a:cs typeface="宋体"/>
            </a:endParaRPr>
          </a:p>
        </p:txBody>
      </p:sp>
      <p:sp>
        <p:nvSpPr>
          <p:cNvPr id="560167" name="Text Box 39"/>
          <p:cNvSpPr txBox="1">
            <a:spLocks noChangeArrowheads="1"/>
          </p:cNvSpPr>
          <p:nvPr/>
        </p:nvSpPr>
        <p:spPr bwMode="auto">
          <a:xfrm>
            <a:off x="152400" y="4729163"/>
            <a:ext cx="8893175" cy="1374775"/>
          </a:xfrm>
          <a:prstGeom prst="rect">
            <a:avLst/>
          </a:prstGeom>
          <a:noFill/>
          <a:ln w="9525">
            <a:noFill/>
            <a:miter lim="800000"/>
            <a:headEnd/>
            <a:tailEnd/>
          </a:ln>
          <a:effectLst>
            <a:outerShdw blurRad="63500" dist="46662" dir="2115817"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gn="ctr">
              <a:spcBef>
                <a:spcPct val="50000"/>
              </a:spcBef>
            </a:pPr>
            <a:r>
              <a:rPr lang="en-US" altLang="zh-CN" sz="3200" b="1" baseline="-25000">
                <a:solidFill>
                  <a:srgbClr val="FFFFFF"/>
                </a:solidFill>
                <a:latin typeface="宋体" charset="0"/>
              </a:rPr>
              <a:t>1:10,000,000,000,000,000,000,000,000,000,000,000,000,000, 000,000,000,000,000,000,000,000,000,000,000,000,000,000, 000,000,000,000,000,000,000,000,000,000,000,000,000,000, 000,000,000,000,000,000,000,000,000,000,000,000</a:t>
            </a:r>
            <a:endParaRPr lang="en-US" altLang="zh-CN" sz="3200" b="1" baseline="-25000">
              <a:solidFill>
                <a:srgbClr val="FAF40C"/>
              </a:solidFill>
              <a:latin typeface="宋体" charset="0"/>
            </a:endParaRPr>
          </a:p>
        </p:txBody>
      </p:sp>
      <p:sp>
        <p:nvSpPr>
          <p:cNvPr id="560168" name="Text Box 40"/>
          <p:cNvSpPr txBox="1">
            <a:spLocks noChangeArrowheads="1"/>
          </p:cNvSpPr>
          <p:nvPr/>
        </p:nvSpPr>
        <p:spPr bwMode="auto">
          <a:xfrm>
            <a:off x="1011238" y="311150"/>
            <a:ext cx="7137400" cy="530225"/>
          </a:xfrm>
          <a:prstGeom prst="rect">
            <a:avLst/>
          </a:prstGeom>
          <a:noFill/>
          <a:ln w="38100">
            <a:noFill/>
            <a:miter lim="800000"/>
            <a:headEnd/>
            <a:tailEnd/>
          </a:ln>
          <a:effectLst>
            <a:outerShdw blurRad="63500" dist="38099" dir="2700000" algn="ctr" rotWithShape="0">
              <a:srgbClr val="000109">
                <a:alpha val="74998"/>
              </a:srgbClr>
            </a:outerShdw>
          </a:effectLst>
        </p:spPr>
        <p:txBody>
          <a:bodyPr>
            <a:spAutoFit/>
          </a:bodyPr>
          <a:lstStyle/>
          <a:p>
            <a:pPr algn="ctr">
              <a:lnSpc>
                <a:spcPct val="90000"/>
              </a:lnSpc>
              <a:spcBef>
                <a:spcPct val="50000"/>
              </a:spcBef>
              <a:defRPr/>
            </a:pPr>
            <a:r>
              <a:rPr lang="zh-CN" altLang="en-US" sz="3200" b="1" i="1">
                <a:solidFill>
                  <a:srgbClr val="99CCFF"/>
                </a:solidFill>
                <a:ea typeface="宋体" charset="-122"/>
                <a:cs typeface="宋体" charset="-122"/>
              </a:rPr>
              <a:t>是一个巧合的诞生吗?</a:t>
            </a:r>
            <a:r>
              <a:rPr lang="en-US" altLang="zh-CN" sz="3200" b="1" i="1">
                <a:solidFill>
                  <a:srgbClr val="99CCFF"/>
                </a:solidFill>
                <a:ea typeface="宋体" charset="-122"/>
                <a:cs typeface="宋体" charset="-122"/>
              </a:rPr>
              <a:t> </a:t>
            </a:r>
          </a:p>
        </p:txBody>
      </p:sp>
      <p:sp>
        <p:nvSpPr>
          <p:cNvPr id="560169" name="Text Box 41"/>
          <p:cNvSpPr txBox="1">
            <a:spLocks noChangeArrowheads="1"/>
          </p:cNvSpPr>
          <p:nvPr/>
        </p:nvSpPr>
        <p:spPr bwMode="auto">
          <a:xfrm>
            <a:off x="619125" y="6315075"/>
            <a:ext cx="8274050" cy="214313"/>
          </a:xfrm>
          <a:prstGeom prst="rect">
            <a:avLst/>
          </a:prstGeom>
          <a:noFill/>
          <a:ln w="9525">
            <a:noFill/>
            <a:miter lim="800000"/>
            <a:headEnd/>
            <a:tailEnd/>
          </a:ln>
          <a:effectLst>
            <a:outerShdw blurRad="63500" dist="29783" dir="1514402" algn="ctr" rotWithShape="0">
              <a:srgbClr val="000109">
                <a:alpha val="74998"/>
              </a:srgbClr>
            </a:outerShdw>
          </a:effectLst>
        </p:spPr>
        <p:txBody>
          <a:bodyPr>
            <a:spAutoFit/>
          </a:bodyPr>
          <a:lstStyle>
            <a:lvl1pPr>
              <a:defRPr sz="2400">
                <a:solidFill>
                  <a:schemeClr val="folHlink"/>
                </a:solidFill>
                <a:latin typeface="Comic Sans MS" charset="0"/>
                <a:ea typeface="宋体" charset="0"/>
                <a:cs typeface="宋体" charset="0"/>
              </a:defRPr>
            </a:lvl1pPr>
            <a:lvl2pPr marL="37931725" indent="-37474525">
              <a:defRPr sz="2400">
                <a:solidFill>
                  <a:schemeClr val="folHlink"/>
                </a:solidFill>
                <a:latin typeface="Comic Sans MS" charset="0"/>
                <a:ea typeface="宋体" charset="0"/>
                <a:cs typeface="宋体" charset="0"/>
              </a:defRPr>
            </a:lvl2pPr>
            <a:lvl3pPr>
              <a:defRPr sz="2400">
                <a:solidFill>
                  <a:schemeClr val="folHlink"/>
                </a:solidFill>
                <a:latin typeface="Comic Sans MS" charset="0"/>
                <a:ea typeface="宋体" charset="0"/>
                <a:cs typeface="宋体" charset="0"/>
              </a:defRPr>
            </a:lvl3pPr>
            <a:lvl4pPr>
              <a:defRPr sz="2400">
                <a:solidFill>
                  <a:schemeClr val="folHlink"/>
                </a:solidFill>
                <a:latin typeface="Comic Sans MS" charset="0"/>
                <a:ea typeface="宋体" charset="0"/>
                <a:cs typeface="宋体" charset="0"/>
              </a:defRPr>
            </a:lvl4pPr>
            <a:lvl5pPr>
              <a:defRPr sz="2400">
                <a:solidFill>
                  <a:schemeClr val="folHlink"/>
                </a:solidFill>
                <a:latin typeface="Comic Sans MS" charset="0"/>
                <a:ea typeface="宋体" charset="0"/>
                <a:cs typeface="宋体" charset="0"/>
              </a:defRPr>
            </a:lvl5pPr>
            <a:lvl6pPr marL="457200" eaLnBrk="0" fontAlgn="base" hangingPunct="0">
              <a:spcBef>
                <a:spcPct val="50000"/>
              </a:spcBef>
              <a:spcAft>
                <a:spcPct val="0"/>
              </a:spcAft>
              <a:defRPr sz="2400">
                <a:solidFill>
                  <a:schemeClr val="folHlink"/>
                </a:solidFill>
                <a:latin typeface="Comic Sans MS" charset="0"/>
                <a:ea typeface="宋体" charset="0"/>
                <a:cs typeface="宋体" charset="0"/>
              </a:defRPr>
            </a:lvl6pPr>
            <a:lvl7pPr marL="914400" eaLnBrk="0" fontAlgn="base" hangingPunct="0">
              <a:spcBef>
                <a:spcPct val="50000"/>
              </a:spcBef>
              <a:spcAft>
                <a:spcPct val="0"/>
              </a:spcAft>
              <a:defRPr sz="2400">
                <a:solidFill>
                  <a:schemeClr val="folHlink"/>
                </a:solidFill>
                <a:latin typeface="Comic Sans MS" charset="0"/>
                <a:ea typeface="宋体" charset="0"/>
                <a:cs typeface="宋体" charset="0"/>
              </a:defRPr>
            </a:lvl7pPr>
            <a:lvl8pPr marL="1371600" eaLnBrk="0" fontAlgn="base" hangingPunct="0">
              <a:spcBef>
                <a:spcPct val="50000"/>
              </a:spcBef>
              <a:spcAft>
                <a:spcPct val="0"/>
              </a:spcAft>
              <a:defRPr sz="2400">
                <a:solidFill>
                  <a:schemeClr val="folHlink"/>
                </a:solidFill>
                <a:latin typeface="Comic Sans MS" charset="0"/>
                <a:ea typeface="宋体" charset="0"/>
                <a:cs typeface="宋体" charset="0"/>
              </a:defRPr>
            </a:lvl8pPr>
            <a:lvl9pPr marL="1828800" eaLnBrk="0" fontAlgn="base" hangingPunct="0">
              <a:spcBef>
                <a:spcPct val="50000"/>
              </a:spcBef>
              <a:spcAft>
                <a:spcPct val="0"/>
              </a:spcAft>
              <a:defRPr sz="2400">
                <a:solidFill>
                  <a:schemeClr val="folHlink"/>
                </a:solidFill>
                <a:latin typeface="Comic Sans MS" charset="0"/>
                <a:ea typeface="宋体" charset="0"/>
                <a:cs typeface="宋体" charset="0"/>
              </a:defRPr>
            </a:lvl9pPr>
          </a:lstStyle>
          <a:p>
            <a:pPr>
              <a:lnSpc>
                <a:spcPct val="90000"/>
              </a:lnSpc>
              <a:spcBef>
                <a:spcPct val="50000"/>
              </a:spcBef>
            </a:pPr>
            <a:r>
              <a:rPr lang="zh-CN" altLang="en-US" sz="1400" b="1" baseline="-25000">
                <a:solidFill>
                  <a:srgbClr val="FAF40C"/>
                </a:solidFill>
                <a:latin typeface="宋体" charset="0"/>
              </a:rPr>
              <a:t>资料来源</a:t>
            </a:r>
            <a:r>
              <a:rPr lang="en-US" altLang="zh-CN" sz="1400" b="1" baseline="-25000">
                <a:solidFill>
                  <a:srgbClr val="FAF40C"/>
                </a:solidFill>
                <a:latin typeface="宋体" charset="0"/>
              </a:rPr>
              <a:t>:  Josh MacDowell, </a:t>
            </a:r>
            <a:r>
              <a:rPr lang="en-US" altLang="zh-CN" sz="1400" b="1" i="1" baseline="-25000">
                <a:solidFill>
                  <a:srgbClr val="FAF40C"/>
                </a:solidFill>
                <a:latin typeface="宋体" charset="0"/>
              </a:rPr>
              <a:t>Evidence That Demands A Verdict, </a:t>
            </a:r>
            <a:r>
              <a:rPr lang="en-US" altLang="zh-CN" sz="1400" b="1" baseline="-25000">
                <a:solidFill>
                  <a:srgbClr val="FAF40C"/>
                </a:solidFill>
                <a:latin typeface="宋体" charset="0"/>
              </a:rPr>
              <a:t>1972, 175</a:t>
            </a:r>
            <a:r>
              <a:rPr lang="zh-CN" altLang="en-US" sz="1400" b="1" baseline="-25000">
                <a:solidFill>
                  <a:srgbClr val="FAF40C"/>
                </a:solidFill>
                <a:latin typeface="宋体" charset="0"/>
              </a:rPr>
              <a:t>页</a:t>
            </a:r>
            <a:r>
              <a:rPr lang="en-US" altLang="zh-CN" sz="1400" b="1" baseline="-25000">
                <a:solidFill>
                  <a:srgbClr val="FAF40C"/>
                </a:solidFill>
                <a:latin typeface="宋体" charset="0"/>
              </a:rPr>
              <a:t>;</a:t>
            </a:r>
            <a:r>
              <a:rPr lang="en-US" altLang="zh-CN" sz="1400" b="1" i="1" baseline="-25000">
                <a:solidFill>
                  <a:srgbClr val="FAF40C"/>
                </a:solidFill>
                <a:latin typeface="宋体" charset="0"/>
              </a:rPr>
              <a:t>       </a:t>
            </a:r>
            <a:r>
              <a:rPr lang="en-US" altLang="zh-CN" sz="1400" b="1" baseline="-25000">
                <a:solidFill>
                  <a:srgbClr val="FAF40C"/>
                </a:solidFill>
                <a:latin typeface="宋体" charset="0"/>
              </a:rPr>
              <a:t>Peter Stoner,</a:t>
            </a:r>
            <a:r>
              <a:rPr lang="en-US" altLang="zh-CN" sz="1400" b="1" i="1" baseline="-25000">
                <a:solidFill>
                  <a:srgbClr val="FAF40C"/>
                </a:solidFill>
                <a:latin typeface="宋体" charset="0"/>
              </a:rPr>
              <a:t> Science Speaks, </a:t>
            </a:r>
            <a:r>
              <a:rPr lang="en-US" altLang="zh-CN" sz="1400" b="1" baseline="-25000">
                <a:solidFill>
                  <a:srgbClr val="FAF40C"/>
                </a:solidFill>
                <a:latin typeface="宋体" charset="0"/>
              </a:rPr>
              <a:t>Moody Press, 1963.</a:t>
            </a:r>
          </a:p>
        </p:txBody>
      </p:sp>
      <p:sp>
        <p:nvSpPr>
          <p:cNvPr id="560170" name="Rectangle 42"/>
          <p:cNvSpPr>
            <a:spLocks noChangeArrowheads="1"/>
          </p:cNvSpPr>
          <p:nvPr/>
        </p:nvSpPr>
        <p:spPr bwMode="auto">
          <a:xfrm>
            <a:off x="8102600" y="6526213"/>
            <a:ext cx="339725" cy="244475"/>
          </a:xfrm>
          <a:prstGeom prst="rect">
            <a:avLst/>
          </a:prstGeom>
          <a:noFill/>
          <a:ln w="12700">
            <a:noFill/>
            <a:miter lim="800000"/>
            <a:headEnd/>
            <a:tailEnd/>
          </a:ln>
          <a:effectLst/>
        </p:spPr>
        <p:txBody>
          <a:bodyPr wrap="none" anchor="ctr">
            <a:spAutoFit/>
          </a:bodyPr>
          <a:lstStyle/>
          <a:p>
            <a:pPr algn="ctr"/>
            <a:r>
              <a:rPr lang="en-US" altLang="zh-CN" sz="1000" b="1">
                <a:solidFill>
                  <a:srgbClr val="FFFFFF"/>
                </a:solidFill>
                <a:effectLst>
                  <a:outerShdw blurRad="38100" dist="38100" dir="2700000" algn="tl">
                    <a:srgbClr val="000000"/>
                  </a:outerShdw>
                </a:effectLst>
                <a:latin typeface="Comic Sans MS" charset="0"/>
                <a:ea typeface="宋体" charset="0"/>
                <a:cs typeface="宋体" charset="0"/>
              </a:rPr>
              <a:t>42</a:t>
            </a:r>
          </a:p>
        </p:txBody>
      </p:sp>
    </p:spTree>
    <p:extLst>
      <p:ext uri="{BB962C8B-B14F-4D97-AF65-F5344CB8AC3E}">
        <p14:creationId xmlns:p14="http://schemas.microsoft.com/office/powerpoint/2010/main" val="316766673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0137"/>
                                        </p:tgtEl>
                                        <p:attrNameLst>
                                          <p:attrName>style.visibility</p:attrName>
                                        </p:attrNameLst>
                                      </p:cBhvr>
                                      <p:to>
                                        <p:strVal val="visible"/>
                                      </p:to>
                                    </p:set>
                                    <p:animEffect transition="in" filter="fade">
                                      <p:cBhvr>
                                        <p:cTn id="7" dur="500"/>
                                        <p:tgtEl>
                                          <p:spTgt spid="560137"/>
                                        </p:tgtEl>
                                      </p:cBhvr>
                                    </p:animEffect>
                                  </p:childTnLst>
                                </p:cTn>
                              </p:par>
                            </p:childTnLst>
                          </p:cTn>
                        </p:par>
                        <p:par>
                          <p:cTn id="8" fill="hold" nodeType="afterGroup">
                            <p:stCondLst>
                              <p:cond delay="500"/>
                            </p:stCondLst>
                            <p:childTnLst>
                              <p:par>
                                <p:cTn id="9" presetID="23" presetClass="entr" presetSubtype="528" fill="hold" grpId="0" nodeType="afterEffect">
                                  <p:stCondLst>
                                    <p:cond delay="0"/>
                                  </p:stCondLst>
                                  <p:childTnLst>
                                    <p:set>
                                      <p:cBhvr>
                                        <p:cTn id="10" dur="1" fill="hold">
                                          <p:stCondLst>
                                            <p:cond delay="0"/>
                                          </p:stCondLst>
                                        </p:cTn>
                                        <p:tgtEl>
                                          <p:spTgt spid="560151"/>
                                        </p:tgtEl>
                                        <p:attrNameLst>
                                          <p:attrName>style.visibility</p:attrName>
                                        </p:attrNameLst>
                                      </p:cBhvr>
                                      <p:to>
                                        <p:strVal val="visible"/>
                                      </p:to>
                                    </p:set>
                                    <p:anim calcmode="lin" valueType="num">
                                      <p:cBhvr>
                                        <p:cTn id="11" dur="500" fill="hold"/>
                                        <p:tgtEl>
                                          <p:spTgt spid="560151"/>
                                        </p:tgtEl>
                                        <p:attrNameLst>
                                          <p:attrName>ppt_w</p:attrName>
                                        </p:attrNameLst>
                                      </p:cBhvr>
                                      <p:tavLst>
                                        <p:tav tm="0">
                                          <p:val>
                                            <p:fltVal val="0"/>
                                          </p:val>
                                        </p:tav>
                                        <p:tav tm="100000">
                                          <p:val>
                                            <p:strVal val="#ppt_w"/>
                                          </p:val>
                                        </p:tav>
                                      </p:tavLst>
                                    </p:anim>
                                    <p:anim calcmode="lin" valueType="num">
                                      <p:cBhvr>
                                        <p:cTn id="12" dur="500" fill="hold"/>
                                        <p:tgtEl>
                                          <p:spTgt spid="560151"/>
                                        </p:tgtEl>
                                        <p:attrNameLst>
                                          <p:attrName>ppt_h</p:attrName>
                                        </p:attrNameLst>
                                      </p:cBhvr>
                                      <p:tavLst>
                                        <p:tav tm="0">
                                          <p:val>
                                            <p:fltVal val="0"/>
                                          </p:val>
                                        </p:tav>
                                        <p:tav tm="100000">
                                          <p:val>
                                            <p:strVal val="#ppt_h"/>
                                          </p:val>
                                        </p:tav>
                                      </p:tavLst>
                                    </p:anim>
                                    <p:anim calcmode="lin" valueType="num">
                                      <p:cBhvr>
                                        <p:cTn id="13" dur="500" fill="hold"/>
                                        <p:tgtEl>
                                          <p:spTgt spid="560151"/>
                                        </p:tgtEl>
                                        <p:attrNameLst>
                                          <p:attrName>ppt_x</p:attrName>
                                        </p:attrNameLst>
                                      </p:cBhvr>
                                      <p:tavLst>
                                        <p:tav tm="0">
                                          <p:val>
                                            <p:fltVal val="0.5"/>
                                          </p:val>
                                        </p:tav>
                                        <p:tav tm="100000">
                                          <p:val>
                                            <p:strVal val="#ppt_x"/>
                                          </p:val>
                                        </p:tav>
                                      </p:tavLst>
                                    </p:anim>
                                    <p:anim calcmode="lin" valueType="num">
                                      <p:cBhvr>
                                        <p:cTn id="14" dur="500" fill="hold"/>
                                        <p:tgtEl>
                                          <p:spTgt spid="560151"/>
                                        </p:tgtEl>
                                        <p:attrNameLst>
                                          <p:attrName>ppt_y</p:attrName>
                                        </p:attrNameLst>
                                      </p:cBhvr>
                                      <p:tavLst>
                                        <p:tav tm="0">
                                          <p:val>
                                            <p:fltVal val="0.5"/>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560138"/>
                                        </p:tgtEl>
                                        <p:attrNameLst>
                                          <p:attrName>style.visibility</p:attrName>
                                        </p:attrNameLst>
                                      </p:cBhvr>
                                      <p:to>
                                        <p:strVal val="visible"/>
                                      </p:to>
                                    </p:set>
                                    <p:animEffect transition="in" filter="fade">
                                      <p:cBhvr>
                                        <p:cTn id="19" dur="500"/>
                                        <p:tgtEl>
                                          <p:spTgt spid="560138"/>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1" fill="hold" grpId="0" nodeType="clickEffect">
                                  <p:stCondLst>
                                    <p:cond delay="0"/>
                                  </p:stCondLst>
                                  <p:iterate type="lt">
                                    <p:tmPct val="100000"/>
                                  </p:iterate>
                                  <p:childTnLst>
                                    <p:set>
                                      <p:cBhvr>
                                        <p:cTn id="23" dur="1" fill="hold">
                                          <p:stCondLst>
                                            <p:cond delay="0"/>
                                          </p:stCondLst>
                                        </p:cTn>
                                        <p:tgtEl>
                                          <p:spTgt spid="560167">
                                            <p:txEl>
                                              <p:pRg st="0" end="0"/>
                                            </p:txEl>
                                          </p:spTgt>
                                        </p:tgtEl>
                                        <p:attrNameLst>
                                          <p:attrName>style.visibility</p:attrName>
                                        </p:attrNameLst>
                                      </p:cBhvr>
                                      <p:to>
                                        <p:strVal val="visible"/>
                                      </p:to>
                                    </p:set>
                                    <p:animEffect transition="in" filter="wipe(up)">
                                      <p:cBhvr>
                                        <p:cTn id="24" dur="75"/>
                                        <p:tgtEl>
                                          <p:spTgt spid="56016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0137" grpId="0"/>
      <p:bldP spid="560138" grpId="0" autoUpdateAnimBg="0"/>
      <p:bldP spid="560151" grpId="0" animBg="1"/>
      <p:bldP spid="560167" grpId="0" build="p" autoUpdateAnimBg="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36512" y="-27384"/>
            <a:ext cx="9252520" cy="6957392"/>
          </a:xfrm>
          <a:prstGeom prst="rect">
            <a:avLst/>
          </a:prstGeom>
          <a:gradFill flip="none" rotWithShape="1">
            <a:gsLst>
              <a:gs pos="0">
                <a:srgbClr val="000404"/>
              </a:gs>
              <a:gs pos="100000">
                <a:srgbClr val="660066"/>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113666" name="Rectangle 2"/>
          <p:cNvSpPr>
            <a:spLocks noChangeArrowheads="1"/>
          </p:cNvSpPr>
          <p:nvPr/>
        </p:nvSpPr>
        <p:spPr bwMode="auto">
          <a:xfrm>
            <a:off x="514350" y="0"/>
            <a:ext cx="7694613" cy="1524000"/>
          </a:xfrm>
          <a:prstGeom prst="rect">
            <a:avLst/>
          </a:prstGeom>
          <a:noFill/>
          <a:ln w="9525">
            <a:noFill/>
            <a:miter lim="800000"/>
            <a:headEnd/>
            <a:tailEnd/>
          </a:ln>
          <a:effectLst/>
        </p:spPr>
        <p:txBody>
          <a:bodyPr anchor="ctr"/>
          <a:lstStyle/>
          <a:p>
            <a:pPr eaLnBrk="1" hangingPunct="1">
              <a:defRPr/>
            </a:pPr>
            <a:r>
              <a:rPr lang="zh-TW" altLang="en-US" sz="5400" b="1">
                <a:solidFill>
                  <a:srgbClr val="FFFF00"/>
                </a:solidFill>
                <a:effectLst>
                  <a:outerShdw blurRad="38100" dist="38100" dir="2700000" algn="tl">
                    <a:srgbClr val="DDDDDD"/>
                  </a:outerShdw>
                </a:effectLst>
                <a:latin typeface="楷体" charset="0"/>
                <a:ea typeface="楷体" charset="0"/>
                <a:cs typeface="楷体" charset="0"/>
              </a:rPr>
              <a:t>从约瑟到</a:t>
            </a:r>
            <a:r>
              <a:rPr lang="en-US" altLang="zh-CN" sz="5400" b="1">
                <a:solidFill>
                  <a:srgbClr val="FFFF00"/>
                </a:solidFill>
                <a:effectLst>
                  <a:outerShdw blurRad="38100" dist="38100" dir="2700000" algn="tl">
                    <a:srgbClr val="DDDDDD"/>
                  </a:outerShdw>
                </a:effectLst>
                <a:latin typeface="楷体" charset="0"/>
                <a:ea typeface="楷体" charset="0"/>
                <a:cs typeface="楷体" charset="0"/>
              </a:rPr>
              <a:t>基</a:t>
            </a:r>
            <a:r>
              <a:rPr lang="zh-CN" altLang="en-US" sz="5400" b="1">
                <a:solidFill>
                  <a:srgbClr val="FFFF00"/>
                </a:solidFill>
                <a:effectLst>
                  <a:outerShdw blurRad="38100" dist="38100" dir="2700000" algn="tl">
                    <a:srgbClr val="DDDDDD"/>
                  </a:outerShdw>
                </a:effectLst>
                <a:latin typeface="楷体" charset="0"/>
                <a:ea typeface="楷体" charset="0"/>
                <a:cs typeface="楷体" charset="0"/>
              </a:rPr>
              <a:t>督族</a:t>
            </a:r>
            <a:r>
              <a:rPr lang="zh-TW" altLang="en-US" sz="5400" b="1">
                <a:solidFill>
                  <a:srgbClr val="FFFF00"/>
                </a:solidFill>
                <a:effectLst>
                  <a:outerShdw blurRad="38100" dist="38100" dir="2700000" algn="tl">
                    <a:srgbClr val="DDDDDD"/>
                  </a:outerShdw>
                </a:effectLst>
                <a:latin typeface="楷体" charset="0"/>
                <a:ea typeface="楷体" charset="0"/>
                <a:cs typeface="楷体" charset="0"/>
              </a:rPr>
              <a:t>谱的三部份</a:t>
            </a:r>
            <a:r>
              <a:rPr lang="zh-CN" altLang="en-US" sz="5400" b="1">
                <a:solidFill>
                  <a:srgbClr val="FFFF00"/>
                </a:solidFill>
                <a:effectLst>
                  <a:outerShdw blurRad="38100" dist="38100" dir="2700000" algn="tl">
                    <a:srgbClr val="DDDDDD"/>
                  </a:outerShdw>
                </a:effectLst>
                <a:latin typeface="楷体" charset="0"/>
                <a:ea typeface="楷体" charset="0"/>
                <a:cs typeface="楷体" charset="0"/>
              </a:rPr>
              <a:t> </a:t>
            </a:r>
            <a:r>
              <a:rPr lang="en-US" altLang="zh-CN" sz="5400" b="1" dirty="0">
                <a:solidFill>
                  <a:srgbClr val="FFFF00"/>
                </a:solidFill>
                <a:effectLst>
                  <a:outerShdw blurRad="38100" dist="38100" dir="2700000" algn="tl">
                    <a:srgbClr val="DDDDDD"/>
                  </a:outerShdw>
                </a:effectLst>
                <a:latin typeface="楷体" charset="0"/>
                <a:ea typeface="楷体" charset="0"/>
                <a:cs typeface="楷体" charset="0"/>
              </a:rPr>
              <a:t>(1:1-17):</a:t>
            </a:r>
            <a:endParaRPr lang="zh-CN" altLang="en-US" sz="5400" dirty="0">
              <a:solidFill>
                <a:srgbClr val="FFFFFF"/>
              </a:solidFill>
              <a:effectLst>
                <a:outerShdw blurRad="38100" dist="38100" dir="2700000" algn="tl">
                  <a:srgbClr val="DDDDDD"/>
                </a:outerShdw>
              </a:effectLst>
              <a:ea typeface="楷体" charset="0"/>
              <a:cs typeface="楷体" charset="0"/>
            </a:endParaRPr>
          </a:p>
        </p:txBody>
      </p:sp>
      <p:sp>
        <p:nvSpPr>
          <p:cNvPr id="113667" name="Rectangle 3"/>
          <p:cNvSpPr>
            <a:spLocks noChangeArrowheads="1"/>
          </p:cNvSpPr>
          <p:nvPr/>
        </p:nvSpPr>
        <p:spPr bwMode="auto">
          <a:xfrm>
            <a:off x="2843213" y="1700808"/>
            <a:ext cx="6705600" cy="4191000"/>
          </a:xfrm>
          <a:prstGeom prst="rect">
            <a:avLst/>
          </a:prstGeom>
          <a:noFill/>
          <a:ln w="9525">
            <a:noFill/>
            <a:miter lim="800000"/>
            <a:headEnd/>
            <a:tailEnd/>
          </a:ln>
          <a:effectLst/>
        </p:spPr>
        <p:txBody>
          <a:bodyPr/>
          <a:lstStyle/>
          <a:p>
            <a:pPr marL="342900" indent="-342900" eaLnBrk="1" hangingPunct="1">
              <a:spcBef>
                <a:spcPct val="20000"/>
              </a:spcBef>
              <a:buFont typeface="Arial" pitchFamily="34" charset="0"/>
              <a:buChar char="•"/>
            </a:pP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从亚伯拉罕</a:t>
            </a:r>
            <a:r>
              <a:rPr lang="en-US" altLang="zh-CN" sz="3600" b="1">
                <a:solidFill>
                  <a:srgbClr val="FFFFFF"/>
                </a:solidFill>
                <a:effectLst>
                  <a:outerShdw blurRad="38100" dist="38100" dir="2700000" algn="tl">
                    <a:srgbClr val="DDDDDD"/>
                  </a:outerShdw>
                </a:effectLst>
                <a:latin typeface="楷体" charset="0"/>
                <a:ea typeface="楷体" charset="0"/>
                <a:cs typeface="楷体" charset="0"/>
              </a:rPr>
              <a:t>到</a:t>
            </a: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戴维王</a:t>
            </a:r>
            <a:br>
              <a:rPr lang="zh-CN" altLang="en-US" sz="3600" b="1" dirty="0">
                <a:solidFill>
                  <a:srgbClr val="FFFFFF"/>
                </a:solidFill>
                <a:effectLst>
                  <a:outerShdw blurRad="38100" dist="38100" dir="2700000" algn="tl">
                    <a:srgbClr val="DDDDDD"/>
                  </a:outerShdw>
                </a:effectLst>
                <a:latin typeface="楷体" charset="0"/>
                <a:ea typeface="楷体" charset="0"/>
                <a:cs typeface="楷体" charset="0"/>
              </a:rPr>
            </a:br>
            <a:r>
              <a:rPr lang="zh-TW" altLang="en-US" sz="3600" b="1" dirty="0">
                <a:solidFill>
                  <a:srgbClr val="FFFFFF"/>
                </a:solidFill>
                <a:effectLst>
                  <a:outerShdw blurRad="38100" dist="38100" dir="2700000" algn="tl">
                    <a:srgbClr val="DDDDDD"/>
                  </a:outerShdw>
                </a:effectLst>
                <a:latin typeface="楷体" charset="0"/>
                <a:ea typeface="楷体" charset="0"/>
                <a:cs typeface="楷体" charset="0"/>
              </a:rPr>
              <a:t> </a:t>
            </a:r>
            <a:r>
              <a:rPr lang="en-US" altLang="zh-CN" sz="3600" b="1" dirty="0">
                <a:solidFill>
                  <a:srgbClr val="FFFFFF"/>
                </a:solidFill>
                <a:effectLst>
                  <a:outerShdw blurRad="38100" dist="38100" dir="2700000" algn="tl">
                    <a:srgbClr val="DDDDDD"/>
                  </a:outerShdw>
                </a:effectLst>
                <a:latin typeface="楷体" charset="0"/>
                <a:ea typeface="楷体" charset="0"/>
                <a:cs typeface="楷体" charset="0"/>
              </a:rPr>
              <a:t>-14 代</a:t>
            </a:r>
            <a:endParaRPr lang="zh-CN" altLang="en-US" sz="3600" b="1" dirty="0">
              <a:solidFill>
                <a:srgbClr val="FFFFFF"/>
              </a:solidFill>
              <a:effectLst>
                <a:outerShdw blurRad="38100" dist="38100" dir="2700000" algn="tl">
                  <a:srgbClr val="DDDDDD"/>
                </a:outerShdw>
              </a:effectLst>
              <a:latin typeface="楷体" charset="0"/>
              <a:ea typeface="楷体" charset="0"/>
              <a:cs typeface="楷体" charset="0"/>
            </a:endParaRPr>
          </a:p>
          <a:p>
            <a:pPr marL="342900" indent="-342900" eaLnBrk="1" hangingPunct="1">
              <a:spcBef>
                <a:spcPct val="20000"/>
              </a:spcBef>
              <a:buFontTx/>
              <a:buChar char="•"/>
            </a:pP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从</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大</a:t>
            </a: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卫</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王</a:t>
            </a:r>
            <a:r>
              <a:rPr lang="en-US" altLang="zh-CN" sz="3600" b="1">
                <a:solidFill>
                  <a:srgbClr val="FFFFFF"/>
                </a:solidFill>
                <a:effectLst>
                  <a:outerShdw blurRad="38100" dist="38100" dir="2700000" algn="tl">
                    <a:srgbClr val="DDDDDD"/>
                  </a:outerShdw>
                </a:effectLst>
                <a:latin typeface="楷体" charset="0"/>
                <a:ea typeface="楷体" charset="0"/>
                <a:cs typeface="楷体" charset="0"/>
              </a:rPr>
              <a:t>到被</a:t>
            </a: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掳</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到</a:t>
            </a:r>
            <a:r>
              <a:rPr lang="zh-CN" altLang="en-US" sz="3600" b="1" u="sng">
                <a:solidFill>
                  <a:srgbClr val="FFFFFF"/>
                </a:solidFill>
                <a:effectLst>
                  <a:outerShdw blurRad="38100" dist="38100" dir="2700000" algn="tl">
                    <a:srgbClr val="DDDDDD"/>
                  </a:outerShdw>
                </a:effectLst>
                <a:latin typeface="楷体" charset="0"/>
                <a:ea typeface="楷体" charset="0"/>
                <a:cs typeface="楷体" charset="0"/>
              </a:rPr>
              <a:t>巴比</a:t>
            </a:r>
            <a:r>
              <a:rPr lang="zh-TW" altLang="en-US" sz="3600" b="1" u="sng">
                <a:solidFill>
                  <a:srgbClr val="FFFFFF"/>
                </a:solidFill>
                <a:effectLst>
                  <a:outerShdw blurRad="38100" dist="38100" dir="2700000" algn="tl">
                    <a:srgbClr val="DDDDDD"/>
                  </a:outerShdw>
                </a:effectLst>
                <a:latin typeface="楷体" charset="0"/>
                <a:ea typeface="楷体" charset="0"/>
                <a:cs typeface="楷体" charset="0"/>
              </a:rPr>
              <a:t>伦</a:t>
            </a:r>
            <a:endParaRPr lang="zh-CN" altLang="en-US" sz="3600" b="1" u="sng" dirty="0">
              <a:solidFill>
                <a:srgbClr val="FFFFFF"/>
              </a:solidFill>
              <a:effectLst>
                <a:outerShdw blurRad="38100" dist="38100" dir="2700000" algn="tl">
                  <a:srgbClr val="DDDDDD"/>
                </a:outerShdw>
              </a:effectLst>
              <a:latin typeface="楷体" charset="0"/>
              <a:ea typeface="楷体" charset="0"/>
              <a:cs typeface="楷体" charset="0"/>
            </a:endParaRPr>
          </a:p>
          <a:p>
            <a:pPr marL="342900" indent="-342900" eaLnBrk="1" hangingPunct="1">
              <a:spcBef>
                <a:spcPct val="20000"/>
              </a:spcBef>
            </a:pPr>
            <a:r>
              <a:rPr lang="zh-TW" altLang="en-US" sz="3600" b="1" dirty="0">
                <a:solidFill>
                  <a:srgbClr val="FFFFFF"/>
                </a:solidFill>
                <a:effectLst>
                  <a:outerShdw blurRad="38100" dist="38100" dir="2700000" algn="tl">
                    <a:srgbClr val="DDDDDD"/>
                  </a:outerShdw>
                </a:effectLst>
                <a:latin typeface="楷体" charset="0"/>
                <a:ea typeface="楷体" charset="0"/>
                <a:cs typeface="楷体" charset="0"/>
              </a:rPr>
              <a:t>  </a:t>
            </a:r>
            <a:r>
              <a:rPr lang="en-US" altLang="zh-CN" sz="3600" b="1" dirty="0">
                <a:solidFill>
                  <a:srgbClr val="FFFFFF"/>
                </a:solidFill>
                <a:effectLst>
                  <a:outerShdw blurRad="38100" dist="38100" dir="2700000" algn="tl">
                    <a:srgbClr val="DDDDDD"/>
                  </a:outerShdw>
                </a:effectLst>
                <a:latin typeface="楷体" charset="0"/>
                <a:ea typeface="楷体" charset="0"/>
                <a:cs typeface="楷体" charset="0"/>
              </a:rPr>
              <a:t>-14 代</a:t>
            </a:r>
            <a:r>
              <a:rPr lang="zh-CN" altLang="en-US" sz="3600" b="1" dirty="0">
                <a:solidFill>
                  <a:srgbClr val="FFFFFF"/>
                </a:solidFill>
                <a:effectLst>
                  <a:outerShdw blurRad="38100" dist="38100" dir="2700000" algn="tl">
                    <a:srgbClr val="DDDDDD"/>
                  </a:outerShdw>
                </a:effectLst>
                <a:latin typeface="楷体" charset="0"/>
                <a:ea typeface="楷体" charset="0"/>
                <a:cs typeface="楷体" charset="0"/>
              </a:rPr>
              <a:t> </a:t>
            </a:r>
            <a:endParaRPr lang="en-US" altLang="zh-CN" sz="3600" b="1" dirty="0">
              <a:solidFill>
                <a:srgbClr val="FFFFFF"/>
              </a:solidFill>
              <a:effectLst>
                <a:outerShdw blurRad="38100" dist="38100" dir="2700000" algn="tl">
                  <a:srgbClr val="DDDDDD"/>
                </a:outerShdw>
              </a:effectLst>
              <a:latin typeface="楷体" charset="0"/>
              <a:ea typeface="楷体" charset="0"/>
              <a:cs typeface="楷体" charset="0"/>
            </a:endParaRPr>
          </a:p>
          <a:p>
            <a:pPr marL="342900" indent="-342900" eaLnBrk="1" hangingPunct="1">
              <a:spcBef>
                <a:spcPct val="20000"/>
              </a:spcBef>
              <a:buFontTx/>
              <a:buChar char="•"/>
            </a:pPr>
            <a:r>
              <a:rPr lang="en-US" altLang="zh-CN" sz="3600" b="1">
                <a:solidFill>
                  <a:srgbClr val="FFFFFF"/>
                </a:solidFill>
                <a:effectLst>
                  <a:outerShdw blurRad="38100" dist="38100" dir="2700000" algn="tl">
                    <a:srgbClr val="DDDDDD"/>
                  </a:outerShdw>
                </a:effectLst>
                <a:latin typeface="楷体" charset="0"/>
                <a:ea typeface="楷体" charset="0"/>
                <a:cs typeface="楷体" charset="0"/>
              </a:rPr>
              <a:t>被</a:t>
            </a: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掳</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到</a:t>
            </a:r>
            <a:r>
              <a:rPr lang="zh-CN" altLang="en-US" sz="3600" b="1" u="sng">
                <a:solidFill>
                  <a:srgbClr val="FFFFFF"/>
                </a:solidFill>
                <a:effectLst>
                  <a:outerShdw blurRad="38100" dist="38100" dir="2700000" algn="tl">
                    <a:srgbClr val="DDDDDD"/>
                  </a:outerShdw>
                </a:effectLst>
                <a:latin typeface="楷体" charset="0"/>
                <a:ea typeface="楷体" charset="0"/>
                <a:cs typeface="楷体" charset="0"/>
              </a:rPr>
              <a:t>巴比</a:t>
            </a:r>
            <a:r>
              <a:rPr lang="zh-TW" altLang="en-US" sz="3600" b="1" u="sng">
                <a:solidFill>
                  <a:srgbClr val="FFFFFF"/>
                </a:solidFill>
                <a:effectLst>
                  <a:outerShdw blurRad="38100" dist="38100" dir="2700000" algn="tl">
                    <a:srgbClr val="DDDDDD"/>
                  </a:outerShdw>
                </a:effectLst>
                <a:latin typeface="楷体" charset="0"/>
                <a:ea typeface="楷体" charset="0"/>
                <a:cs typeface="楷体" charset="0"/>
              </a:rPr>
              <a:t>伦</a:t>
            </a:r>
            <a:r>
              <a:rPr lang="en-US" altLang="zh-CN" sz="3600" b="1">
                <a:solidFill>
                  <a:srgbClr val="FFFFFF"/>
                </a:solidFill>
                <a:effectLst>
                  <a:outerShdw blurRad="38100" dist="38100" dir="2700000" algn="tl">
                    <a:srgbClr val="DDDDDD"/>
                  </a:outerShdw>
                </a:effectLst>
                <a:latin typeface="楷体" charset="0"/>
                <a:ea typeface="楷体" charset="0"/>
                <a:cs typeface="楷体" charset="0"/>
              </a:rPr>
              <a:t>到</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耶</a:t>
            </a:r>
            <a:r>
              <a:rPr lang="zh-TW" altLang="en-US" sz="3600" b="1">
                <a:solidFill>
                  <a:srgbClr val="FFFFFF"/>
                </a:solidFill>
                <a:effectLst>
                  <a:outerShdw blurRad="38100" dist="38100" dir="2700000" algn="tl">
                    <a:srgbClr val="DDDDDD"/>
                  </a:outerShdw>
                </a:effectLst>
                <a:latin typeface="楷体" charset="0"/>
                <a:ea typeface="楷体" charset="0"/>
                <a:cs typeface="楷体" charset="0"/>
              </a:rPr>
              <a:t>稣</a:t>
            </a:r>
            <a:r>
              <a:rPr lang="zh-CN" altLang="en-US" sz="3600" b="1">
                <a:solidFill>
                  <a:srgbClr val="FFFFFF"/>
                </a:solidFill>
                <a:effectLst>
                  <a:outerShdw blurRad="38100" dist="38100" dir="2700000" algn="tl">
                    <a:srgbClr val="DDDDDD"/>
                  </a:outerShdw>
                </a:effectLst>
                <a:latin typeface="楷体" charset="0"/>
                <a:ea typeface="楷体" charset="0"/>
                <a:cs typeface="楷体" charset="0"/>
              </a:rPr>
              <a:t>降生</a:t>
            </a:r>
            <a:br>
              <a:rPr lang="zh-CN" altLang="en-US" sz="3600" b="1" dirty="0">
                <a:solidFill>
                  <a:srgbClr val="FFFFFF"/>
                </a:solidFill>
                <a:effectLst>
                  <a:outerShdw blurRad="38100" dist="38100" dir="2700000" algn="tl">
                    <a:srgbClr val="DDDDDD"/>
                  </a:outerShdw>
                </a:effectLst>
                <a:latin typeface="楷体" charset="0"/>
                <a:ea typeface="楷体" charset="0"/>
                <a:cs typeface="楷体" charset="0"/>
              </a:rPr>
            </a:br>
            <a:r>
              <a:rPr lang="zh-TW" altLang="en-US" sz="3600" b="1" dirty="0">
                <a:solidFill>
                  <a:srgbClr val="FFFFFF"/>
                </a:solidFill>
                <a:effectLst>
                  <a:outerShdw blurRad="38100" dist="38100" dir="2700000" algn="tl">
                    <a:srgbClr val="DDDDDD"/>
                  </a:outerShdw>
                </a:effectLst>
                <a:latin typeface="楷体" charset="0"/>
                <a:ea typeface="楷体" charset="0"/>
                <a:cs typeface="楷体" charset="0"/>
              </a:rPr>
              <a:t> </a:t>
            </a:r>
            <a:r>
              <a:rPr lang="en-US" altLang="zh-CN" sz="3600" b="1" dirty="0">
                <a:solidFill>
                  <a:srgbClr val="FFFFFF"/>
                </a:solidFill>
                <a:effectLst>
                  <a:outerShdw blurRad="38100" dist="38100" dir="2700000" algn="tl">
                    <a:srgbClr val="DDDDDD"/>
                  </a:outerShdw>
                </a:effectLst>
                <a:latin typeface="楷体" charset="0"/>
                <a:ea typeface="楷体" charset="0"/>
                <a:cs typeface="楷体" charset="0"/>
              </a:rPr>
              <a:t>-14 代</a:t>
            </a:r>
            <a:r>
              <a:rPr lang="zh-CN" altLang="en-US" sz="3600" b="1" dirty="0">
                <a:solidFill>
                  <a:srgbClr val="FFFFFF"/>
                </a:solidFill>
                <a:effectLst>
                  <a:outerShdw blurRad="38100" dist="38100" dir="2700000" algn="tl">
                    <a:srgbClr val="DDDDDD"/>
                  </a:outerShdw>
                </a:effectLst>
                <a:latin typeface="楷体" charset="0"/>
                <a:ea typeface="楷体" charset="0"/>
                <a:cs typeface="楷体" charset="0"/>
              </a:rPr>
              <a:t> </a:t>
            </a:r>
          </a:p>
        </p:txBody>
      </p:sp>
      <p:pic>
        <p:nvPicPr>
          <p:cNvPr id="113668" name="Picture 4" descr="bd07703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41663"/>
            <a:ext cx="2744788" cy="32686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8546896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0-#ppt_w/2"/>
                                          </p:val>
                                        </p:tav>
                                        <p:tav tm="100000">
                                          <p:val>
                                            <p:strVal val="#ppt_x"/>
                                          </p:val>
                                        </p:tav>
                                      </p:tavLst>
                                    </p:anim>
                                    <p:anim calcmode="lin" valueType="num">
                                      <p:cBhvr additive="base">
                                        <p:cTn id="8" dur="500" fill="hold"/>
                                        <p:tgtEl>
                                          <p:spTgt spid="11366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13668"/>
                                        </p:tgtEl>
                                        <p:attrNameLst>
                                          <p:attrName>style.visibility</p:attrName>
                                        </p:attrNameLst>
                                      </p:cBhvr>
                                      <p:to>
                                        <p:strVal val="visible"/>
                                      </p:to>
                                    </p:set>
                                    <p:anim calcmode="lin" valueType="num">
                                      <p:cBhvr additive="base">
                                        <p:cTn id="13" dur="500" fill="hold"/>
                                        <p:tgtEl>
                                          <p:spTgt spid="113668"/>
                                        </p:tgtEl>
                                        <p:attrNameLst>
                                          <p:attrName>ppt_x</p:attrName>
                                        </p:attrNameLst>
                                      </p:cBhvr>
                                      <p:tavLst>
                                        <p:tav tm="0">
                                          <p:val>
                                            <p:strVal val="0-#ppt_w/2"/>
                                          </p:val>
                                        </p:tav>
                                        <p:tav tm="100000">
                                          <p:val>
                                            <p:strVal val="#ppt_x"/>
                                          </p:val>
                                        </p:tav>
                                      </p:tavLst>
                                    </p:anim>
                                    <p:anim calcmode="lin" valueType="num">
                                      <p:cBhvr additive="base">
                                        <p:cTn id="14" dur="500" fill="hold"/>
                                        <p:tgtEl>
                                          <p:spTgt spid="11366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3667">
                                            <p:txEl>
                                              <p:pRg st="0" end="0"/>
                                            </p:txEl>
                                          </p:spTgt>
                                        </p:tgtEl>
                                        <p:attrNameLst>
                                          <p:attrName>style.visibility</p:attrName>
                                        </p:attrNameLst>
                                      </p:cBhvr>
                                      <p:to>
                                        <p:strVal val="visible"/>
                                      </p:to>
                                    </p:set>
                                    <p:anim calcmode="lin" valueType="num">
                                      <p:cBhvr additive="base">
                                        <p:cTn id="19" dur="500" fill="hold"/>
                                        <p:tgtEl>
                                          <p:spTgt spid="11366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1366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3667">
                                            <p:txEl>
                                              <p:pRg st="1" end="1"/>
                                            </p:txEl>
                                          </p:spTgt>
                                        </p:tgtEl>
                                        <p:attrNameLst>
                                          <p:attrName>style.visibility</p:attrName>
                                        </p:attrNameLst>
                                      </p:cBhvr>
                                      <p:to>
                                        <p:strVal val="visible"/>
                                      </p:to>
                                    </p:set>
                                    <p:anim calcmode="lin" valueType="num">
                                      <p:cBhvr additive="base">
                                        <p:cTn id="25" dur="500" fill="hold"/>
                                        <p:tgtEl>
                                          <p:spTgt spid="113667">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136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13667">
                                            <p:txEl>
                                              <p:pRg st="2" end="2"/>
                                            </p:txEl>
                                          </p:spTgt>
                                        </p:tgtEl>
                                        <p:attrNameLst>
                                          <p:attrName>style.visibility</p:attrName>
                                        </p:attrNameLst>
                                      </p:cBhvr>
                                      <p:to>
                                        <p:strVal val="visible"/>
                                      </p:to>
                                    </p:set>
                                    <p:anim calcmode="lin" valueType="num">
                                      <p:cBhvr additive="base">
                                        <p:cTn id="31" dur="500" fill="hold"/>
                                        <p:tgtEl>
                                          <p:spTgt spid="113667">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136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13667">
                                            <p:txEl>
                                              <p:pRg st="3" end="3"/>
                                            </p:txEl>
                                          </p:spTgt>
                                        </p:tgtEl>
                                        <p:attrNameLst>
                                          <p:attrName>style.visibility</p:attrName>
                                        </p:attrNameLst>
                                      </p:cBhvr>
                                      <p:to>
                                        <p:strVal val="visible"/>
                                      </p:to>
                                    </p:set>
                                    <p:anim calcmode="lin" valueType="num">
                                      <p:cBhvr additive="base">
                                        <p:cTn id="37" dur="500" fill="hold"/>
                                        <p:tgtEl>
                                          <p:spTgt spid="113667">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1366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utoUpdateAnimBg="0"/>
      <p:bldP spid="113667" grpId="0" build="p" autoUpdateAnimBg="0"/>
    </p:bld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4322" name="Title 1"/>
          <p:cNvSpPr>
            <a:spLocks noGrp="1"/>
          </p:cNvSpPr>
          <p:nvPr>
            <p:ph type="title" idx="4294967295"/>
          </p:nvPr>
        </p:nvSpPr>
        <p:spPr>
          <a:xfrm>
            <a:off x="0" y="5949280"/>
            <a:ext cx="9144000" cy="730250"/>
          </a:xfrm>
          <a:extLst/>
        </p:spPr>
        <p:txBody>
          <a:bodyPr/>
          <a:lstStyle/>
          <a:p>
            <a:pPr>
              <a:defRPr/>
            </a:pPr>
            <a:r>
              <a:rPr lang="en-US" b="1" dirty="0">
                <a:solidFill>
                  <a:srgbClr val="FFFFFF"/>
                </a:solidFill>
                <a:effectLst>
                  <a:glow rad="177800">
                    <a:schemeClr val="tx1"/>
                  </a:glow>
                </a:effectLst>
                <a:latin typeface="Arial" charset="0"/>
                <a:ea typeface="ＭＳ Ｐゴシック" charset="0"/>
              </a:rPr>
              <a:t>Chronological Overlaps</a:t>
            </a:r>
          </a:p>
        </p:txBody>
      </p:sp>
      <p:pic>
        <p:nvPicPr>
          <p:cNvPr id="4" name="Picture 3" descr="Judges Chronology Steve Rudd bible.ca -1350-1004bc.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34470" y="811"/>
            <a:ext cx="8875059" cy="6858000"/>
          </a:xfrm>
          <a:prstGeom prst="rect">
            <a:avLst/>
          </a:prstGeom>
        </p:spPr>
      </p:pic>
      <p:sp>
        <p:nvSpPr>
          <p:cNvPr id="6" name="Title 1"/>
          <p:cNvSpPr txBox="1">
            <a:spLocks/>
          </p:cNvSpPr>
          <p:nvPr/>
        </p:nvSpPr>
        <p:spPr bwMode="auto">
          <a:xfrm>
            <a:off x="293001" y="44624"/>
            <a:ext cx="8599479" cy="730250"/>
          </a:xfrm>
          <a:prstGeom prst="rect">
            <a:avLst/>
          </a:prstGeom>
          <a:solidFill>
            <a:srgbClr val="FFFFFF"/>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zh-CN" altLang="en-US" sz="4000" b="1" dirty="0">
                <a:solidFill>
                  <a:srgbClr val="000000"/>
                </a:solidFill>
                <a:latin typeface="KaiTi" panose="02010609060101010101" pitchFamily="49" charset="-122"/>
                <a:ea typeface="KaiTi" panose="02010609060101010101" pitchFamily="49" charset="-122"/>
              </a:rPr>
              <a:t>士师记的年代循序排列表</a:t>
            </a:r>
            <a:endParaRPr lang="en-US" sz="4000" b="1" dirty="0">
              <a:solidFill>
                <a:srgbClr val="000000"/>
              </a:solidFill>
              <a:latin typeface="KaiTi" panose="02010609060101010101" pitchFamily="49" charset="-122"/>
              <a:ea typeface="KaiTi" panose="02010609060101010101" pitchFamily="49" charset="-122"/>
            </a:endParaRPr>
          </a:p>
        </p:txBody>
      </p:sp>
      <p:sp>
        <p:nvSpPr>
          <p:cNvPr id="10" name="Title 1"/>
          <p:cNvSpPr txBox="1">
            <a:spLocks/>
          </p:cNvSpPr>
          <p:nvPr/>
        </p:nvSpPr>
        <p:spPr bwMode="auto">
          <a:xfrm>
            <a:off x="289350" y="764704"/>
            <a:ext cx="8599479" cy="730250"/>
          </a:xfrm>
          <a:prstGeom prst="rect">
            <a:avLst/>
          </a:prstGeom>
          <a:solidFill>
            <a:schemeClr val="bg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defRPr/>
            </a:pPr>
            <a:r>
              <a:rPr lang="zh-CN" altLang="en-US" sz="3200" dirty="0">
                <a:latin typeface="KaiTi" panose="02010609060101010101" pitchFamily="49" charset="-122"/>
                <a:ea typeface="KaiTi" panose="02010609060101010101" pitchFamily="49" charset="-122"/>
              </a:rPr>
              <a:t>五个不可分割的年代学单位</a:t>
            </a:r>
            <a:endParaRPr lang="en-US" sz="3200" b="1" dirty="0">
              <a:solidFill>
                <a:srgbClr val="FF0000"/>
              </a:solidFill>
              <a:latin typeface="KaiTi" panose="02010609060101010101" pitchFamily="49" charset="-122"/>
              <a:ea typeface="KaiTi" panose="02010609060101010101" pitchFamily="49" charset="-122"/>
            </a:endParaRPr>
          </a:p>
        </p:txBody>
      </p:sp>
      <p:sp>
        <p:nvSpPr>
          <p:cNvPr id="3" name="Rectangle 2"/>
          <p:cNvSpPr/>
          <p:nvPr/>
        </p:nvSpPr>
        <p:spPr>
          <a:xfrm>
            <a:off x="669279" y="2458992"/>
            <a:ext cx="648072" cy="430887"/>
          </a:xfrm>
          <a:prstGeom prst="rect">
            <a:avLst/>
          </a:prstGeom>
          <a:solidFill>
            <a:srgbClr val="0000FF"/>
          </a:solidFill>
        </p:spPr>
        <p:txBody>
          <a:bodyPr wrap="square">
            <a:spAutoFit/>
          </a:bodyPr>
          <a:lstStyle/>
          <a:p>
            <a:pPr algn="ctr"/>
            <a:r>
              <a:rPr lang="zh-CN" altLang="en-US" sz="1100" dirty="0">
                <a:solidFill>
                  <a:schemeClr val="bg1"/>
                </a:solidFill>
                <a:latin typeface="KaiTi" panose="02010609060101010101" pitchFamily="49" charset="-122"/>
                <a:ea typeface="KaiTi" panose="02010609060101010101" pitchFamily="49" charset="-122"/>
              </a:rPr>
              <a:t>俄陀聂</a:t>
            </a:r>
            <a:endParaRPr lang="en-US" altLang="zh-CN" sz="1100" dirty="0">
              <a:solidFill>
                <a:schemeClr val="bg1"/>
              </a:solidFill>
              <a:latin typeface="KaiTi" panose="02010609060101010101" pitchFamily="49" charset="-122"/>
              <a:ea typeface="KaiTi" panose="02010609060101010101" pitchFamily="49" charset="-122"/>
            </a:endParaRPr>
          </a:p>
          <a:p>
            <a:pPr algn="ctr"/>
            <a:r>
              <a:rPr lang="en-US" sz="1100" dirty="0">
                <a:solidFill>
                  <a:schemeClr val="bg1"/>
                </a:solidFill>
                <a:latin typeface="KaiTi" panose="02010609060101010101" pitchFamily="49" charset="-122"/>
                <a:ea typeface="KaiTi" panose="02010609060101010101" pitchFamily="49" charset="-122"/>
              </a:rPr>
              <a:t>1350</a:t>
            </a:r>
            <a:endParaRPr lang="en-SG" sz="1100" dirty="0">
              <a:solidFill>
                <a:schemeClr val="bg1"/>
              </a:solidFill>
            </a:endParaRPr>
          </a:p>
        </p:txBody>
      </p:sp>
      <p:sp>
        <p:nvSpPr>
          <p:cNvPr id="8" name="Rectangle 7"/>
          <p:cNvSpPr/>
          <p:nvPr/>
        </p:nvSpPr>
        <p:spPr>
          <a:xfrm>
            <a:off x="2236213" y="2461925"/>
            <a:ext cx="838014" cy="430887"/>
          </a:xfrm>
          <a:prstGeom prst="rect">
            <a:avLst/>
          </a:prstGeom>
          <a:solidFill>
            <a:srgbClr val="0000FF"/>
          </a:solidFill>
        </p:spPr>
        <p:txBody>
          <a:bodyPr wrap="square">
            <a:spAutoFit/>
          </a:bodyPr>
          <a:lstStyle/>
          <a:p>
            <a:pPr algn="ctr"/>
            <a:r>
              <a:rPr lang="zh-CN" altLang="en-US" sz="1100" dirty="0">
                <a:solidFill>
                  <a:schemeClr val="bg1"/>
                </a:solidFill>
                <a:latin typeface="KaiTi" panose="02010609060101010101" pitchFamily="49" charset="-122"/>
                <a:ea typeface="KaiTi" panose="02010609060101010101" pitchFamily="49" charset="-122"/>
              </a:rPr>
              <a:t>以笏</a:t>
            </a:r>
            <a:endParaRPr lang="en-US" altLang="zh-CN" sz="1100" dirty="0">
              <a:solidFill>
                <a:schemeClr val="bg1"/>
              </a:solidFill>
              <a:latin typeface="KaiTi" panose="02010609060101010101" pitchFamily="49" charset="-122"/>
              <a:ea typeface="KaiTi" panose="02010609060101010101" pitchFamily="49" charset="-122"/>
            </a:endParaRPr>
          </a:p>
          <a:p>
            <a:pPr algn="ctr"/>
            <a:r>
              <a:rPr lang="en-US" sz="1100" dirty="0">
                <a:solidFill>
                  <a:schemeClr val="bg1"/>
                </a:solidFill>
                <a:latin typeface="KaiTi" panose="02010609060101010101" pitchFamily="49" charset="-122"/>
                <a:ea typeface="KaiTi" panose="02010609060101010101" pitchFamily="49" charset="-122"/>
              </a:rPr>
              <a:t>(206 </a:t>
            </a:r>
            <a:r>
              <a:rPr lang="zh-CN" altLang="en-US" sz="1100" dirty="0">
                <a:solidFill>
                  <a:schemeClr val="bg1"/>
                </a:solidFill>
                <a:latin typeface="KaiTi" panose="02010609060101010101" pitchFamily="49" charset="-122"/>
                <a:ea typeface="KaiTi" panose="02010609060101010101" pitchFamily="49" charset="-122"/>
              </a:rPr>
              <a:t>年）</a:t>
            </a:r>
            <a:endParaRPr lang="en-SG" sz="1100" dirty="0">
              <a:solidFill>
                <a:schemeClr val="bg1"/>
              </a:solidFill>
            </a:endParaRPr>
          </a:p>
        </p:txBody>
      </p:sp>
      <p:sp>
        <p:nvSpPr>
          <p:cNvPr id="9" name="Rectangle 8"/>
          <p:cNvSpPr/>
          <p:nvPr/>
        </p:nvSpPr>
        <p:spPr>
          <a:xfrm>
            <a:off x="3978800" y="2419772"/>
            <a:ext cx="838014" cy="430887"/>
          </a:xfrm>
          <a:prstGeom prst="rect">
            <a:avLst/>
          </a:prstGeom>
          <a:solidFill>
            <a:srgbClr val="0000FF"/>
          </a:solidFill>
        </p:spPr>
        <p:txBody>
          <a:bodyPr wrap="square">
            <a:spAutoFit/>
          </a:bodyPr>
          <a:lstStyle/>
          <a:p>
            <a:pPr algn="ctr"/>
            <a:r>
              <a:rPr lang="zh-CN" altLang="en-US" sz="1100" dirty="0">
                <a:solidFill>
                  <a:schemeClr val="bg1"/>
                </a:solidFill>
                <a:latin typeface="KaiTi" panose="02010609060101010101" pitchFamily="49" charset="-122"/>
                <a:ea typeface="KaiTi" panose="02010609060101010101" pitchFamily="49" charset="-122"/>
              </a:rPr>
              <a:t>底波拉</a:t>
            </a:r>
            <a:endParaRPr lang="en-US" altLang="zh-CN" sz="1100" dirty="0">
              <a:solidFill>
                <a:schemeClr val="bg1"/>
              </a:solidFill>
              <a:latin typeface="KaiTi" panose="02010609060101010101" pitchFamily="49" charset="-122"/>
              <a:ea typeface="KaiTi" panose="02010609060101010101" pitchFamily="49" charset="-122"/>
            </a:endParaRPr>
          </a:p>
          <a:p>
            <a:pPr algn="ctr"/>
            <a:r>
              <a:rPr lang="en-US" altLang="zh-CN" sz="1100" dirty="0">
                <a:solidFill>
                  <a:schemeClr val="bg1"/>
                </a:solidFill>
                <a:latin typeface="KaiTi" panose="02010609060101010101" pitchFamily="49" charset="-122"/>
                <a:ea typeface="KaiTi" panose="02010609060101010101" pitchFamily="49" charset="-122"/>
              </a:rPr>
              <a:t>1144</a:t>
            </a:r>
            <a:endParaRPr lang="en-SG" sz="1100" dirty="0">
              <a:solidFill>
                <a:schemeClr val="bg1"/>
              </a:solidFill>
            </a:endParaRPr>
          </a:p>
        </p:txBody>
      </p:sp>
      <p:sp>
        <p:nvSpPr>
          <p:cNvPr id="11" name="Rectangle 10"/>
          <p:cNvSpPr/>
          <p:nvPr/>
        </p:nvSpPr>
        <p:spPr>
          <a:xfrm>
            <a:off x="6650706" y="2455453"/>
            <a:ext cx="803742" cy="446276"/>
          </a:xfrm>
          <a:prstGeom prst="rect">
            <a:avLst/>
          </a:prstGeom>
          <a:solidFill>
            <a:srgbClr val="0000FF"/>
          </a:solidFill>
        </p:spPr>
        <p:txBody>
          <a:bodyPr wrap="square" lIns="0" tIns="0" rIns="0" bIns="0">
            <a:spAutoFit/>
          </a:bodyPr>
          <a:lstStyle/>
          <a:p>
            <a:pPr algn="ctr"/>
            <a:r>
              <a:rPr lang="zh-CN" altLang="en-US" sz="1100" dirty="0">
                <a:solidFill>
                  <a:schemeClr val="bg1"/>
                </a:solidFill>
                <a:latin typeface="KaiTi" panose="02010609060101010101" pitchFamily="49" charset="-122"/>
                <a:ea typeface="KaiTi" panose="02010609060101010101" pitchFamily="49" charset="-122"/>
              </a:rPr>
              <a:t>扫罗</a:t>
            </a:r>
            <a:endParaRPr lang="en-US" altLang="zh-CN" sz="1100" dirty="0">
              <a:solidFill>
                <a:schemeClr val="bg1"/>
              </a:solidFill>
              <a:latin typeface="KaiTi" panose="02010609060101010101" pitchFamily="49" charset="-122"/>
              <a:ea typeface="KaiTi" panose="02010609060101010101" pitchFamily="49" charset="-122"/>
            </a:endParaRPr>
          </a:p>
          <a:p>
            <a:pPr algn="ctr"/>
            <a:r>
              <a:rPr lang="en-US" altLang="zh-CN" sz="900" dirty="0">
                <a:solidFill>
                  <a:schemeClr val="bg1"/>
                </a:solidFill>
                <a:latin typeface="KaiTi" panose="02010609060101010101" pitchFamily="49" charset="-122"/>
                <a:ea typeface="KaiTi" panose="02010609060101010101" pitchFamily="49" charset="-122"/>
              </a:rPr>
              <a:t>1052-1010</a:t>
            </a:r>
          </a:p>
          <a:p>
            <a:pPr algn="ctr"/>
            <a:r>
              <a:rPr lang="zh-CN" altLang="en-US" sz="900" dirty="0">
                <a:solidFill>
                  <a:schemeClr val="bg1"/>
                </a:solidFill>
                <a:latin typeface="KaiTi" panose="02010609060101010101" pitchFamily="49" charset="-122"/>
                <a:ea typeface="KaiTi" panose="02010609060101010101" pitchFamily="49" charset="-122"/>
              </a:rPr>
              <a:t>（</a:t>
            </a:r>
            <a:r>
              <a:rPr lang="en-US" altLang="zh-CN" sz="900" dirty="0">
                <a:solidFill>
                  <a:schemeClr val="bg1"/>
                </a:solidFill>
                <a:latin typeface="KaiTi" panose="02010609060101010101" pitchFamily="49" charset="-122"/>
                <a:ea typeface="KaiTi" panose="02010609060101010101" pitchFamily="49" charset="-122"/>
              </a:rPr>
              <a:t>42</a:t>
            </a:r>
            <a:r>
              <a:rPr lang="zh-CN" altLang="en-US" sz="900" dirty="0">
                <a:solidFill>
                  <a:schemeClr val="bg1"/>
                </a:solidFill>
                <a:latin typeface="KaiTi" panose="02010609060101010101" pitchFamily="49" charset="-122"/>
                <a:ea typeface="KaiTi" panose="02010609060101010101" pitchFamily="49" charset="-122"/>
              </a:rPr>
              <a:t>年）</a:t>
            </a:r>
            <a:endParaRPr lang="en-US" altLang="zh-CN" sz="900" dirty="0">
              <a:solidFill>
                <a:schemeClr val="bg1"/>
              </a:solidFill>
              <a:latin typeface="KaiTi" panose="02010609060101010101" pitchFamily="49" charset="-122"/>
              <a:ea typeface="KaiTi" panose="02010609060101010101" pitchFamily="49" charset="-122"/>
            </a:endParaRPr>
          </a:p>
        </p:txBody>
      </p:sp>
      <p:sp>
        <p:nvSpPr>
          <p:cNvPr id="12" name="Rectangle 11"/>
          <p:cNvSpPr/>
          <p:nvPr/>
        </p:nvSpPr>
        <p:spPr>
          <a:xfrm>
            <a:off x="7463974" y="2447437"/>
            <a:ext cx="765626" cy="446276"/>
          </a:xfrm>
          <a:prstGeom prst="rect">
            <a:avLst/>
          </a:prstGeom>
          <a:solidFill>
            <a:srgbClr val="F6BB00"/>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大卫</a:t>
            </a:r>
            <a:endParaRPr lang="en-US" altLang="zh-CN" sz="11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1010-970</a:t>
            </a:r>
          </a:p>
          <a:p>
            <a:pPr algn="ctr"/>
            <a:r>
              <a:rPr lang="zh-CN" altLang="en-US" sz="900" dirty="0">
                <a:latin typeface="KaiTi" panose="02010609060101010101" pitchFamily="49" charset="-122"/>
                <a:ea typeface="KaiTi" panose="02010609060101010101" pitchFamily="49" charset="-122"/>
              </a:rPr>
              <a:t>（</a:t>
            </a:r>
            <a:r>
              <a:rPr lang="en-US" altLang="zh-CN" sz="900" dirty="0">
                <a:latin typeface="KaiTi" panose="02010609060101010101" pitchFamily="49" charset="-122"/>
                <a:ea typeface="KaiTi" panose="02010609060101010101" pitchFamily="49" charset="-122"/>
              </a:rPr>
              <a:t>40</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p:txBody>
      </p:sp>
      <p:sp>
        <p:nvSpPr>
          <p:cNvPr id="13" name="Rectangle 12"/>
          <p:cNvSpPr/>
          <p:nvPr/>
        </p:nvSpPr>
        <p:spPr>
          <a:xfrm>
            <a:off x="3679090" y="2915801"/>
            <a:ext cx="1908816" cy="446276"/>
          </a:xfrm>
          <a:prstGeom prst="rect">
            <a:avLst/>
          </a:prstGeom>
          <a:solidFill>
            <a:srgbClr val="F6BB00"/>
          </a:solidFill>
        </p:spPr>
        <p:txBody>
          <a:bodyPr wrap="square" lIns="0" tIns="0" rIns="0" bIns="0">
            <a:spAutoFit/>
          </a:bodyPr>
          <a:lstStyle/>
          <a:p>
            <a:r>
              <a:rPr lang="zh-CN" altLang="en-US" sz="1100" dirty="0">
                <a:latin typeface="KaiTi" panose="02010609060101010101" pitchFamily="49" charset="-122"/>
                <a:ea typeface="KaiTi" panose="02010609060101010101" pitchFamily="49" charset="-122"/>
              </a:rPr>
              <a:t>基甸，亚比米勒，陀拉，睚珥</a:t>
            </a:r>
            <a:endParaRPr lang="en-US" altLang="zh-CN" sz="1100" dirty="0">
              <a:latin typeface="KaiTi" panose="02010609060101010101" pitchFamily="49" charset="-122"/>
              <a:ea typeface="KaiTi" panose="02010609060101010101" pitchFamily="49" charset="-122"/>
            </a:endParaRPr>
          </a:p>
          <a:p>
            <a:r>
              <a:rPr lang="en-US" altLang="zh-CN" sz="900" dirty="0">
                <a:latin typeface="KaiTi" panose="02010609060101010101" pitchFamily="49" charset="-122"/>
                <a:ea typeface="KaiTi" panose="02010609060101010101" pitchFamily="49" charset="-122"/>
              </a:rPr>
              <a:t>1191                       1096</a:t>
            </a:r>
          </a:p>
          <a:p>
            <a:pPr algn="ctr"/>
            <a:r>
              <a:rPr lang="zh-CN" altLang="en-US" sz="900" dirty="0">
                <a:latin typeface="KaiTi" panose="02010609060101010101" pitchFamily="49" charset="-122"/>
                <a:ea typeface="KaiTi" panose="02010609060101010101" pitchFamily="49" charset="-122"/>
              </a:rPr>
              <a:t>（</a:t>
            </a:r>
            <a:r>
              <a:rPr lang="en-US" altLang="zh-CN" sz="900" dirty="0">
                <a:latin typeface="KaiTi" panose="02010609060101010101" pitchFamily="49" charset="-122"/>
                <a:ea typeface="KaiTi" panose="02010609060101010101" pitchFamily="49" charset="-122"/>
              </a:rPr>
              <a:t>95</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p:txBody>
      </p:sp>
      <p:sp>
        <p:nvSpPr>
          <p:cNvPr id="14" name="Rectangle 13"/>
          <p:cNvSpPr/>
          <p:nvPr/>
        </p:nvSpPr>
        <p:spPr>
          <a:xfrm>
            <a:off x="5253492" y="2412077"/>
            <a:ext cx="803299" cy="446276"/>
          </a:xfrm>
          <a:prstGeom prst="rect">
            <a:avLst/>
          </a:prstGeom>
          <a:solidFill>
            <a:schemeClr val="bg1"/>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耶弗他</a:t>
            </a:r>
            <a:endParaRPr lang="en-US" altLang="zh-CN" sz="11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300</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(11:26)</a:t>
            </a:r>
          </a:p>
        </p:txBody>
      </p:sp>
      <p:sp>
        <p:nvSpPr>
          <p:cNvPr id="15" name="Rectangle 14"/>
          <p:cNvSpPr/>
          <p:nvPr/>
        </p:nvSpPr>
        <p:spPr>
          <a:xfrm>
            <a:off x="4816814" y="2503497"/>
            <a:ext cx="603441" cy="276999"/>
          </a:xfrm>
          <a:prstGeom prst="rect">
            <a:avLst/>
          </a:prstGeom>
          <a:solidFill>
            <a:schemeClr val="bg1"/>
          </a:solidFill>
        </p:spPr>
        <p:txBody>
          <a:bodyPr wrap="square" lIns="0" tIns="0" rIns="0" bIns="0">
            <a:spAutoFit/>
          </a:bodyPr>
          <a:lstStyle/>
          <a:p>
            <a:pPr algn="ctr"/>
            <a:r>
              <a:rPr lang="zh-CN" altLang="en-US" sz="1800" dirty="0">
                <a:solidFill>
                  <a:srgbClr val="FF0000"/>
                </a:solidFill>
                <a:latin typeface="KaiTi" panose="02010609060101010101" pitchFamily="49" charset="-122"/>
                <a:ea typeface="KaiTi" panose="02010609060101010101" pitchFamily="49" charset="-122"/>
              </a:rPr>
              <a:t>单元</a:t>
            </a:r>
            <a:r>
              <a:rPr lang="en-US" altLang="zh-CN" sz="1800" dirty="0">
                <a:solidFill>
                  <a:srgbClr val="FF0000"/>
                </a:solidFill>
                <a:latin typeface="KaiTi" panose="02010609060101010101" pitchFamily="49" charset="-122"/>
                <a:ea typeface="KaiTi" panose="02010609060101010101" pitchFamily="49" charset="-122"/>
              </a:rPr>
              <a:t>1</a:t>
            </a:r>
          </a:p>
        </p:txBody>
      </p:sp>
      <p:sp>
        <p:nvSpPr>
          <p:cNvPr id="16" name="Rectangle 15"/>
          <p:cNvSpPr/>
          <p:nvPr/>
        </p:nvSpPr>
        <p:spPr>
          <a:xfrm>
            <a:off x="5655141" y="3007315"/>
            <a:ext cx="603441" cy="276999"/>
          </a:xfrm>
          <a:prstGeom prst="rect">
            <a:avLst/>
          </a:prstGeom>
          <a:solidFill>
            <a:schemeClr val="bg1"/>
          </a:solidFill>
        </p:spPr>
        <p:txBody>
          <a:bodyPr wrap="square" lIns="0" tIns="0" rIns="0" bIns="0">
            <a:spAutoFit/>
          </a:bodyPr>
          <a:lstStyle/>
          <a:p>
            <a:pPr algn="ctr"/>
            <a:r>
              <a:rPr lang="zh-CN" altLang="en-US" sz="1800" dirty="0">
                <a:solidFill>
                  <a:srgbClr val="FF0000"/>
                </a:solidFill>
                <a:latin typeface="KaiTi" panose="02010609060101010101" pitchFamily="49" charset="-122"/>
                <a:ea typeface="KaiTi" panose="02010609060101010101" pitchFamily="49" charset="-122"/>
              </a:rPr>
              <a:t>单元</a:t>
            </a:r>
            <a:r>
              <a:rPr lang="en-US" altLang="zh-CN" sz="1800" dirty="0">
                <a:solidFill>
                  <a:srgbClr val="FF0000"/>
                </a:solidFill>
                <a:latin typeface="KaiTi" panose="02010609060101010101" pitchFamily="49" charset="-122"/>
                <a:ea typeface="KaiTi" panose="02010609060101010101" pitchFamily="49" charset="-122"/>
              </a:rPr>
              <a:t>2</a:t>
            </a:r>
          </a:p>
        </p:txBody>
      </p:sp>
      <p:sp>
        <p:nvSpPr>
          <p:cNvPr id="17" name="Rectangle 16"/>
          <p:cNvSpPr/>
          <p:nvPr/>
        </p:nvSpPr>
        <p:spPr>
          <a:xfrm>
            <a:off x="6258582" y="3512041"/>
            <a:ext cx="603441" cy="276999"/>
          </a:xfrm>
          <a:prstGeom prst="rect">
            <a:avLst/>
          </a:prstGeom>
          <a:solidFill>
            <a:schemeClr val="bg1"/>
          </a:solidFill>
        </p:spPr>
        <p:txBody>
          <a:bodyPr wrap="square" lIns="0" tIns="0" rIns="0" bIns="0">
            <a:spAutoFit/>
          </a:bodyPr>
          <a:lstStyle/>
          <a:p>
            <a:pPr algn="ctr"/>
            <a:r>
              <a:rPr lang="zh-CN" altLang="en-US" sz="1800" dirty="0">
                <a:solidFill>
                  <a:srgbClr val="FF0000"/>
                </a:solidFill>
                <a:latin typeface="KaiTi" panose="02010609060101010101" pitchFamily="49" charset="-122"/>
                <a:ea typeface="KaiTi" panose="02010609060101010101" pitchFamily="49" charset="-122"/>
              </a:rPr>
              <a:t>单元</a:t>
            </a:r>
            <a:r>
              <a:rPr lang="en-US" altLang="zh-CN" sz="1800" dirty="0">
                <a:solidFill>
                  <a:srgbClr val="FF0000"/>
                </a:solidFill>
                <a:latin typeface="KaiTi" panose="02010609060101010101" pitchFamily="49" charset="-122"/>
                <a:ea typeface="KaiTi" panose="02010609060101010101" pitchFamily="49" charset="-122"/>
              </a:rPr>
              <a:t>3</a:t>
            </a:r>
          </a:p>
        </p:txBody>
      </p:sp>
      <p:sp>
        <p:nvSpPr>
          <p:cNvPr id="18" name="Rectangle 17"/>
          <p:cNvSpPr/>
          <p:nvPr/>
        </p:nvSpPr>
        <p:spPr>
          <a:xfrm>
            <a:off x="6128799" y="4099690"/>
            <a:ext cx="603441" cy="276999"/>
          </a:xfrm>
          <a:prstGeom prst="rect">
            <a:avLst/>
          </a:prstGeom>
          <a:solidFill>
            <a:schemeClr val="bg1"/>
          </a:solidFill>
        </p:spPr>
        <p:txBody>
          <a:bodyPr wrap="square" lIns="0" tIns="0" rIns="0" bIns="0">
            <a:spAutoFit/>
          </a:bodyPr>
          <a:lstStyle/>
          <a:p>
            <a:pPr algn="ctr"/>
            <a:r>
              <a:rPr lang="zh-CN" altLang="en-US" sz="1800" dirty="0">
                <a:solidFill>
                  <a:srgbClr val="FF0000"/>
                </a:solidFill>
                <a:latin typeface="KaiTi" panose="02010609060101010101" pitchFamily="49" charset="-122"/>
                <a:ea typeface="KaiTi" panose="02010609060101010101" pitchFamily="49" charset="-122"/>
              </a:rPr>
              <a:t>单元</a:t>
            </a:r>
            <a:r>
              <a:rPr lang="en-US" altLang="zh-CN" sz="1800" dirty="0">
                <a:solidFill>
                  <a:srgbClr val="FF0000"/>
                </a:solidFill>
                <a:latin typeface="KaiTi" panose="02010609060101010101" pitchFamily="49" charset="-122"/>
                <a:ea typeface="KaiTi" panose="02010609060101010101" pitchFamily="49" charset="-122"/>
              </a:rPr>
              <a:t>4</a:t>
            </a:r>
          </a:p>
        </p:txBody>
      </p:sp>
      <p:sp>
        <p:nvSpPr>
          <p:cNvPr id="19" name="Rectangle 18"/>
          <p:cNvSpPr/>
          <p:nvPr/>
        </p:nvSpPr>
        <p:spPr>
          <a:xfrm>
            <a:off x="7456479" y="4626919"/>
            <a:ext cx="603441" cy="276999"/>
          </a:xfrm>
          <a:prstGeom prst="rect">
            <a:avLst/>
          </a:prstGeom>
          <a:solidFill>
            <a:schemeClr val="bg1"/>
          </a:solidFill>
        </p:spPr>
        <p:txBody>
          <a:bodyPr wrap="square" lIns="0" tIns="0" rIns="0" bIns="0">
            <a:spAutoFit/>
          </a:bodyPr>
          <a:lstStyle/>
          <a:p>
            <a:pPr algn="ctr"/>
            <a:r>
              <a:rPr lang="zh-CN" altLang="en-US" sz="1800" dirty="0">
                <a:solidFill>
                  <a:srgbClr val="FF0000"/>
                </a:solidFill>
                <a:latin typeface="KaiTi" panose="02010609060101010101" pitchFamily="49" charset="-122"/>
                <a:ea typeface="KaiTi" panose="02010609060101010101" pitchFamily="49" charset="-122"/>
              </a:rPr>
              <a:t>单元</a:t>
            </a:r>
            <a:r>
              <a:rPr lang="en-US" altLang="zh-CN" sz="1800" dirty="0">
                <a:solidFill>
                  <a:srgbClr val="FF0000"/>
                </a:solidFill>
                <a:latin typeface="KaiTi" panose="02010609060101010101" pitchFamily="49" charset="-122"/>
                <a:ea typeface="KaiTi" panose="02010609060101010101" pitchFamily="49" charset="-122"/>
              </a:rPr>
              <a:t>5</a:t>
            </a:r>
          </a:p>
        </p:txBody>
      </p:sp>
      <p:sp>
        <p:nvSpPr>
          <p:cNvPr id="20" name="Rectangle 19"/>
          <p:cNvSpPr/>
          <p:nvPr/>
        </p:nvSpPr>
        <p:spPr>
          <a:xfrm>
            <a:off x="5189262" y="3379631"/>
            <a:ext cx="1047610" cy="615553"/>
          </a:xfrm>
          <a:prstGeom prst="rect">
            <a:avLst/>
          </a:prstGeom>
          <a:solidFill>
            <a:srgbClr val="FF0000"/>
          </a:solidFill>
        </p:spPr>
        <p:txBody>
          <a:bodyPr wrap="square" lIns="0" tIns="0" rIns="0" bIns="0">
            <a:spAutoFit/>
          </a:bodyPr>
          <a:lstStyle/>
          <a:p>
            <a:r>
              <a:rPr lang="zh-CN" altLang="en-US" sz="1100" dirty="0">
                <a:solidFill>
                  <a:schemeClr val="bg1"/>
                </a:solidFill>
                <a:latin typeface="KaiTi" panose="02010609060101010101" pitchFamily="49" charset="-122"/>
                <a:ea typeface="KaiTi" panose="02010609060101010101" pitchFamily="49" charset="-122"/>
              </a:rPr>
              <a:t>耶弗他，以比赞</a:t>
            </a:r>
            <a:endParaRPr lang="en-US" altLang="zh-CN" sz="1100" dirty="0">
              <a:solidFill>
                <a:schemeClr val="bg1"/>
              </a:solidFill>
              <a:latin typeface="KaiTi" panose="02010609060101010101" pitchFamily="49" charset="-122"/>
              <a:ea typeface="KaiTi" panose="02010609060101010101" pitchFamily="49" charset="-122"/>
            </a:endParaRPr>
          </a:p>
          <a:p>
            <a:r>
              <a:rPr lang="zh-CN" altLang="en-US" sz="1100" dirty="0">
                <a:solidFill>
                  <a:schemeClr val="bg1"/>
                </a:solidFill>
                <a:latin typeface="KaiTi" panose="02010609060101010101" pitchFamily="49" charset="-122"/>
                <a:ea typeface="KaiTi" panose="02010609060101010101" pitchFamily="49" charset="-122"/>
              </a:rPr>
              <a:t>以伦， 押顿</a:t>
            </a:r>
            <a:endParaRPr lang="en-US" altLang="zh-CN" sz="1100" dirty="0">
              <a:solidFill>
                <a:schemeClr val="bg1"/>
              </a:solidFill>
              <a:latin typeface="KaiTi" panose="02010609060101010101" pitchFamily="49" charset="-122"/>
              <a:ea typeface="KaiTi" panose="02010609060101010101" pitchFamily="49" charset="-122"/>
            </a:endParaRPr>
          </a:p>
          <a:p>
            <a:r>
              <a:rPr lang="en-US" altLang="zh-CN" sz="900" dirty="0">
                <a:solidFill>
                  <a:schemeClr val="bg1"/>
                </a:solidFill>
                <a:latin typeface="KaiTi" panose="02010609060101010101" pitchFamily="49" charset="-122"/>
                <a:ea typeface="KaiTi" panose="02010609060101010101" pitchFamily="49" charset="-122"/>
              </a:rPr>
              <a:t>1118       1070</a:t>
            </a:r>
          </a:p>
          <a:p>
            <a:pPr algn="ctr"/>
            <a:r>
              <a:rPr lang="en-US" altLang="zh-CN" sz="900" dirty="0">
                <a:solidFill>
                  <a:schemeClr val="bg1"/>
                </a:solidFill>
                <a:latin typeface="KaiTi" panose="02010609060101010101" pitchFamily="49" charset="-122"/>
                <a:ea typeface="KaiTi" panose="02010609060101010101" pitchFamily="49" charset="-122"/>
              </a:rPr>
              <a:t>(48</a:t>
            </a:r>
            <a:r>
              <a:rPr lang="zh-CN" altLang="en-US" sz="900" dirty="0">
                <a:solidFill>
                  <a:schemeClr val="bg1"/>
                </a:solidFill>
                <a:latin typeface="KaiTi" panose="02010609060101010101" pitchFamily="49" charset="-122"/>
                <a:ea typeface="KaiTi" panose="02010609060101010101" pitchFamily="49" charset="-122"/>
              </a:rPr>
              <a:t>年</a:t>
            </a:r>
            <a:r>
              <a:rPr lang="en-US" altLang="zh-CN" sz="900" dirty="0">
                <a:solidFill>
                  <a:schemeClr val="bg1"/>
                </a:solidFill>
                <a:latin typeface="KaiTi" panose="02010609060101010101" pitchFamily="49" charset="-122"/>
                <a:ea typeface="KaiTi" panose="02010609060101010101" pitchFamily="49" charset="-122"/>
              </a:rPr>
              <a:t>)</a:t>
            </a:r>
          </a:p>
        </p:txBody>
      </p:sp>
      <p:sp>
        <p:nvSpPr>
          <p:cNvPr id="21" name="Rectangle 20"/>
          <p:cNvSpPr/>
          <p:nvPr/>
        </p:nvSpPr>
        <p:spPr>
          <a:xfrm>
            <a:off x="5220573" y="4029113"/>
            <a:ext cx="908225" cy="446276"/>
          </a:xfrm>
          <a:prstGeom prst="rect">
            <a:avLst/>
          </a:prstGeom>
          <a:solidFill>
            <a:srgbClr val="24FC29"/>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参孙</a:t>
            </a:r>
            <a:endParaRPr lang="en-US" altLang="zh-CN" sz="11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1118    1078</a:t>
            </a:r>
          </a:p>
          <a:p>
            <a:pPr algn="ctr"/>
            <a:r>
              <a:rPr lang="zh-CN" altLang="en-US" sz="900" dirty="0">
                <a:latin typeface="KaiTi" panose="02010609060101010101" pitchFamily="49" charset="-122"/>
                <a:ea typeface="KaiTi" panose="02010609060101010101" pitchFamily="49" charset="-122"/>
              </a:rPr>
              <a:t>（</a:t>
            </a:r>
            <a:r>
              <a:rPr lang="en-US" altLang="zh-CN" sz="900" dirty="0">
                <a:latin typeface="KaiTi" panose="02010609060101010101" pitchFamily="49" charset="-122"/>
                <a:ea typeface="KaiTi" panose="02010609060101010101" pitchFamily="49" charset="-122"/>
              </a:rPr>
              <a:t>40</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p:txBody>
      </p:sp>
      <p:sp>
        <p:nvSpPr>
          <p:cNvPr id="22" name="Rectangle 21"/>
          <p:cNvSpPr/>
          <p:nvPr/>
        </p:nvSpPr>
        <p:spPr>
          <a:xfrm>
            <a:off x="5012231" y="4504289"/>
            <a:ext cx="2309777" cy="507831"/>
          </a:xfrm>
          <a:prstGeom prst="rect">
            <a:avLst/>
          </a:prstGeom>
          <a:solidFill>
            <a:srgbClr val="00FFFF"/>
          </a:solidFill>
        </p:spPr>
        <p:txBody>
          <a:bodyPr wrap="square" lIns="0" tIns="0" rIns="0" bIns="0">
            <a:spAutoFit/>
          </a:bodyPr>
          <a:lstStyle/>
          <a:p>
            <a:r>
              <a:rPr lang="zh-CN" altLang="en-US" sz="1100" dirty="0">
                <a:latin typeface="KaiTi" panose="02010609060101010101" pitchFamily="49" charset="-122"/>
                <a:ea typeface="KaiTi" panose="02010609060101010101" pitchFamily="49" charset="-122"/>
              </a:rPr>
              <a:t>以利                       撒母耳</a:t>
            </a:r>
            <a:endParaRPr lang="en-US" altLang="zh-CN" sz="1100" dirty="0">
              <a:latin typeface="KaiTi" panose="02010609060101010101" pitchFamily="49" charset="-122"/>
              <a:ea typeface="KaiTi" panose="02010609060101010101" pitchFamily="49" charset="-122"/>
            </a:endParaRPr>
          </a:p>
          <a:p>
            <a:r>
              <a:rPr lang="en-US" altLang="zh-CN" sz="1100" dirty="0">
                <a:latin typeface="KaiTi" panose="02010609060101010101" pitchFamily="49" charset="-122"/>
                <a:ea typeface="KaiTi" panose="02010609060101010101" pitchFamily="49" charset="-122"/>
              </a:rPr>
              <a:t>1134                  </a:t>
            </a:r>
            <a:r>
              <a:rPr lang="zh-CN" altLang="en-US" sz="1100" dirty="0">
                <a:latin typeface="KaiTi" panose="02010609060101010101" pitchFamily="49" charset="-122"/>
                <a:ea typeface="KaiTi" panose="02010609060101010101" pitchFamily="49" charset="-122"/>
              </a:rPr>
              <a:t>       </a:t>
            </a:r>
            <a:r>
              <a:rPr lang="en-US" altLang="zh-CN" sz="1100" dirty="0">
                <a:latin typeface="KaiTi" panose="02010609060101010101" pitchFamily="49" charset="-122"/>
                <a:ea typeface="KaiTi" panose="02010609060101010101" pitchFamily="49" charset="-122"/>
              </a:rPr>
              <a:t>1014</a:t>
            </a:r>
          </a:p>
          <a:p>
            <a:r>
              <a:rPr lang="zh-CN" altLang="en-US" sz="1100" dirty="0">
                <a:latin typeface="KaiTi" panose="02010609060101010101" pitchFamily="49" charset="-122"/>
                <a:ea typeface="KaiTi" panose="02010609060101010101" pitchFamily="49" charset="-122"/>
              </a:rPr>
              <a:t>       （</a:t>
            </a:r>
            <a:r>
              <a:rPr lang="en-US" altLang="zh-CN" sz="1100" dirty="0">
                <a:latin typeface="KaiTi" panose="02010609060101010101" pitchFamily="49" charset="-122"/>
                <a:ea typeface="KaiTi" panose="02010609060101010101" pitchFamily="49" charset="-122"/>
              </a:rPr>
              <a:t>120</a:t>
            </a:r>
            <a:r>
              <a:rPr lang="zh-CN" altLang="en-US" sz="1100" dirty="0">
                <a:latin typeface="KaiTi" panose="02010609060101010101" pitchFamily="49" charset="-122"/>
                <a:ea typeface="KaiTi" panose="02010609060101010101" pitchFamily="49" charset="-122"/>
              </a:rPr>
              <a:t>年）</a:t>
            </a:r>
            <a:endParaRPr lang="en-US" altLang="zh-CN" sz="1100" dirty="0">
              <a:latin typeface="KaiTi" panose="02010609060101010101" pitchFamily="49" charset="-122"/>
              <a:ea typeface="KaiTi" panose="02010609060101010101" pitchFamily="49" charset="-122"/>
            </a:endParaRPr>
          </a:p>
        </p:txBody>
      </p:sp>
      <p:sp>
        <p:nvSpPr>
          <p:cNvPr id="23" name="Rectangle 22"/>
          <p:cNvSpPr/>
          <p:nvPr/>
        </p:nvSpPr>
        <p:spPr>
          <a:xfrm>
            <a:off x="6352287" y="4732736"/>
            <a:ext cx="581467" cy="276999"/>
          </a:xfrm>
          <a:prstGeom prst="rect">
            <a:avLst/>
          </a:prstGeom>
          <a:solidFill>
            <a:srgbClr val="00FFFF"/>
          </a:solidFill>
        </p:spPr>
        <p:txBody>
          <a:bodyPr wrap="square" lIns="0" tIns="0" rIns="0" bIns="0">
            <a:spAutoFit/>
          </a:bodyPr>
          <a:lstStyle/>
          <a:p>
            <a:pPr algn="ctr"/>
            <a:r>
              <a:rPr lang="zh-CN" altLang="en-US" sz="600" dirty="0">
                <a:latin typeface="KaiTi" panose="02010609060101010101" pitchFamily="49" charset="-122"/>
                <a:ea typeface="KaiTi" panose="02010609060101010101" pitchFamily="49" charset="-122"/>
              </a:rPr>
              <a:t>撒母耳“年老</a:t>
            </a:r>
            <a:r>
              <a:rPr lang="en-US" altLang="zh-CN" sz="600" dirty="0">
                <a:latin typeface="KaiTi" panose="02010609060101010101" pitchFamily="49" charset="-122"/>
                <a:ea typeface="KaiTi" panose="02010609060101010101" pitchFamily="49" charset="-122"/>
              </a:rPr>
              <a:t>”</a:t>
            </a:r>
          </a:p>
          <a:p>
            <a:pPr algn="ctr"/>
            <a:r>
              <a:rPr lang="zh-CN" altLang="en-US" sz="600" dirty="0">
                <a:latin typeface="KaiTi" panose="02010609060101010101" pitchFamily="49" charset="-122"/>
                <a:ea typeface="KaiTi" panose="02010609060101010101" pitchFamily="49" charset="-122"/>
              </a:rPr>
              <a:t>撒母耳记上 </a:t>
            </a:r>
            <a:r>
              <a:rPr lang="en-US" altLang="zh-CN" sz="600" dirty="0">
                <a:latin typeface="KaiTi" panose="02010609060101010101" pitchFamily="49" charset="-122"/>
                <a:ea typeface="KaiTi" panose="02010609060101010101" pitchFamily="49" charset="-122"/>
              </a:rPr>
              <a:t>8:1</a:t>
            </a:r>
          </a:p>
          <a:p>
            <a:pPr algn="ctr"/>
            <a:r>
              <a:rPr lang="en-US" altLang="zh-CN" sz="600" dirty="0">
                <a:latin typeface="KaiTi" panose="02010609060101010101" pitchFamily="49" charset="-122"/>
                <a:ea typeface="KaiTi" panose="02010609060101010101" pitchFamily="49" charset="-122"/>
              </a:rPr>
              <a:t>52 </a:t>
            </a:r>
            <a:r>
              <a:rPr lang="zh-CN" altLang="en-US" sz="600" dirty="0">
                <a:latin typeface="KaiTi" panose="02010609060101010101" pitchFamily="49" charset="-122"/>
                <a:ea typeface="KaiTi" panose="02010609060101010101" pitchFamily="49" charset="-122"/>
              </a:rPr>
              <a:t>岁</a:t>
            </a:r>
            <a:endParaRPr lang="en-US" altLang="zh-CN" sz="600" dirty="0">
              <a:latin typeface="KaiTi" panose="02010609060101010101" pitchFamily="49" charset="-122"/>
              <a:ea typeface="KaiTi" panose="02010609060101010101" pitchFamily="49" charset="-122"/>
            </a:endParaRPr>
          </a:p>
        </p:txBody>
      </p:sp>
      <p:cxnSp>
        <p:nvCxnSpPr>
          <p:cNvPr id="24" name="Straight Arrow Connector 23"/>
          <p:cNvCxnSpPr/>
          <p:nvPr/>
        </p:nvCxnSpPr>
        <p:spPr>
          <a:xfrm>
            <a:off x="6643021" y="4391668"/>
            <a:ext cx="0" cy="287987"/>
          </a:xfrm>
          <a:prstGeom prst="straightConnector1">
            <a:avLst/>
          </a:prstGeom>
          <a:ln w="12700">
            <a:solidFill>
              <a:schemeClr val="tx1"/>
            </a:solidFill>
            <a:tailEnd type="stealth"/>
          </a:ln>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3580431" y="3591603"/>
            <a:ext cx="1407696" cy="392415"/>
          </a:xfrm>
          <a:prstGeom prst="rect">
            <a:avLst/>
          </a:prstGeom>
          <a:solidFill>
            <a:schemeClr val="bg1"/>
          </a:solidFill>
        </p:spPr>
        <p:txBody>
          <a:bodyPr wrap="square" lIns="0" tIns="0" rIns="0" bIns="0">
            <a:spAutoFit/>
          </a:bodyPr>
          <a:lstStyle/>
          <a:p>
            <a:pPr algn="ctr"/>
            <a:r>
              <a:rPr lang="zh-CN" altLang="en-US" sz="850" b="1" dirty="0">
                <a:solidFill>
                  <a:srgbClr val="1515FF"/>
                </a:solidFill>
                <a:latin typeface="KaiTi" panose="02010609060101010101" pitchFamily="49" charset="-122"/>
                <a:ea typeface="KaiTi" panose="02010609060101010101" pitchFamily="49" charset="-122"/>
              </a:rPr>
              <a:t>珊迦</a:t>
            </a:r>
            <a:endParaRPr lang="en-US" altLang="zh-CN" sz="850" b="1" dirty="0">
              <a:solidFill>
                <a:srgbClr val="1515FF"/>
              </a:solidFill>
              <a:latin typeface="KaiTi" panose="02010609060101010101" pitchFamily="49" charset="-122"/>
              <a:ea typeface="KaiTi" panose="02010609060101010101" pitchFamily="49" charset="-122"/>
            </a:endParaRPr>
          </a:p>
          <a:p>
            <a:pPr algn="ctr"/>
            <a:r>
              <a:rPr lang="en-US" altLang="zh-CN" sz="850" b="1" dirty="0">
                <a:solidFill>
                  <a:srgbClr val="1515FF"/>
                </a:solidFill>
                <a:latin typeface="KaiTi" panose="02010609060101010101" pitchFamily="49" charset="-122"/>
                <a:ea typeface="KaiTi" panose="02010609060101010101" pitchFamily="49" charset="-122"/>
              </a:rPr>
              <a:t>1204    1144</a:t>
            </a:r>
          </a:p>
          <a:p>
            <a:pPr algn="ctr"/>
            <a:r>
              <a:rPr lang="en-US" altLang="zh-CN" sz="850" b="1" dirty="0">
                <a:solidFill>
                  <a:srgbClr val="1515FF"/>
                </a:solidFill>
                <a:latin typeface="KaiTi" panose="02010609060101010101" pitchFamily="49" charset="-122"/>
                <a:ea typeface="KaiTi" panose="02010609060101010101" pitchFamily="49" charset="-122"/>
              </a:rPr>
              <a:t>60</a:t>
            </a:r>
            <a:r>
              <a:rPr lang="zh-CN" altLang="en-US" sz="850" b="1" dirty="0">
                <a:solidFill>
                  <a:srgbClr val="1515FF"/>
                </a:solidFill>
                <a:latin typeface="KaiTi" panose="02010609060101010101" pitchFamily="49" charset="-122"/>
                <a:ea typeface="KaiTi" panose="02010609060101010101" pitchFamily="49" charset="-122"/>
              </a:rPr>
              <a:t>年</a:t>
            </a:r>
            <a:endParaRPr lang="en-US" altLang="zh-CN" sz="850" b="1" dirty="0">
              <a:solidFill>
                <a:srgbClr val="1515FF"/>
              </a:solidFill>
              <a:latin typeface="KaiTi" panose="02010609060101010101" pitchFamily="49" charset="-122"/>
              <a:ea typeface="KaiTi" panose="02010609060101010101" pitchFamily="49" charset="-122"/>
            </a:endParaRPr>
          </a:p>
        </p:txBody>
      </p:sp>
      <p:sp>
        <p:nvSpPr>
          <p:cNvPr id="27" name="Rectangle 26"/>
          <p:cNvSpPr/>
          <p:nvPr/>
        </p:nvSpPr>
        <p:spPr>
          <a:xfrm>
            <a:off x="3557379" y="4150961"/>
            <a:ext cx="1407696" cy="392415"/>
          </a:xfrm>
          <a:prstGeom prst="rect">
            <a:avLst/>
          </a:prstGeom>
          <a:solidFill>
            <a:schemeClr val="bg1"/>
          </a:solidFill>
        </p:spPr>
        <p:txBody>
          <a:bodyPr wrap="square" lIns="0" tIns="0" rIns="0" bIns="0">
            <a:spAutoFit/>
          </a:bodyPr>
          <a:lstStyle/>
          <a:p>
            <a:pPr algn="ctr"/>
            <a:r>
              <a:rPr lang="zh-CN" altLang="en-US" sz="850" dirty="0">
                <a:solidFill>
                  <a:srgbClr val="E2AC00"/>
                </a:solidFill>
                <a:latin typeface="KaiTi" panose="02010609060101010101" pitchFamily="49" charset="-122"/>
                <a:ea typeface="KaiTi" panose="02010609060101010101" pitchFamily="49" charset="-122"/>
              </a:rPr>
              <a:t>基甸</a:t>
            </a:r>
            <a:endParaRPr lang="en-US" altLang="zh-CN" sz="850" dirty="0">
              <a:solidFill>
                <a:srgbClr val="E2AC00"/>
              </a:solidFill>
              <a:latin typeface="KaiTi" panose="02010609060101010101" pitchFamily="49" charset="-122"/>
              <a:ea typeface="KaiTi" panose="02010609060101010101" pitchFamily="49" charset="-122"/>
            </a:endParaRPr>
          </a:p>
          <a:p>
            <a:pPr algn="ctr"/>
            <a:r>
              <a:rPr lang="en-US" altLang="zh-CN" sz="850" b="1" dirty="0">
                <a:solidFill>
                  <a:srgbClr val="E2AC00"/>
                </a:solidFill>
                <a:latin typeface="KaiTi" panose="02010609060101010101" pitchFamily="49" charset="-122"/>
                <a:ea typeface="KaiTi" panose="02010609060101010101" pitchFamily="49" charset="-122"/>
              </a:rPr>
              <a:t>1191    1144</a:t>
            </a:r>
          </a:p>
          <a:p>
            <a:pPr algn="ctr"/>
            <a:r>
              <a:rPr lang="en-US" altLang="zh-CN" sz="850" b="1" dirty="0">
                <a:solidFill>
                  <a:srgbClr val="E2AC00"/>
                </a:solidFill>
                <a:latin typeface="KaiTi" panose="02010609060101010101" pitchFamily="49" charset="-122"/>
                <a:ea typeface="KaiTi" panose="02010609060101010101" pitchFamily="49" charset="-122"/>
              </a:rPr>
              <a:t>48</a:t>
            </a:r>
            <a:r>
              <a:rPr lang="zh-CN" altLang="en-US" sz="850" b="1" dirty="0">
                <a:solidFill>
                  <a:srgbClr val="E2AC00"/>
                </a:solidFill>
                <a:latin typeface="KaiTi" panose="02010609060101010101" pitchFamily="49" charset="-122"/>
                <a:ea typeface="KaiTi" panose="02010609060101010101" pitchFamily="49" charset="-122"/>
              </a:rPr>
              <a:t>年</a:t>
            </a:r>
            <a:endParaRPr lang="en-US" altLang="zh-CN" sz="850" b="1" dirty="0">
              <a:solidFill>
                <a:srgbClr val="E2AC00"/>
              </a:solidFill>
              <a:latin typeface="KaiTi" panose="02010609060101010101" pitchFamily="49" charset="-122"/>
              <a:ea typeface="KaiTi" panose="02010609060101010101" pitchFamily="49" charset="-122"/>
            </a:endParaRPr>
          </a:p>
        </p:txBody>
      </p:sp>
      <p:sp>
        <p:nvSpPr>
          <p:cNvPr id="28" name="Rectangle 27"/>
          <p:cNvSpPr/>
          <p:nvPr/>
        </p:nvSpPr>
        <p:spPr>
          <a:xfrm>
            <a:off x="3972644" y="4772087"/>
            <a:ext cx="952821" cy="846386"/>
          </a:xfrm>
          <a:prstGeom prst="rect">
            <a:avLst/>
          </a:prstGeom>
          <a:solidFill>
            <a:schemeClr val="bg1"/>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在底波拉</a:t>
            </a:r>
            <a:endParaRPr lang="en-US" altLang="zh-CN" sz="1100" dirty="0">
              <a:latin typeface="KaiTi" panose="02010609060101010101" pitchFamily="49" charset="-122"/>
              <a:ea typeface="KaiTi" panose="02010609060101010101" pitchFamily="49" charset="-122"/>
            </a:endParaRPr>
          </a:p>
          <a:p>
            <a:pPr algn="ctr"/>
            <a:r>
              <a:rPr lang="zh-CN" altLang="en-US" sz="1100" dirty="0">
                <a:latin typeface="KaiTi" panose="02010609060101010101" pitchFamily="49" charset="-122"/>
                <a:ea typeface="KaiTi" panose="02010609060101010101" pitchFamily="49" charset="-122"/>
              </a:rPr>
              <a:t>与基甸后</a:t>
            </a:r>
            <a:endParaRPr lang="en-US" altLang="zh-CN" sz="1100" dirty="0">
              <a:latin typeface="KaiTi" panose="02010609060101010101" pitchFamily="49" charset="-122"/>
              <a:ea typeface="KaiTi" panose="02010609060101010101" pitchFamily="49" charset="-122"/>
            </a:endParaRPr>
          </a:p>
          <a:p>
            <a:pPr algn="ctr"/>
            <a:r>
              <a:rPr lang="en-US" altLang="zh-CN" sz="1100" dirty="0">
                <a:latin typeface="KaiTi" panose="02010609060101010101" pitchFamily="49" charset="-122"/>
                <a:ea typeface="KaiTi" panose="02010609060101010101" pitchFamily="49" charset="-122"/>
              </a:rPr>
              <a:t>40</a:t>
            </a:r>
            <a:r>
              <a:rPr lang="zh-CN" altLang="en-US" sz="1100" dirty="0">
                <a:latin typeface="KaiTi" panose="02010609060101010101" pitchFamily="49" charset="-122"/>
                <a:ea typeface="KaiTi" panose="02010609060101010101" pitchFamily="49" charset="-122"/>
              </a:rPr>
              <a:t>年的和平</a:t>
            </a:r>
            <a:endParaRPr lang="en-US" altLang="zh-CN" sz="1100" dirty="0">
              <a:latin typeface="KaiTi" panose="02010609060101010101" pitchFamily="49" charset="-122"/>
              <a:ea typeface="KaiTi" panose="02010609060101010101" pitchFamily="49" charset="-122"/>
            </a:endParaRPr>
          </a:p>
          <a:p>
            <a:pPr algn="ctr"/>
            <a:r>
              <a:rPr lang="en-US" altLang="zh-CN" sz="1100" dirty="0">
                <a:latin typeface="KaiTi" panose="02010609060101010101" pitchFamily="49" charset="-122"/>
                <a:ea typeface="KaiTi" panose="02010609060101010101" pitchFamily="49" charset="-122"/>
              </a:rPr>
              <a:t>1184-1144</a:t>
            </a:r>
          </a:p>
          <a:p>
            <a:pPr algn="ctr"/>
            <a:r>
              <a:rPr lang="en-US" altLang="zh-CN" sz="1100" dirty="0">
                <a:latin typeface="KaiTi" panose="02010609060101010101" pitchFamily="49" charset="-122"/>
                <a:ea typeface="KaiTi" panose="02010609060101010101" pitchFamily="49" charset="-122"/>
              </a:rPr>
              <a:t>(5:31; 8:28)</a:t>
            </a:r>
          </a:p>
        </p:txBody>
      </p:sp>
      <p:sp>
        <p:nvSpPr>
          <p:cNvPr id="29" name="Rectangle 28"/>
          <p:cNvSpPr/>
          <p:nvPr/>
        </p:nvSpPr>
        <p:spPr>
          <a:xfrm>
            <a:off x="645459" y="3120019"/>
            <a:ext cx="1029660" cy="692497"/>
          </a:xfrm>
          <a:prstGeom prst="rect">
            <a:avLst/>
          </a:prstGeom>
          <a:solidFill>
            <a:schemeClr val="bg1"/>
          </a:solidFill>
        </p:spPr>
        <p:txBody>
          <a:bodyPr wrap="square" lIns="0" tIns="0" rIns="0" bIns="0">
            <a:spAutoFit/>
          </a:bodyPr>
          <a:lstStyle/>
          <a:p>
            <a:pPr algn="ctr"/>
            <a:r>
              <a:rPr lang="zh-CN" altLang="en-US" sz="900" dirty="0">
                <a:latin typeface="KaiTi" panose="02010609060101010101" pitchFamily="49" charset="-122"/>
                <a:ea typeface="KaiTi" panose="02010609060101010101" pitchFamily="49" charset="-122"/>
              </a:rPr>
              <a:t>俄陀聂</a:t>
            </a:r>
            <a:endParaRPr lang="en-US" altLang="zh-CN" sz="9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1350-1302</a:t>
            </a:r>
          </a:p>
          <a:p>
            <a:pPr algn="ctr"/>
            <a:r>
              <a:rPr lang="en-US" altLang="zh-CN" sz="900" dirty="0">
                <a:latin typeface="KaiTi" panose="02010609060101010101" pitchFamily="49" charset="-122"/>
                <a:ea typeface="KaiTi" panose="02010609060101010101" pitchFamily="49" charset="-122"/>
              </a:rPr>
              <a:t>8</a:t>
            </a:r>
            <a:r>
              <a:rPr lang="zh-CN" altLang="en-US" sz="900" dirty="0">
                <a:latin typeface="KaiTi" panose="02010609060101010101" pitchFamily="49" charset="-122"/>
                <a:ea typeface="KaiTi" panose="02010609060101010101" pitchFamily="49" charset="-122"/>
              </a:rPr>
              <a:t>年的逼迫</a:t>
            </a:r>
            <a:endParaRPr lang="en-US" altLang="zh-CN" sz="9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40</a:t>
            </a:r>
            <a:r>
              <a:rPr lang="zh-CN" altLang="en-US" sz="900" dirty="0">
                <a:latin typeface="KaiTi" panose="02010609060101010101" pitchFamily="49" charset="-122"/>
                <a:ea typeface="KaiTi" panose="02010609060101010101" pitchFamily="49" charset="-122"/>
              </a:rPr>
              <a:t>年的和平</a:t>
            </a:r>
            <a:endParaRPr lang="en-US" altLang="zh-CN" sz="900" dirty="0">
              <a:latin typeface="KaiTi" panose="02010609060101010101" pitchFamily="49" charset="-122"/>
              <a:ea typeface="KaiTi" panose="02010609060101010101" pitchFamily="49" charset="-122"/>
            </a:endParaRPr>
          </a:p>
          <a:p>
            <a:pPr algn="ctr"/>
            <a:r>
              <a:rPr lang="zh-CN" altLang="en-US" sz="900" dirty="0">
                <a:latin typeface="KaiTi" panose="02010609060101010101" pitchFamily="49" charset="-122"/>
                <a:ea typeface="KaiTi" panose="02010609060101010101" pitchFamily="49" charset="-122"/>
              </a:rPr>
              <a:t>总数</a:t>
            </a:r>
            <a:r>
              <a:rPr lang="en-US" altLang="zh-CN" sz="900" dirty="0">
                <a:latin typeface="KaiTi" panose="02010609060101010101" pitchFamily="49" charset="-122"/>
                <a:ea typeface="KaiTi" panose="02010609060101010101" pitchFamily="49" charset="-122"/>
              </a:rPr>
              <a:t>48</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p:txBody>
      </p:sp>
      <p:sp>
        <p:nvSpPr>
          <p:cNvPr id="30" name="Rectangle 29"/>
          <p:cNvSpPr/>
          <p:nvPr/>
        </p:nvSpPr>
        <p:spPr>
          <a:xfrm>
            <a:off x="2019620" y="3134107"/>
            <a:ext cx="1192306" cy="692497"/>
          </a:xfrm>
          <a:prstGeom prst="rect">
            <a:avLst/>
          </a:prstGeom>
          <a:solidFill>
            <a:schemeClr val="bg1"/>
          </a:solidFill>
        </p:spPr>
        <p:txBody>
          <a:bodyPr wrap="square" lIns="0" tIns="0" rIns="0" bIns="0">
            <a:spAutoFit/>
          </a:bodyPr>
          <a:lstStyle/>
          <a:p>
            <a:pPr algn="ctr"/>
            <a:r>
              <a:rPr lang="zh-CN" altLang="en-US" sz="900" dirty="0">
                <a:latin typeface="KaiTi" panose="02010609060101010101" pitchFamily="49" charset="-122"/>
                <a:ea typeface="KaiTi" panose="02010609060101010101" pitchFamily="49" charset="-122"/>
              </a:rPr>
              <a:t>以笏</a:t>
            </a:r>
            <a:endParaRPr lang="en-US" altLang="zh-CN" sz="9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1302-1204</a:t>
            </a:r>
          </a:p>
          <a:p>
            <a:pPr algn="ctr"/>
            <a:r>
              <a:rPr lang="en-US" altLang="zh-CN" sz="900" dirty="0">
                <a:latin typeface="KaiTi" panose="02010609060101010101" pitchFamily="49" charset="-122"/>
                <a:ea typeface="KaiTi" panose="02010609060101010101" pitchFamily="49" charset="-122"/>
              </a:rPr>
              <a:t>18</a:t>
            </a:r>
            <a:r>
              <a:rPr lang="zh-CN" altLang="en-US" sz="900" dirty="0">
                <a:latin typeface="KaiTi" panose="02010609060101010101" pitchFamily="49" charset="-122"/>
                <a:ea typeface="KaiTi" panose="02010609060101010101" pitchFamily="49" charset="-122"/>
              </a:rPr>
              <a:t>年的逼迫</a:t>
            </a:r>
            <a:endParaRPr lang="en-US" altLang="zh-CN" sz="900" dirty="0">
              <a:latin typeface="KaiTi" panose="02010609060101010101" pitchFamily="49" charset="-122"/>
              <a:ea typeface="KaiTi" panose="02010609060101010101" pitchFamily="49" charset="-122"/>
            </a:endParaRPr>
          </a:p>
          <a:p>
            <a:pPr algn="ctr"/>
            <a:r>
              <a:rPr lang="en-US" altLang="zh-CN" sz="900" dirty="0">
                <a:latin typeface="KaiTi" panose="02010609060101010101" pitchFamily="49" charset="-122"/>
                <a:ea typeface="KaiTi" panose="02010609060101010101" pitchFamily="49" charset="-122"/>
              </a:rPr>
              <a:t>80</a:t>
            </a:r>
            <a:r>
              <a:rPr lang="zh-CN" altLang="en-US" sz="900" dirty="0">
                <a:latin typeface="KaiTi" panose="02010609060101010101" pitchFamily="49" charset="-122"/>
                <a:ea typeface="KaiTi" panose="02010609060101010101" pitchFamily="49" charset="-122"/>
              </a:rPr>
              <a:t>年的和平</a:t>
            </a:r>
            <a:endParaRPr lang="en-US" altLang="zh-CN" sz="900" dirty="0">
              <a:latin typeface="KaiTi" panose="02010609060101010101" pitchFamily="49" charset="-122"/>
              <a:ea typeface="KaiTi" panose="02010609060101010101" pitchFamily="49" charset="-122"/>
            </a:endParaRPr>
          </a:p>
          <a:p>
            <a:pPr algn="ctr"/>
            <a:r>
              <a:rPr lang="zh-CN" altLang="en-US" sz="900" dirty="0">
                <a:latin typeface="KaiTi" panose="02010609060101010101" pitchFamily="49" charset="-122"/>
                <a:ea typeface="KaiTi" panose="02010609060101010101" pitchFamily="49" charset="-122"/>
              </a:rPr>
              <a:t>总数</a:t>
            </a:r>
            <a:r>
              <a:rPr lang="en-US" altLang="zh-CN" sz="900" dirty="0">
                <a:latin typeface="KaiTi" panose="02010609060101010101" pitchFamily="49" charset="-122"/>
                <a:ea typeface="KaiTi" panose="02010609060101010101" pitchFamily="49" charset="-122"/>
              </a:rPr>
              <a:t>98</a:t>
            </a:r>
            <a:r>
              <a:rPr lang="zh-CN" altLang="en-US" sz="900" dirty="0">
                <a:latin typeface="KaiTi" panose="02010609060101010101" pitchFamily="49" charset="-122"/>
                <a:ea typeface="KaiTi" panose="02010609060101010101" pitchFamily="49" charset="-122"/>
              </a:rPr>
              <a:t>年</a:t>
            </a:r>
            <a:endParaRPr lang="en-US" altLang="zh-CN" sz="900" dirty="0">
              <a:latin typeface="KaiTi" panose="02010609060101010101" pitchFamily="49" charset="-122"/>
              <a:ea typeface="KaiTi" panose="02010609060101010101" pitchFamily="49" charset="-122"/>
            </a:endParaRPr>
          </a:p>
        </p:txBody>
      </p:sp>
      <p:sp>
        <p:nvSpPr>
          <p:cNvPr id="31" name="Rectangle 30"/>
          <p:cNvSpPr/>
          <p:nvPr/>
        </p:nvSpPr>
        <p:spPr>
          <a:xfrm>
            <a:off x="1780135" y="3978071"/>
            <a:ext cx="1616208" cy="686138"/>
          </a:xfrm>
          <a:prstGeom prst="rect">
            <a:avLst/>
          </a:prstGeom>
          <a:solidFill>
            <a:schemeClr val="bg1"/>
          </a:solidFill>
        </p:spPr>
        <p:txBody>
          <a:bodyPr wrap="square" lIns="0" tIns="0" rIns="0" bIns="0">
            <a:spAutoFit/>
          </a:bodyPr>
          <a:lstStyle/>
          <a:p>
            <a:pPr algn="ctr"/>
            <a:r>
              <a:rPr lang="en-US" altLang="zh-CN" sz="900" dirty="0">
                <a:latin typeface="KaiTi" panose="02010609060101010101" pitchFamily="49" charset="-122"/>
                <a:ea typeface="KaiTi" panose="02010609060101010101" pitchFamily="49" charset="-122"/>
              </a:rPr>
              <a:t>1284</a:t>
            </a:r>
          </a:p>
          <a:p>
            <a:pPr algn="ctr"/>
            <a:r>
              <a:rPr lang="zh-CN" altLang="en-US" sz="900" dirty="0">
                <a:latin typeface="KaiTi" panose="02010609060101010101" pitchFamily="49" charset="-122"/>
                <a:ea typeface="KaiTi" panose="02010609060101010101" pitchFamily="49" charset="-122"/>
              </a:rPr>
              <a:t>伊矶伦被杀 </a:t>
            </a:r>
            <a:r>
              <a:rPr lang="en-US" altLang="zh-CN" sz="900" dirty="0">
                <a:latin typeface="KaiTi" panose="02010609060101010101" pitchFamily="49" charset="-122"/>
                <a:ea typeface="KaiTi" panose="02010609060101010101" pitchFamily="49" charset="-122"/>
              </a:rPr>
              <a:t>- </a:t>
            </a:r>
            <a:r>
              <a:rPr lang="zh-CN" altLang="en-US" sz="900" dirty="0">
                <a:latin typeface="KaiTi" panose="02010609060101010101" pitchFamily="49" charset="-122"/>
                <a:ea typeface="KaiTi" panose="02010609060101010101" pitchFamily="49" charset="-122"/>
              </a:rPr>
              <a:t>士师记</a:t>
            </a:r>
            <a:r>
              <a:rPr lang="en-US" altLang="zh-CN" sz="900" dirty="0">
                <a:latin typeface="KaiTi" panose="02010609060101010101" pitchFamily="49" charset="-122"/>
                <a:ea typeface="KaiTi" panose="02010609060101010101" pitchFamily="49" charset="-122"/>
              </a:rPr>
              <a:t>3</a:t>
            </a:r>
          </a:p>
          <a:p>
            <a:pPr algn="ctr"/>
            <a:r>
              <a:rPr lang="zh-CN" altLang="en-US" sz="900" dirty="0">
                <a:latin typeface="KaiTi" panose="02010609060101010101" pitchFamily="49" charset="-122"/>
                <a:ea typeface="KaiTi" panose="02010609060101010101" pitchFamily="49" charset="-122"/>
              </a:rPr>
              <a:t>拿俄米的双子被杀</a:t>
            </a:r>
            <a:endParaRPr lang="en-US" altLang="zh-CN" sz="900" dirty="0">
              <a:latin typeface="KaiTi" panose="02010609060101010101" pitchFamily="49" charset="-122"/>
              <a:ea typeface="KaiTi" panose="02010609060101010101" pitchFamily="49" charset="-122"/>
            </a:endParaRPr>
          </a:p>
          <a:p>
            <a:pPr algn="ctr"/>
            <a:r>
              <a:rPr lang="zh-CN" altLang="en-US" sz="900" dirty="0">
                <a:latin typeface="KaiTi" panose="02010609060101010101" pitchFamily="49" charset="-122"/>
                <a:ea typeface="KaiTi" panose="02010609060101010101" pitchFamily="49" charset="-122"/>
              </a:rPr>
              <a:t>路得迁移至伯利恒</a:t>
            </a:r>
            <a:endParaRPr lang="en-US" altLang="zh-CN" sz="900" dirty="0">
              <a:latin typeface="KaiTi" panose="02010609060101010101" pitchFamily="49" charset="-122"/>
              <a:ea typeface="KaiTi" panose="02010609060101010101" pitchFamily="49" charset="-122"/>
            </a:endParaRPr>
          </a:p>
          <a:p>
            <a:pPr algn="ctr"/>
            <a:r>
              <a:rPr lang="zh-CN" altLang="en-US" sz="900" dirty="0">
                <a:latin typeface="KaiTi" panose="02010609060101010101" pitchFamily="49" charset="-122"/>
                <a:ea typeface="KaiTi" panose="02010609060101010101" pitchFamily="49" charset="-122"/>
              </a:rPr>
              <a:t>路得</a:t>
            </a:r>
            <a:r>
              <a:rPr lang="en-US" altLang="zh-CN" sz="900" dirty="0">
                <a:latin typeface="KaiTi" panose="02010609060101010101" pitchFamily="49" charset="-122"/>
                <a:ea typeface="KaiTi" panose="02010609060101010101" pitchFamily="49" charset="-122"/>
              </a:rPr>
              <a:t>1:6</a:t>
            </a:r>
          </a:p>
        </p:txBody>
      </p:sp>
      <p:sp>
        <p:nvSpPr>
          <p:cNvPr id="32" name="Rectangle 31"/>
          <p:cNvSpPr/>
          <p:nvPr/>
        </p:nvSpPr>
        <p:spPr>
          <a:xfrm>
            <a:off x="207469" y="4124068"/>
            <a:ext cx="1436914" cy="969496"/>
          </a:xfrm>
          <a:prstGeom prst="rect">
            <a:avLst/>
          </a:prstGeom>
          <a:solidFill>
            <a:schemeClr val="bg1"/>
          </a:solidFill>
        </p:spPr>
        <p:txBody>
          <a:bodyPr wrap="square" lIns="0" tIns="0" rIns="0" bIns="0">
            <a:spAutoFit/>
          </a:bodyPr>
          <a:lstStyle/>
          <a:p>
            <a:pPr algn="ctr"/>
            <a:r>
              <a:rPr lang="en-US" altLang="zh-CN" sz="1050" dirty="0">
                <a:latin typeface="KaiTi" panose="02010609060101010101" pitchFamily="49" charset="-122"/>
                <a:ea typeface="KaiTi" panose="02010609060101010101" pitchFamily="49" charset="-122"/>
              </a:rPr>
              <a:t>1340</a:t>
            </a:r>
          </a:p>
          <a:p>
            <a:pPr algn="ctr"/>
            <a:r>
              <a:rPr lang="zh-CN" altLang="en-US" sz="1050" dirty="0">
                <a:latin typeface="KaiTi" panose="02010609060101010101" pitchFamily="49" charset="-122"/>
                <a:ea typeface="KaiTi" panose="02010609060101010101" pitchFamily="49" charset="-122"/>
              </a:rPr>
              <a:t>但移植了以法莲的</a:t>
            </a:r>
            <a:r>
              <a:rPr lang="zh-CN" altLang="en-US" sz="1050" dirty="0"/>
              <a:t>偶像</a:t>
            </a:r>
            <a:endParaRPr lang="en-US" altLang="zh-CN" sz="1050" dirty="0"/>
          </a:p>
          <a:p>
            <a:pPr algn="ctr"/>
            <a:r>
              <a:rPr lang="zh-CN" altLang="en-US" sz="1050" dirty="0">
                <a:latin typeface="KaiTi" panose="02010609060101010101" pitchFamily="49" charset="-122"/>
                <a:ea typeface="KaiTi" panose="02010609060101010101" pitchFamily="49" charset="-122"/>
              </a:rPr>
              <a:t>到拉亿由约拿单（摩西的孙子）当祭司</a:t>
            </a:r>
            <a:endParaRPr lang="en-US" altLang="zh-CN" sz="1050" dirty="0">
              <a:latin typeface="KaiTi" panose="02010609060101010101" pitchFamily="49" charset="-122"/>
              <a:ea typeface="KaiTi" panose="02010609060101010101" pitchFamily="49" charset="-122"/>
            </a:endParaRPr>
          </a:p>
          <a:p>
            <a:pPr algn="ctr"/>
            <a:r>
              <a:rPr lang="zh-CN" altLang="en-US" sz="1050" dirty="0">
                <a:latin typeface="KaiTi" panose="02010609060101010101" pitchFamily="49" charset="-122"/>
                <a:ea typeface="KaiTi" panose="02010609060101010101" pitchFamily="49" charset="-122"/>
              </a:rPr>
              <a:t>士师记</a:t>
            </a:r>
            <a:r>
              <a:rPr lang="en-US" altLang="zh-CN" sz="1050" dirty="0">
                <a:latin typeface="KaiTi" panose="02010609060101010101" pitchFamily="49" charset="-122"/>
                <a:ea typeface="KaiTi" panose="02010609060101010101" pitchFamily="49" charset="-122"/>
              </a:rPr>
              <a:t>17-18</a:t>
            </a:r>
            <a:r>
              <a:rPr lang="zh-CN" altLang="en-US" sz="1050" dirty="0">
                <a:latin typeface="KaiTi" panose="02010609060101010101" pitchFamily="49" charset="-122"/>
                <a:ea typeface="KaiTi" panose="02010609060101010101" pitchFamily="49" charset="-122"/>
              </a:rPr>
              <a:t>章</a:t>
            </a:r>
            <a:endParaRPr lang="en-US" altLang="zh-CN" sz="1050" dirty="0">
              <a:latin typeface="KaiTi" panose="02010609060101010101" pitchFamily="49" charset="-122"/>
              <a:ea typeface="KaiTi" panose="02010609060101010101" pitchFamily="49" charset="-122"/>
            </a:endParaRPr>
          </a:p>
          <a:p>
            <a:pPr algn="ctr"/>
            <a:endParaRPr lang="en-US" altLang="zh-CN" sz="1050" dirty="0">
              <a:latin typeface="KaiTi" panose="02010609060101010101" pitchFamily="49" charset="-122"/>
              <a:ea typeface="KaiTi" panose="02010609060101010101" pitchFamily="49" charset="-122"/>
            </a:endParaRPr>
          </a:p>
        </p:txBody>
      </p:sp>
      <p:sp>
        <p:nvSpPr>
          <p:cNvPr id="2" name="Oval 1"/>
          <p:cNvSpPr/>
          <p:nvPr/>
        </p:nvSpPr>
        <p:spPr>
          <a:xfrm>
            <a:off x="1782696" y="3880436"/>
            <a:ext cx="1709183" cy="916715"/>
          </a:xfrm>
          <a:prstGeom prst="ellipse">
            <a:avLst/>
          </a:prstGeom>
          <a:noFill/>
          <a:ln w="38100" cmpd="sng">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sp>
        <p:nvSpPr>
          <p:cNvPr id="33" name="Rectangle 32"/>
          <p:cNvSpPr/>
          <p:nvPr/>
        </p:nvSpPr>
        <p:spPr>
          <a:xfrm>
            <a:off x="1590595" y="4914243"/>
            <a:ext cx="2305210" cy="646331"/>
          </a:xfrm>
          <a:prstGeom prst="rect">
            <a:avLst/>
          </a:prstGeom>
          <a:solidFill>
            <a:schemeClr val="bg1"/>
          </a:solidFill>
        </p:spPr>
        <p:txBody>
          <a:bodyPr wrap="square" lIns="0" tIns="0" rIns="0" bIns="0">
            <a:spAutoFit/>
          </a:bodyPr>
          <a:lstStyle/>
          <a:p>
            <a:pPr algn="ctr"/>
            <a:r>
              <a:rPr lang="en-US" altLang="zh-CN" sz="1050" dirty="0">
                <a:latin typeface="KaiTi" panose="02010609060101010101" pitchFamily="49" charset="-122"/>
                <a:ea typeface="KaiTi" panose="02010609060101010101" pitchFamily="49" charset="-122"/>
              </a:rPr>
              <a:t>1294 </a:t>
            </a:r>
            <a:r>
              <a:rPr lang="zh-CN" altLang="en-US" sz="1050" dirty="0">
                <a:latin typeface="KaiTi" panose="02010609060101010101" pitchFamily="49" charset="-122"/>
                <a:ea typeface="KaiTi" panose="02010609060101010101" pitchFamily="49" charset="-122"/>
              </a:rPr>
              <a:t>拿俄米迁移至以东</a:t>
            </a:r>
            <a:r>
              <a:rPr lang="en-US" altLang="zh-CN" sz="1050" dirty="0">
                <a:latin typeface="KaiTi" panose="02010609060101010101" pitchFamily="49" charset="-122"/>
                <a:ea typeface="KaiTi" panose="02010609060101010101" pitchFamily="49" charset="-122"/>
              </a:rPr>
              <a:t>-</a:t>
            </a:r>
            <a:r>
              <a:rPr lang="zh-CN" altLang="en-US" sz="1050" dirty="0">
                <a:latin typeface="KaiTi" panose="02010609060101010101" pitchFamily="49" charset="-122"/>
                <a:ea typeface="KaiTi" panose="02010609060101010101" pitchFamily="49" charset="-122"/>
              </a:rPr>
              <a:t>路得</a:t>
            </a:r>
            <a:r>
              <a:rPr lang="en-US" altLang="zh-CN" sz="1050" dirty="0">
                <a:latin typeface="KaiTi" panose="02010609060101010101" pitchFamily="49" charset="-122"/>
                <a:ea typeface="KaiTi" panose="02010609060101010101" pitchFamily="49" charset="-122"/>
              </a:rPr>
              <a:t>1:1</a:t>
            </a:r>
          </a:p>
          <a:p>
            <a:pPr algn="ctr"/>
            <a:r>
              <a:rPr lang="en-US" altLang="zh-CN" sz="1050" dirty="0">
                <a:latin typeface="KaiTi" panose="02010609060101010101" pitchFamily="49" charset="-122"/>
                <a:ea typeface="KaiTi" panose="02010609060101010101" pitchFamily="49" charset="-122"/>
              </a:rPr>
              <a:t>1290 </a:t>
            </a:r>
            <a:r>
              <a:rPr lang="zh-CN" altLang="en-US" sz="1050" dirty="0">
                <a:latin typeface="KaiTi" panose="02010609060101010101" pitchFamily="49" charset="-122"/>
                <a:ea typeface="KaiTi" panose="02010609060101010101" pitchFamily="49" charset="-122"/>
              </a:rPr>
              <a:t>亲男色的便雅悯</a:t>
            </a:r>
            <a:endParaRPr lang="en-US" altLang="zh-CN" sz="1050" dirty="0">
              <a:latin typeface="KaiTi" panose="02010609060101010101" pitchFamily="49" charset="-122"/>
              <a:ea typeface="KaiTi" panose="02010609060101010101" pitchFamily="49" charset="-122"/>
            </a:endParaRPr>
          </a:p>
          <a:p>
            <a:pPr algn="ctr"/>
            <a:r>
              <a:rPr lang="zh-CN" altLang="en-US" sz="1050" dirty="0">
                <a:latin typeface="KaiTi" panose="02010609060101010101" pitchFamily="49" charset="-122"/>
                <a:ea typeface="KaiTi" panose="02010609060101010101" pitchFamily="49" charset="-122"/>
              </a:rPr>
              <a:t>非尼哈</a:t>
            </a:r>
            <a:r>
              <a:rPr lang="en-US" altLang="zh-CN" sz="1050" dirty="0">
                <a:latin typeface="KaiTi" panose="02010609060101010101" pitchFamily="49" charset="-122"/>
                <a:ea typeface="KaiTi" panose="02010609060101010101" pitchFamily="49" charset="-122"/>
              </a:rPr>
              <a:t>(</a:t>
            </a:r>
            <a:r>
              <a:rPr lang="zh-CN" altLang="en-US" sz="1050" dirty="0">
                <a:latin typeface="KaiTi" panose="02010609060101010101" pitchFamily="49" charset="-122"/>
                <a:ea typeface="KaiTi" panose="02010609060101010101" pitchFamily="49" charset="-122"/>
              </a:rPr>
              <a:t>亚伦的孙子）</a:t>
            </a:r>
            <a:r>
              <a:rPr lang="en-US" altLang="zh-CN" sz="1050" dirty="0">
                <a:latin typeface="KaiTi" panose="02010609060101010101" pitchFamily="49" charset="-122"/>
                <a:ea typeface="KaiTi" panose="02010609060101010101" pitchFamily="49" charset="-122"/>
              </a:rPr>
              <a:t> </a:t>
            </a:r>
          </a:p>
          <a:p>
            <a:pPr algn="ctr"/>
            <a:r>
              <a:rPr lang="zh-CN" altLang="en-US" sz="1050" dirty="0">
                <a:latin typeface="KaiTi" panose="02010609060101010101" pitchFamily="49" charset="-122"/>
                <a:ea typeface="KaiTi" panose="02010609060101010101" pitchFamily="49" charset="-122"/>
              </a:rPr>
              <a:t>士师记</a:t>
            </a:r>
            <a:r>
              <a:rPr lang="en-US" altLang="zh-CN" sz="1050" dirty="0">
                <a:latin typeface="KaiTi" panose="02010609060101010101" pitchFamily="49" charset="-122"/>
                <a:ea typeface="KaiTi" panose="02010609060101010101" pitchFamily="49" charset="-122"/>
              </a:rPr>
              <a:t>19-21</a:t>
            </a:r>
            <a:r>
              <a:rPr lang="zh-CN" altLang="en-US" sz="1050" dirty="0">
                <a:latin typeface="KaiTi" panose="02010609060101010101" pitchFamily="49" charset="-122"/>
                <a:ea typeface="KaiTi" panose="02010609060101010101" pitchFamily="49" charset="-122"/>
              </a:rPr>
              <a:t>章</a:t>
            </a:r>
            <a:endParaRPr lang="en-US" altLang="zh-CN" sz="1050" dirty="0">
              <a:latin typeface="KaiTi" panose="02010609060101010101" pitchFamily="49" charset="-122"/>
              <a:ea typeface="KaiTi" panose="02010609060101010101" pitchFamily="49" charset="-122"/>
            </a:endParaRPr>
          </a:p>
        </p:txBody>
      </p:sp>
      <p:sp>
        <p:nvSpPr>
          <p:cNvPr id="34" name="Rectangle 33"/>
          <p:cNvSpPr/>
          <p:nvPr/>
        </p:nvSpPr>
        <p:spPr>
          <a:xfrm>
            <a:off x="4977972" y="5224164"/>
            <a:ext cx="952821" cy="507831"/>
          </a:xfrm>
          <a:prstGeom prst="rect">
            <a:avLst/>
          </a:prstGeom>
          <a:solidFill>
            <a:schemeClr val="bg1"/>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以利</a:t>
            </a:r>
            <a:endParaRPr lang="en-US" altLang="zh-CN" sz="1100" dirty="0">
              <a:latin typeface="KaiTi" panose="02010609060101010101" pitchFamily="49" charset="-122"/>
              <a:ea typeface="KaiTi" panose="02010609060101010101" pitchFamily="49" charset="-122"/>
            </a:endParaRPr>
          </a:p>
          <a:p>
            <a:pPr algn="ctr"/>
            <a:r>
              <a:rPr lang="en-US" altLang="zh-CN" sz="1100" dirty="0">
                <a:latin typeface="KaiTi" panose="02010609060101010101" pitchFamily="49" charset="-122"/>
                <a:ea typeface="KaiTi" panose="02010609060101010101" pitchFamily="49" charset="-122"/>
              </a:rPr>
              <a:t>1134-1094</a:t>
            </a:r>
          </a:p>
          <a:p>
            <a:pPr algn="ctr"/>
            <a:r>
              <a:rPr lang="en-US" altLang="zh-CN" sz="1100" dirty="0">
                <a:latin typeface="KaiTi" panose="02010609060101010101" pitchFamily="49" charset="-122"/>
                <a:ea typeface="KaiTi" panose="02010609060101010101" pitchFamily="49" charset="-122"/>
              </a:rPr>
              <a:t>40</a:t>
            </a:r>
            <a:r>
              <a:rPr lang="zh-CN" altLang="en-US" sz="1100" dirty="0">
                <a:latin typeface="KaiTi" panose="02010609060101010101" pitchFamily="49" charset="-122"/>
                <a:ea typeface="KaiTi" panose="02010609060101010101" pitchFamily="49" charset="-122"/>
              </a:rPr>
              <a:t>年</a:t>
            </a:r>
            <a:endParaRPr lang="en-US" altLang="zh-CN" sz="1100" dirty="0">
              <a:latin typeface="KaiTi" panose="02010609060101010101" pitchFamily="49" charset="-122"/>
              <a:ea typeface="KaiTi" panose="02010609060101010101" pitchFamily="49" charset="-122"/>
            </a:endParaRPr>
          </a:p>
        </p:txBody>
      </p:sp>
      <p:sp>
        <p:nvSpPr>
          <p:cNvPr id="35" name="Rectangle 34"/>
          <p:cNvSpPr/>
          <p:nvPr/>
        </p:nvSpPr>
        <p:spPr>
          <a:xfrm>
            <a:off x="6236872" y="5215199"/>
            <a:ext cx="952821" cy="507831"/>
          </a:xfrm>
          <a:prstGeom prst="rect">
            <a:avLst/>
          </a:prstGeom>
          <a:solidFill>
            <a:schemeClr val="bg1"/>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撒母耳</a:t>
            </a:r>
            <a:endParaRPr lang="en-US" altLang="zh-CN" sz="1100" dirty="0">
              <a:latin typeface="KaiTi" panose="02010609060101010101" pitchFamily="49" charset="-122"/>
              <a:ea typeface="KaiTi" panose="02010609060101010101" pitchFamily="49" charset="-122"/>
            </a:endParaRPr>
          </a:p>
          <a:p>
            <a:pPr algn="ctr"/>
            <a:r>
              <a:rPr lang="en-US" altLang="zh-CN" sz="1100" dirty="0">
                <a:latin typeface="KaiTi" panose="02010609060101010101" pitchFamily="49" charset="-122"/>
                <a:ea typeface="KaiTi" panose="02010609060101010101" pitchFamily="49" charset="-122"/>
              </a:rPr>
              <a:t>10944-1014</a:t>
            </a:r>
          </a:p>
          <a:p>
            <a:pPr algn="ctr"/>
            <a:r>
              <a:rPr lang="en-US" altLang="zh-CN" sz="1100" dirty="0">
                <a:latin typeface="KaiTi" panose="02010609060101010101" pitchFamily="49" charset="-122"/>
                <a:ea typeface="KaiTi" panose="02010609060101010101" pitchFamily="49" charset="-122"/>
              </a:rPr>
              <a:t>80</a:t>
            </a:r>
            <a:r>
              <a:rPr lang="zh-CN" altLang="en-US" sz="1100" dirty="0">
                <a:latin typeface="KaiTi" panose="02010609060101010101" pitchFamily="49" charset="-122"/>
                <a:ea typeface="KaiTi" panose="02010609060101010101" pitchFamily="49" charset="-122"/>
              </a:rPr>
              <a:t>年</a:t>
            </a:r>
            <a:endParaRPr lang="en-US" altLang="zh-CN" sz="1100" dirty="0">
              <a:latin typeface="KaiTi" panose="02010609060101010101" pitchFamily="49" charset="-122"/>
              <a:ea typeface="KaiTi" panose="02010609060101010101" pitchFamily="49" charset="-122"/>
            </a:endParaRPr>
          </a:p>
        </p:txBody>
      </p:sp>
      <p:sp>
        <p:nvSpPr>
          <p:cNvPr id="36" name="Rectangle 35"/>
          <p:cNvSpPr/>
          <p:nvPr/>
        </p:nvSpPr>
        <p:spPr>
          <a:xfrm>
            <a:off x="7818502" y="3231437"/>
            <a:ext cx="1018136" cy="677108"/>
          </a:xfrm>
          <a:prstGeom prst="rect">
            <a:avLst/>
          </a:prstGeom>
          <a:solidFill>
            <a:schemeClr val="bg1"/>
          </a:solidFill>
        </p:spPr>
        <p:txBody>
          <a:bodyPr wrap="square" lIns="0" tIns="0" rIns="0" bIns="0">
            <a:spAutoFit/>
          </a:bodyPr>
          <a:lstStyle/>
          <a:p>
            <a:pPr algn="ctr"/>
            <a:r>
              <a:rPr lang="zh-CN" altLang="en-US" sz="1100" dirty="0">
                <a:latin typeface="KaiTi" panose="02010609060101010101" pitchFamily="49" charset="-122"/>
                <a:ea typeface="KaiTi" panose="02010609060101010101" pitchFamily="49" charset="-122"/>
              </a:rPr>
              <a:t>所罗门作为君王的第四年即离开埃及后的</a:t>
            </a:r>
            <a:r>
              <a:rPr lang="en-US" altLang="zh-CN" sz="1100" dirty="0">
                <a:latin typeface="KaiTi" panose="02010609060101010101" pitchFamily="49" charset="-122"/>
                <a:ea typeface="KaiTi" panose="02010609060101010101" pitchFamily="49" charset="-122"/>
              </a:rPr>
              <a:t>480</a:t>
            </a:r>
            <a:r>
              <a:rPr lang="zh-CN" altLang="en-US" sz="1100" dirty="0">
                <a:latin typeface="KaiTi" panose="02010609060101010101" pitchFamily="49" charset="-122"/>
                <a:ea typeface="KaiTi" panose="02010609060101010101" pitchFamily="49" charset="-122"/>
              </a:rPr>
              <a:t>年</a:t>
            </a:r>
            <a:endParaRPr lang="en-US" altLang="zh-CN" sz="1100" dirty="0">
              <a:latin typeface="KaiTi" panose="02010609060101010101" pitchFamily="49" charset="-122"/>
              <a:ea typeface="KaiTi" panose="02010609060101010101" pitchFamily="49" charset="-122"/>
            </a:endParaRPr>
          </a:p>
          <a:p>
            <a:pPr algn="ctr"/>
            <a:r>
              <a:rPr lang="en-US" altLang="zh-CN" sz="1100" dirty="0">
                <a:latin typeface="KaiTi" panose="02010609060101010101" pitchFamily="49" charset="-122"/>
                <a:ea typeface="KaiTi" panose="02010609060101010101" pitchFamily="49" charset="-122"/>
              </a:rPr>
              <a:t>(</a:t>
            </a:r>
            <a:r>
              <a:rPr lang="zh-CN" altLang="en-US" sz="1100" dirty="0">
                <a:latin typeface="KaiTi" panose="02010609060101010101" pitchFamily="49" charset="-122"/>
                <a:ea typeface="KaiTi" panose="02010609060101010101" pitchFamily="49" charset="-122"/>
              </a:rPr>
              <a:t>列王记上</a:t>
            </a:r>
            <a:r>
              <a:rPr lang="en-US" altLang="zh-CN" sz="1100" dirty="0">
                <a:latin typeface="KaiTi" panose="02010609060101010101" pitchFamily="49" charset="-122"/>
                <a:ea typeface="KaiTi" panose="02010609060101010101" pitchFamily="49" charset="-122"/>
              </a:rPr>
              <a:t>6:11)</a:t>
            </a:r>
          </a:p>
        </p:txBody>
      </p:sp>
    </p:spTree>
    <p:extLst>
      <p:ext uri="{BB962C8B-B14F-4D97-AF65-F5344CB8AC3E}">
        <p14:creationId xmlns:p14="http://schemas.microsoft.com/office/powerpoint/2010/main" val="1093814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6322"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val="0"/>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323"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50000"/>
              </a:spcBef>
            </a:pPr>
            <a:r>
              <a:rPr lang="en-US">
                <a:solidFill>
                  <a:srgbClr val="FFFFFF"/>
                </a:solidFill>
              </a:rPr>
              <a:t>186</a:t>
            </a:r>
          </a:p>
        </p:txBody>
      </p:sp>
      <p:sp>
        <p:nvSpPr>
          <p:cNvPr id="56324" name="Rectangle 5"/>
          <p:cNvSpPr>
            <a:spLocks noGrp="1" noChangeArrowheads="1"/>
          </p:cNvSpPr>
          <p:nvPr>
            <p:ph type="title"/>
          </p:nvPr>
        </p:nvSpPr>
        <p:spPr>
          <a:xfrm>
            <a:off x="2514600" y="-76200"/>
            <a:ext cx="2971800" cy="609600"/>
          </a:xfrm>
        </p:spPr>
        <p:txBody>
          <a:bodyPr anchor="ctr" anchorCtr="1"/>
          <a:lstStyle/>
          <a:p>
            <a:pPr algn="ctr" eaLnBrk="1" hangingPunct="1"/>
            <a:r>
              <a:rPr lang="zh-CN" altLang="en-US" b="1">
                <a:solidFill>
                  <a:schemeClr val="bg1"/>
                </a:solidFill>
                <a:latin typeface="Arial Black" charset="0"/>
                <a:ea typeface="宋体" charset="0"/>
                <a:cs typeface="宋体" charset="0"/>
              </a:rPr>
              <a:t>日期</a:t>
            </a:r>
            <a:endParaRPr lang="en-US" b="1">
              <a:solidFill>
                <a:schemeClr val="bg1"/>
              </a:solidFill>
              <a:latin typeface="Arial Black" charset="0"/>
            </a:endParaRPr>
          </a:p>
        </p:txBody>
      </p:sp>
      <p:sp>
        <p:nvSpPr>
          <p:cNvPr id="20488" name="Rectangle 8" descr="Purple mesh"/>
          <p:cNvSpPr>
            <a:spLocks noGrp="1" noChangeArrowheads="1"/>
          </p:cNvSpPr>
          <p:nvPr>
            <p:ph type="body" sz="half" idx="1"/>
          </p:nvPr>
        </p:nvSpPr>
        <p:spPr>
          <a:xfrm>
            <a:off x="357188" y="4214813"/>
            <a:ext cx="8001000" cy="2438400"/>
          </a:xfrm>
          <a:blipFill dpi="0" rotWithShape="1">
            <a:blip r:embed="rId4"/>
            <a:srcRect/>
            <a:tile tx="0" ty="0" sx="100000" sy="100000" flip="none" algn="tl"/>
          </a:blipFill>
          <a:effectLst>
            <a:outerShdw blurRad="63500" dist="35921" dir="2700000" algn="ctr" rotWithShape="0">
              <a:schemeClr val="tx1"/>
            </a:outerShdw>
          </a:effectLst>
        </p:spPr>
        <p:txBody>
          <a:bodyPr/>
          <a:lstStyle/>
          <a:p>
            <a:pPr eaLnBrk="1" hangingPunct="1">
              <a:lnSpc>
                <a:spcPct val="90000"/>
              </a:lnSpc>
            </a:pPr>
            <a:r>
              <a:rPr lang="zh-CN" altLang="en-US" sz="1800">
                <a:solidFill>
                  <a:srgbClr val="FFFFFF"/>
                </a:solidFill>
                <a:latin typeface="Arial" charset="0"/>
                <a:ea typeface="宋体" charset="0"/>
                <a:cs typeface="宋体" charset="0"/>
              </a:rPr>
              <a:t>族谱（四</a:t>
            </a:r>
            <a:r>
              <a:rPr lang="en-US" altLang="zh-CN" sz="1800">
                <a:solidFill>
                  <a:srgbClr val="FFFFFF"/>
                </a:solidFill>
                <a:latin typeface="Arial" charset="0"/>
                <a:ea typeface="宋体" charset="0"/>
                <a:cs typeface="宋体" charset="0"/>
              </a:rPr>
              <a:t>18-21</a:t>
            </a:r>
            <a:r>
              <a:rPr lang="zh-CN" altLang="en-US" sz="1800">
                <a:solidFill>
                  <a:srgbClr val="FFFFFF"/>
                </a:solidFill>
                <a:latin typeface="Arial" charset="0"/>
                <a:ea typeface="宋体" charset="0"/>
                <a:cs typeface="宋体" charset="0"/>
              </a:rPr>
              <a:t>）以大卫（不是所罗门）作结束，指出这很可能是在大卫被膏为王之后的作品（公元前</a:t>
            </a:r>
            <a:r>
              <a:rPr lang="en-US" altLang="zh-CN" sz="1800">
                <a:solidFill>
                  <a:srgbClr val="FFFFFF"/>
                </a:solidFill>
                <a:latin typeface="Arial" charset="0"/>
                <a:ea typeface="宋体" charset="0"/>
                <a:cs typeface="宋体" charset="0"/>
              </a:rPr>
              <a:t>1030</a:t>
            </a:r>
            <a:r>
              <a:rPr lang="zh-CN" altLang="en-US" sz="1800">
                <a:solidFill>
                  <a:srgbClr val="FFFFFF"/>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r>
              <a:rPr lang="zh-CN" altLang="en-US" sz="1800">
                <a:solidFill>
                  <a:schemeClr val="bg1"/>
                </a:solidFill>
                <a:latin typeface="Times New Roman" charset="0"/>
                <a:ea typeface="宋体" charset="0"/>
                <a:cs typeface="宋体" charset="0"/>
              </a:rPr>
              <a:t> 最晚</a:t>
            </a:r>
            <a:r>
              <a:rPr lang="zh-CN" altLang="en-US" sz="1800">
                <a:solidFill>
                  <a:schemeClr val="bg1"/>
                </a:solidFill>
                <a:latin typeface="Arial" charset="0"/>
                <a:ea typeface="宋体" charset="0"/>
                <a:cs typeface="宋体" charset="0"/>
              </a:rPr>
              <a:t>在所罗门</a:t>
            </a:r>
            <a:r>
              <a:rPr lang="zh-CN" altLang="en-US" sz="1800">
                <a:solidFill>
                  <a:schemeClr val="bg1"/>
                </a:solidFill>
                <a:latin typeface="Times New Roman" charset="0"/>
                <a:ea typeface="宋体" charset="0"/>
                <a:cs typeface="宋体" charset="0"/>
              </a:rPr>
              <a:t>继承王位</a:t>
            </a:r>
            <a:r>
              <a:rPr lang="zh-CN" altLang="en-US" sz="1800">
                <a:solidFill>
                  <a:schemeClr val="bg1"/>
                </a:solidFill>
                <a:latin typeface="Arial" charset="0"/>
                <a:ea typeface="宋体" charset="0"/>
                <a:cs typeface="宋体" charset="0"/>
              </a:rPr>
              <a:t>以前（公元前</a:t>
            </a:r>
            <a:r>
              <a:rPr lang="en-US" altLang="zh-CN" sz="1800">
                <a:solidFill>
                  <a:schemeClr val="bg1"/>
                </a:solidFill>
                <a:latin typeface="Arial" charset="0"/>
                <a:ea typeface="宋体" charset="0"/>
                <a:cs typeface="宋体" charset="0"/>
              </a:rPr>
              <a:t>971</a:t>
            </a:r>
            <a:r>
              <a:rPr lang="zh-CN" altLang="en-US" sz="1800">
                <a:solidFill>
                  <a:schemeClr val="bg1"/>
                </a:solidFill>
                <a:latin typeface="Arial" charset="0"/>
                <a:ea typeface="宋体" charset="0"/>
                <a:cs typeface="宋体" charset="0"/>
              </a:rPr>
              <a:t>年</a:t>
            </a:r>
            <a:r>
              <a:rPr lang="en-US" altLang="zh-CN" sz="1800">
                <a:solidFill>
                  <a:schemeClr val="bg1"/>
                </a:solidFill>
                <a:latin typeface="Arial" charset="0"/>
                <a:ea typeface="宋体" charset="0"/>
                <a:cs typeface="宋体" charset="0"/>
              </a:rPr>
              <a:t>)。</a:t>
            </a:r>
          </a:p>
          <a:p>
            <a:pPr eaLnBrk="1" hangingPunct="1">
              <a:lnSpc>
                <a:spcPct val="90000"/>
              </a:lnSpc>
            </a:pPr>
            <a:r>
              <a:rPr lang="zh-CN" altLang="en-US" sz="1800">
                <a:solidFill>
                  <a:schemeClr val="bg1"/>
                </a:solidFill>
                <a:latin typeface="Arial" charset="0"/>
                <a:ea typeface="宋体" charset="0"/>
                <a:cs typeface="宋体" charset="0"/>
              </a:rPr>
              <a:t>如果以撒母耳为作者，</a:t>
            </a:r>
            <a:r>
              <a:rPr lang="zh-CN" altLang="en-US" sz="1800">
                <a:latin typeface="Times New Roman" charset="0"/>
                <a:ea typeface="宋体" charset="0"/>
                <a:cs typeface="宋体" charset="0"/>
              </a:rPr>
              <a:t> </a:t>
            </a:r>
            <a:r>
              <a:rPr lang="zh-CN" altLang="en-US" sz="1800">
                <a:solidFill>
                  <a:schemeClr val="bg1"/>
                </a:solidFill>
                <a:latin typeface="Times New Roman" charset="0"/>
                <a:ea typeface="宋体" charset="0"/>
                <a:cs typeface="宋体" charset="0"/>
              </a:rPr>
              <a:t>撰写日期应该在公元前</a:t>
            </a:r>
            <a:r>
              <a:rPr lang="en-US" altLang="zh-CN" sz="1800">
                <a:solidFill>
                  <a:schemeClr val="bg1"/>
                </a:solidFill>
                <a:latin typeface="Times New Roman" charset="0"/>
                <a:ea typeface="宋体" charset="0"/>
                <a:cs typeface="宋体" charset="0"/>
              </a:rPr>
              <a:t>1030-1020</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路得记的事件发生在土师时代（一</a:t>
            </a:r>
            <a:r>
              <a:rPr lang="en-US" altLang="zh-CN" sz="1800">
                <a:solidFill>
                  <a:schemeClr val="bg1"/>
                </a:solidFill>
                <a:latin typeface="Times New Roman" charset="0"/>
                <a:ea typeface="宋体" charset="0"/>
                <a:cs typeface="宋体" charset="0"/>
              </a:rPr>
              <a:t>1；</a:t>
            </a:r>
            <a:r>
              <a:rPr lang="zh-CN" altLang="en-US" sz="1800">
                <a:solidFill>
                  <a:schemeClr val="bg1"/>
                </a:solidFill>
                <a:latin typeface="Times New Roman" charset="0"/>
                <a:ea typeface="宋体" charset="0"/>
                <a:cs typeface="宋体" charset="0"/>
              </a:rPr>
              <a:t>公元前</a:t>
            </a:r>
            <a:r>
              <a:rPr lang="en-US" altLang="zh-CN" sz="1800">
                <a:solidFill>
                  <a:schemeClr val="bg1"/>
                </a:solidFill>
                <a:latin typeface="Times New Roman" charset="0"/>
                <a:ea typeface="宋体" charset="0"/>
                <a:cs typeface="宋体" charset="0"/>
              </a:rPr>
              <a:t>1373-1049</a:t>
            </a:r>
            <a:r>
              <a:rPr lang="zh-CN" altLang="en-US" sz="1800">
                <a:solidFill>
                  <a:schemeClr val="bg1"/>
                </a:solidFill>
                <a:latin typeface="Times New Roman" charset="0"/>
                <a:ea typeface="宋体" charset="0"/>
                <a:cs typeface="宋体" charset="0"/>
              </a:rPr>
              <a:t>年）</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Times New Roman" charset="0"/>
                <a:ea typeface="宋体" charset="0"/>
                <a:cs typeface="宋体" charset="0"/>
              </a:rPr>
              <a:t>路得是大卫的曾祖母（四</a:t>
            </a:r>
            <a:r>
              <a:rPr lang="en-US" altLang="zh-CN" sz="1800">
                <a:solidFill>
                  <a:schemeClr val="bg1"/>
                </a:solidFill>
                <a:latin typeface="Times New Roman" charset="0"/>
                <a:ea typeface="宋体" charset="0"/>
                <a:cs typeface="宋体" charset="0"/>
              </a:rPr>
              <a:t>17），</a:t>
            </a:r>
            <a:r>
              <a:rPr lang="zh-CN" altLang="en-US" sz="1800">
                <a:solidFill>
                  <a:schemeClr val="bg1"/>
                </a:solidFill>
                <a:latin typeface="Times New Roman" charset="0"/>
                <a:ea typeface="宋体" charset="0"/>
                <a:cs typeface="宋体" charset="0"/>
              </a:rPr>
              <a:t>而大卫在公元前</a:t>
            </a:r>
            <a:r>
              <a:rPr lang="en-US" altLang="zh-CN" sz="1800">
                <a:solidFill>
                  <a:schemeClr val="bg1"/>
                </a:solidFill>
                <a:latin typeface="Times New Roman" charset="0"/>
                <a:ea typeface="宋体" charset="0"/>
                <a:cs typeface="宋体" charset="0"/>
              </a:rPr>
              <a:t>1010</a:t>
            </a:r>
            <a:r>
              <a:rPr lang="zh-CN" altLang="en-US" sz="1800">
                <a:solidFill>
                  <a:schemeClr val="bg1"/>
                </a:solidFill>
                <a:latin typeface="Times New Roman" charset="0"/>
                <a:ea typeface="宋体" charset="0"/>
                <a:cs typeface="宋体" charset="0"/>
              </a:rPr>
              <a:t>年左右作王，因此有学者认为路得活在十二世纪的后半部。</a:t>
            </a:r>
            <a:endParaRPr lang="en-US" altLang="zh-CN" sz="1800">
              <a:solidFill>
                <a:schemeClr val="bg1"/>
              </a:solidFill>
              <a:latin typeface="Arial" charset="0"/>
              <a:ea typeface="宋体" charset="0"/>
              <a:cs typeface="宋体" charset="0"/>
            </a:endParaRPr>
          </a:p>
          <a:p>
            <a:pPr eaLnBrk="1" hangingPunct="1">
              <a:lnSpc>
                <a:spcPct val="90000"/>
              </a:lnSpc>
            </a:pPr>
            <a:r>
              <a:rPr lang="zh-CN" altLang="en-US" sz="1800">
                <a:solidFill>
                  <a:schemeClr val="bg1"/>
                </a:solidFill>
                <a:latin typeface="Arial" charset="0"/>
                <a:ea typeface="宋体" charset="0"/>
                <a:cs typeface="宋体" charset="0"/>
              </a:rPr>
              <a:t>因此撒母耳记载了一个世纪以前的事件。</a:t>
            </a:r>
            <a:r>
              <a:rPr lang="en-US" altLang="zh-CN" sz="1800">
                <a:solidFill>
                  <a:schemeClr val="bg1"/>
                </a:solidFill>
                <a:latin typeface="Arial" charset="0"/>
                <a:ea typeface="宋体" charset="0"/>
                <a:cs typeface="宋体" charset="0"/>
              </a:rPr>
              <a:t>  </a:t>
            </a:r>
          </a:p>
        </p:txBody>
      </p:sp>
      <p:sp>
        <p:nvSpPr>
          <p:cNvPr id="56326"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eaLnBrk="1" hangingPunct="1"/>
            <a:endParaRPr lang="en-US">
              <a:solidFill>
                <a:srgbClr val="000000"/>
              </a:solidFill>
              <a:latin typeface="Times New Roman" charset="0"/>
              <a:cs typeface="Arial" charset="0"/>
            </a:endParaRPr>
          </a:p>
        </p:txBody>
      </p:sp>
      <p:sp>
        <p:nvSpPr>
          <p:cNvPr id="56327" name="Text Box 11"/>
          <p:cNvSpPr txBox="1">
            <a:spLocks noChangeArrowheads="1"/>
          </p:cNvSpPr>
          <p:nvPr/>
        </p:nvSpPr>
        <p:spPr bwMode="auto">
          <a:xfrm>
            <a:off x="3048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1373</a:t>
            </a:r>
          </a:p>
        </p:txBody>
      </p:sp>
      <p:sp>
        <p:nvSpPr>
          <p:cNvPr id="56328" name="Text Box 12"/>
          <p:cNvSpPr txBox="1">
            <a:spLocks noChangeArrowheads="1"/>
          </p:cNvSpPr>
          <p:nvPr/>
        </p:nvSpPr>
        <p:spPr bwMode="auto">
          <a:xfrm>
            <a:off x="28321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1049</a:t>
            </a:r>
          </a:p>
        </p:txBody>
      </p:sp>
      <p:sp>
        <p:nvSpPr>
          <p:cNvPr id="56329" name="Text Box 13"/>
          <p:cNvSpPr txBox="1">
            <a:spLocks noChangeArrowheads="1"/>
          </p:cNvSpPr>
          <p:nvPr/>
        </p:nvSpPr>
        <p:spPr bwMode="auto">
          <a:xfrm>
            <a:off x="431165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1030</a:t>
            </a:r>
          </a:p>
        </p:txBody>
      </p:sp>
      <p:sp>
        <p:nvSpPr>
          <p:cNvPr id="56330" name="Text Box 18"/>
          <p:cNvSpPr txBox="1">
            <a:spLocks noChangeArrowheads="1"/>
          </p:cNvSpPr>
          <p:nvPr/>
        </p:nvSpPr>
        <p:spPr bwMode="auto">
          <a:xfrm>
            <a:off x="537845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1010</a:t>
            </a:r>
          </a:p>
        </p:txBody>
      </p:sp>
      <p:sp>
        <p:nvSpPr>
          <p:cNvPr id="56331" name="Text Box 23"/>
          <p:cNvSpPr txBox="1">
            <a:spLocks noChangeArrowheads="1"/>
          </p:cNvSpPr>
          <p:nvPr/>
        </p:nvSpPr>
        <p:spPr bwMode="auto">
          <a:xfrm>
            <a:off x="8153400" y="17526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971</a:t>
            </a:r>
          </a:p>
        </p:txBody>
      </p:sp>
      <p:sp>
        <p:nvSpPr>
          <p:cNvPr id="20508" name="Text Box 28"/>
          <p:cNvSpPr txBox="1">
            <a:spLocks noChangeArrowheads="1"/>
          </p:cNvSpPr>
          <p:nvPr/>
        </p:nvSpPr>
        <p:spPr bwMode="auto">
          <a:xfrm>
            <a:off x="1000125" y="857250"/>
            <a:ext cx="1652588"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   士师时代</a:t>
            </a:r>
            <a:endParaRPr lang="en-US" b="1">
              <a:solidFill>
                <a:srgbClr val="FFFFFF"/>
              </a:solidFill>
            </a:endParaRPr>
          </a:p>
        </p:txBody>
      </p:sp>
      <p:sp>
        <p:nvSpPr>
          <p:cNvPr id="20509" name="Text Box 29"/>
          <p:cNvSpPr txBox="1">
            <a:spLocks noChangeArrowheads="1"/>
          </p:cNvSpPr>
          <p:nvPr/>
        </p:nvSpPr>
        <p:spPr bwMode="auto">
          <a:xfrm>
            <a:off x="1447800" y="0"/>
            <a:ext cx="11112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    家谱</a:t>
            </a:r>
            <a:endParaRPr lang="en-US" b="1">
              <a:solidFill>
                <a:srgbClr val="FFFFFF"/>
              </a:solidFill>
            </a:endParaRPr>
          </a:p>
        </p:txBody>
      </p:sp>
      <p:sp>
        <p:nvSpPr>
          <p:cNvPr id="20510" name="Text Box 30"/>
          <p:cNvSpPr txBox="1">
            <a:spLocks noChangeArrowheads="1"/>
          </p:cNvSpPr>
          <p:nvPr/>
        </p:nvSpPr>
        <p:spPr bwMode="auto">
          <a:xfrm>
            <a:off x="4476750" y="396875"/>
            <a:ext cx="1738313" cy="830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大卫被指定而尚未作王</a:t>
            </a:r>
            <a:endParaRPr lang="en-US" b="1">
              <a:solidFill>
                <a:srgbClr val="FFFFFF"/>
              </a:solidFill>
            </a:endParaRPr>
          </a:p>
        </p:txBody>
      </p:sp>
      <p:sp>
        <p:nvSpPr>
          <p:cNvPr id="20511" name="Text Box 31"/>
          <p:cNvSpPr txBox="1">
            <a:spLocks noChangeArrowheads="1"/>
          </p:cNvSpPr>
          <p:nvPr/>
        </p:nvSpPr>
        <p:spPr bwMode="auto">
          <a:xfrm>
            <a:off x="6429375" y="571500"/>
            <a:ext cx="16192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大卫作王</a:t>
            </a:r>
            <a:endParaRPr lang="en-US" b="1">
              <a:solidFill>
                <a:srgbClr val="FFFFFF"/>
              </a:solidFill>
            </a:endParaRPr>
          </a:p>
        </p:txBody>
      </p:sp>
      <p:sp>
        <p:nvSpPr>
          <p:cNvPr id="56336" name="Text Box 32"/>
          <p:cNvSpPr txBox="1">
            <a:spLocks noChangeArrowheads="1"/>
          </p:cNvSpPr>
          <p:nvPr/>
        </p:nvSpPr>
        <p:spPr bwMode="auto">
          <a:xfrm>
            <a:off x="1905000" y="1752600"/>
            <a:ext cx="7937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en-US" b="1">
                <a:solidFill>
                  <a:srgbClr val="FFFFFF"/>
                </a:solidFill>
              </a:rPr>
              <a:t>1105</a:t>
            </a:r>
          </a:p>
        </p:txBody>
      </p:sp>
      <p:sp>
        <p:nvSpPr>
          <p:cNvPr id="20513" name="Text Box 33"/>
          <p:cNvSpPr txBox="1">
            <a:spLocks noChangeArrowheads="1"/>
          </p:cNvSpPr>
          <p:nvPr/>
        </p:nvSpPr>
        <p:spPr bwMode="auto">
          <a:xfrm>
            <a:off x="3571875" y="2667000"/>
            <a:ext cx="1533525" cy="46196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撒母耳</a:t>
            </a:r>
            <a:endParaRPr lang="en-US" b="1">
              <a:solidFill>
                <a:srgbClr val="FFFFFF"/>
              </a:solidFill>
            </a:endParaRPr>
          </a:p>
        </p:txBody>
      </p:sp>
      <p:sp>
        <p:nvSpPr>
          <p:cNvPr id="20514" name="Text Box 34"/>
          <p:cNvSpPr txBox="1">
            <a:spLocks noChangeArrowheads="1"/>
          </p:cNvSpPr>
          <p:nvPr/>
        </p:nvSpPr>
        <p:spPr bwMode="auto">
          <a:xfrm>
            <a:off x="1295400" y="3200400"/>
            <a:ext cx="1066800" cy="830263"/>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路得一生</a:t>
            </a:r>
            <a:endParaRPr lang="en-US" b="1">
              <a:solidFill>
                <a:srgbClr val="FFFFFF"/>
              </a:solidFill>
            </a:endParaRPr>
          </a:p>
        </p:txBody>
      </p:sp>
      <p:sp>
        <p:nvSpPr>
          <p:cNvPr id="56339" name="Text Box 35"/>
          <p:cNvSpPr txBox="1">
            <a:spLocks noChangeArrowheads="1"/>
          </p:cNvSpPr>
          <p:nvPr/>
        </p:nvSpPr>
        <p:spPr bwMode="auto">
          <a:xfrm>
            <a:off x="357188" y="2428875"/>
            <a:ext cx="1108075"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俄陀聂</a:t>
            </a:r>
            <a:endParaRPr lang="en-US" b="1">
              <a:solidFill>
                <a:srgbClr val="FFFFFF"/>
              </a:solidFill>
            </a:endParaRPr>
          </a:p>
        </p:txBody>
      </p:sp>
      <p:sp>
        <p:nvSpPr>
          <p:cNvPr id="56340" name="Text Box 36"/>
          <p:cNvSpPr txBox="1">
            <a:spLocks noChangeArrowheads="1"/>
          </p:cNvSpPr>
          <p:nvPr/>
        </p:nvSpPr>
        <p:spPr bwMode="auto">
          <a:xfrm>
            <a:off x="2357438" y="2357438"/>
            <a:ext cx="803275"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参孙</a:t>
            </a:r>
            <a:endParaRPr lang="en-US" b="1">
              <a:solidFill>
                <a:srgbClr val="FFFFFF"/>
              </a:solidFill>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spcBef>
                <a:spcPct val="20000"/>
              </a:spcBef>
            </a:pPr>
            <a:endParaRPr lang="en-US">
              <a:solidFill>
                <a:srgbClr val="000000"/>
              </a:solidFill>
              <a:latin typeface="Times New Roman" charset="0"/>
              <a:cs typeface="Arial" charset="0"/>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spcBef>
                <a:spcPct val="20000"/>
              </a:spcBef>
            </a:pPr>
            <a:endParaRPr lang="en-US">
              <a:solidFill>
                <a:srgbClr val="000000"/>
              </a:solidFill>
              <a:latin typeface="Times New Roman" charset="0"/>
              <a:cs typeface="Arial" charset="0"/>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spcBef>
                <a:spcPct val="20000"/>
              </a:spcBef>
            </a:pPr>
            <a:endParaRPr lang="en-US">
              <a:solidFill>
                <a:srgbClr val="000000"/>
              </a:solidFill>
              <a:latin typeface="Times New Roman" charset="0"/>
              <a:cs typeface="Arial" charset="0"/>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eaLnBrk="1" hangingPunct="1">
              <a:spcBef>
                <a:spcPct val="20000"/>
              </a:spcBef>
            </a:pPr>
            <a:endParaRPr lang="en-US">
              <a:solidFill>
                <a:srgbClr val="000000"/>
              </a:solidFill>
              <a:latin typeface="Times New Roman" charset="0"/>
              <a:cs typeface="Arial" charset="0"/>
            </a:endParaRPr>
          </a:p>
        </p:txBody>
      </p:sp>
      <p:pic>
        <p:nvPicPr>
          <p:cNvPr id="20523" name="Picture 43" descr="bnup2pv_[1]"/>
          <p:cNvPicPr>
            <a:picLocks noChangeAspect="1" noChangeArrowheads="1"/>
          </p:cNvPicPr>
          <p:nvPr/>
        </p:nvPicPr>
        <p:blipFill>
          <a:blip r:embed="rId5" cstate="screen">
            <a:lum bright="-30000"/>
            <a:extLst>
              <a:ext uri="{28A0092B-C50C-407E-A947-70E740481C1C}">
                <a14:useLocalDpi xmlns:a14="http://schemas.microsoft.com/office/drawing/2010/main" val="0"/>
              </a:ext>
            </a:extLst>
          </a:blip>
          <a:srcRect/>
          <a:stretch>
            <a:fillRect/>
          </a:stretch>
        </p:blipFill>
        <p:spPr bwMode="auto">
          <a:xfrm rot="598718">
            <a:off x="4267200" y="2743200"/>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830263"/>
          </a:xfrm>
          <a:prstGeom prst="rect">
            <a:avLst/>
          </a:prstGeom>
          <a:noFill/>
          <a:ln w="9525">
            <a:noFill/>
            <a:miter lim="800000"/>
            <a:headEnd type="none" w="sm" len="sm"/>
            <a:tailEnd type="none" w="sm" len="sm"/>
          </a:ln>
          <a:effectLst>
            <a:outerShdw dist="35921" dir="2700000" algn="ctr" rotWithShape="0">
              <a:schemeClr val="tx1"/>
            </a:outerShdw>
          </a:effectLst>
        </p:spPr>
        <p:txBody>
          <a:bodyPr>
            <a:spAutoFit/>
          </a:bodyPr>
          <a:lstStyle>
            <a:lvl1pPr eaLnBrk="0" hangingPunct="0">
              <a:defRPr sz="2400">
                <a:solidFill>
                  <a:schemeClr val="tx1"/>
                </a:solidFill>
                <a:latin typeface="Times New Roman" charset="0"/>
                <a:ea typeface="ＭＳ Ｐゴシック" charset="0"/>
                <a:cs typeface="Arial" charset="0"/>
              </a:defRPr>
            </a:lvl1pPr>
            <a:lvl2pPr marL="37931725" indent="-37474525" eaLnBrk="0" hangingPunct="0">
              <a:defRPr sz="2400">
                <a:solidFill>
                  <a:schemeClr val="tx1"/>
                </a:solidFill>
                <a:latin typeface="Times New Roman" charset="0"/>
                <a:ea typeface="Arial" charset="0"/>
                <a:cs typeface="Arial" charset="0"/>
              </a:defRPr>
            </a:lvl2pPr>
            <a:lvl3pPr eaLnBrk="0" hangingPunct="0">
              <a:defRPr sz="2400">
                <a:solidFill>
                  <a:schemeClr val="tx1"/>
                </a:solidFill>
                <a:latin typeface="Times New Roman" charset="0"/>
                <a:ea typeface="Arial" charset="0"/>
                <a:cs typeface="Arial" charset="0"/>
              </a:defRPr>
            </a:lvl3pPr>
            <a:lvl4pPr eaLnBrk="0" hangingPunct="0">
              <a:defRPr sz="2400">
                <a:solidFill>
                  <a:schemeClr val="tx1"/>
                </a:solidFill>
                <a:latin typeface="Times New Roman" charset="0"/>
                <a:ea typeface="Arial" charset="0"/>
                <a:cs typeface="Arial" charset="0"/>
              </a:defRPr>
            </a:lvl4pPr>
            <a:lvl5pPr eaLnBrk="0" hangingPunct="0">
              <a:defRPr sz="2400">
                <a:solidFill>
                  <a:schemeClr val="tx1"/>
                </a:solidFill>
                <a:latin typeface="Times New Roman" charset="0"/>
                <a:ea typeface="Arial" charset="0"/>
                <a:cs typeface="Arial" charset="0"/>
              </a:defRPr>
            </a:lvl5pPr>
            <a:lvl6pPr marL="457200" eaLnBrk="0" fontAlgn="base" hangingPunct="0">
              <a:spcBef>
                <a:spcPct val="0"/>
              </a:spcBef>
              <a:spcAft>
                <a:spcPct val="0"/>
              </a:spcAft>
              <a:defRPr sz="2400">
                <a:solidFill>
                  <a:schemeClr val="tx1"/>
                </a:solidFill>
                <a:latin typeface="Times New Roman" charset="0"/>
                <a:ea typeface="Arial" charset="0"/>
                <a:cs typeface="Arial" charset="0"/>
              </a:defRPr>
            </a:lvl6pPr>
            <a:lvl7pPr marL="914400" eaLnBrk="0" fontAlgn="base" hangingPunct="0">
              <a:spcBef>
                <a:spcPct val="0"/>
              </a:spcBef>
              <a:spcAft>
                <a:spcPct val="0"/>
              </a:spcAft>
              <a:defRPr sz="2400">
                <a:solidFill>
                  <a:schemeClr val="tx1"/>
                </a:solidFill>
                <a:latin typeface="Times New Roman" charset="0"/>
                <a:ea typeface="Arial" charset="0"/>
                <a:cs typeface="Arial" charset="0"/>
              </a:defRPr>
            </a:lvl7pPr>
            <a:lvl8pPr marL="1371600" eaLnBrk="0" fontAlgn="base" hangingPunct="0">
              <a:spcBef>
                <a:spcPct val="0"/>
              </a:spcBef>
              <a:spcAft>
                <a:spcPct val="0"/>
              </a:spcAft>
              <a:defRPr sz="2400">
                <a:solidFill>
                  <a:schemeClr val="tx1"/>
                </a:solidFill>
                <a:latin typeface="Times New Roman" charset="0"/>
                <a:ea typeface="Arial" charset="0"/>
                <a:cs typeface="Arial" charset="0"/>
              </a:defRPr>
            </a:lvl8pPr>
            <a:lvl9pPr marL="1828800" eaLnBrk="0" fontAlgn="base" hangingPunct="0">
              <a:spcBef>
                <a:spcPct val="0"/>
              </a:spcBef>
              <a:spcAft>
                <a:spcPct val="0"/>
              </a:spcAft>
              <a:defRPr sz="2400">
                <a:solidFill>
                  <a:schemeClr val="tx1"/>
                </a:solidFill>
                <a:latin typeface="Times New Roman" charset="0"/>
                <a:ea typeface="Arial" charset="0"/>
                <a:cs typeface="Arial" charset="0"/>
              </a:defRPr>
            </a:lvl9pPr>
          </a:lstStyle>
          <a:p>
            <a:pPr algn="ctr" eaLnBrk="1" hangingPunct="1">
              <a:spcBef>
                <a:spcPct val="20000"/>
              </a:spcBef>
            </a:pPr>
            <a:r>
              <a:rPr lang="zh-CN" altLang="en-US" b="1">
                <a:solidFill>
                  <a:srgbClr val="FFFFFF"/>
                </a:solidFill>
                <a:ea typeface="宋体" charset="0"/>
                <a:cs typeface="宋体" charset="0"/>
              </a:rPr>
              <a:t>路得记写作时期</a:t>
            </a:r>
            <a:endParaRPr lang="en-US" b="1">
              <a:solidFill>
                <a:srgbClr val="FFFFFF"/>
              </a:solidFill>
            </a:endParaRPr>
          </a:p>
        </p:txBody>
      </p:sp>
    </p:spTree>
    <p:extLst>
      <p:ext uri="{BB962C8B-B14F-4D97-AF65-F5344CB8AC3E}">
        <p14:creationId xmlns:p14="http://schemas.microsoft.com/office/powerpoint/2010/main" val="36983055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10" grpId="0"/>
      <p:bldP spid="20511" grpId="0"/>
      <p:bldP spid="20513" grpId="0" animBg="1"/>
      <p:bldP spid="20514" grpId="0" animBg="1"/>
      <p:bldP spid="20517" grpId="0" animBg="1"/>
      <p:bldP spid="20519" grpId="0" animBg="1"/>
      <p:bldP spid="20522" grpId="0" animBg="1"/>
      <p:bldP spid="20525"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7" name="Picture 2" descr="king-of-kings"/>
          <p:cNvPicPr>
            <a:picLocks noChangeAspect="1" noChangeArrowheads="1"/>
          </p:cNvPicPr>
          <p:nvPr/>
        </p:nvPicPr>
        <p:blipFill>
          <a:blip r:embed="rId4">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9" name="Rectangle 3"/>
          <p:cNvSpPr>
            <a:spLocks noGrp="1" noChangeArrowheads="1"/>
          </p:cNvSpPr>
          <p:nvPr>
            <p:ph type="title"/>
          </p:nvPr>
        </p:nvSpPr>
        <p:spPr>
          <a:xfrm>
            <a:off x="0" y="533400"/>
            <a:ext cx="8763000" cy="838200"/>
          </a:xfrm>
        </p:spPr>
        <p:txBody>
          <a:bodyPr/>
          <a:lstStyle/>
          <a:p>
            <a:pPr eaLnBrk="1" hangingPunct="1">
              <a:defRPr/>
            </a:pPr>
            <a:r>
              <a:rPr lang="zh-CN" altLang="en-US" b="1">
                <a:effectLst>
                  <a:outerShdw blurRad="38100" dist="38100" dir="2700000" algn="tl">
                    <a:srgbClr val="DDDDDD"/>
                  </a:outerShdw>
                </a:effectLst>
                <a:latin typeface="Arial" charset="0"/>
              </a:rPr>
              <a:t>大卫之约的应许</a:t>
            </a:r>
            <a:endParaRPr lang="en-US" altLang="zh-CN" b="1">
              <a:effectLst>
                <a:outerShdw blurRad="38100" dist="38100" dir="2700000" algn="tl">
                  <a:srgbClr val="DDDDDD"/>
                </a:outerShdw>
              </a:effectLst>
              <a:latin typeface="Arial" charset="0"/>
            </a:endParaRPr>
          </a:p>
        </p:txBody>
      </p:sp>
      <p:sp>
        <p:nvSpPr>
          <p:cNvPr id="4100" name="Rectangle 4"/>
          <p:cNvSpPr>
            <a:spLocks noGrp="1" noChangeArrowheads="1"/>
          </p:cNvSpPr>
          <p:nvPr>
            <p:ph type="body" idx="1"/>
          </p:nvPr>
        </p:nvSpPr>
        <p:spPr>
          <a:xfrm>
            <a:off x="152400" y="1600200"/>
            <a:ext cx="8915400" cy="4525963"/>
          </a:xfrm>
        </p:spPr>
        <p:txBody>
          <a:bodyPr/>
          <a:lstStyle/>
          <a:p>
            <a:pPr marL="461963" indent="-461963" eaLnBrk="1" hangingPunct="1">
              <a:buFontTx/>
              <a:buNone/>
              <a:defRPr/>
            </a:pPr>
            <a:r>
              <a:rPr lang="zh-CN" altLang="en-US" sz="2800" b="1">
                <a:effectLst>
                  <a:outerShdw blurRad="38100" dist="38100" dir="2700000" algn="tl">
                    <a:srgbClr val="DDDDDD"/>
                  </a:outerShdw>
                </a:effectLst>
                <a:latin typeface="Arial" charset="0"/>
              </a:rPr>
              <a:t>神在撒母耳记下</a:t>
            </a:r>
            <a:r>
              <a:rPr lang="en-US" altLang="zh-CN" sz="2800" b="1">
                <a:effectLst>
                  <a:outerShdw blurRad="38100" dist="38100" dir="2700000" algn="tl">
                    <a:srgbClr val="DDDDDD"/>
                  </a:outerShdw>
                </a:effectLst>
                <a:latin typeface="Arial" charset="0"/>
              </a:rPr>
              <a:t>7:12-16</a:t>
            </a:r>
            <a:r>
              <a:rPr lang="zh-CN" altLang="en-US" sz="2800" b="1">
                <a:effectLst>
                  <a:outerShdw blurRad="38100" dist="38100" dir="2700000" algn="tl">
                    <a:srgbClr val="DDDDDD"/>
                  </a:outerShdw>
                </a:effectLst>
                <a:latin typeface="Arial" charset="0"/>
              </a:rPr>
              <a:t>给大卫什么允诺呢？</a:t>
            </a:r>
            <a:endParaRPr lang="en-US" altLang="zh-CN" sz="2800" b="1">
              <a:effectLst>
                <a:outerShdw blurRad="38100" dist="38100" dir="2700000" algn="tl">
                  <a:srgbClr val="DDDDDD"/>
                </a:outerShdw>
              </a:effectLst>
              <a:latin typeface="Arial" charset="0"/>
            </a:endParaRPr>
          </a:p>
        </p:txBody>
      </p:sp>
      <p:sp>
        <p:nvSpPr>
          <p:cNvPr id="4101" name="Text Box 5"/>
          <p:cNvSpPr txBox="1">
            <a:spLocks noChangeArrowheads="1"/>
          </p:cNvSpPr>
          <p:nvPr/>
        </p:nvSpPr>
        <p:spPr bwMode="auto">
          <a:xfrm>
            <a:off x="8524418" y="73968"/>
            <a:ext cx="5438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r>
              <a:rPr lang="en-US" altLang="zh-CN" b="1" dirty="0">
                <a:solidFill>
                  <a:srgbClr val="000000"/>
                </a:solidFill>
                <a:latin typeface="Arial" charset="0"/>
              </a:rPr>
              <a:t>9g</a:t>
            </a:r>
            <a:endParaRPr lang="en-US" altLang="zh-CN" sz="1800" dirty="0">
              <a:solidFill>
                <a:srgbClr val="000000"/>
              </a:solidFill>
              <a:latin typeface="Arial" charset="0"/>
            </a:endParaRPr>
          </a:p>
        </p:txBody>
      </p:sp>
      <p:sp>
        <p:nvSpPr>
          <p:cNvPr id="65541" name="Rectangle 6"/>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zh-CN" altLang="en-US" sz="3200" b="1">
                <a:solidFill>
                  <a:srgbClr val="FFFFFF"/>
                </a:solidFill>
                <a:ea typeface="SimSun" charset="0"/>
                <a:cs typeface="SimSun" charset="0"/>
              </a:rPr>
              <a:t>新王朝</a:t>
            </a:r>
            <a:br>
              <a:rPr lang="en-US" altLang="zh-CN" sz="3200" b="1">
                <a:solidFill>
                  <a:srgbClr val="FFFFFF"/>
                </a:solidFill>
                <a:ea typeface="SimSun" charset="0"/>
                <a:cs typeface="SimSun" charset="0"/>
              </a:rPr>
            </a:br>
            <a:r>
              <a:rPr lang="en-US" altLang="zh-CN" b="1">
                <a:solidFill>
                  <a:srgbClr val="FFFFFF"/>
                </a:solidFill>
                <a:ea typeface="SimSun" charset="0"/>
                <a:cs typeface="SimSun" charset="0"/>
              </a:rPr>
              <a:t>(</a:t>
            </a:r>
            <a:r>
              <a:rPr lang="zh-CN" altLang="en-US" b="1">
                <a:solidFill>
                  <a:srgbClr val="FFFFFF"/>
                </a:solidFill>
                <a:ea typeface="SimSun" charset="0"/>
                <a:cs typeface="SimSun" charset="0"/>
              </a:rPr>
              <a:t>撒下</a:t>
            </a:r>
            <a:r>
              <a:rPr lang="en-US" altLang="zh-CN" b="1">
                <a:solidFill>
                  <a:srgbClr val="FFFFFF"/>
                </a:solidFill>
                <a:ea typeface="SimSun" charset="0"/>
                <a:cs typeface="SimSun" charset="0"/>
              </a:rPr>
              <a:t> 7)</a:t>
            </a:r>
            <a:endParaRPr lang="en-US" altLang="zh-CN" sz="3200">
              <a:solidFill>
                <a:srgbClr val="FFFFFF"/>
              </a:solidFill>
              <a:ea typeface="SimSun" charset="0"/>
              <a:cs typeface="SimSun" charset="0"/>
            </a:endParaRPr>
          </a:p>
        </p:txBody>
      </p:sp>
      <p:pic>
        <p:nvPicPr>
          <p:cNvPr id="7" name="Picture 4" descr="bd10833_"/>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1750" y="-28575"/>
            <a:ext cx="1563688"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365533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100">
                                            <p:txEl>
                                              <p:pRg st="0" end="0"/>
                                            </p:txEl>
                                          </p:spTgt>
                                        </p:tgtEl>
                                        <p:attrNameLst>
                                          <p:attrName>style.visibility</p:attrName>
                                        </p:attrNameLst>
                                      </p:cBhvr>
                                      <p:to>
                                        <p:strVal val="visible"/>
                                      </p:to>
                                    </p:set>
                                    <p:animEffect transition="in" filter="circle(in)">
                                      <p:cBhvr>
                                        <p:cTn id="7" dur="2000"/>
                                        <p:tgtEl>
                                          <p:spTgt spid="410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101"/>
                                        </p:tgtEl>
                                        <p:attrNameLst>
                                          <p:attrName>style.visibility</p:attrName>
                                        </p:attrNameLst>
                                      </p:cBhvr>
                                      <p:to>
                                        <p:strVal val="visible"/>
                                      </p:to>
                                    </p:set>
                                    <p:animEffect transition="in" filter="circle(in)">
                                      <p:cBhvr>
                                        <p:cTn id="12" dur="2000"/>
                                        <p:tgtEl>
                                          <p:spTgt spid="4101"/>
                                        </p:tgtEl>
                                      </p:cBhvr>
                                    </p:animEffect>
                                  </p:childTnLst>
                                </p:cTn>
                              </p:par>
                            </p:childTnLst>
                          </p:cTn>
                        </p:par>
                        <p:par>
                          <p:cTn id="13" fill="hold" nodeType="afterGroup">
                            <p:stCondLst>
                              <p:cond delay="2000"/>
                            </p:stCondLst>
                            <p:childTnLst>
                              <p:par>
                                <p:cTn id="14" presetID="22" presetClass="entr" presetSubtype="1" fill="hold" nodeType="afterEffect">
                                  <p:stCondLst>
                                    <p:cond delay="300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500"/>
                                        <p:tgtEl>
                                          <p:spTgt spid="7"/>
                                        </p:tgtEl>
                                      </p:cBhvr>
                                    </p:animEffect>
                                  </p:childTnLst>
                                  <p:subTnLst>
                                    <p:audio>
                                      <p:cMediaNode>
                                        <p:cTn display="0" masterRel="sameClick">
                                          <p:stCondLst>
                                            <p:cond evt="begin" delay="0">
                                              <p:tn val="14"/>
                                            </p:cond>
                                          </p:stCondLst>
                                          <p:endCondLst>
                                            <p:cond evt="onStopAudio" delay="0">
                                              <p:tgtEl>
                                                <p:sldTgt/>
                                              </p:tgtEl>
                                            </p:cond>
                                          </p:endCondLst>
                                        </p:cTn>
                                        <p:tgtEl>
                                          <p:sndTgt r:embed="rId3"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0" grpId="0" build="p"/>
      <p:bldP spid="4101"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5" name="Picture 108" descr="Blue Background for KOG Timelin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376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586" name="Line 2"/>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587" name="Line 3"/>
          <p:cNvSpPr>
            <a:spLocks noChangeShapeType="1"/>
          </p:cNvSpPr>
          <p:nvPr/>
        </p:nvSpPr>
        <p:spPr bwMode="auto">
          <a:xfrm flipH="1" flipV="1">
            <a:off x="-1828800" y="165100"/>
            <a:ext cx="25400" cy="25400"/>
          </a:xfrm>
          <a:prstGeom prst="line">
            <a:avLst/>
          </a:prstGeom>
          <a:noFill/>
          <a:ln w="12700">
            <a:pattFill prst="pct50">
              <a:fgClr>
                <a:srgbClr val="000000"/>
              </a:fgClr>
              <a:bgClr>
                <a:srgbClr val="FFFFFF"/>
              </a:bgClr>
            </a:patt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588" name="Rectangle 4"/>
          <p:cNvSpPr>
            <a:spLocks noChangeArrowheads="1"/>
          </p:cNvSpPr>
          <p:nvPr/>
        </p:nvSpPr>
        <p:spPr bwMode="auto">
          <a:xfrm>
            <a:off x="1460500" y="2108200"/>
            <a:ext cx="1574800" cy="3568700"/>
          </a:xfrm>
          <a:prstGeom prst="rect">
            <a:avLst/>
          </a:prstGeom>
          <a:gradFill rotWithShape="0">
            <a:gsLst>
              <a:gs pos="0">
                <a:srgbClr val="4C3013"/>
              </a:gs>
              <a:gs pos="100000">
                <a:srgbClr val="FFA040"/>
              </a:gs>
            </a:gsLst>
            <a:lin ang="0" scaled="1"/>
          </a:gradFill>
          <a:ln w="25400">
            <a:solidFill>
              <a:srgbClr val="000000"/>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589" name="Rectangle 5"/>
          <p:cNvSpPr>
            <a:spLocks noChangeArrowheads="1"/>
          </p:cNvSpPr>
          <p:nvPr/>
        </p:nvSpPr>
        <p:spPr bwMode="auto">
          <a:xfrm>
            <a:off x="1073150" y="1682750"/>
            <a:ext cx="7988300" cy="406400"/>
          </a:xfrm>
          <a:prstGeom prst="rect">
            <a:avLst/>
          </a:prstGeom>
          <a:gradFill rotWithShape="0">
            <a:gsLst>
              <a:gs pos="0">
                <a:srgbClr val="008679"/>
              </a:gs>
              <a:gs pos="50000">
                <a:srgbClr val="00DFCA"/>
              </a:gs>
              <a:gs pos="100000">
                <a:srgbClr val="008679"/>
              </a:gs>
            </a:gsLst>
            <a:lin ang="5400000" scaled="1"/>
          </a:gradFill>
          <a:ln w="12700">
            <a:solidFill>
              <a:schemeClr val="bg2"/>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590" name="Rectangle 6"/>
          <p:cNvSpPr>
            <a:spLocks noChangeArrowheads="1"/>
          </p:cNvSpPr>
          <p:nvPr/>
        </p:nvSpPr>
        <p:spPr bwMode="auto">
          <a:xfrm>
            <a:off x="1127125" y="1719263"/>
            <a:ext cx="1080425" cy="305212"/>
          </a:xfrm>
          <a:prstGeom prst="rect">
            <a:avLst/>
          </a:prstGeom>
          <a:noFill/>
          <a:ln w="12700">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1400" b="1">
                <a:solidFill>
                  <a:srgbClr val="FFFFFF"/>
                </a:solidFill>
                <a:effectLst>
                  <a:glow rad="101600">
                    <a:schemeClr val="tx1">
                      <a:alpha val="97000"/>
                    </a:schemeClr>
                  </a:glow>
                </a:effectLst>
                <a:latin typeface="BLADES" charset="0"/>
                <a:ea typeface="SimSun" charset="0"/>
                <a:cs typeface="SimSun" charset="0"/>
              </a:rPr>
              <a:t>诺亚的圣约</a:t>
            </a:r>
            <a:endParaRPr lang="en-US" altLang="zh-CN" sz="1400" b="1">
              <a:solidFill>
                <a:srgbClr val="FFFFFF"/>
              </a:solidFill>
              <a:effectLst>
                <a:glow rad="101600">
                  <a:schemeClr val="tx1">
                    <a:alpha val="97000"/>
                  </a:schemeClr>
                </a:glow>
              </a:effectLst>
              <a:latin typeface="BLADES" charset="0"/>
              <a:ea typeface="SimSun" charset="0"/>
              <a:cs typeface="SimSun" charset="0"/>
            </a:endParaRPr>
          </a:p>
        </p:txBody>
      </p:sp>
      <p:sp>
        <p:nvSpPr>
          <p:cNvPr id="67591" name="Rectangle 7"/>
          <p:cNvSpPr>
            <a:spLocks noChangeArrowheads="1"/>
          </p:cNvSpPr>
          <p:nvPr/>
        </p:nvSpPr>
        <p:spPr bwMode="auto">
          <a:xfrm>
            <a:off x="30163" y="987425"/>
            <a:ext cx="736600" cy="592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FFFFFF"/>
                </a:solidFill>
                <a:latin typeface="Times New Roman" charset="0"/>
                <a:ea typeface="SimSun" charset="0"/>
                <a:cs typeface="SimSun" charset="0"/>
              </a:rPr>
              <a:t>亚当与上帝一起统治</a:t>
            </a:r>
            <a:endParaRPr lang="en-US" altLang="zh-CN" sz="800" b="1">
              <a:solidFill>
                <a:srgbClr val="FFFFFF"/>
              </a:solidFill>
              <a:latin typeface="Times New Roman" charset="0"/>
              <a:ea typeface="SimSun" charset="0"/>
              <a:cs typeface="SimSun" charset="0"/>
            </a:endParaRPr>
          </a:p>
          <a:p>
            <a:pPr algn="ct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imes New Roman" charset="0"/>
                <a:ea typeface="SimSun" charset="0"/>
                <a:cs typeface="SimSun" charset="0"/>
              </a:rPr>
              <a:t>创</a:t>
            </a:r>
            <a:r>
              <a:rPr lang="en-US" altLang="zh-CN" sz="800" b="1">
                <a:solidFill>
                  <a:srgbClr val="FFFFFF"/>
                </a:solidFill>
                <a:latin typeface="Times New Roman" charset="0"/>
                <a:ea typeface="SimSun" charset="0"/>
                <a:cs typeface="SimSun" charset="0"/>
              </a:rPr>
              <a:t> 1:26, 28; 2:19)</a:t>
            </a:r>
            <a:r>
              <a:rPr lang="en-US" altLang="zh-CN" sz="900" b="1">
                <a:solidFill>
                  <a:srgbClr val="FFFFFF"/>
                </a:solidFill>
                <a:latin typeface="Times New Roman" charset="0"/>
                <a:ea typeface="SimSun" charset="0"/>
                <a:cs typeface="SimSun" charset="0"/>
              </a:rPr>
              <a:t> </a:t>
            </a:r>
          </a:p>
        </p:txBody>
      </p:sp>
      <p:sp>
        <p:nvSpPr>
          <p:cNvPr id="27656" name="Rectangle 8"/>
          <p:cNvSpPr>
            <a:spLocks noChangeArrowheads="1"/>
          </p:cNvSpPr>
          <p:nvPr/>
        </p:nvSpPr>
        <p:spPr bwMode="auto">
          <a:xfrm>
            <a:off x="603250" y="987425"/>
            <a:ext cx="927100" cy="577850"/>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撒但是这个世界的统治者</a:t>
            </a:r>
            <a:r>
              <a:rPr lang="en-US" altLang="zh-CN" sz="800" b="1">
                <a:solidFill>
                  <a:srgbClr val="FFFFFF"/>
                </a:solidFill>
                <a:latin typeface="Times New Roman" charset="0"/>
                <a:ea typeface="SimSun" charset="0"/>
                <a:cs typeface="SimSun" charset="0"/>
              </a:rPr>
              <a:t> </a:t>
            </a:r>
          </a:p>
          <a:p>
            <a:pPr algn="ctr">
              <a:defRPr/>
            </a:pP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imes New Roman" charset="0"/>
                <a:ea typeface="SimSun" charset="0"/>
                <a:cs typeface="SimSun" charset="0"/>
              </a:rPr>
              <a:t>创</a:t>
            </a:r>
            <a:r>
              <a:rPr lang="en-US" altLang="zh-CN" sz="800" b="1">
                <a:solidFill>
                  <a:srgbClr val="FFFFFF"/>
                </a:solidFill>
                <a:latin typeface="Times New Roman" charset="0"/>
                <a:ea typeface="SimSun" charset="0"/>
                <a:cs typeface="SimSun" charset="0"/>
              </a:rPr>
              <a:t> 3:15; </a:t>
            </a:r>
          </a:p>
          <a:p>
            <a:pPr algn="ctr">
              <a:defRPr/>
            </a:pPr>
            <a:r>
              <a:rPr lang="zh-CN" altLang="en-US" sz="800" b="1">
                <a:solidFill>
                  <a:srgbClr val="FFFFFF"/>
                </a:solidFill>
                <a:latin typeface="Tahoma" charset="0"/>
                <a:ea typeface="SimSun" charset="0"/>
                <a:cs typeface="SimSun" charset="0"/>
              </a:rPr>
              <a:t>林后</a:t>
            </a:r>
            <a:r>
              <a:rPr lang="en-US" altLang="zh-CN" sz="800" b="1">
                <a:solidFill>
                  <a:srgbClr val="FFFFFF"/>
                </a:solidFill>
                <a:latin typeface="Times New Roman" charset="0"/>
                <a:ea typeface="SimSun" charset="0"/>
                <a:cs typeface="SimSun" charset="0"/>
              </a:rPr>
              <a:t>4:4)</a:t>
            </a:r>
          </a:p>
        </p:txBody>
      </p:sp>
      <p:sp>
        <p:nvSpPr>
          <p:cNvPr id="27657" name="Rectangle 9"/>
          <p:cNvSpPr>
            <a:spLocks noChangeArrowheads="1"/>
          </p:cNvSpPr>
          <p:nvPr/>
        </p:nvSpPr>
        <p:spPr bwMode="auto">
          <a:xfrm rot="16200000" flipH="1">
            <a:off x="794" y="4083844"/>
            <a:ext cx="1797050" cy="366712"/>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800" b="1">
                <a:solidFill>
                  <a:srgbClr val="FFFFFF"/>
                </a:solidFill>
                <a:latin typeface="XPCopperhead" charset="0"/>
                <a:ea typeface="SimSun" charset="0"/>
                <a:cs typeface="SimSun" charset="0"/>
              </a:rPr>
              <a:t>亚伯拉罕的圣约</a:t>
            </a:r>
            <a:endParaRPr lang="en-US" altLang="zh-CN" sz="1800" b="1">
              <a:solidFill>
                <a:srgbClr val="FFFFFF"/>
              </a:solidFill>
              <a:latin typeface="XPCopperhead" charset="0"/>
              <a:ea typeface="SimSun" charset="0"/>
              <a:cs typeface="SimSun" charset="0"/>
            </a:endParaRPr>
          </a:p>
        </p:txBody>
      </p:sp>
      <p:sp>
        <p:nvSpPr>
          <p:cNvPr id="67594" name="Rectangle 10"/>
          <p:cNvSpPr>
            <a:spLocks noChangeArrowheads="1"/>
          </p:cNvSpPr>
          <p:nvPr/>
        </p:nvSpPr>
        <p:spPr bwMode="auto">
          <a:xfrm>
            <a:off x="1987550" y="2101850"/>
            <a:ext cx="3886200" cy="1244600"/>
          </a:xfrm>
          <a:prstGeom prst="rect">
            <a:avLst/>
          </a:prstGeom>
          <a:gradFill rotWithShape="0">
            <a:gsLst>
              <a:gs pos="0">
                <a:srgbClr val="CF0E30"/>
              </a:gs>
              <a:gs pos="100000">
                <a:srgbClr val="3E040E"/>
              </a:gs>
            </a:gsLst>
            <a:lin ang="0" scaled="1"/>
          </a:gradFill>
          <a:ln w="12700">
            <a:solidFill>
              <a:srgbClr val="372000"/>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595" name="Rectangle 11"/>
          <p:cNvSpPr>
            <a:spLocks noChangeArrowheads="1"/>
          </p:cNvSpPr>
          <p:nvPr/>
        </p:nvSpPr>
        <p:spPr bwMode="auto">
          <a:xfrm>
            <a:off x="3016250" y="4502150"/>
            <a:ext cx="2857500" cy="1181100"/>
          </a:xfrm>
          <a:prstGeom prst="rect">
            <a:avLst/>
          </a:prstGeom>
          <a:gradFill rotWithShape="0">
            <a:gsLst>
              <a:gs pos="0">
                <a:srgbClr val="438E00"/>
              </a:gs>
              <a:gs pos="100000">
                <a:srgbClr val="1B3900"/>
              </a:gs>
            </a:gsLst>
            <a:lin ang="0" scaled="1"/>
          </a:gradFill>
          <a:ln w="12700">
            <a:solidFill>
              <a:srgbClr val="000000"/>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596" name="Rectangle 12"/>
          <p:cNvSpPr>
            <a:spLocks noChangeArrowheads="1"/>
          </p:cNvSpPr>
          <p:nvPr/>
        </p:nvSpPr>
        <p:spPr bwMode="auto">
          <a:xfrm>
            <a:off x="1847850" y="5638800"/>
            <a:ext cx="3949700" cy="609600"/>
          </a:xfrm>
          <a:prstGeom prst="rect">
            <a:avLst/>
          </a:prstGeom>
          <a:gradFill rotWithShape="0">
            <a:gsLst>
              <a:gs pos="0">
                <a:srgbClr val="474747"/>
              </a:gs>
              <a:gs pos="100000">
                <a:srgbClr val="000000"/>
              </a:gs>
            </a:gsLst>
            <a:lin ang="0" scaled="1"/>
          </a:gradFill>
          <a:ln w="12700">
            <a:solidFill>
              <a:srgbClr val="000000"/>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27661" name="Rectangle 13"/>
          <p:cNvSpPr>
            <a:spLocks noChangeArrowheads="1"/>
          </p:cNvSpPr>
          <p:nvPr/>
        </p:nvSpPr>
        <p:spPr bwMode="auto">
          <a:xfrm>
            <a:off x="2003425" y="2282825"/>
            <a:ext cx="1081088" cy="304800"/>
          </a:xfrm>
          <a:prstGeom prst="rect">
            <a:avLst/>
          </a:prstGeom>
          <a:noFill/>
          <a:ln w="12700">
            <a:noFill/>
            <a:miter lim="800000"/>
            <a:headEnd/>
            <a:tailEnd/>
          </a:ln>
          <a:effectLst/>
        </p:spPr>
        <p:txBody>
          <a:bodyPr wrap="none" lIns="90488" tIns="44450" rIns="90488" bIns="44450">
            <a:spAutoFit/>
          </a:bodyPr>
          <a:lstStyle/>
          <a:p>
            <a:r>
              <a:rPr lang="zh-CN" altLang="en-US" sz="1400" b="1">
                <a:solidFill>
                  <a:srgbClr val="FFFFFF"/>
                </a:solidFill>
                <a:effectLst>
                  <a:glow rad="101600">
                    <a:schemeClr val="tx1">
                      <a:alpha val="97000"/>
                    </a:schemeClr>
                  </a:glow>
                </a:effectLst>
                <a:latin typeface="BLADES" charset="0"/>
                <a:ea typeface="SimSun" charset="0"/>
                <a:cs typeface="SimSun" charset="0"/>
              </a:rPr>
              <a:t>地区的集约</a:t>
            </a:r>
            <a:endParaRPr lang="en-US" altLang="zh-CN" sz="1400" b="1">
              <a:solidFill>
                <a:srgbClr val="FFFFFF"/>
              </a:solidFill>
              <a:effectLst>
                <a:glow rad="101600">
                  <a:schemeClr val="tx1">
                    <a:alpha val="97000"/>
                  </a:schemeClr>
                </a:glow>
              </a:effectLst>
              <a:latin typeface="BLADES" charset="0"/>
              <a:ea typeface="SimSun" charset="0"/>
              <a:cs typeface="SimSun" charset="0"/>
            </a:endParaRPr>
          </a:p>
        </p:txBody>
      </p:sp>
      <p:sp>
        <p:nvSpPr>
          <p:cNvPr id="67598" name="Rectangle 14"/>
          <p:cNvSpPr>
            <a:spLocks noChangeArrowheads="1"/>
          </p:cNvSpPr>
          <p:nvPr/>
        </p:nvSpPr>
        <p:spPr bwMode="auto">
          <a:xfrm>
            <a:off x="2368550" y="3308350"/>
            <a:ext cx="3505200" cy="1181100"/>
          </a:xfrm>
          <a:prstGeom prst="rect">
            <a:avLst/>
          </a:prstGeom>
          <a:gradFill rotWithShape="0">
            <a:gsLst>
              <a:gs pos="0">
                <a:srgbClr val="CFC630"/>
              </a:gs>
              <a:gs pos="100000">
                <a:srgbClr val="3E3B0E"/>
              </a:gs>
            </a:gsLst>
            <a:lin ang="0" scaled="1"/>
          </a:gradFill>
          <a:ln w="12700">
            <a:solidFill>
              <a:srgbClr val="000000"/>
            </a:solidFill>
            <a:miter lim="800000"/>
            <a:headEnd/>
            <a:tailEnd/>
          </a:ln>
        </p:spPr>
        <p:txBody>
          <a:bodyPr wrap="none" anchor="ctr"/>
          <a:lstStyle/>
          <a:p>
            <a:pPr algn="ctr" eaLnBrk="1" hangingPunct="1"/>
            <a:endParaRPr lang="en-US">
              <a:solidFill>
                <a:srgbClr val="000000"/>
              </a:solidFill>
              <a:latin typeface="Lucida Console" charset="0"/>
              <a:ea typeface="SimSun" charset="0"/>
              <a:cs typeface="SimSun" charset="0"/>
            </a:endParaRPr>
          </a:p>
        </p:txBody>
      </p:sp>
      <p:sp>
        <p:nvSpPr>
          <p:cNvPr id="27663" name="Rectangle 15"/>
          <p:cNvSpPr>
            <a:spLocks noChangeArrowheads="1"/>
          </p:cNvSpPr>
          <p:nvPr/>
        </p:nvSpPr>
        <p:spPr bwMode="auto">
          <a:xfrm>
            <a:off x="2549525" y="3451225"/>
            <a:ext cx="1080425" cy="305212"/>
          </a:xfrm>
          <a:prstGeom prst="rect">
            <a:avLst/>
          </a:prstGeom>
          <a:noFill/>
          <a:ln w="12700">
            <a:noFill/>
            <a:miter lim="800000"/>
            <a:headEnd/>
            <a:tailEnd/>
          </a:ln>
          <a:effectLst/>
        </p:spPr>
        <p:txBody>
          <a:bodyPr wrap="none" lIns="90488" tIns="44450" rIns="90488" bIns="44450">
            <a:spAutoFit/>
          </a:bodyPr>
          <a:lstStyle/>
          <a:p>
            <a:r>
              <a:rPr lang="zh-CN" altLang="en-US" sz="1400" b="1">
                <a:solidFill>
                  <a:srgbClr val="FFFFFF"/>
                </a:solidFill>
                <a:effectLst>
                  <a:glow rad="101600">
                    <a:schemeClr val="tx1">
                      <a:alpha val="97000"/>
                    </a:schemeClr>
                  </a:glow>
                </a:effectLst>
                <a:latin typeface="BLADES" charset="0"/>
                <a:ea typeface="SimSun" charset="0"/>
                <a:cs typeface="SimSun" charset="0"/>
              </a:rPr>
              <a:t>大卫的圣约</a:t>
            </a:r>
            <a:endParaRPr lang="en-US" altLang="zh-CN" sz="1400" b="1">
              <a:solidFill>
                <a:srgbClr val="FFFFFF"/>
              </a:solidFill>
              <a:effectLst>
                <a:glow rad="101600">
                  <a:schemeClr val="tx1">
                    <a:alpha val="97000"/>
                  </a:schemeClr>
                </a:glow>
              </a:effectLst>
              <a:latin typeface="BLADES" charset="0"/>
              <a:ea typeface="SimSun" charset="0"/>
              <a:cs typeface="SimSun" charset="0"/>
            </a:endParaRPr>
          </a:p>
        </p:txBody>
      </p:sp>
      <p:sp>
        <p:nvSpPr>
          <p:cNvPr id="27664" name="Rectangle 16"/>
          <p:cNvSpPr>
            <a:spLocks noChangeArrowheads="1"/>
          </p:cNvSpPr>
          <p:nvPr/>
        </p:nvSpPr>
        <p:spPr bwMode="auto">
          <a:xfrm>
            <a:off x="3108325" y="4509120"/>
            <a:ext cx="541338" cy="304800"/>
          </a:xfrm>
          <a:prstGeom prst="rect">
            <a:avLst/>
          </a:prstGeom>
          <a:noFill/>
          <a:ln w="12700">
            <a:noFill/>
            <a:miter lim="800000"/>
            <a:headEnd/>
            <a:tailEnd/>
          </a:ln>
          <a:effectLst/>
        </p:spPr>
        <p:txBody>
          <a:bodyPr wrap="none" lIns="90488" tIns="44450" rIns="90488" bIns="44450">
            <a:spAutoFit/>
          </a:bodyPr>
          <a:lstStyle/>
          <a:p>
            <a:pPr>
              <a:defRPr/>
            </a:pPr>
            <a:r>
              <a:rPr lang="zh-CN" altLang="en-US" sz="1400" b="1">
                <a:solidFill>
                  <a:srgbClr val="FFFFFF"/>
                </a:solidFill>
                <a:effectLst>
                  <a:glow rad="101600">
                    <a:schemeClr val="tx1">
                      <a:alpha val="97000"/>
                    </a:schemeClr>
                  </a:glow>
                </a:effectLst>
                <a:latin typeface="BLADES" charset="0"/>
                <a:ea typeface="SimSun" charset="0"/>
                <a:cs typeface="SimSun" charset="0"/>
              </a:rPr>
              <a:t>新约</a:t>
            </a:r>
            <a:endParaRPr lang="en-US" altLang="zh-CN" sz="1400" b="1">
              <a:solidFill>
                <a:srgbClr val="FFFFFF"/>
              </a:solidFill>
              <a:effectLst>
                <a:glow rad="101600">
                  <a:schemeClr val="tx1">
                    <a:alpha val="97000"/>
                  </a:schemeClr>
                </a:glow>
              </a:effectLst>
              <a:latin typeface="BLADES" charset="0"/>
              <a:ea typeface="SimSun" charset="0"/>
              <a:cs typeface="SimSun" charset="0"/>
            </a:endParaRPr>
          </a:p>
        </p:txBody>
      </p:sp>
      <p:sp>
        <p:nvSpPr>
          <p:cNvPr id="27665" name="Rectangle 17"/>
          <p:cNvSpPr>
            <a:spLocks noChangeArrowheads="1"/>
          </p:cNvSpPr>
          <p:nvPr/>
        </p:nvSpPr>
        <p:spPr bwMode="auto">
          <a:xfrm>
            <a:off x="1927225" y="5638800"/>
            <a:ext cx="1081088" cy="30480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400" b="1">
                <a:solidFill>
                  <a:srgbClr val="FFFFFF"/>
                </a:solidFill>
                <a:latin typeface="BLADES" charset="0"/>
                <a:ea typeface="SimSun" charset="0"/>
                <a:cs typeface="SimSun" charset="0"/>
              </a:rPr>
              <a:t>摩西的圣约</a:t>
            </a:r>
            <a:endParaRPr lang="en-US" altLang="zh-CN" sz="1400" b="1">
              <a:solidFill>
                <a:srgbClr val="FFFFFF"/>
              </a:solidFill>
              <a:latin typeface="BLADES" charset="0"/>
              <a:ea typeface="SimSun" charset="0"/>
              <a:cs typeface="SimSun" charset="0"/>
            </a:endParaRPr>
          </a:p>
        </p:txBody>
      </p:sp>
      <p:grpSp>
        <p:nvGrpSpPr>
          <p:cNvPr id="67602" name="Group 18"/>
          <p:cNvGrpSpPr>
            <a:grpSpLocks/>
          </p:cNvGrpSpPr>
          <p:nvPr/>
        </p:nvGrpSpPr>
        <p:grpSpPr bwMode="auto">
          <a:xfrm>
            <a:off x="5689600" y="1376363"/>
            <a:ext cx="165100" cy="279400"/>
            <a:chOff x="3584" y="867"/>
            <a:chExt cx="104" cy="176"/>
          </a:xfrm>
        </p:grpSpPr>
        <p:sp>
          <p:nvSpPr>
            <p:cNvPr id="67689" name="Line 19"/>
            <p:cNvSpPr>
              <a:spLocks noChangeShapeType="1"/>
            </p:cNvSpPr>
            <p:nvPr/>
          </p:nvSpPr>
          <p:spPr bwMode="auto">
            <a:xfrm>
              <a:off x="3640" y="867"/>
              <a:ext cx="0" cy="176"/>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90" name="Line 20"/>
            <p:cNvSpPr>
              <a:spLocks noChangeShapeType="1"/>
            </p:cNvSpPr>
            <p:nvPr/>
          </p:nvSpPr>
          <p:spPr bwMode="auto">
            <a:xfrm>
              <a:off x="3584" y="923"/>
              <a:ext cx="104" cy="0"/>
            </a:xfrm>
            <a:prstGeom prst="line">
              <a:avLst/>
            </a:prstGeom>
            <a:noFill/>
            <a:ln w="50800">
              <a:solidFill>
                <a:srgbClr val="CF0E3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grpSp>
      <p:sp>
        <p:nvSpPr>
          <p:cNvPr id="27669" name="Rectangle 21"/>
          <p:cNvSpPr>
            <a:spLocks noChangeArrowheads="1"/>
          </p:cNvSpPr>
          <p:nvPr/>
        </p:nvSpPr>
        <p:spPr bwMode="auto">
          <a:xfrm>
            <a:off x="1519238" y="987425"/>
            <a:ext cx="1806575" cy="455613"/>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上帝和亚伯拉罕立约为了要重新让人类统治并托过以色列作</a:t>
            </a: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ahoma" charset="0"/>
                <a:ea typeface="SimSun" charset="0"/>
                <a:cs typeface="SimSun" charset="0"/>
              </a:rPr>
              <a:t>祭司的国度</a:t>
            </a:r>
            <a:r>
              <a:rPr lang="en-US" altLang="zh-CN" sz="800" b="1">
                <a:solidFill>
                  <a:srgbClr val="FFFFFF"/>
                </a:solidFill>
                <a:latin typeface="Tahoma" charset="0"/>
                <a:ea typeface="SimSun" charset="0"/>
                <a:cs typeface="SimSun" charset="0"/>
              </a:rPr>
              <a:t>”</a:t>
            </a:r>
            <a:r>
              <a:rPr lang="en-US" altLang="zh-CN" sz="800" b="1">
                <a:solidFill>
                  <a:srgbClr val="FFFFFF"/>
                </a:solidFill>
                <a:latin typeface="Times New Roman" charset="0"/>
                <a:ea typeface="SimSun" charset="0"/>
                <a:cs typeface="SimSun" charset="0"/>
              </a:rPr>
              <a:t> (</a:t>
            </a:r>
            <a:r>
              <a:rPr lang="zh-CN" altLang="en-US" sz="800" b="1">
                <a:solidFill>
                  <a:srgbClr val="FFFFFF"/>
                </a:solidFill>
                <a:latin typeface="Times New Roman" charset="0"/>
                <a:ea typeface="SimSun" charset="0"/>
                <a:cs typeface="SimSun" charset="0"/>
              </a:rPr>
              <a:t>创</a:t>
            </a:r>
            <a:r>
              <a:rPr lang="en-US" altLang="zh-CN" sz="800" b="1">
                <a:solidFill>
                  <a:srgbClr val="FFFFFF"/>
                </a:solidFill>
                <a:latin typeface="Times New Roman" charset="0"/>
                <a:ea typeface="SimSun" charset="0"/>
                <a:cs typeface="SimSun" charset="0"/>
              </a:rPr>
              <a:t> 12:1-3;</a:t>
            </a:r>
            <a:r>
              <a:rPr lang="zh-CN" altLang="en-US" sz="800" b="1">
                <a:solidFill>
                  <a:srgbClr val="FFFFFF"/>
                </a:solidFill>
                <a:latin typeface="Tahoma" charset="0"/>
                <a:ea typeface="SimSun" charset="0"/>
                <a:cs typeface="SimSun" charset="0"/>
              </a:rPr>
              <a:t>出</a:t>
            </a:r>
            <a:r>
              <a:rPr lang="en-US" altLang="zh-CN" sz="800">
                <a:solidFill>
                  <a:srgbClr val="FFFFFF"/>
                </a:solidFill>
                <a:latin typeface="Tahoma" charset="0"/>
                <a:ea typeface="SimSun" charset="0"/>
                <a:cs typeface="SimSun" charset="0"/>
              </a:rPr>
              <a:t> </a:t>
            </a:r>
            <a:r>
              <a:rPr lang="en-US" altLang="zh-CN" sz="800" b="1">
                <a:solidFill>
                  <a:srgbClr val="FFFFFF"/>
                </a:solidFill>
                <a:latin typeface="Times New Roman" charset="0"/>
                <a:ea typeface="SimSun" charset="0"/>
                <a:cs typeface="SimSun" charset="0"/>
              </a:rPr>
              <a:t>19:6)</a:t>
            </a:r>
          </a:p>
        </p:txBody>
      </p:sp>
      <p:sp>
        <p:nvSpPr>
          <p:cNvPr id="27670" name="Rectangle 22"/>
          <p:cNvSpPr>
            <a:spLocks noChangeArrowheads="1"/>
          </p:cNvSpPr>
          <p:nvPr/>
        </p:nvSpPr>
        <p:spPr bwMode="auto">
          <a:xfrm>
            <a:off x="38100" y="692696"/>
            <a:ext cx="1235075" cy="304800"/>
          </a:xfrm>
          <a:prstGeom prst="rect">
            <a:avLst/>
          </a:prstGeom>
          <a:noFill/>
          <a:ln w="12700">
            <a:noFill/>
            <a:miter lim="800000"/>
            <a:headEnd/>
            <a:tailEnd/>
          </a:ln>
          <a:effectLst/>
        </p:spPr>
        <p:txBody>
          <a:bodyPr wrap="none" lIns="90488" tIns="44450" rIns="90488" bIns="44450">
            <a:spAutoFit/>
          </a:bodyPr>
          <a:lstStyle/>
          <a:p>
            <a:pPr>
              <a:defRPr/>
            </a:pPr>
            <a:r>
              <a:rPr lang="zh-CN" altLang="en-US" sz="1400" b="1">
                <a:solidFill>
                  <a:srgbClr val="FFFFFF"/>
                </a:solidFill>
                <a:latin typeface="Scholar" charset="0"/>
                <a:ea typeface="SimSun" charset="0"/>
                <a:cs typeface="SimSun" charset="0"/>
              </a:rPr>
              <a:t>王朝的教导</a:t>
            </a:r>
            <a:r>
              <a:rPr lang="en-US" altLang="zh-CN" sz="1400" b="1">
                <a:solidFill>
                  <a:srgbClr val="FFFFFF"/>
                </a:solidFill>
                <a:latin typeface="Scholar" charset="0"/>
                <a:ea typeface="SimSun" charset="0"/>
                <a:cs typeface="SimSun" charset="0"/>
              </a:rPr>
              <a:t>...</a:t>
            </a:r>
          </a:p>
        </p:txBody>
      </p:sp>
      <p:sp>
        <p:nvSpPr>
          <p:cNvPr id="67605" name="Line 23"/>
          <p:cNvSpPr>
            <a:spLocks noChangeShapeType="1"/>
          </p:cNvSpPr>
          <p:nvPr/>
        </p:nvSpPr>
        <p:spPr bwMode="auto">
          <a:xfrm>
            <a:off x="663575" y="1149350"/>
            <a:ext cx="0" cy="406400"/>
          </a:xfrm>
          <a:prstGeom prst="line">
            <a:avLst/>
          </a:prstGeom>
          <a:noFill/>
          <a:ln w="12700">
            <a:solidFill>
              <a:schemeClr val="accent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06" name="Freeform 24"/>
          <p:cNvSpPr>
            <a:spLocks/>
          </p:cNvSpPr>
          <p:nvPr/>
        </p:nvSpPr>
        <p:spPr bwMode="auto">
          <a:xfrm>
            <a:off x="603250" y="1489075"/>
            <a:ext cx="122238" cy="179388"/>
          </a:xfrm>
          <a:custGeom>
            <a:avLst/>
            <a:gdLst>
              <a:gd name="T0" fmla="*/ 95766329 w 77"/>
              <a:gd name="T1" fmla="*/ 93246835 h 113"/>
              <a:gd name="T2" fmla="*/ 0 w 77"/>
              <a:gd name="T3" fmla="*/ 0 h 113"/>
              <a:gd name="T4" fmla="*/ 95766329 w 77"/>
              <a:gd name="T5" fmla="*/ 282258287 h 113"/>
              <a:gd name="T6" fmla="*/ 191532658 w 77"/>
              <a:gd name="T7" fmla="*/ 0 h 113"/>
              <a:gd name="T8" fmla="*/ 95766329 w 77"/>
              <a:gd name="T9" fmla="*/ 93246835 h 113"/>
              <a:gd name="T10" fmla="*/ 0 60000 65536"/>
              <a:gd name="T11" fmla="*/ 0 60000 65536"/>
              <a:gd name="T12" fmla="*/ 0 60000 65536"/>
              <a:gd name="T13" fmla="*/ 0 60000 65536"/>
              <a:gd name="T14" fmla="*/ 0 60000 65536"/>
              <a:gd name="T15" fmla="*/ 0 w 77"/>
              <a:gd name="T16" fmla="*/ 0 h 113"/>
              <a:gd name="T17" fmla="*/ 77 w 77"/>
              <a:gd name="T18" fmla="*/ 113 h 113"/>
            </a:gdLst>
            <a:ahLst/>
            <a:cxnLst>
              <a:cxn ang="T10">
                <a:pos x="T0" y="T1"/>
              </a:cxn>
              <a:cxn ang="T11">
                <a:pos x="T2" y="T3"/>
              </a:cxn>
              <a:cxn ang="T12">
                <a:pos x="T4" y="T5"/>
              </a:cxn>
              <a:cxn ang="T13">
                <a:pos x="T6" y="T7"/>
              </a:cxn>
              <a:cxn ang="T14">
                <a:pos x="T8" y="T9"/>
              </a:cxn>
            </a:cxnLst>
            <a:rect l="T15" t="T16" r="T17" b="T18"/>
            <a:pathLst>
              <a:path w="77" h="113">
                <a:moveTo>
                  <a:pt x="38" y="37"/>
                </a:moveTo>
                <a:lnTo>
                  <a:pt x="0" y="0"/>
                </a:lnTo>
                <a:lnTo>
                  <a:pt x="38" y="112"/>
                </a:lnTo>
                <a:lnTo>
                  <a:pt x="76" y="0"/>
                </a:lnTo>
                <a:lnTo>
                  <a:pt x="38" y="37"/>
                </a:lnTo>
              </a:path>
            </a:pathLst>
          </a:custGeom>
          <a:solidFill>
            <a:schemeClr val="accent1"/>
          </a:solidFill>
          <a:ln w="12700" cap="rnd">
            <a:solidFill>
              <a:schemeClr val="accent1"/>
            </a:solidFill>
            <a:round/>
            <a:headEnd/>
            <a:tailEnd/>
          </a:ln>
        </p:spPr>
        <p:txBody>
          <a:bodyPr/>
          <a:lstStyle/>
          <a:p>
            <a:pPr eaLnBrk="1" hangingPunct="1"/>
            <a:endParaRPr lang="en-US">
              <a:solidFill>
                <a:srgbClr val="000000"/>
              </a:solidFill>
              <a:latin typeface="Lucida Console" charset="0"/>
              <a:ea typeface="SimSun" charset="0"/>
              <a:cs typeface="SimSun" charset="0"/>
            </a:endParaRPr>
          </a:p>
        </p:txBody>
      </p:sp>
      <p:sp>
        <p:nvSpPr>
          <p:cNvPr id="27673" name="Rectangle 25"/>
          <p:cNvSpPr>
            <a:spLocks noChangeArrowheads="1"/>
          </p:cNvSpPr>
          <p:nvPr/>
        </p:nvSpPr>
        <p:spPr bwMode="auto">
          <a:xfrm>
            <a:off x="190500" y="1654175"/>
            <a:ext cx="881063" cy="333375"/>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人类的堕落</a:t>
            </a:r>
            <a:endParaRPr lang="en-US" altLang="zh-CN" sz="800" b="1">
              <a:solidFill>
                <a:srgbClr val="FFFFFF"/>
              </a:solidFill>
              <a:latin typeface="Times New Roman" charset="0"/>
              <a:ea typeface="SimSun" charset="0"/>
              <a:cs typeface="SimSun" charset="0"/>
            </a:endParaRPr>
          </a:p>
          <a:p>
            <a:pPr algn="ctr">
              <a:defRPr/>
            </a:pP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imes New Roman" charset="0"/>
                <a:ea typeface="SimSun" charset="0"/>
                <a:cs typeface="SimSun" charset="0"/>
              </a:rPr>
              <a:t>创</a:t>
            </a:r>
            <a:r>
              <a:rPr lang="en-US" altLang="zh-CN" sz="800" b="1">
                <a:solidFill>
                  <a:srgbClr val="FFFFFF"/>
                </a:solidFill>
                <a:latin typeface="Times New Roman" charset="0"/>
                <a:ea typeface="SimSun" charset="0"/>
                <a:cs typeface="SimSun" charset="0"/>
              </a:rPr>
              <a:t> 3)</a:t>
            </a:r>
          </a:p>
        </p:txBody>
      </p:sp>
      <p:sp>
        <p:nvSpPr>
          <p:cNvPr id="27674" name="Rectangle 26"/>
          <p:cNvSpPr>
            <a:spLocks noChangeArrowheads="1"/>
          </p:cNvSpPr>
          <p:nvPr/>
        </p:nvSpPr>
        <p:spPr bwMode="auto">
          <a:xfrm>
            <a:off x="3200400" y="987425"/>
            <a:ext cx="1524000" cy="582613"/>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因以色列没以祭司国度的身份向各民族作见证，所以上帝让他们被流放到别国的统治下</a:t>
            </a:r>
            <a:endParaRPr lang="en-US" altLang="zh-CN" sz="800" b="1">
              <a:solidFill>
                <a:srgbClr val="FFFFFF"/>
              </a:solidFill>
              <a:latin typeface="Times New Roman" charset="0"/>
              <a:ea typeface="SimSun" charset="0"/>
              <a:cs typeface="SimSun" charset="0"/>
            </a:endParaRPr>
          </a:p>
        </p:txBody>
      </p:sp>
      <p:sp>
        <p:nvSpPr>
          <p:cNvPr id="27678" name="Rectangle 30"/>
          <p:cNvSpPr>
            <a:spLocks noChangeArrowheads="1"/>
          </p:cNvSpPr>
          <p:nvPr/>
        </p:nvSpPr>
        <p:spPr bwMode="auto">
          <a:xfrm>
            <a:off x="5726113" y="995363"/>
            <a:ext cx="1120775" cy="455612"/>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耶稣以奥秘形式扩展他的王国与教会</a:t>
            </a:r>
            <a:r>
              <a:rPr lang="en-US" altLang="zh-CN" sz="800" b="1">
                <a:solidFill>
                  <a:srgbClr val="FFFFFF"/>
                </a:solidFill>
                <a:latin typeface="Times New Roman" charset="0"/>
                <a:ea typeface="SimSun" charset="0"/>
                <a:cs typeface="SimSun" charset="0"/>
              </a:rPr>
              <a:t> </a:t>
            </a:r>
          </a:p>
          <a:p>
            <a:pPr algn="ctr">
              <a:defRPr/>
            </a:pP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imes New Roman" charset="0"/>
                <a:ea typeface="SimSun" charset="0"/>
                <a:cs typeface="SimSun" charset="0"/>
              </a:rPr>
              <a:t>太</a:t>
            </a:r>
            <a:r>
              <a:rPr lang="en-US" altLang="zh-CN" sz="800" b="1">
                <a:solidFill>
                  <a:srgbClr val="FFFFFF"/>
                </a:solidFill>
                <a:latin typeface="Times New Roman" charset="0"/>
                <a:ea typeface="SimSun" charset="0"/>
                <a:cs typeface="SimSun" charset="0"/>
              </a:rPr>
              <a:t>13)</a:t>
            </a:r>
          </a:p>
        </p:txBody>
      </p:sp>
      <p:sp>
        <p:nvSpPr>
          <p:cNvPr id="27679" name="Rectangle 31"/>
          <p:cNvSpPr>
            <a:spLocks noChangeArrowheads="1"/>
          </p:cNvSpPr>
          <p:nvPr/>
        </p:nvSpPr>
        <p:spPr bwMode="auto">
          <a:xfrm>
            <a:off x="4643438" y="987425"/>
            <a:ext cx="1076325" cy="455613"/>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以色列拒绝</a:t>
            </a:r>
            <a:r>
              <a:rPr lang="zh-CN" altLang="en-US" sz="800" b="1">
                <a:solidFill>
                  <a:srgbClr val="FFFFFF"/>
                </a:solidFill>
                <a:latin typeface="Tahoma" charset="0"/>
                <a:ea typeface="SimSun" charset="0"/>
                <a:cs typeface="SimSun" charset="0"/>
              </a:rPr>
              <a:t>弥赛亚赐给他们王朝</a:t>
            </a:r>
            <a:r>
              <a:rPr lang="en-US" altLang="zh-CN" sz="800" b="1">
                <a:solidFill>
                  <a:srgbClr val="FFFFFF"/>
                </a:solidFill>
                <a:latin typeface="Tahoma" charset="0"/>
                <a:ea typeface="SimSun" charset="0"/>
                <a:cs typeface="SimSun" charset="0"/>
              </a:rPr>
              <a:t> </a:t>
            </a:r>
            <a:r>
              <a:rPr lang="en-US" altLang="zh-CN" sz="800" b="1">
                <a:solidFill>
                  <a:srgbClr val="FFFFFF"/>
                </a:solidFill>
                <a:latin typeface="Times New Roman" charset="0"/>
                <a:ea typeface="SimSun" charset="0"/>
                <a:cs typeface="SimSun" charset="0"/>
              </a:rPr>
              <a:t>(</a:t>
            </a:r>
            <a:r>
              <a:rPr lang="zh-CN" altLang="en-US" sz="800" b="1">
                <a:solidFill>
                  <a:srgbClr val="FFFFFF"/>
                </a:solidFill>
                <a:latin typeface="Times New Roman" charset="0"/>
                <a:ea typeface="SimSun" charset="0"/>
                <a:cs typeface="SimSun" charset="0"/>
              </a:rPr>
              <a:t>太</a:t>
            </a:r>
            <a:r>
              <a:rPr lang="en-US" altLang="zh-CN" sz="800" b="1">
                <a:solidFill>
                  <a:srgbClr val="FFFFFF"/>
                </a:solidFill>
                <a:latin typeface="Times New Roman" charset="0"/>
                <a:ea typeface="SimSun" charset="0"/>
                <a:cs typeface="SimSun" charset="0"/>
              </a:rPr>
              <a:t>12:41-42; 23:37-39)</a:t>
            </a:r>
          </a:p>
        </p:txBody>
      </p:sp>
      <p:sp>
        <p:nvSpPr>
          <p:cNvPr id="27680" name="Rectangle 32"/>
          <p:cNvSpPr>
            <a:spLocks noChangeArrowheads="1"/>
          </p:cNvSpPr>
          <p:nvPr/>
        </p:nvSpPr>
        <p:spPr bwMode="auto">
          <a:xfrm>
            <a:off x="6700838" y="989013"/>
            <a:ext cx="1076325" cy="455612"/>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基督征服以色列的敌人而民族相信他</a:t>
            </a:r>
            <a:r>
              <a:rPr lang="en-US" altLang="zh-CN" sz="800" b="1">
                <a:solidFill>
                  <a:srgbClr val="FFFFFF"/>
                </a:solidFill>
                <a:latin typeface="Times New Roman" charset="0"/>
                <a:ea typeface="SimSun" charset="0"/>
                <a:cs typeface="SimSun" charset="0"/>
              </a:rPr>
              <a:t>  (</a:t>
            </a:r>
            <a:r>
              <a:rPr lang="zh-CN" altLang="en-US" sz="800" b="1">
                <a:solidFill>
                  <a:srgbClr val="FFFFFF"/>
                </a:solidFill>
                <a:latin typeface="Times New Roman" charset="0"/>
                <a:ea typeface="SimSun" charset="0"/>
                <a:cs typeface="SimSun" charset="0"/>
              </a:rPr>
              <a:t>罗</a:t>
            </a:r>
            <a:r>
              <a:rPr lang="en-US" altLang="zh-CN" sz="800" b="1">
                <a:solidFill>
                  <a:srgbClr val="FFFFFF"/>
                </a:solidFill>
                <a:latin typeface="Times New Roman" charset="0"/>
                <a:ea typeface="SimSun" charset="0"/>
                <a:cs typeface="SimSun" charset="0"/>
              </a:rPr>
              <a:t>11:26-27)</a:t>
            </a:r>
          </a:p>
        </p:txBody>
      </p:sp>
      <p:sp>
        <p:nvSpPr>
          <p:cNvPr id="67612" name="AutoShape 33"/>
          <p:cNvSpPr>
            <a:spLocks noChangeArrowheads="1"/>
          </p:cNvSpPr>
          <p:nvPr/>
        </p:nvSpPr>
        <p:spPr bwMode="auto">
          <a:xfrm rot="-5400000">
            <a:off x="5849938" y="15033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13" name="Rectangle 34"/>
          <p:cNvSpPr>
            <a:spLocks noChangeArrowheads="1"/>
          </p:cNvSpPr>
          <p:nvPr/>
        </p:nvSpPr>
        <p:spPr bwMode="auto">
          <a:xfrm>
            <a:off x="5778500" y="4495800"/>
            <a:ext cx="3297238" cy="1193800"/>
          </a:xfrm>
          <a:prstGeom prst="rect">
            <a:avLst/>
          </a:prstGeom>
          <a:gradFill rotWithShape="0">
            <a:gsLst>
              <a:gs pos="0">
                <a:srgbClr val="438E00"/>
              </a:gs>
              <a:gs pos="100000">
                <a:srgbClr val="D9E8CC"/>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14" name="Rectangle 35"/>
          <p:cNvSpPr>
            <a:spLocks noChangeArrowheads="1"/>
          </p:cNvSpPr>
          <p:nvPr/>
        </p:nvSpPr>
        <p:spPr bwMode="auto">
          <a:xfrm>
            <a:off x="5784850" y="2101850"/>
            <a:ext cx="1981200" cy="1244600"/>
          </a:xfrm>
          <a:prstGeom prst="rect">
            <a:avLst/>
          </a:prstGeom>
          <a:gradFill rotWithShape="0">
            <a:gsLst>
              <a:gs pos="0">
                <a:srgbClr val="3E040E"/>
              </a:gs>
              <a:gs pos="100000">
                <a:srgbClr val="CF0E30"/>
              </a:gs>
            </a:gsLst>
            <a:lin ang="0" scaled="1"/>
          </a:gradFill>
          <a:ln w="12700">
            <a:solidFill>
              <a:srgbClr val="372000"/>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15" name="Rectangle 36"/>
          <p:cNvSpPr>
            <a:spLocks noChangeArrowheads="1"/>
          </p:cNvSpPr>
          <p:nvPr/>
        </p:nvSpPr>
        <p:spPr bwMode="auto">
          <a:xfrm>
            <a:off x="7688263" y="2103438"/>
            <a:ext cx="1384300" cy="1211262"/>
          </a:xfrm>
          <a:prstGeom prst="rect">
            <a:avLst/>
          </a:prstGeom>
          <a:solidFill>
            <a:srgbClr val="CF0E3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16" name="Rectangle 37"/>
          <p:cNvSpPr>
            <a:spLocks noChangeArrowheads="1"/>
          </p:cNvSpPr>
          <p:nvPr/>
        </p:nvSpPr>
        <p:spPr bwMode="auto">
          <a:xfrm>
            <a:off x="5778500" y="3311525"/>
            <a:ext cx="3289300" cy="1193800"/>
          </a:xfrm>
          <a:prstGeom prst="rect">
            <a:avLst/>
          </a:prstGeom>
          <a:gradFill rotWithShape="0">
            <a:gsLst>
              <a:gs pos="0">
                <a:srgbClr val="CFC630"/>
              </a:gs>
              <a:gs pos="100000">
                <a:srgbClr val="FFFFFF"/>
              </a:gs>
            </a:gsLst>
            <a:lin ang="0" scaled="1"/>
          </a:gra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17" name="Rectangle 39"/>
          <p:cNvSpPr>
            <a:spLocks noChangeArrowheads="1"/>
          </p:cNvSpPr>
          <p:nvPr/>
        </p:nvSpPr>
        <p:spPr bwMode="auto">
          <a:xfrm>
            <a:off x="5943600" y="3505200"/>
            <a:ext cx="1371600" cy="455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基督是教会的头。</a:t>
            </a:r>
            <a:endParaRPr lang="en-US" altLang="zh-CN" sz="800" b="1">
              <a:solidFill>
                <a:srgbClr val="000000"/>
              </a:solidFill>
              <a:ea typeface="SimSun" charset="0"/>
              <a:cs typeface="SimSun" charset="0"/>
            </a:endParaRPr>
          </a:p>
          <a:p>
            <a:pPr algn="ctr"/>
            <a:r>
              <a:rPr lang="zh-CN" altLang="en-US" sz="800" b="1">
                <a:solidFill>
                  <a:srgbClr val="000000"/>
                </a:solidFill>
                <a:ea typeface="SimSun" charset="0"/>
                <a:cs typeface="SimSun" charset="0"/>
              </a:rPr>
              <a:t>教会是属灵的圣殿</a:t>
            </a:r>
            <a:endParaRPr lang="en-US" altLang="zh-CN" sz="800" b="1">
              <a:solidFill>
                <a:srgbClr val="000000"/>
              </a:solidFill>
              <a:ea typeface="SimSun" charset="0"/>
              <a:cs typeface="SimSun" charset="0"/>
            </a:endParaRPr>
          </a:p>
          <a:p>
            <a:pPr algn="ctr"/>
            <a:r>
              <a:rPr lang="en-US" altLang="zh-CN" sz="800" b="1">
                <a:solidFill>
                  <a:srgbClr val="000000"/>
                </a:solidFill>
                <a:ea typeface="SimSun" charset="0"/>
                <a:cs typeface="SimSun" charset="0"/>
              </a:rPr>
              <a:t>(</a:t>
            </a:r>
            <a:r>
              <a:rPr lang="zh-CN" altLang="en-US" sz="800" b="1">
                <a:solidFill>
                  <a:srgbClr val="000000"/>
                </a:solidFill>
                <a:latin typeface="Tahoma" charset="0"/>
                <a:ea typeface="SimSun" charset="0"/>
                <a:cs typeface="SimSun" charset="0"/>
              </a:rPr>
              <a:t>弗</a:t>
            </a:r>
            <a:r>
              <a:rPr lang="en-US" altLang="zh-CN" sz="800" b="1">
                <a:solidFill>
                  <a:srgbClr val="000000"/>
                </a:solidFill>
                <a:ea typeface="SimSun" charset="0"/>
                <a:cs typeface="SimSun" charset="0"/>
              </a:rPr>
              <a:t>2:19-22; </a:t>
            </a:r>
            <a:r>
              <a:rPr lang="zh-CN" altLang="en-US" sz="800" b="1">
                <a:solidFill>
                  <a:srgbClr val="000000"/>
                </a:solidFill>
                <a:latin typeface="Tahoma" charset="0"/>
                <a:ea typeface="SimSun" charset="0"/>
                <a:cs typeface="SimSun" charset="0"/>
              </a:rPr>
              <a:t>林后</a:t>
            </a:r>
            <a:r>
              <a:rPr lang="en-US" altLang="zh-CN" sz="800" b="1">
                <a:solidFill>
                  <a:srgbClr val="000000"/>
                </a:solidFill>
                <a:ea typeface="SimSun" charset="0"/>
                <a:cs typeface="SimSun" charset="0"/>
              </a:rPr>
              <a:t>6:16)</a:t>
            </a:r>
          </a:p>
        </p:txBody>
      </p:sp>
      <p:sp>
        <p:nvSpPr>
          <p:cNvPr id="67618" name="Rectangle 40"/>
          <p:cNvSpPr>
            <a:spLocks noChangeArrowheads="1"/>
          </p:cNvSpPr>
          <p:nvPr/>
        </p:nvSpPr>
        <p:spPr bwMode="auto">
          <a:xfrm>
            <a:off x="5903913" y="4891088"/>
            <a:ext cx="1397000" cy="455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新约的前三个要素代替了摩西的律法</a:t>
            </a:r>
            <a:r>
              <a:rPr lang="en-US" altLang="zh-CN" sz="800" b="1">
                <a:solidFill>
                  <a:srgbClr val="000000"/>
                </a:solidFill>
                <a:ea typeface="SimSun" charset="0"/>
                <a:cs typeface="SimSun" charset="0"/>
              </a:rPr>
              <a:t> (</a:t>
            </a:r>
            <a:r>
              <a:rPr lang="zh-CN" altLang="en-US" sz="800" b="1">
                <a:solidFill>
                  <a:srgbClr val="000000"/>
                </a:solidFill>
                <a:ea typeface="SimSun" charset="0"/>
                <a:cs typeface="SimSun" charset="0"/>
              </a:rPr>
              <a:t>路</a:t>
            </a:r>
            <a:r>
              <a:rPr lang="en-US" altLang="zh-CN" sz="800" b="1">
                <a:solidFill>
                  <a:srgbClr val="000000"/>
                </a:solidFill>
                <a:ea typeface="SimSun" charset="0"/>
                <a:cs typeface="SimSun" charset="0"/>
              </a:rPr>
              <a:t> 22:20;</a:t>
            </a:r>
          </a:p>
          <a:p>
            <a:pPr algn="ctr"/>
            <a:r>
              <a:rPr lang="zh-CN" altLang="en-US" sz="800" b="1">
                <a:solidFill>
                  <a:srgbClr val="000000"/>
                </a:solidFill>
                <a:latin typeface="Tahoma" charset="0"/>
                <a:ea typeface="SimSun" charset="0"/>
                <a:cs typeface="SimSun" charset="0"/>
              </a:rPr>
              <a:t>林后</a:t>
            </a:r>
            <a:r>
              <a:rPr lang="en-US" altLang="zh-CN" sz="800" b="1">
                <a:solidFill>
                  <a:srgbClr val="000000"/>
                </a:solidFill>
                <a:ea typeface="SimSun" charset="0"/>
                <a:cs typeface="SimSun" charset="0"/>
              </a:rPr>
              <a:t>3:6)</a:t>
            </a:r>
          </a:p>
        </p:txBody>
      </p:sp>
      <p:sp>
        <p:nvSpPr>
          <p:cNvPr id="67619" name="AutoShape 41"/>
          <p:cNvSpPr>
            <a:spLocks noChangeArrowheads="1"/>
          </p:cNvSpPr>
          <p:nvPr/>
        </p:nvSpPr>
        <p:spPr bwMode="auto">
          <a:xfrm rot="16200000" flipH="1">
            <a:off x="7551738" y="1516063"/>
            <a:ext cx="228600" cy="76200"/>
          </a:xfrm>
          <a:prstGeom prst="rightArrow">
            <a:avLst>
              <a:gd name="adj1" fmla="val 50000"/>
              <a:gd name="adj2" fmla="val 150014"/>
            </a:avLst>
          </a:prstGeom>
          <a:solidFill>
            <a:schemeClr val="accent1"/>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20" name="Line 42"/>
          <p:cNvSpPr>
            <a:spLocks noChangeShapeType="1"/>
          </p:cNvSpPr>
          <p:nvPr/>
        </p:nvSpPr>
        <p:spPr bwMode="auto">
          <a:xfrm>
            <a:off x="7675563" y="1689100"/>
            <a:ext cx="0" cy="4038600"/>
          </a:xfrm>
          <a:prstGeom prst="line">
            <a:avLst/>
          </a:prstGeom>
          <a:noFill/>
          <a:ln w="25400">
            <a:solidFill>
              <a:srgbClr val="000000"/>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27691" name="Rectangle 43"/>
          <p:cNvSpPr>
            <a:spLocks noChangeArrowheads="1"/>
          </p:cNvSpPr>
          <p:nvPr/>
        </p:nvSpPr>
        <p:spPr bwMode="auto">
          <a:xfrm>
            <a:off x="7668344" y="2138363"/>
            <a:ext cx="1340296" cy="243656"/>
          </a:xfrm>
          <a:prstGeom prst="rect">
            <a:avLst/>
          </a:prstGeom>
          <a:noFill/>
          <a:ln w="12700">
            <a:noFill/>
            <a:miter lim="800000"/>
            <a:headEnd/>
            <a:tailEnd/>
          </a:ln>
          <a:effectLst>
            <a:outerShdw blurRad="63500" dist="38099" dir="2700000" algn="ctr" rotWithShape="0">
              <a:srgbClr val="000000">
                <a:alpha val="74998"/>
              </a:srgbClr>
            </a:outerShdw>
          </a:effectLst>
        </p:spPr>
        <p:txBody>
          <a:bodyPr wrap="square" lIns="90488" tIns="44450" rIns="90488" bIns="44450">
            <a:spAutoFit/>
          </a:bodyPr>
          <a:lstStyle/>
          <a:p>
            <a:pPr algn="ctr">
              <a:defRPr/>
            </a:pPr>
            <a:r>
              <a:rPr lang="zh-CN" altLang="en-US" sz="1000" b="1">
                <a:solidFill>
                  <a:srgbClr val="FFFFFF"/>
                </a:solidFill>
                <a:ea typeface="SimSun" charset="0"/>
                <a:cs typeface="SimSun" charset="0"/>
              </a:rPr>
              <a:t>弥塞亚的</a:t>
            </a:r>
            <a:r>
              <a:rPr lang="en-US" altLang="zh-CN" sz="1000" b="1">
                <a:solidFill>
                  <a:srgbClr val="FFFFFF"/>
                </a:solidFill>
                <a:ea typeface="SimSun" charset="0"/>
                <a:cs typeface="SimSun" charset="0"/>
              </a:rPr>
              <a:t> </a:t>
            </a:r>
            <a:r>
              <a:rPr lang="zh-CN" altLang="en-US" sz="1000" b="1">
                <a:solidFill>
                  <a:srgbClr val="FFFFFF"/>
                </a:solidFill>
                <a:ea typeface="SimSun" charset="0"/>
                <a:cs typeface="SimSun" charset="0"/>
              </a:rPr>
              <a:t>王国</a:t>
            </a:r>
            <a:endParaRPr lang="en-US" altLang="zh-CN" sz="1000" b="1">
              <a:solidFill>
                <a:srgbClr val="FFFFFF"/>
              </a:solidFill>
              <a:ea typeface="SimSun" charset="0"/>
              <a:cs typeface="SimSun" charset="0"/>
            </a:endParaRPr>
          </a:p>
        </p:txBody>
      </p:sp>
      <p:sp>
        <p:nvSpPr>
          <p:cNvPr id="67622" name="Line 44"/>
          <p:cNvSpPr>
            <a:spLocks noChangeShapeType="1"/>
          </p:cNvSpPr>
          <p:nvPr/>
        </p:nvSpPr>
        <p:spPr bwMode="auto">
          <a:xfrm>
            <a:off x="8458200" y="2057400"/>
            <a:ext cx="0" cy="3657600"/>
          </a:xfrm>
          <a:prstGeom prst="line">
            <a:avLst/>
          </a:prstGeom>
          <a:noFill/>
          <a:ln w="12700">
            <a:solidFill>
              <a:srgbClr val="6E0043"/>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27693" name="Rectangle 45"/>
          <p:cNvSpPr>
            <a:spLocks noChangeArrowheads="1"/>
          </p:cNvSpPr>
          <p:nvPr/>
        </p:nvSpPr>
        <p:spPr bwMode="auto">
          <a:xfrm>
            <a:off x="7794625" y="2286000"/>
            <a:ext cx="1196975" cy="242888"/>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zh-CN" altLang="en-US" sz="800" b="1">
                <a:solidFill>
                  <a:srgbClr val="FFFFFF"/>
                </a:solidFill>
                <a:latin typeface="Tahoma" charset="0"/>
                <a:ea typeface="SimSun" charset="0"/>
                <a:cs typeface="SimSun" charset="0"/>
              </a:rPr>
              <a:t>千福年</a:t>
            </a:r>
            <a:r>
              <a:rPr lang="en-US" altLang="zh-CN" sz="800" b="1">
                <a:solidFill>
                  <a:srgbClr val="FFFFFF"/>
                </a:solidFill>
                <a:latin typeface="Tahoma" charset="0"/>
                <a:ea typeface="SimSun" charset="0"/>
                <a:cs typeface="SimSun" charset="0"/>
              </a:rPr>
              <a:t>     </a:t>
            </a:r>
            <a:r>
              <a:rPr lang="en-US" altLang="zh-CN" sz="1000" b="1">
                <a:solidFill>
                  <a:srgbClr val="FFFFFF"/>
                </a:solidFill>
                <a:ea typeface="SimSun" charset="0"/>
                <a:cs typeface="SimSun" charset="0"/>
              </a:rPr>
              <a:t>   </a:t>
            </a:r>
            <a:r>
              <a:rPr lang="zh-CN" altLang="en-US" sz="1000" b="1">
                <a:solidFill>
                  <a:srgbClr val="FFFFFF"/>
                </a:solidFill>
                <a:ea typeface="SimSun" charset="0"/>
                <a:cs typeface="SimSun" charset="0"/>
              </a:rPr>
              <a:t>永恒</a:t>
            </a:r>
            <a:endParaRPr lang="en-US" altLang="zh-CN" sz="1000" b="1">
              <a:solidFill>
                <a:srgbClr val="FFFFFF"/>
              </a:solidFill>
              <a:ea typeface="SimSun" charset="0"/>
              <a:cs typeface="SimSun" charset="0"/>
            </a:endParaRPr>
          </a:p>
        </p:txBody>
      </p:sp>
      <p:sp>
        <p:nvSpPr>
          <p:cNvPr id="67624" name="Rectangle 48"/>
          <p:cNvSpPr>
            <a:spLocks noChangeArrowheads="1"/>
          </p:cNvSpPr>
          <p:nvPr/>
        </p:nvSpPr>
        <p:spPr bwMode="auto">
          <a:xfrm>
            <a:off x="7693025" y="3429000"/>
            <a:ext cx="688975"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基督跟圣人</a:t>
            </a:r>
            <a:endParaRPr lang="en-US" altLang="zh-CN" sz="800" b="1">
              <a:solidFill>
                <a:srgbClr val="000000"/>
              </a:solidFill>
              <a:ea typeface="SimSun" charset="0"/>
              <a:cs typeface="SimSun" charset="0"/>
            </a:endParaRPr>
          </a:p>
          <a:p>
            <a:pPr algn="ctr"/>
            <a:r>
              <a:rPr lang="en-US" altLang="zh-CN" sz="800" b="1">
                <a:solidFill>
                  <a:srgbClr val="000000"/>
                </a:solidFill>
                <a:ea typeface="SimSun" charset="0"/>
                <a:cs typeface="SimSun" charset="0"/>
              </a:rPr>
              <a:t>(</a:t>
            </a:r>
            <a:r>
              <a:rPr lang="zh-CN" altLang="en-US" sz="800" b="1">
                <a:solidFill>
                  <a:srgbClr val="000000"/>
                </a:solidFill>
                <a:latin typeface="Tahoma" charset="0"/>
                <a:ea typeface="SimSun" charset="0"/>
                <a:cs typeface="SimSun" charset="0"/>
              </a:rPr>
              <a:t>启</a:t>
            </a:r>
            <a:r>
              <a:rPr lang="en-US" altLang="zh-CN" sz="800">
                <a:solidFill>
                  <a:srgbClr val="000000"/>
                </a:solidFill>
                <a:latin typeface="Tahoma" charset="0"/>
                <a:ea typeface="SimSun" charset="0"/>
                <a:cs typeface="SimSun" charset="0"/>
              </a:rPr>
              <a:t> </a:t>
            </a:r>
            <a:r>
              <a:rPr lang="en-US" altLang="zh-CN" sz="800" b="1">
                <a:solidFill>
                  <a:srgbClr val="000000"/>
                </a:solidFill>
                <a:ea typeface="SimSun" charset="0"/>
                <a:cs typeface="SimSun" charset="0"/>
              </a:rPr>
              <a:t>5:10)</a:t>
            </a:r>
          </a:p>
          <a:p>
            <a:pPr algn="ctr"/>
            <a:r>
              <a:rPr lang="zh-CN" altLang="en-US" sz="800" b="1">
                <a:solidFill>
                  <a:srgbClr val="000000"/>
                </a:solidFill>
                <a:ea typeface="SimSun" charset="0"/>
                <a:cs typeface="SimSun" charset="0"/>
              </a:rPr>
              <a:t>统治</a:t>
            </a:r>
            <a:endParaRPr lang="en-US" altLang="zh-CN" sz="800" b="1">
              <a:solidFill>
                <a:srgbClr val="000000"/>
              </a:solidFill>
              <a:ea typeface="SimSun" charset="0"/>
              <a:cs typeface="SimSun" charset="0"/>
            </a:endParaRPr>
          </a:p>
          <a:p>
            <a:pPr algn="ctr"/>
            <a:r>
              <a:rPr lang="zh-CN" altLang="en-US" sz="800" b="1">
                <a:solidFill>
                  <a:srgbClr val="000000"/>
                </a:solidFill>
                <a:ea typeface="SimSun" charset="0"/>
                <a:cs typeface="SimSun" charset="0"/>
              </a:rPr>
              <a:t>全世界</a:t>
            </a:r>
            <a:endParaRPr lang="en-US" altLang="zh-CN" sz="800" b="1">
              <a:solidFill>
                <a:srgbClr val="000000"/>
              </a:solidFill>
              <a:ea typeface="SimSun" charset="0"/>
              <a:cs typeface="SimSun" charset="0"/>
            </a:endParaRPr>
          </a:p>
          <a:p>
            <a:pPr algn="ctr"/>
            <a:r>
              <a:rPr lang="en-US" altLang="zh-CN" sz="800" b="1">
                <a:solidFill>
                  <a:srgbClr val="000000"/>
                </a:solidFill>
                <a:ea typeface="SimSun" charset="0"/>
                <a:cs typeface="SimSun" charset="0"/>
              </a:rPr>
              <a:t>(</a:t>
            </a:r>
            <a:r>
              <a:rPr lang="zh-CN" altLang="en-US" sz="800" b="1">
                <a:solidFill>
                  <a:srgbClr val="000000"/>
                </a:solidFill>
                <a:latin typeface="Tahoma" charset="0"/>
                <a:ea typeface="SimSun" charset="0"/>
                <a:cs typeface="SimSun" charset="0"/>
              </a:rPr>
              <a:t>赛</a:t>
            </a:r>
            <a:r>
              <a:rPr lang="en-US" altLang="zh-CN" sz="800" b="1">
                <a:solidFill>
                  <a:srgbClr val="000000"/>
                </a:solidFill>
                <a:ea typeface="SimSun" charset="0"/>
                <a:cs typeface="SimSun" charset="0"/>
              </a:rPr>
              <a:t>11) </a:t>
            </a:r>
          </a:p>
          <a:p>
            <a:pPr algn="ctr"/>
            <a:r>
              <a:rPr lang="en-US" altLang="zh-CN" sz="800" b="1">
                <a:solidFill>
                  <a:srgbClr val="000000"/>
                </a:solidFill>
                <a:ea typeface="SimSun" charset="0"/>
                <a:cs typeface="SimSun" charset="0"/>
              </a:rPr>
              <a:t> </a:t>
            </a:r>
          </a:p>
        </p:txBody>
      </p:sp>
      <p:sp>
        <p:nvSpPr>
          <p:cNvPr id="27697" name="Rectangle 49"/>
          <p:cNvSpPr>
            <a:spLocks noChangeArrowheads="1"/>
          </p:cNvSpPr>
          <p:nvPr/>
        </p:nvSpPr>
        <p:spPr bwMode="auto">
          <a:xfrm>
            <a:off x="7818438" y="987425"/>
            <a:ext cx="1076325" cy="455613"/>
          </a:xfrm>
          <a:prstGeom prst="rect">
            <a:avLst/>
          </a:prstGeom>
          <a:noFill/>
          <a:ln w="12700">
            <a:noFill/>
            <a:miter lim="800000"/>
            <a:headEnd/>
            <a:tailEnd/>
          </a:ln>
          <a:effectLst/>
        </p:spPr>
        <p:txBody>
          <a:bodyPr lIns="90488" tIns="44450" rIns="90488" bIns="44450">
            <a:spAutoFit/>
          </a:bodyPr>
          <a:lstStyle/>
          <a:p>
            <a:pPr algn="ctr">
              <a:defRPr/>
            </a:pPr>
            <a:r>
              <a:rPr lang="zh-CN" altLang="en-US" sz="800" b="1">
                <a:solidFill>
                  <a:srgbClr val="FFFFFF"/>
                </a:solidFill>
                <a:latin typeface="Times New Roman" charset="0"/>
                <a:ea typeface="SimSun" charset="0"/>
                <a:cs typeface="SimSun" charset="0"/>
              </a:rPr>
              <a:t>基督与圣人统治一切</a:t>
            </a:r>
            <a:r>
              <a:rPr lang="en-US" altLang="zh-CN" sz="800" b="1">
                <a:solidFill>
                  <a:srgbClr val="FFFFFF"/>
                </a:solidFill>
                <a:latin typeface="Times New Roman" charset="0"/>
                <a:ea typeface="SimSun" charset="0"/>
                <a:cs typeface="SimSun" charset="0"/>
              </a:rPr>
              <a:t> (</a:t>
            </a:r>
            <a:r>
              <a:rPr lang="zh-CN" altLang="en-US" sz="800" b="1">
                <a:solidFill>
                  <a:srgbClr val="FFFFFF"/>
                </a:solidFill>
                <a:latin typeface="Tahoma" charset="0"/>
                <a:ea typeface="SimSun" charset="0"/>
                <a:cs typeface="SimSun" charset="0"/>
              </a:rPr>
              <a:t>弗</a:t>
            </a:r>
            <a:r>
              <a:rPr lang="en-US" altLang="zh-CN" sz="800" b="1">
                <a:solidFill>
                  <a:srgbClr val="FFFFFF"/>
                </a:solidFill>
                <a:latin typeface="Times New Roman" charset="0"/>
                <a:ea typeface="SimSun" charset="0"/>
                <a:cs typeface="SimSun" charset="0"/>
              </a:rPr>
              <a:t>1:9-10;</a:t>
            </a:r>
            <a:r>
              <a:rPr lang="zh-CN" altLang="en-US" sz="800" b="1">
                <a:solidFill>
                  <a:srgbClr val="FFFFFF"/>
                </a:solidFill>
                <a:latin typeface="Tahoma" charset="0"/>
                <a:ea typeface="SimSun" charset="0"/>
                <a:cs typeface="SimSun" charset="0"/>
              </a:rPr>
              <a:t>启</a:t>
            </a:r>
            <a:r>
              <a:rPr lang="en-US" altLang="zh-CN" sz="800" b="1">
                <a:solidFill>
                  <a:srgbClr val="FFFFFF"/>
                </a:solidFill>
                <a:latin typeface="Times New Roman" charset="0"/>
                <a:ea typeface="SimSun" charset="0"/>
                <a:cs typeface="SimSun" charset="0"/>
              </a:rPr>
              <a:t>20:1-6; 22:5b)</a:t>
            </a:r>
          </a:p>
        </p:txBody>
      </p:sp>
      <p:grpSp>
        <p:nvGrpSpPr>
          <p:cNvPr id="67626" name="Group 50"/>
          <p:cNvGrpSpPr>
            <a:grpSpLocks/>
          </p:cNvGrpSpPr>
          <p:nvPr/>
        </p:nvGrpSpPr>
        <p:grpSpPr bwMode="auto">
          <a:xfrm>
            <a:off x="4648200" y="5013176"/>
            <a:ext cx="76200" cy="304800"/>
            <a:chOff x="2928" y="3216"/>
            <a:chExt cx="48" cy="192"/>
          </a:xfrm>
        </p:grpSpPr>
        <p:sp>
          <p:nvSpPr>
            <p:cNvPr id="67686" name="Line 51"/>
            <p:cNvSpPr>
              <a:spLocks noChangeShapeType="1"/>
            </p:cNvSpPr>
            <p:nvPr/>
          </p:nvSpPr>
          <p:spPr bwMode="auto">
            <a:xfrm>
              <a:off x="2928" y="3216"/>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87" name="Line 52"/>
            <p:cNvSpPr>
              <a:spLocks noChangeShapeType="1"/>
            </p:cNvSpPr>
            <p:nvPr/>
          </p:nvSpPr>
          <p:spPr bwMode="auto">
            <a:xfrm>
              <a:off x="2928" y="340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88" name="Line 53"/>
            <p:cNvSpPr>
              <a:spLocks noChangeShapeType="1"/>
            </p:cNvSpPr>
            <p:nvPr/>
          </p:nvSpPr>
          <p:spPr bwMode="auto">
            <a:xfrm>
              <a:off x="2976" y="3216"/>
              <a:ext cx="0" cy="19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grpSp>
      <p:grpSp>
        <p:nvGrpSpPr>
          <p:cNvPr id="67627" name="Group 54"/>
          <p:cNvGrpSpPr>
            <a:grpSpLocks/>
          </p:cNvGrpSpPr>
          <p:nvPr/>
        </p:nvGrpSpPr>
        <p:grpSpPr bwMode="auto">
          <a:xfrm>
            <a:off x="4876800" y="5333851"/>
            <a:ext cx="76200" cy="212725"/>
            <a:chOff x="3072" y="3418"/>
            <a:chExt cx="48" cy="134"/>
          </a:xfrm>
        </p:grpSpPr>
        <p:sp>
          <p:nvSpPr>
            <p:cNvPr id="67683" name="Line 55"/>
            <p:cNvSpPr>
              <a:spLocks noChangeShapeType="1"/>
            </p:cNvSpPr>
            <p:nvPr/>
          </p:nvSpPr>
          <p:spPr bwMode="auto">
            <a:xfrm>
              <a:off x="3072" y="3418"/>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84" name="Line 56"/>
            <p:cNvSpPr>
              <a:spLocks noChangeShapeType="1"/>
            </p:cNvSpPr>
            <p:nvPr/>
          </p:nvSpPr>
          <p:spPr bwMode="auto">
            <a:xfrm>
              <a:off x="3072" y="3552"/>
              <a:ext cx="48" cy="0"/>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85" name="Line 57"/>
            <p:cNvSpPr>
              <a:spLocks noChangeShapeType="1"/>
            </p:cNvSpPr>
            <p:nvPr/>
          </p:nvSpPr>
          <p:spPr bwMode="auto">
            <a:xfrm>
              <a:off x="3120" y="3418"/>
              <a:ext cx="0" cy="13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grpSp>
      <p:sp>
        <p:nvSpPr>
          <p:cNvPr id="27706" name="Rectangle 58"/>
          <p:cNvSpPr>
            <a:spLocks noChangeArrowheads="1"/>
          </p:cNvSpPr>
          <p:nvPr/>
        </p:nvSpPr>
        <p:spPr bwMode="auto">
          <a:xfrm rot="16200000">
            <a:off x="1503362" y="2586038"/>
            <a:ext cx="593725" cy="33655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600" b="1">
                <a:solidFill>
                  <a:srgbClr val="FFFFFF"/>
                </a:solidFill>
                <a:latin typeface="Nadianne" charset="0"/>
                <a:ea typeface="SimSun" charset="0"/>
                <a:cs typeface="SimSun" charset="0"/>
              </a:rPr>
              <a:t>地区</a:t>
            </a:r>
            <a:endParaRPr lang="en-US" altLang="zh-CN" sz="1600" b="1">
              <a:solidFill>
                <a:srgbClr val="FFFFFF"/>
              </a:solidFill>
              <a:latin typeface="Nadianne" charset="0"/>
              <a:ea typeface="SimSun" charset="0"/>
              <a:cs typeface="SimSun" charset="0"/>
            </a:endParaRPr>
          </a:p>
        </p:txBody>
      </p:sp>
      <p:sp>
        <p:nvSpPr>
          <p:cNvPr id="27707" name="Rectangle 59"/>
          <p:cNvSpPr>
            <a:spLocks noChangeArrowheads="1"/>
          </p:cNvSpPr>
          <p:nvPr/>
        </p:nvSpPr>
        <p:spPr bwMode="auto">
          <a:xfrm rot="16200000">
            <a:off x="1881187" y="3760788"/>
            <a:ext cx="606425" cy="33655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600" b="1">
                <a:solidFill>
                  <a:srgbClr val="FFFFFF"/>
                </a:solidFill>
                <a:latin typeface="Nadianne" charset="0"/>
                <a:ea typeface="SimSun" charset="0"/>
                <a:cs typeface="SimSun" charset="0"/>
              </a:rPr>
              <a:t>种子</a:t>
            </a:r>
            <a:endParaRPr lang="en-US" altLang="zh-CN" sz="1600" b="1">
              <a:solidFill>
                <a:srgbClr val="FFFFFF"/>
              </a:solidFill>
              <a:latin typeface="Nadianne" charset="0"/>
              <a:ea typeface="SimSun" charset="0"/>
              <a:cs typeface="SimSun" charset="0"/>
            </a:endParaRPr>
          </a:p>
        </p:txBody>
      </p:sp>
      <p:sp>
        <p:nvSpPr>
          <p:cNvPr id="27708" name="Rectangle 60"/>
          <p:cNvSpPr>
            <a:spLocks noChangeArrowheads="1"/>
          </p:cNvSpPr>
          <p:nvPr/>
        </p:nvSpPr>
        <p:spPr bwMode="auto">
          <a:xfrm rot="16200000">
            <a:off x="2552700" y="5145088"/>
            <a:ext cx="593725" cy="336550"/>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600" b="1">
                <a:solidFill>
                  <a:srgbClr val="FFFFFF"/>
                </a:solidFill>
                <a:latin typeface="Nadianne" charset="0"/>
                <a:ea typeface="SimSun" charset="0"/>
                <a:cs typeface="SimSun" charset="0"/>
              </a:rPr>
              <a:t>祝福</a:t>
            </a:r>
            <a:endParaRPr lang="en-US" altLang="zh-CN" sz="1600" b="1">
              <a:solidFill>
                <a:srgbClr val="FFFFFF"/>
              </a:solidFill>
              <a:latin typeface="Nadianne" charset="0"/>
              <a:ea typeface="SimSun" charset="0"/>
              <a:cs typeface="SimSun" charset="0"/>
            </a:endParaRPr>
          </a:p>
        </p:txBody>
      </p:sp>
      <p:sp>
        <p:nvSpPr>
          <p:cNvPr id="27709" name="Rectangle 61"/>
          <p:cNvSpPr>
            <a:spLocks noChangeArrowheads="1"/>
          </p:cNvSpPr>
          <p:nvPr/>
        </p:nvSpPr>
        <p:spPr bwMode="auto">
          <a:xfrm rot="16200000">
            <a:off x="1190625" y="3886200"/>
            <a:ext cx="720725" cy="244475"/>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defRPr/>
            </a:pPr>
            <a:r>
              <a:rPr lang="zh-CN" altLang="en-US" sz="1000" b="1">
                <a:solidFill>
                  <a:srgbClr val="FFFFFF"/>
                </a:solidFill>
                <a:ea typeface="SimSun" charset="0"/>
                <a:cs typeface="SimSun" charset="0"/>
              </a:rPr>
              <a:t>创</a:t>
            </a:r>
            <a:r>
              <a:rPr lang="en-US" altLang="zh-CN" sz="1000" b="1">
                <a:solidFill>
                  <a:srgbClr val="FFFFFF"/>
                </a:solidFill>
                <a:ea typeface="SimSun" charset="0"/>
                <a:cs typeface="SimSun" charset="0"/>
              </a:rPr>
              <a:t> 12:1-3</a:t>
            </a:r>
          </a:p>
        </p:txBody>
      </p:sp>
      <p:sp>
        <p:nvSpPr>
          <p:cNvPr id="67632" name="Rectangle 62"/>
          <p:cNvSpPr>
            <a:spLocks noChangeArrowheads="1"/>
          </p:cNvSpPr>
          <p:nvPr/>
        </p:nvSpPr>
        <p:spPr bwMode="auto">
          <a:xfrm>
            <a:off x="8385175" y="3429000"/>
            <a:ext cx="750888" cy="4556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基督把王国交给圣父</a:t>
            </a:r>
            <a:endParaRPr lang="en-US" altLang="zh-CN" sz="800" b="1">
              <a:solidFill>
                <a:srgbClr val="000000"/>
              </a:solidFill>
              <a:ea typeface="SimSun" charset="0"/>
              <a:cs typeface="SimSun" charset="0"/>
            </a:endParaRPr>
          </a:p>
          <a:p>
            <a:pPr algn="ctr"/>
            <a:r>
              <a:rPr lang="en-US" altLang="zh-CN" sz="800" b="1">
                <a:solidFill>
                  <a:srgbClr val="000000"/>
                </a:solidFill>
                <a:ea typeface="SimSun" charset="0"/>
                <a:cs typeface="SimSun" charset="0"/>
              </a:rPr>
              <a:t> (</a:t>
            </a:r>
            <a:r>
              <a:rPr lang="zh-CN" altLang="en-US" sz="800" b="1">
                <a:solidFill>
                  <a:srgbClr val="000000"/>
                </a:solidFill>
                <a:latin typeface="Tahoma" charset="0"/>
                <a:ea typeface="SimSun" charset="0"/>
                <a:cs typeface="SimSun" charset="0"/>
              </a:rPr>
              <a:t>林前</a:t>
            </a:r>
            <a:r>
              <a:rPr lang="en-US" altLang="zh-CN" sz="800" b="1">
                <a:solidFill>
                  <a:srgbClr val="000000"/>
                </a:solidFill>
                <a:ea typeface="SimSun" charset="0"/>
                <a:cs typeface="SimSun" charset="0"/>
              </a:rPr>
              <a:t>15:24)</a:t>
            </a:r>
          </a:p>
        </p:txBody>
      </p:sp>
      <p:grpSp>
        <p:nvGrpSpPr>
          <p:cNvPr id="67633" name="Group 63"/>
          <p:cNvGrpSpPr>
            <a:grpSpLocks/>
          </p:cNvGrpSpPr>
          <p:nvPr/>
        </p:nvGrpSpPr>
        <p:grpSpPr bwMode="auto">
          <a:xfrm>
            <a:off x="7823200" y="1676400"/>
            <a:ext cx="611188" cy="450850"/>
            <a:chOff x="4928" y="1056"/>
            <a:chExt cx="385" cy="284"/>
          </a:xfrm>
        </p:grpSpPr>
        <p:sp>
          <p:nvSpPr>
            <p:cNvPr id="67678" name="Freeform 64"/>
            <p:cNvSpPr>
              <a:spLocks/>
            </p:cNvSpPr>
            <p:nvPr/>
          </p:nvSpPr>
          <p:spPr bwMode="auto">
            <a:xfrm>
              <a:off x="4928" y="1056"/>
              <a:ext cx="385" cy="193"/>
            </a:xfrm>
            <a:custGeom>
              <a:avLst/>
              <a:gdLst>
                <a:gd name="T0" fmla="*/ 0 w 385"/>
                <a:gd name="T1" fmla="*/ 192 h 193"/>
                <a:gd name="T2" fmla="*/ 48 w 385"/>
                <a:gd name="T3" fmla="*/ 0 h 193"/>
                <a:gd name="T4" fmla="*/ 96 w 385"/>
                <a:gd name="T5" fmla="*/ 96 h 193"/>
                <a:gd name="T6" fmla="*/ 100 w 385"/>
                <a:gd name="T7" fmla="*/ 98 h 193"/>
                <a:gd name="T8" fmla="*/ 144 w 385"/>
                <a:gd name="T9" fmla="*/ 0 h 193"/>
                <a:gd name="T10" fmla="*/ 192 w 385"/>
                <a:gd name="T11" fmla="*/ 96 h 193"/>
                <a:gd name="T12" fmla="*/ 240 w 385"/>
                <a:gd name="T13" fmla="*/ 0 h 193"/>
                <a:gd name="T14" fmla="*/ 288 w 385"/>
                <a:gd name="T15" fmla="*/ 96 h 193"/>
                <a:gd name="T16" fmla="*/ 336 w 385"/>
                <a:gd name="T17" fmla="*/ 0 h 193"/>
                <a:gd name="T18" fmla="*/ 384 w 385"/>
                <a:gd name="T19" fmla="*/ 192 h 19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5"/>
                <a:gd name="T31" fmla="*/ 0 h 193"/>
                <a:gd name="T32" fmla="*/ 385 w 385"/>
                <a:gd name="T33" fmla="*/ 193 h 19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5" h="193">
                  <a:moveTo>
                    <a:pt x="0" y="192"/>
                  </a:moveTo>
                  <a:lnTo>
                    <a:pt x="48" y="0"/>
                  </a:lnTo>
                  <a:lnTo>
                    <a:pt x="96" y="96"/>
                  </a:lnTo>
                  <a:lnTo>
                    <a:pt x="100" y="98"/>
                  </a:lnTo>
                  <a:lnTo>
                    <a:pt x="144" y="0"/>
                  </a:lnTo>
                  <a:lnTo>
                    <a:pt x="192" y="96"/>
                  </a:lnTo>
                  <a:lnTo>
                    <a:pt x="240" y="0"/>
                  </a:lnTo>
                  <a:lnTo>
                    <a:pt x="288" y="96"/>
                  </a:lnTo>
                  <a:lnTo>
                    <a:pt x="336" y="0"/>
                  </a:lnTo>
                  <a:lnTo>
                    <a:pt x="384" y="192"/>
                  </a:lnTo>
                </a:path>
              </a:pathLst>
            </a:custGeom>
            <a:solidFill>
              <a:srgbClr val="FFFF00"/>
            </a:solidFill>
            <a:ln w="12700" cap="rnd">
              <a:solidFill>
                <a:schemeClr val="tx1"/>
              </a:solidFill>
              <a:round/>
              <a:headEnd/>
              <a:tailEnd/>
            </a:ln>
          </p:spPr>
          <p:txBody>
            <a:bodyPr/>
            <a:lstStyle/>
            <a:p>
              <a:pPr eaLnBrk="1" hangingPunct="1"/>
              <a:endParaRPr lang="en-US">
                <a:solidFill>
                  <a:srgbClr val="000000"/>
                </a:solidFill>
                <a:latin typeface="Lucida Console" charset="0"/>
                <a:ea typeface="SimSun" charset="0"/>
                <a:cs typeface="SimSun" charset="0"/>
              </a:endParaRPr>
            </a:p>
          </p:txBody>
        </p:sp>
        <p:sp>
          <p:nvSpPr>
            <p:cNvPr id="67679" name="Rectangle 65"/>
            <p:cNvSpPr>
              <a:spLocks noChangeArrowheads="1"/>
            </p:cNvSpPr>
            <p:nvPr/>
          </p:nvSpPr>
          <p:spPr bwMode="auto">
            <a:xfrm>
              <a:off x="4928" y="1248"/>
              <a:ext cx="384" cy="48"/>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80" name="Oval 66"/>
            <p:cNvSpPr>
              <a:spLocks noChangeArrowheads="1"/>
            </p:cNvSpPr>
            <p:nvPr/>
          </p:nvSpPr>
          <p:spPr bwMode="auto">
            <a:xfrm>
              <a:off x="4932" y="1252"/>
              <a:ext cx="376" cy="88"/>
            </a:xfrm>
            <a:prstGeom prst="ellipse">
              <a:avLst/>
            </a:prstGeom>
            <a:solidFill>
              <a:schemeClr val="tx1"/>
            </a:solidFill>
            <a:ln w="12700">
              <a:solidFill>
                <a:schemeClr val="tx1"/>
              </a:solidFill>
              <a:round/>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81" name="Line 67"/>
            <p:cNvSpPr>
              <a:spLocks noChangeShapeType="1"/>
            </p:cNvSpPr>
            <p:nvPr/>
          </p:nvSpPr>
          <p:spPr bwMode="auto">
            <a:xfrm>
              <a:off x="4928"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82" name="Line 68"/>
            <p:cNvSpPr>
              <a:spLocks noChangeShapeType="1"/>
            </p:cNvSpPr>
            <p:nvPr/>
          </p:nvSpPr>
          <p:spPr bwMode="auto">
            <a:xfrm>
              <a:off x="5312" y="1248"/>
              <a:ext cx="0" cy="48"/>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grpSp>
      <p:grpSp>
        <p:nvGrpSpPr>
          <p:cNvPr id="67634" name="Group 69"/>
          <p:cNvGrpSpPr>
            <a:grpSpLocks/>
          </p:cNvGrpSpPr>
          <p:nvPr/>
        </p:nvGrpSpPr>
        <p:grpSpPr bwMode="auto">
          <a:xfrm>
            <a:off x="4800600" y="5093940"/>
            <a:ext cx="1184275" cy="104775"/>
            <a:chOff x="3024" y="3278"/>
            <a:chExt cx="746" cy="66"/>
          </a:xfrm>
        </p:grpSpPr>
        <p:sp>
          <p:nvSpPr>
            <p:cNvPr id="67676" name="Line 70"/>
            <p:cNvSpPr>
              <a:spLocks noChangeShapeType="1"/>
            </p:cNvSpPr>
            <p:nvPr/>
          </p:nvSpPr>
          <p:spPr bwMode="auto">
            <a:xfrm>
              <a:off x="3024" y="3312"/>
              <a:ext cx="672" cy="0"/>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77" name="AutoShape 71"/>
            <p:cNvSpPr>
              <a:spLocks noChangeArrowheads="1"/>
            </p:cNvSpPr>
            <p:nvPr/>
          </p:nvSpPr>
          <p:spPr bwMode="auto">
            <a:xfrm rot="5400000">
              <a:off x="3717" y="329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1" hangingPunct="1"/>
              <a:endParaRPr lang="en-US">
                <a:solidFill>
                  <a:srgbClr val="FFFFFF"/>
                </a:solidFill>
                <a:latin typeface="Lucida Console" charset="0"/>
                <a:ea typeface="SimSun" charset="0"/>
                <a:cs typeface="SimSun" charset="0"/>
              </a:endParaRPr>
            </a:p>
          </p:txBody>
        </p:sp>
      </p:grpSp>
      <p:grpSp>
        <p:nvGrpSpPr>
          <p:cNvPr id="67635" name="Group 72"/>
          <p:cNvGrpSpPr>
            <a:grpSpLocks/>
          </p:cNvGrpSpPr>
          <p:nvPr/>
        </p:nvGrpSpPr>
        <p:grpSpPr bwMode="auto">
          <a:xfrm>
            <a:off x="5029200" y="5379690"/>
            <a:ext cx="3001963" cy="104775"/>
            <a:chOff x="3168" y="3458"/>
            <a:chExt cx="1891" cy="66"/>
          </a:xfrm>
        </p:grpSpPr>
        <p:sp>
          <p:nvSpPr>
            <p:cNvPr id="67674" name="Line 73"/>
            <p:cNvSpPr>
              <a:spLocks noChangeShapeType="1"/>
            </p:cNvSpPr>
            <p:nvPr/>
          </p:nvSpPr>
          <p:spPr bwMode="auto">
            <a:xfrm>
              <a:off x="3168" y="3493"/>
              <a:ext cx="1812" cy="6"/>
            </a:xfrm>
            <a:prstGeom prst="line">
              <a:avLst/>
            </a:prstGeom>
            <a:noFill/>
            <a:ln w="12700">
              <a:solidFill>
                <a:schemeClr val="tx1"/>
              </a:solidFill>
              <a:prstDash val="sysDot"/>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75" name="AutoShape 74"/>
            <p:cNvSpPr>
              <a:spLocks noChangeArrowheads="1"/>
            </p:cNvSpPr>
            <p:nvPr/>
          </p:nvSpPr>
          <p:spPr bwMode="auto">
            <a:xfrm rot="5400000">
              <a:off x="5006" y="3471"/>
              <a:ext cx="66" cy="40"/>
            </a:xfrm>
            <a:prstGeom prst="triangle">
              <a:avLst>
                <a:gd name="adj" fmla="val 49995"/>
              </a:avLst>
            </a:prstGeom>
            <a:solidFill>
              <a:schemeClr val="tx1"/>
            </a:solidFill>
            <a:ln w="12700">
              <a:solidFill>
                <a:schemeClr val="tx1"/>
              </a:solidFill>
              <a:miter lim="800000"/>
              <a:headEnd/>
              <a:tailEnd/>
            </a:ln>
          </p:spPr>
          <p:txBody>
            <a:bodyPr wrap="none" anchor="ctr"/>
            <a:lstStyle/>
            <a:p>
              <a:pPr eaLnBrk="1" hangingPunct="1"/>
              <a:endParaRPr lang="en-US">
                <a:solidFill>
                  <a:srgbClr val="FFFFFF"/>
                </a:solidFill>
                <a:latin typeface="Lucida Console" charset="0"/>
                <a:ea typeface="SimSun" charset="0"/>
                <a:cs typeface="SimSun" charset="0"/>
              </a:endParaRPr>
            </a:p>
          </p:txBody>
        </p:sp>
      </p:grpSp>
      <p:sp>
        <p:nvSpPr>
          <p:cNvPr id="67636" name="Rectangle 75"/>
          <p:cNvSpPr>
            <a:spLocks noChangeArrowheads="1"/>
          </p:cNvSpPr>
          <p:nvPr/>
        </p:nvSpPr>
        <p:spPr bwMode="auto">
          <a:xfrm>
            <a:off x="304800" y="6381328"/>
            <a:ext cx="8839200" cy="357187"/>
          </a:xfrm>
          <a:prstGeom prst="rect">
            <a:avLst/>
          </a:prstGeom>
          <a:solidFill>
            <a:srgbClr val="FFFF00"/>
          </a:solidFill>
          <a:ln w="12700">
            <a:solidFill>
              <a:schemeClr val="tx1"/>
            </a:solidFill>
            <a:miter lim="800000"/>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37" name="Rectangle 76"/>
          <p:cNvSpPr>
            <a:spLocks noChangeArrowheads="1"/>
          </p:cNvSpPr>
          <p:nvPr/>
        </p:nvSpPr>
        <p:spPr bwMode="auto">
          <a:xfrm>
            <a:off x="304800" y="6343823"/>
            <a:ext cx="8731695" cy="397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square" lIns="90488" tIns="44450" rIns="90488" bIns="44450">
            <a:spAutoFit/>
          </a:bodyPr>
          <a:lstStyle/>
          <a:p>
            <a:r>
              <a:rPr lang="zh-CN" altLang="en-US" sz="1000" b="1">
                <a:solidFill>
                  <a:srgbClr val="000000"/>
                </a:solidFill>
                <a:latin typeface="Times New Roman" charset="0"/>
                <a:ea typeface="SimSun" charset="0"/>
                <a:cs typeface="SimSun" charset="0"/>
              </a:rPr>
              <a:t>圣经包含两大王国和契约的重点。</a:t>
            </a:r>
            <a:r>
              <a:rPr lang="zh-CN" altLang="en-US" sz="1000" b="1">
                <a:solidFill>
                  <a:srgbClr val="000000"/>
                </a:solidFill>
                <a:latin typeface="Lucida Console" charset="0"/>
                <a:ea typeface="SimSun" charset="0"/>
                <a:cs typeface="SimSun" charset="0"/>
              </a:rPr>
              <a:t>从亚伯拉罕到基督，</a:t>
            </a:r>
            <a:r>
              <a:rPr lang="zh-CN" altLang="en-US" sz="1000" b="1">
                <a:solidFill>
                  <a:srgbClr val="000000"/>
                </a:solidFill>
                <a:latin typeface="Times New Roman" charset="0"/>
                <a:ea typeface="SimSun" charset="0"/>
                <a:cs typeface="SimSun" charset="0"/>
              </a:rPr>
              <a:t>上帝扩大了以色列的任务，包括教会</a:t>
            </a:r>
            <a:r>
              <a:rPr lang="en-US" altLang="zh-CN" sz="1000" b="1">
                <a:solidFill>
                  <a:srgbClr val="000000"/>
                </a:solidFill>
                <a:latin typeface="Times New Roman" charset="0"/>
                <a:ea typeface="SimSun" charset="0"/>
                <a:cs typeface="SimSun" charset="0"/>
              </a:rPr>
              <a:t> (</a:t>
            </a:r>
            <a:r>
              <a:rPr lang="zh-CN" altLang="en-US" sz="1000" b="1">
                <a:solidFill>
                  <a:srgbClr val="000000"/>
                </a:solidFill>
                <a:latin typeface="Tahoma" charset="0"/>
                <a:ea typeface="SimSun" charset="0"/>
                <a:cs typeface="SimSun" charset="0"/>
              </a:rPr>
              <a:t>连续性</a:t>
            </a:r>
            <a:r>
              <a:rPr lang="en-US" altLang="zh-CN" sz="1000" b="1">
                <a:solidFill>
                  <a:srgbClr val="000000"/>
                </a:solidFill>
                <a:latin typeface="Times New Roman" charset="0"/>
                <a:ea typeface="SimSun" charset="0"/>
                <a:cs typeface="SimSun" charset="0"/>
              </a:rPr>
              <a:t>)</a:t>
            </a:r>
            <a:r>
              <a:rPr lang="zh-CN" altLang="en-US" sz="1000" b="1">
                <a:solidFill>
                  <a:srgbClr val="000000"/>
                </a:solidFill>
                <a:latin typeface="Times New Roman" charset="0"/>
                <a:ea typeface="SimSun" charset="0"/>
                <a:cs typeface="SimSun" charset="0"/>
              </a:rPr>
              <a:t>。但教会从没代替以色列作新的以色列。</a:t>
            </a:r>
            <a:r>
              <a:rPr lang="en-US" altLang="zh-CN" sz="1000" b="1">
                <a:solidFill>
                  <a:srgbClr val="000000"/>
                </a:solidFill>
                <a:latin typeface="Times New Roman" charset="0"/>
                <a:ea typeface="SimSun" charset="0"/>
                <a:cs typeface="SimSun" charset="0"/>
              </a:rPr>
              <a:t> </a:t>
            </a:r>
            <a:r>
              <a:rPr lang="en-US" altLang="zh-CN" sz="1000" b="1">
                <a:solidFill>
                  <a:srgbClr val="000000"/>
                </a:solidFill>
                <a:latin typeface="Lucida Console" charset="0"/>
                <a:ea typeface="SimSun" charset="0"/>
                <a:cs typeface="SimSun" charset="0"/>
              </a:rPr>
              <a:t>(</a:t>
            </a:r>
            <a:r>
              <a:rPr lang="zh-CN" altLang="en-US" sz="1000" b="1">
                <a:solidFill>
                  <a:srgbClr val="000000"/>
                </a:solidFill>
                <a:latin typeface="Lucida Console" charset="0"/>
                <a:ea typeface="SimSun" charset="0"/>
                <a:cs typeface="SimSun" charset="0"/>
              </a:rPr>
              <a:t>不连续</a:t>
            </a:r>
            <a:r>
              <a:rPr lang="en-US" altLang="zh-CN" sz="1000" b="1">
                <a:solidFill>
                  <a:srgbClr val="000000"/>
                </a:solidFill>
                <a:latin typeface="Lucida Console" charset="0"/>
                <a:ea typeface="SimSun" charset="0"/>
                <a:cs typeface="SimSun" charset="0"/>
              </a:rPr>
              <a:t>)</a:t>
            </a:r>
            <a:r>
              <a:rPr lang="en-US" altLang="zh-CN" sz="1000" b="1">
                <a:solidFill>
                  <a:srgbClr val="000000"/>
                </a:solidFill>
                <a:latin typeface="Times New Roman" charset="0"/>
                <a:ea typeface="SimSun" charset="0"/>
                <a:cs typeface="SimSun" charset="0"/>
              </a:rPr>
              <a:t> </a:t>
            </a:r>
          </a:p>
          <a:p>
            <a:r>
              <a:rPr lang="zh-CN" altLang="en-US" sz="1000" b="1">
                <a:solidFill>
                  <a:srgbClr val="000000"/>
                </a:solidFill>
                <a:latin typeface="Times New Roman" charset="0"/>
                <a:ea typeface="SimSun" charset="0"/>
                <a:cs typeface="SimSun" charset="0"/>
              </a:rPr>
              <a:t>当耶稣再来的时候，以色列相信他，必将享有全世界的名声。</a:t>
            </a:r>
            <a:r>
              <a:rPr lang="en-US" altLang="zh-CN" sz="1000" b="1">
                <a:solidFill>
                  <a:srgbClr val="000000"/>
                </a:solidFill>
                <a:latin typeface="Times New Roman" charset="0"/>
                <a:ea typeface="SimSun" charset="0"/>
                <a:cs typeface="SimSun" charset="0"/>
              </a:rPr>
              <a:t> </a:t>
            </a:r>
          </a:p>
        </p:txBody>
      </p:sp>
      <p:sp>
        <p:nvSpPr>
          <p:cNvPr id="67638" name="Rectangle 77"/>
          <p:cNvSpPr>
            <a:spLocks noChangeArrowheads="1"/>
          </p:cNvSpPr>
          <p:nvPr/>
        </p:nvSpPr>
        <p:spPr bwMode="auto">
          <a:xfrm>
            <a:off x="5114925" y="2095500"/>
            <a:ext cx="54133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a typeface="SimSun" charset="0"/>
                <a:cs typeface="SimSun" charset="0"/>
              </a:rPr>
              <a:t>以色列</a:t>
            </a:r>
            <a:endParaRPr lang="en-US" altLang="zh-CN" sz="900" b="1">
              <a:solidFill>
                <a:srgbClr val="FFFFFF"/>
              </a:solidFill>
              <a:ea typeface="SimSun" charset="0"/>
              <a:cs typeface="SimSun" charset="0"/>
            </a:endParaRPr>
          </a:p>
        </p:txBody>
      </p:sp>
      <p:sp>
        <p:nvSpPr>
          <p:cNvPr id="67639" name="Rectangle 78"/>
          <p:cNvSpPr>
            <a:spLocks noChangeArrowheads="1"/>
          </p:cNvSpPr>
          <p:nvPr/>
        </p:nvSpPr>
        <p:spPr bwMode="auto">
          <a:xfrm>
            <a:off x="6146800" y="2095500"/>
            <a:ext cx="427038"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r>
              <a:rPr lang="zh-CN" altLang="en-US" sz="900" b="1">
                <a:solidFill>
                  <a:srgbClr val="FFFFFF"/>
                </a:solidFill>
                <a:ea typeface="SimSun" charset="0"/>
                <a:cs typeface="SimSun" charset="0"/>
              </a:rPr>
              <a:t>教会</a:t>
            </a:r>
            <a:endParaRPr lang="en-US" altLang="zh-CN" sz="900" b="1">
              <a:solidFill>
                <a:srgbClr val="FFFFFF"/>
              </a:solidFill>
              <a:ea typeface="SimSun" charset="0"/>
              <a:cs typeface="SimSun" charset="0"/>
            </a:endParaRPr>
          </a:p>
        </p:txBody>
      </p:sp>
      <p:sp>
        <p:nvSpPr>
          <p:cNvPr id="27727" name="Rectangle 79"/>
          <p:cNvSpPr>
            <a:spLocks noChangeArrowheads="1"/>
          </p:cNvSpPr>
          <p:nvPr/>
        </p:nvSpPr>
        <p:spPr bwMode="auto">
          <a:xfrm>
            <a:off x="4976813" y="2239963"/>
            <a:ext cx="790575" cy="211137"/>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lgn="ctr">
              <a:defRPr/>
            </a:pPr>
            <a:r>
              <a:rPr lang="en-US" altLang="zh-CN" sz="800" b="1">
                <a:solidFill>
                  <a:srgbClr val="FFFFFF"/>
                </a:solidFill>
                <a:ea typeface="SimSun" charset="0"/>
                <a:cs typeface="SimSun" charset="0"/>
              </a:rPr>
              <a:t>(</a:t>
            </a:r>
            <a:r>
              <a:rPr lang="zh-CN" altLang="en-US" sz="800" b="1">
                <a:solidFill>
                  <a:srgbClr val="FFFFFF"/>
                </a:solidFill>
                <a:ea typeface="SimSun" charset="0"/>
                <a:cs typeface="SimSun" charset="0"/>
              </a:rPr>
              <a:t>国家的重点</a:t>
            </a:r>
            <a:r>
              <a:rPr lang="en-US" altLang="zh-CN" sz="800" b="1">
                <a:solidFill>
                  <a:srgbClr val="FFFFFF"/>
                </a:solidFill>
                <a:ea typeface="SimSun" charset="0"/>
                <a:cs typeface="SimSun" charset="0"/>
              </a:rPr>
              <a:t>)</a:t>
            </a:r>
          </a:p>
        </p:txBody>
      </p:sp>
      <p:graphicFrame>
        <p:nvGraphicFramePr>
          <p:cNvPr id="67641" name="Object 2"/>
          <p:cNvGraphicFramePr>
            <a:graphicFrameLocks/>
          </p:cNvGraphicFramePr>
          <p:nvPr/>
        </p:nvGraphicFramePr>
        <p:xfrm>
          <a:off x="228600" y="49213"/>
          <a:ext cx="665163" cy="636587"/>
        </p:xfrm>
        <a:graphic>
          <a:graphicData uri="http://schemas.openxmlformats.org/presentationml/2006/ole">
            <mc:AlternateContent xmlns:mc="http://schemas.openxmlformats.org/markup-compatibility/2006">
              <mc:Choice xmlns:v="urn:schemas-microsoft-com:vml" Requires="v">
                <p:oleObj spid="_x0000_s143491" name="Microsoft ClipArt Gallery" r:id="rId5" imgW="2120900" imgH="2108200" progId="MS_ClipArt_Gallery">
                  <p:embed/>
                </p:oleObj>
              </mc:Choice>
              <mc:Fallback>
                <p:oleObj name="Microsoft ClipArt Gallery" r:id="rId5" imgW="2120900" imgH="2108200" progId="MS_ClipArt_Gallery">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8600" y="49213"/>
                        <a:ext cx="665163" cy="6365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1270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7"/>
                                </a:schemeClr>
                              </a:outerShdw>
                            </a:effectLst>
                          </a14:hiddenEffects>
                        </a:ext>
                      </a:extLst>
                    </p:spPr>
                  </p:pic>
                </p:oleObj>
              </mc:Fallback>
            </mc:AlternateContent>
          </a:graphicData>
        </a:graphic>
      </p:graphicFrame>
      <p:sp>
        <p:nvSpPr>
          <p:cNvPr id="27729" name="Rectangle 81"/>
          <p:cNvSpPr>
            <a:spLocks noChangeArrowheads="1"/>
          </p:cNvSpPr>
          <p:nvPr/>
        </p:nvSpPr>
        <p:spPr bwMode="auto">
          <a:xfrm>
            <a:off x="6067425" y="2239963"/>
            <a:ext cx="1146175" cy="211137"/>
          </a:xfrm>
          <a:prstGeom prst="rect">
            <a:avLst/>
          </a:prstGeom>
          <a:noFill/>
          <a:ln w="12700">
            <a:noFill/>
            <a:miter lim="800000"/>
            <a:headEnd/>
            <a:tailEnd/>
          </a:ln>
          <a:effectLst>
            <a:outerShdw blurRad="63500" dist="38099" dir="2700000" algn="ctr" rotWithShape="0">
              <a:srgbClr val="000000">
                <a:alpha val="74998"/>
              </a:srgbClr>
            </a:outerShdw>
          </a:effectLst>
        </p:spPr>
        <p:txBody>
          <a:bodyPr wrap="none" lIns="90488" tIns="44450" rIns="90488" bIns="44450">
            <a:spAutoFit/>
          </a:bodyPr>
          <a:lstStyle/>
          <a:p>
            <a:pPr algn="ctr">
              <a:defRPr/>
            </a:pPr>
            <a:r>
              <a:rPr lang="zh-CN" altLang="en-US" sz="800" b="1">
                <a:solidFill>
                  <a:srgbClr val="FFFFFF"/>
                </a:solidFill>
                <a:ea typeface="SimSun" charset="0"/>
                <a:cs typeface="SimSun" charset="0"/>
              </a:rPr>
              <a:t>新人</a:t>
            </a:r>
            <a:r>
              <a:rPr lang="en-US" altLang="zh-CN" sz="800" b="1">
                <a:solidFill>
                  <a:srgbClr val="FFFFFF"/>
                </a:solidFill>
                <a:ea typeface="SimSun" charset="0"/>
                <a:cs typeface="SimSun" charset="0"/>
              </a:rPr>
              <a:t> (</a:t>
            </a:r>
            <a:r>
              <a:rPr lang="zh-CN" altLang="en-US" sz="800" b="1">
                <a:solidFill>
                  <a:srgbClr val="FFFFFF"/>
                </a:solidFill>
                <a:latin typeface="Tahoma" charset="0"/>
                <a:ea typeface="SimSun" charset="0"/>
                <a:cs typeface="SimSun" charset="0"/>
              </a:rPr>
              <a:t>以弗所书</a:t>
            </a:r>
            <a:r>
              <a:rPr lang="en-US" altLang="zh-CN" sz="800" b="1">
                <a:solidFill>
                  <a:srgbClr val="FFFFFF"/>
                </a:solidFill>
                <a:ea typeface="SimSun" charset="0"/>
                <a:cs typeface="SimSun" charset="0"/>
              </a:rPr>
              <a:t>2:15)</a:t>
            </a:r>
          </a:p>
        </p:txBody>
      </p:sp>
      <p:sp>
        <p:nvSpPr>
          <p:cNvPr id="67643" name="Line 82"/>
          <p:cNvSpPr>
            <a:spLocks noChangeShapeType="1"/>
          </p:cNvSpPr>
          <p:nvPr/>
        </p:nvSpPr>
        <p:spPr bwMode="auto">
          <a:xfrm>
            <a:off x="5783263" y="2116138"/>
            <a:ext cx="0" cy="1185862"/>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27731" name="Rectangle 83"/>
          <p:cNvSpPr>
            <a:spLocks noChangeArrowheads="1"/>
          </p:cNvSpPr>
          <p:nvPr/>
        </p:nvSpPr>
        <p:spPr bwMode="auto">
          <a:xfrm>
            <a:off x="8172400" y="5805264"/>
            <a:ext cx="863600" cy="305212"/>
          </a:xfrm>
          <a:prstGeom prst="rect">
            <a:avLst/>
          </a:prstGeom>
          <a:noFill/>
          <a:ln w="12700">
            <a:noFill/>
            <a:miter lim="800000"/>
            <a:headEnd/>
            <a:tailEnd/>
          </a:ln>
          <a:effectLst>
            <a:outerShdw blurRad="63500" dist="38099" dir="2700000" algn="ctr" rotWithShape="0">
              <a:srgbClr val="000000">
                <a:alpha val="74998"/>
              </a:srgbClr>
            </a:outerShdw>
          </a:effectLst>
        </p:spPr>
        <p:txBody>
          <a:bodyPr lIns="90488" tIns="44450" rIns="90488" bIns="44450">
            <a:spAutoFit/>
          </a:bodyPr>
          <a:lstStyle/>
          <a:p>
            <a:pPr>
              <a:defRPr/>
            </a:pPr>
            <a:r>
              <a:rPr lang="en-US" altLang="zh-CN" sz="700" b="1" i="1">
                <a:solidFill>
                  <a:srgbClr val="FFFFFF"/>
                </a:solidFill>
                <a:latin typeface="Arial" pitchFamily="-112" charset="0"/>
                <a:ea typeface="宋体" pitchFamily="-112" charset="-122"/>
                <a:cs typeface="宋体" pitchFamily="-112" charset="-122"/>
              </a:rPr>
              <a:t>Second Edition</a:t>
            </a:r>
          </a:p>
          <a:p>
            <a:pPr>
              <a:defRPr/>
            </a:pPr>
            <a:r>
              <a:rPr lang="en-US" altLang="zh-CN" sz="700" b="1" i="1">
                <a:solidFill>
                  <a:srgbClr val="FFFFFF"/>
                </a:solidFill>
                <a:latin typeface="Arial" pitchFamily="-112" charset="0"/>
                <a:ea typeface="宋体" pitchFamily="-112" charset="-122"/>
                <a:cs typeface="宋体" pitchFamily="-112" charset="-122"/>
              </a:rPr>
              <a:t>2 January 1998</a:t>
            </a:r>
          </a:p>
        </p:txBody>
      </p:sp>
      <p:grpSp>
        <p:nvGrpSpPr>
          <p:cNvPr id="67645" name="Group 84"/>
          <p:cNvGrpSpPr>
            <a:grpSpLocks/>
          </p:cNvGrpSpPr>
          <p:nvPr/>
        </p:nvGrpSpPr>
        <p:grpSpPr bwMode="auto">
          <a:xfrm>
            <a:off x="1387475" y="2087563"/>
            <a:ext cx="165100" cy="176212"/>
            <a:chOff x="874" y="1315"/>
            <a:chExt cx="104" cy="111"/>
          </a:xfrm>
          <a:solidFill>
            <a:srgbClr val="FFFF00"/>
          </a:solidFill>
        </p:grpSpPr>
        <p:sp>
          <p:nvSpPr>
            <p:cNvPr id="67672" name="AutoShape 85"/>
            <p:cNvSpPr>
              <a:spLocks noChangeArrowheads="1"/>
            </p:cNvSpPr>
            <p:nvPr/>
          </p:nvSpPr>
          <p:spPr bwMode="auto">
            <a:xfrm>
              <a:off x="874" y="1315"/>
              <a:ext cx="100" cy="81"/>
            </a:xfrm>
            <a:prstGeom prst="triangle">
              <a:avLst>
                <a:gd name="adj" fmla="val 49995"/>
              </a:avLst>
            </a:prstGeom>
            <a:gr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73" name="AutoShape 86"/>
            <p:cNvSpPr>
              <a:spLocks noChangeArrowheads="1"/>
            </p:cNvSpPr>
            <p:nvPr/>
          </p:nvSpPr>
          <p:spPr bwMode="auto">
            <a:xfrm rot="10800000" flipH="1">
              <a:off x="876" y="1340"/>
              <a:ext cx="102" cy="86"/>
            </a:xfrm>
            <a:prstGeom prst="triangle">
              <a:avLst>
                <a:gd name="adj" fmla="val 49995"/>
              </a:avLst>
            </a:prstGeom>
            <a:grp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grpSp>
      <p:grpSp>
        <p:nvGrpSpPr>
          <p:cNvPr id="67646" name="Group 87"/>
          <p:cNvGrpSpPr>
            <a:grpSpLocks/>
          </p:cNvGrpSpPr>
          <p:nvPr/>
        </p:nvGrpSpPr>
        <p:grpSpPr bwMode="auto">
          <a:xfrm>
            <a:off x="2305050" y="3333750"/>
            <a:ext cx="288925" cy="222250"/>
            <a:chOff x="1452" y="2100"/>
            <a:chExt cx="182" cy="140"/>
          </a:xfrm>
        </p:grpSpPr>
        <p:sp>
          <p:nvSpPr>
            <p:cNvPr id="67667" name="Freeform 88"/>
            <p:cNvSpPr>
              <a:spLocks/>
            </p:cNvSpPr>
            <p:nvPr/>
          </p:nvSpPr>
          <p:spPr bwMode="auto">
            <a:xfrm>
              <a:off x="1452" y="2100"/>
              <a:ext cx="182" cy="97"/>
            </a:xfrm>
            <a:custGeom>
              <a:avLst/>
              <a:gdLst>
                <a:gd name="T0" fmla="*/ 0 w 182"/>
                <a:gd name="T1" fmla="*/ 96 h 97"/>
                <a:gd name="T2" fmla="*/ 23 w 182"/>
                <a:gd name="T3" fmla="*/ 0 h 97"/>
                <a:gd name="T4" fmla="*/ 45 w 182"/>
                <a:gd name="T5" fmla="*/ 48 h 97"/>
                <a:gd name="T6" fmla="*/ 47 w 182"/>
                <a:gd name="T7" fmla="*/ 49 h 97"/>
                <a:gd name="T8" fmla="*/ 68 w 182"/>
                <a:gd name="T9" fmla="*/ 0 h 97"/>
                <a:gd name="T10" fmla="*/ 91 w 182"/>
                <a:gd name="T11" fmla="*/ 48 h 97"/>
                <a:gd name="T12" fmla="*/ 113 w 182"/>
                <a:gd name="T13" fmla="*/ 0 h 97"/>
                <a:gd name="T14" fmla="*/ 136 w 182"/>
                <a:gd name="T15" fmla="*/ 48 h 97"/>
                <a:gd name="T16" fmla="*/ 158 w 182"/>
                <a:gd name="T17" fmla="*/ 0 h 97"/>
                <a:gd name="T18" fmla="*/ 181 w 182"/>
                <a:gd name="T19" fmla="*/ 96 h 9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82"/>
                <a:gd name="T31" fmla="*/ 0 h 97"/>
                <a:gd name="T32" fmla="*/ 182 w 182"/>
                <a:gd name="T33" fmla="*/ 97 h 9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82" h="97">
                  <a:moveTo>
                    <a:pt x="0" y="96"/>
                  </a:moveTo>
                  <a:lnTo>
                    <a:pt x="23" y="0"/>
                  </a:lnTo>
                  <a:lnTo>
                    <a:pt x="45" y="48"/>
                  </a:lnTo>
                  <a:lnTo>
                    <a:pt x="47" y="49"/>
                  </a:lnTo>
                  <a:lnTo>
                    <a:pt x="68" y="0"/>
                  </a:lnTo>
                  <a:lnTo>
                    <a:pt x="91" y="48"/>
                  </a:lnTo>
                  <a:lnTo>
                    <a:pt x="113" y="0"/>
                  </a:lnTo>
                  <a:lnTo>
                    <a:pt x="136" y="48"/>
                  </a:lnTo>
                  <a:lnTo>
                    <a:pt x="158" y="0"/>
                  </a:lnTo>
                  <a:lnTo>
                    <a:pt x="181" y="96"/>
                  </a:lnTo>
                </a:path>
              </a:pathLst>
            </a:custGeom>
            <a:solidFill>
              <a:schemeClr val="folHlink"/>
            </a:solidFill>
            <a:ln w="12700" cap="rnd">
              <a:solidFill>
                <a:schemeClr val="tx1"/>
              </a:solidFill>
              <a:round/>
              <a:headEnd/>
              <a:tailEnd/>
            </a:ln>
          </p:spPr>
          <p:txBody>
            <a:bodyPr/>
            <a:lstStyle/>
            <a:p>
              <a:pPr eaLnBrk="1" hangingPunct="1"/>
              <a:endParaRPr lang="en-US">
                <a:solidFill>
                  <a:srgbClr val="000000"/>
                </a:solidFill>
                <a:latin typeface="Lucida Console" charset="0"/>
                <a:ea typeface="SimSun" charset="0"/>
                <a:cs typeface="SimSun" charset="0"/>
              </a:endParaRPr>
            </a:p>
          </p:txBody>
        </p:sp>
        <p:sp>
          <p:nvSpPr>
            <p:cNvPr id="67668" name="Rectangle 89"/>
            <p:cNvSpPr>
              <a:spLocks noChangeArrowheads="1"/>
            </p:cNvSpPr>
            <p:nvPr/>
          </p:nvSpPr>
          <p:spPr bwMode="auto">
            <a:xfrm>
              <a:off x="1452" y="2196"/>
              <a:ext cx="181" cy="24"/>
            </a:xfrm>
            <a:prstGeom prst="rect">
              <a:avLst/>
            </a:prstGeom>
            <a:solidFill>
              <a:schemeClr val="folHlink"/>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69" name="Oval 90"/>
            <p:cNvSpPr>
              <a:spLocks noChangeArrowheads="1"/>
            </p:cNvSpPr>
            <p:nvPr/>
          </p:nvSpPr>
          <p:spPr bwMode="auto">
            <a:xfrm>
              <a:off x="1456" y="2200"/>
              <a:ext cx="173" cy="40"/>
            </a:xfrm>
            <a:prstGeom prst="ellipse">
              <a:avLst/>
            </a:prstGeom>
            <a:solidFill>
              <a:schemeClr val="hlink"/>
            </a:solidFill>
            <a:ln w="12700">
              <a:solidFill>
                <a:schemeClr val="tx1"/>
              </a:solidFill>
              <a:round/>
              <a:headEnd/>
              <a:tailEnd/>
            </a:ln>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70" name="Line 91"/>
            <p:cNvSpPr>
              <a:spLocks noChangeShapeType="1"/>
            </p:cNvSpPr>
            <p:nvPr/>
          </p:nvSpPr>
          <p:spPr bwMode="auto">
            <a:xfrm>
              <a:off x="1452"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sp>
          <p:nvSpPr>
            <p:cNvPr id="67671" name="Line 92"/>
            <p:cNvSpPr>
              <a:spLocks noChangeShapeType="1"/>
            </p:cNvSpPr>
            <p:nvPr/>
          </p:nvSpPr>
          <p:spPr bwMode="auto">
            <a:xfrm>
              <a:off x="1633" y="2196"/>
              <a:ext cx="0" cy="24"/>
            </a:xfrm>
            <a:prstGeom prst="line">
              <a:avLst/>
            </a:prstGeom>
            <a:noFill/>
            <a:ln w="12700">
              <a:solidFill>
                <a:schemeClr val="tx1"/>
              </a:solidFill>
              <a:round/>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Lucida Console" charset="0"/>
                <a:ea typeface="SimSun" charset="0"/>
                <a:cs typeface="SimSun" charset="0"/>
              </a:endParaRPr>
            </a:p>
          </p:txBody>
        </p:sp>
      </p:grpSp>
      <p:grpSp>
        <p:nvGrpSpPr>
          <p:cNvPr id="67647" name="Group 93"/>
          <p:cNvGrpSpPr>
            <a:grpSpLocks/>
          </p:cNvGrpSpPr>
          <p:nvPr/>
        </p:nvGrpSpPr>
        <p:grpSpPr bwMode="auto">
          <a:xfrm>
            <a:off x="1774825" y="1428750"/>
            <a:ext cx="298450" cy="238125"/>
            <a:chOff x="1118" y="900"/>
            <a:chExt cx="188" cy="150"/>
          </a:xfrm>
        </p:grpSpPr>
        <p:grpSp>
          <p:nvGrpSpPr>
            <p:cNvPr id="67661" name="Group 94"/>
            <p:cNvGrpSpPr>
              <a:grpSpLocks/>
            </p:cNvGrpSpPr>
            <p:nvPr/>
          </p:nvGrpSpPr>
          <p:grpSpPr bwMode="auto">
            <a:xfrm>
              <a:off x="1118" y="900"/>
              <a:ext cx="84" cy="150"/>
              <a:chOff x="1118" y="900"/>
              <a:chExt cx="84" cy="150"/>
            </a:xfrm>
          </p:grpSpPr>
          <p:sp>
            <p:nvSpPr>
              <p:cNvPr id="67665" name="Rectangle 95"/>
              <p:cNvSpPr>
                <a:spLocks noChangeArrowheads="1"/>
              </p:cNvSpPr>
              <p:nvPr/>
            </p:nvSpPr>
            <p:spPr bwMode="auto">
              <a:xfrm>
                <a:off x="1118"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66" name="Oval 96"/>
              <p:cNvSpPr>
                <a:spLocks noChangeArrowheads="1"/>
              </p:cNvSpPr>
              <p:nvPr/>
            </p:nvSpPr>
            <p:spPr bwMode="auto">
              <a:xfrm>
                <a:off x="1118"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grpSp>
        <p:grpSp>
          <p:nvGrpSpPr>
            <p:cNvPr id="67662" name="Group 97"/>
            <p:cNvGrpSpPr>
              <a:grpSpLocks/>
            </p:cNvGrpSpPr>
            <p:nvPr/>
          </p:nvGrpSpPr>
          <p:grpSpPr bwMode="auto">
            <a:xfrm>
              <a:off x="1222" y="900"/>
              <a:ext cx="84" cy="150"/>
              <a:chOff x="1222" y="900"/>
              <a:chExt cx="84" cy="150"/>
            </a:xfrm>
          </p:grpSpPr>
          <p:sp>
            <p:nvSpPr>
              <p:cNvPr id="67663" name="Rectangle 98"/>
              <p:cNvSpPr>
                <a:spLocks noChangeArrowheads="1"/>
              </p:cNvSpPr>
              <p:nvPr/>
            </p:nvSpPr>
            <p:spPr bwMode="auto">
              <a:xfrm>
                <a:off x="1222" y="935"/>
                <a:ext cx="84" cy="115"/>
              </a:xfrm>
              <a:prstGeom prst="rect">
                <a:avLst/>
              </a:prstGeom>
              <a:solidFill>
                <a:schemeClr val="accent2"/>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sp>
            <p:nvSpPr>
              <p:cNvPr id="67664" name="Oval 99"/>
              <p:cNvSpPr>
                <a:spLocks noChangeArrowheads="1"/>
              </p:cNvSpPr>
              <p:nvPr/>
            </p:nvSpPr>
            <p:spPr bwMode="auto">
              <a:xfrm>
                <a:off x="1222" y="900"/>
                <a:ext cx="84" cy="56"/>
              </a:xfrm>
              <a:prstGeom prst="ellipse">
                <a:avLst/>
              </a:prstGeom>
              <a:solidFill>
                <a:schemeClr val="accent2"/>
              </a:solidFill>
              <a:ln>
                <a:noFill/>
              </a:ln>
              <a:extLst>
                <a:ext uri="{91240B29-F687-4f45-9708-019B960494DF}">
                  <a14:hiddenLine xmlns:a14="http://schemas.microsoft.com/office/drawing/2010/main" xmlns="" w="12700">
                    <a:solidFill>
                      <a:srgbClr val="000000"/>
                    </a:solidFill>
                    <a:round/>
                    <a:headEnd/>
                    <a:tailEnd/>
                  </a14:hiddenLine>
                </a:ext>
              </a:extLst>
            </p:spPr>
            <p:txBody>
              <a:bodyPr wrap="none" anchor="ctr"/>
              <a:lstStyle/>
              <a:p>
                <a:pPr eaLnBrk="1" hangingPunct="1"/>
                <a:endParaRPr lang="en-US">
                  <a:solidFill>
                    <a:srgbClr val="000000"/>
                  </a:solidFill>
                  <a:latin typeface="Lucida Console" charset="0"/>
                  <a:ea typeface="SimSun" charset="0"/>
                  <a:cs typeface="SimSun" charset="0"/>
                </a:endParaRPr>
              </a:p>
            </p:txBody>
          </p:sp>
        </p:grpSp>
      </p:grpSp>
      <p:sp>
        <p:nvSpPr>
          <p:cNvPr id="67648" name="Rectangle 100"/>
          <p:cNvSpPr>
            <a:spLocks noChangeArrowheads="1"/>
          </p:cNvSpPr>
          <p:nvPr/>
        </p:nvSpPr>
        <p:spPr bwMode="auto">
          <a:xfrm>
            <a:off x="7729538" y="4627563"/>
            <a:ext cx="771525" cy="577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国家的恢复完成所有五个要素</a:t>
            </a:r>
            <a:r>
              <a:rPr lang="en-US" altLang="zh-CN" sz="800" b="1">
                <a:solidFill>
                  <a:srgbClr val="000000"/>
                </a:solidFill>
                <a:ea typeface="SimSun" charset="0"/>
                <a:cs typeface="SimSun" charset="0"/>
              </a:rPr>
              <a:t>(</a:t>
            </a:r>
            <a:r>
              <a:rPr lang="zh-CN" altLang="en-US" sz="800" b="1">
                <a:solidFill>
                  <a:srgbClr val="000000"/>
                </a:solidFill>
                <a:latin typeface="Tahoma" charset="0"/>
                <a:ea typeface="SimSun" charset="0"/>
                <a:cs typeface="SimSun" charset="0"/>
              </a:rPr>
              <a:t>撒迦利亚书</a:t>
            </a:r>
            <a:r>
              <a:rPr lang="en-US" altLang="zh-CN" sz="800" b="1">
                <a:solidFill>
                  <a:srgbClr val="000000"/>
                </a:solidFill>
                <a:ea typeface="SimSun" charset="0"/>
                <a:cs typeface="SimSun" charset="0"/>
              </a:rPr>
              <a:t>8)</a:t>
            </a:r>
          </a:p>
        </p:txBody>
      </p:sp>
      <p:sp>
        <p:nvSpPr>
          <p:cNvPr id="67649" name="Rectangle 101"/>
          <p:cNvSpPr>
            <a:spLocks noChangeArrowheads="1"/>
          </p:cNvSpPr>
          <p:nvPr/>
        </p:nvSpPr>
        <p:spPr bwMode="auto">
          <a:xfrm>
            <a:off x="8416925" y="4611688"/>
            <a:ext cx="669925" cy="455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algn="ctr"/>
            <a:r>
              <a:rPr lang="zh-CN" altLang="en-US" sz="800" b="1">
                <a:solidFill>
                  <a:srgbClr val="000000"/>
                </a:solidFill>
                <a:ea typeface="SimSun" charset="0"/>
                <a:cs typeface="SimSun" charset="0"/>
              </a:rPr>
              <a:t>一切都</a:t>
            </a:r>
            <a:endParaRPr lang="en-US" altLang="zh-CN" sz="800" b="1">
              <a:solidFill>
                <a:srgbClr val="000000"/>
              </a:solidFill>
              <a:ea typeface="SimSun" charset="0"/>
              <a:cs typeface="SimSun" charset="0"/>
            </a:endParaRPr>
          </a:p>
          <a:p>
            <a:pPr algn="ctr"/>
            <a:r>
              <a:rPr lang="zh-CN" altLang="en-US" sz="800" b="1">
                <a:solidFill>
                  <a:srgbClr val="000000"/>
                </a:solidFill>
                <a:ea typeface="SimSun" charset="0"/>
                <a:cs typeface="SimSun" charset="0"/>
              </a:rPr>
              <a:t>更新</a:t>
            </a:r>
            <a:r>
              <a:rPr lang="en-US" altLang="zh-CN" sz="800" b="1">
                <a:solidFill>
                  <a:srgbClr val="000000"/>
                </a:solidFill>
                <a:ea typeface="SimSun" charset="0"/>
                <a:cs typeface="SimSun" charset="0"/>
              </a:rPr>
              <a:t> </a:t>
            </a:r>
          </a:p>
          <a:p>
            <a:pPr algn="ctr"/>
            <a:r>
              <a:rPr lang="en-US" altLang="zh-CN" sz="800" b="1">
                <a:solidFill>
                  <a:srgbClr val="000000"/>
                </a:solidFill>
                <a:ea typeface="SimSun" charset="0"/>
                <a:cs typeface="SimSun" charset="0"/>
              </a:rPr>
              <a:t>(</a:t>
            </a:r>
            <a:r>
              <a:rPr lang="zh-CN" altLang="en-US" sz="800" b="1">
                <a:solidFill>
                  <a:srgbClr val="000000"/>
                </a:solidFill>
                <a:ea typeface="SimSun" charset="0"/>
                <a:cs typeface="SimSun" charset="0"/>
              </a:rPr>
              <a:t>启</a:t>
            </a:r>
            <a:r>
              <a:rPr lang="en-US" altLang="zh-CN" sz="800" b="1">
                <a:solidFill>
                  <a:srgbClr val="000000"/>
                </a:solidFill>
                <a:ea typeface="SimSun" charset="0"/>
                <a:cs typeface="SimSun" charset="0"/>
              </a:rPr>
              <a:t> 21:5)</a:t>
            </a:r>
          </a:p>
        </p:txBody>
      </p:sp>
      <p:sp>
        <p:nvSpPr>
          <p:cNvPr id="67650" name="Rectangle 104"/>
          <p:cNvSpPr>
            <a:spLocks noChangeArrowheads="1"/>
          </p:cNvSpPr>
          <p:nvPr/>
        </p:nvSpPr>
        <p:spPr bwMode="auto">
          <a:xfrm>
            <a:off x="3432175" y="1749425"/>
            <a:ext cx="1276350" cy="242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r>
              <a:rPr lang="zh-CN" altLang="en-US" sz="1000">
                <a:solidFill>
                  <a:srgbClr val="000000"/>
                </a:solidFill>
                <a:latin typeface="Times New Roman" charset="0"/>
                <a:ea typeface="SimSun" charset="0"/>
                <a:cs typeface="SimSun" charset="0"/>
              </a:rPr>
              <a:t>创</a:t>
            </a:r>
            <a:r>
              <a:rPr lang="en-US" altLang="zh-CN" sz="1000">
                <a:solidFill>
                  <a:srgbClr val="000000"/>
                </a:solidFill>
                <a:latin typeface="Times New Roman" charset="0"/>
                <a:ea typeface="SimSun" charset="0"/>
                <a:cs typeface="SimSun" charset="0"/>
              </a:rPr>
              <a:t> 6:18; 9:8-17</a:t>
            </a:r>
          </a:p>
        </p:txBody>
      </p:sp>
      <p:sp>
        <p:nvSpPr>
          <p:cNvPr id="27753" name="Text Box 105"/>
          <p:cNvSpPr txBox="1">
            <a:spLocks noChangeArrowheads="1"/>
          </p:cNvSpPr>
          <p:nvPr/>
        </p:nvSpPr>
        <p:spPr bwMode="auto">
          <a:xfrm>
            <a:off x="8494713" y="33338"/>
            <a:ext cx="5438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en-US" altLang="zh-CN" b="1" dirty="0">
                <a:solidFill>
                  <a:srgbClr val="FFFFFF"/>
                </a:solidFill>
                <a:latin typeface="Arial"/>
                <a:ea typeface="宋体" pitchFamily="-112" charset="-122"/>
                <a:cs typeface="Arial"/>
              </a:rPr>
              <a:t>9g</a:t>
            </a:r>
          </a:p>
        </p:txBody>
      </p:sp>
      <p:sp>
        <p:nvSpPr>
          <p:cNvPr id="27754" name="Rectangle 106"/>
          <p:cNvSpPr>
            <a:spLocks noGrp="1" noChangeArrowheads="1"/>
          </p:cNvSpPr>
          <p:nvPr>
            <p:ph type="title"/>
          </p:nvPr>
        </p:nvSpPr>
        <p:spPr>
          <a:xfrm>
            <a:off x="914400" y="76200"/>
            <a:ext cx="7330008" cy="638175"/>
          </a:xfrm>
          <a:effectLst>
            <a:outerShdw blurRad="63500" dist="38099" dir="2700000" algn="ctr" rotWithShape="0">
              <a:srgbClr val="000000">
                <a:alpha val="50000"/>
              </a:srgbClr>
            </a:outerShdw>
          </a:effectLst>
        </p:spPr>
        <p:txBody>
          <a:bodyPr wrap="square" lIns="90488" tIns="44450" rIns="90488" bIns="44450" anchor="t">
            <a:spAutoFit/>
          </a:bodyPr>
          <a:lstStyle/>
          <a:p>
            <a:pPr algn="l">
              <a:defRPr/>
            </a:pPr>
            <a:r>
              <a:rPr lang="zh-CN" altLang="en-US" sz="3600" b="1">
                <a:solidFill>
                  <a:schemeClr val="bg1"/>
                </a:solidFill>
                <a:latin typeface="Braggadocio" charset="0"/>
              </a:rPr>
              <a:t>王朝与立约时间表</a:t>
            </a:r>
            <a:endParaRPr lang="en-US" altLang="zh-CN" sz="3600" b="1">
              <a:solidFill>
                <a:schemeClr val="bg1"/>
              </a:solidFill>
              <a:latin typeface="Braggadocio" charset="0"/>
            </a:endParaRPr>
          </a:p>
        </p:txBody>
      </p:sp>
      <p:sp>
        <p:nvSpPr>
          <p:cNvPr id="67653" name="Text Box 108"/>
          <p:cNvSpPr txBox="1">
            <a:spLocks noChangeArrowheads="1"/>
          </p:cNvSpPr>
          <p:nvPr/>
        </p:nvSpPr>
        <p:spPr bwMode="auto">
          <a:xfrm>
            <a:off x="5943600" y="2514600"/>
            <a:ext cx="16002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r>
              <a:rPr lang="zh-CN" altLang="en-US" sz="800" b="1">
                <a:solidFill>
                  <a:srgbClr val="FFFFFF"/>
                </a:solidFill>
              </a:rPr>
              <a:t>以色列因拒绝弥赛亚而被上帝</a:t>
            </a:r>
            <a:endParaRPr lang="en-US" altLang="zh-CN" sz="800" b="1">
              <a:solidFill>
                <a:srgbClr val="FFFFFF"/>
              </a:solidFill>
            </a:endParaRPr>
          </a:p>
          <a:p>
            <a:pPr eaLnBrk="1" hangingPunct="1"/>
            <a:r>
              <a:rPr lang="zh-CN" altLang="en-US" sz="800" b="1">
                <a:solidFill>
                  <a:srgbClr val="FFFFFF"/>
                </a:solidFill>
              </a:rPr>
              <a:t>惩罚，十九个世纪</a:t>
            </a:r>
            <a:r>
              <a:rPr lang="en-US" altLang="zh-CN" sz="800" b="1">
                <a:solidFill>
                  <a:srgbClr val="FFFFFF"/>
                </a:solidFill>
              </a:rPr>
              <a:t>(</a:t>
            </a:r>
            <a:r>
              <a:rPr lang="zh-CN" altLang="en-US" sz="800" b="1">
                <a:solidFill>
                  <a:srgbClr val="FFFFFF"/>
                </a:solidFill>
              </a:rPr>
              <a:t>公元</a:t>
            </a:r>
            <a:r>
              <a:rPr lang="en-US" altLang="zh-CN" sz="800" b="1">
                <a:solidFill>
                  <a:srgbClr val="FFFFFF"/>
                </a:solidFill>
              </a:rPr>
              <a:t> 70–</a:t>
            </a:r>
            <a:r>
              <a:rPr lang="zh-CN" altLang="en-US" sz="800" b="1">
                <a:solidFill>
                  <a:srgbClr val="FFFFFF"/>
                </a:solidFill>
              </a:rPr>
              <a:t>公元</a:t>
            </a:r>
            <a:r>
              <a:rPr lang="en-US" altLang="zh-CN" sz="800" b="1">
                <a:solidFill>
                  <a:srgbClr val="FFFFFF"/>
                </a:solidFill>
              </a:rPr>
              <a:t> 1948),</a:t>
            </a:r>
            <a:r>
              <a:rPr lang="zh-CN" altLang="en-US" sz="800" b="1">
                <a:solidFill>
                  <a:srgbClr val="FFFFFF"/>
                </a:solidFill>
              </a:rPr>
              <a:t>被疏散到别地。</a:t>
            </a:r>
            <a:r>
              <a:rPr lang="en-US" altLang="zh-CN" sz="800" b="1">
                <a:solidFill>
                  <a:srgbClr val="FFFFFF"/>
                </a:solidFill>
              </a:rPr>
              <a:t> </a:t>
            </a:r>
          </a:p>
          <a:p>
            <a:pPr eaLnBrk="1" hangingPunct="1"/>
            <a:r>
              <a:rPr lang="zh-CN" altLang="en-US" sz="800" b="1">
                <a:solidFill>
                  <a:srgbClr val="FFFFFF"/>
                </a:solidFill>
              </a:rPr>
              <a:t>现在已经有些被恢复了。</a:t>
            </a:r>
            <a:r>
              <a:rPr lang="en-US" altLang="zh-CN" sz="800" b="1">
                <a:solidFill>
                  <a:srgbClr val="FFFFFF"/>
                </a:solidFill>
              </a:rPr>
              <a:t> </a:t>
            </a:r>
          </a:p>
          <a:p>
            <a:pPr eaLnBrk="1" hangingPunct="1"/>
            <a:r>
              <a:rPr lang="en-US" altLang="zh-CN" sz="800" b="1">
                <a:solidFill>
                  <a:srgbClr val="FFFFFF"/>
                </a:solidFill>
              </a:rPr>
              <a:t>(</a:t>
            </a:r>
            <a:r>
              <a:rPr lang="zh-CN" altLang="en-US" sz="800" b="1">
                <a:solidFill>
                  <a:srgbClr val="FFFFFF"/>
                </a:solidFill>
              </a:rPr>
              <a:t>以西结书</a:t>
            </a:r>
            <a:r>
              <a:rPr lang="en-US" altLang="zh-CN" sz="800" b="1">
                <a:solidFill>
                  <a:srgbClr val="FFFFFF"/>
                </a:solidFill>
              </a:rPr>
              <a:t>37:1-7)</a:t>
            </a:r>
          </a:p>
        </p:txBody>
      </p:sp>
      <p:sp>
        <p:nvSpPr>
          <p:cNvPr id="67654" name="Text Box 109"/>
          <p:cNvSpPr txBox="1">
            <a:spLocks noChangeArrowheads="1"/>
          </p:cNvSpPr>
          <p:nvPr/>
        </p:nvSpPr>
        <p:spPr bwMode="auto">
          <a:xfrm>
            <a:off x="7696200" y="2514600"/>
            <a:ext cx="838200" cy="70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r>
              <a:rPr lang="zh-CN" altLang="en-US" sz="800" b="1">
                <a:solidFill>
                  <a:srgbClr val="FFFFFF"/>
                </a:solidFill>
              </a:rPr>
              <a:t>全部恢复</a:t>
            </a:r>
            <a:r>
              <a:rPr lang="en-US" altLang="zh-CN" sz="800" b="1">
                <a:solidFill>
                  <a:srgbClr val="FFFFFF"/>
                </a:solidFill>
              </a:rPr>
              <a:t> (</a:t>
            </a:r>
            <a:r>
              <a:rPr lang="zh-CN" altLang="en-US" sz="800" b="1">
                <a:solidFill>
                  <a:srgbClr val="FFFFFF"/>
                </a:solidFill>
              </a:rPr>
              <a:t>结</a:t>
            </a:r>
            <a:r>
              <a:rPr lang="en-US" altLang="zh-CN" sz="800" b="1">
                <a:solidFill>
                  <a:srgbClr val="FFFFFF"/>
                </a:solidFill>
              </a:rPr>
              <a:t>37:8-28) </a:t>
            </a:r>
          </a:p>
          <a:p>
            <a:pPr eaLnBrk="1" hangingPunct="1"/>
            <a:r>
              <a:rPr lang="zh-CN" altLang="en-US" sz="800" b="1">
                <a:solidFill>
                  <a:srgbClr val="FFFFFF"/>
                </a:solidFill>
              </a:rPr>
              <a:t>耶路撒冷成为</a:t>
            </a:r>
            <a:endParaRPr lang="en-US" altLang="zh-CN" sz="800" b="1">
              <a:solidFill>
                <a:srgbClr val="FFFFFF"/>
              </a:solidFill>
            </a:endParaRPr>
          </a:p>
          <a:p>
            <a:pPr eaLnBrk="1" hangingPunct="1"/>
            <a:r>
              <a:rPr lang="zh-CN" altLang="en-US" sz="800" b="1">
                <a:solidFill>
                  <a:srgbClr val="FFFFFF"/>
                </a:solidFill>
              </a:rPr>
              <a:t>世界首都</a:t>
            </a:r>
            <a:endParaRPr lang="en-US" altLang="zh-CN" sz="800" b="1">
              <a:solidFill>
                <a:srgbClr val="FFFFFF"/>
              </a:solidFill>
            </a:endParaRPr>
          </a:p>
          <a:p>
            <a:pPr eaLnBrk="1" hangingPunct="1"/>
            <a:r>
              <a:rPr lang="en-US" altLang="zh-CN" sz="800" b="1">
                <a:solidFill>
                  <a:srgbClr val="FFFFFF"/>
                </a:solidFill>
              </a:rPr>
              <a:t>(</a:t>
            </a:r>
            <a:r>
              <a:rPr lang="zh-CN" altLang="en-US" sz="800" b="1">
                <a:solidFill>
                  <a:srgbClr val="FFFFFF"/>
                </a:solidFill>
              </a:rPr>
              <a:t>赛</a:t>
            </a:r>
            <a:r>
              <a:rPr lang="en-US" altLang="zh-CN" sz="800" b="1">
                <a:solidFill>
                  <a:srgbClr val="FFFFFF"/>
                </a:solidFill>
              </a:rPr>
              <a:t>2:1-5)</a:t>
            </a:r>
          </a:p>
        </p:txBody>
      </p:sp>
      <p:sp>
        <p:nvSpPr>
          <p:cNvPr id="67655" name="Text Box 110"/>
          <p:cNvSpPr txBox="1">
            <a:spLocks noChangeArrowheads="1"/>
          </p:cNvSpPr>
          <p:nvPr/>
        </p:nvSpPr>
        <p:spPr bwMode="auto">
          <a:xfrm>
            <a:off x="8458200" y="2590800"/>
            <a:ext cx="762000"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r>
              <a:rPr lang="zh-CN" altLang="en-US" sz="800" b="1">
                <a:solidFill>
                  <a:srgbClr val="FFFFFF"/>
                </a:solidFill>
              </a:rPr>
              <a:t>新耶路撒冷</a:t>
            </a:r>
            <a:endParaRPr lang="en-US" altLang="zh-CN" sz="800" b="1">
              <a:solidFill>
                <a:srgbClr val="FFFFFF"/>
              </a:solidFill>
            </a:endParaRPr>
          </a:p>
          <a:p>
            <a:pPr eaLnBrk="1" hangingPunct="1"/>
            <a:r>
              <a:rPr lang="en-US" altLang="zh-CN" sz="800" b="1">
                <a:solidFill>
                  <a:srgbClr val="FFFFFF"/>
                </a:solidFill>
              </a:rPr>
              <a:t>(</a:t>
            </a:r>
            <a:r>
              <a:rPr lang="zh-CN" altLang="en-US" sz="800" b="1">
                <a:solidFill>
                  <a:srgbClr val="FFFFFF"/>
                </a:solidFill>
              </a:rPr>
              <a:t>启</a:t>
            </a:r>
            <a:r>
              <a:rPr lang="en-US" altLang="zh-CN" sz="800" b="1">
                <a:solidFill>
                  <a:srgbClr val="FFFFFF"/>
                </a:solidFill>
              </a:rPr>
              <a:t>21)</a:t>
            </a:r>
          </a:p>
        </p:txBody>
      </p:sp>
      <p:sp>
        <p:nvSpPr>
          <p:cNvPr id="67656" name="Text Box 111"/>
          <p:cNvSpPr txBox="1">
            <a:spLocks noChangeArrowheads="1"/>
          </p:cNvSpPr>
          <p:nvPr/>
        </p:nvSpPr>
        <p:spPr bwMode="auto">
          <a:xfrm>
            <a:off x="2195736" y="2590800"/>
            <a:ext cx="266700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eaLnBrk="1" hangingPunct="1"/>
            <a:r>
              <a:rPr lang="zh-CN" altLang="en-US" sz="800" b="1">
                <a:solidFill>
                  <a:srgbClr val="FFFFFF"/>
                </a:solidFill>
              </a:rPr>
              <a:t>创</a:t>
            </a:r>
            <a:r>
              <a:rPr lang="en-US" altLang="zh-CN" sz="800" b="1">
                <a:solidFill>
                  <a:srgbClr val="FFFFFF"/>
                </a:solidFill>
              </a:rPr>
              <a:t> 15:18 (cf. </a:t>
            </a:r>
            <a:r>
              <a:rPr lang="zh-CN" altLang="en-US" sz="800" b="1">
                <a:solidFill>
                  <a:srgbClr val="FFFFFF"/>
                </a:solidFill>
              </a:rPr>
              <a:t>申</a:t>
            </a:r>
            <a:r>
              <a:rPr lang="en-US" altLang="zh-CN" sz="800" b="1">
                <a:solidFill>
                  <a:srgbClr val="FFFFFF"/>
                </a:solidFill>
              </a:rPr>
              <a:t> 30:1-10) </a:t>
            </a:r>
            <a:r>
              <a:rPr lang="zh-CN" altLang="en-US" sz="800" b="1">
                <a:solidFill>
                  <a:srgbClr val="FFFFFF"/>
                </a:solidFill>
              </a:rPr>
              <a:t>应许</a:t>
            </a:r>
            <a:r>
              <a:rPr lang="en-US" altLang="zh-CN" sz="800" b="1">
                <a:solidFill>
                  <a:srgbClr val="FFFFFF"/>
                </a:solidFill>
              </a:rPr>
              <a:t>:</a:t>
            </a:r>
          </a:p>
          <a:p>
            <a:pPr eaLnBrk="1" hangingPunct="1">
              <a:buFontTx/>
              <a:buChar char="•"/>
            </a:pPr>
            <a:r>
              <a:rPr lang="en-US" altLang="zh-CN" sz="800" b="1">
                <a:solidFill>
                  <a:srgbClr val="FFFFFF"/>
                </a:solidFill>
              </a:rPr>
              <a:t> </a:t>
            </a:r>
            <a:r>
              <a:rPr lang="zh-CN" altLang="en-US" sz="800" b="1">
                <a:solidFill>
                  <a:srgbClr val="FFFFFF"/>
                </a:solidFill>
              </a:rPr>
              <a:t>地从大河直到埃及小河</a:t>
            </a:r>
            <a:r>
              <a:rPr lang="en-US" altLang="zh-CN" sz="800" b="1">
                <a:solidFill>
                  <a:srgbClr val="FFFFFF"/>
                </a:solidFill>
              </a:rPr>
              <a:t> (</a:t>
            </a:r>
            <a:r>
              <a:rPr lang="zh-CN" altLang="en-US" sz="800" b="1">
                <a:solidFill>
                  <a:srgbClr val="FFFFFF"/>
                </a:solidFill>
              </a:rPr>
              <a:t>赛</a:t>
            </a:r>
            <a:r>
              <a:rPr lang="en-US" altLang="zh-CN" sz="800" b="1">
                <a:solidFill>
                  <a:srgbClr val="FFFFFF"/>
                </a:solidFill>
              </a:rPr>
              <a:t>27:12)</a:t>
            </a:r>
          </a:p>
          <a:p>
            <a:pPr eaLnBrk="1" hangingPunct="1">
              <a:buFontTx/>
              <a:buChar char="•"/>
            </a:pPr>
            <a:r>
              <a:rPr lang="en-US" altLang="zh-CN" sz="800" b="1">
                <a:solidFill>
                  <a:srgbClr val="FFFFFF"/>
                </a:solidFill>
              </a:rPr>
              <a:t> </a:t>
            </a:r>
            <a:r>
              <a:rPr lang="zh-CN" altLang="en-US" sz="800" b="1">
                <a:solidFill>
                  <a:srgbClr val="FFFFFF"/>
                </a:solidFill>
              </a:rPr>
              <a:t>放逐和重建之后，赐这地为永远为业</a:t>
            </a:r>
            <a:r>
              <a:rPr lang="en-US" altLang="zh-CN" sz="800" b="1">
                <a:solidFill>
                  <a:srgbClr val="FFFFFF"/>
                </a:solidFill>
              </a:rPr>
              <a:t> (</a:t>
            </a:r>
            <a:r>
              <a:rPr lang="zh-CN" altLang="en-US" sz="800" b="1">
                <a:solidFill>
                  <a:srgbClr val="FFFFFF"/>
                </a:solidFill>
              </a:rPr>
              <a:t>创</a:t>
            </a:r>
            <a:r>
              <a:rPr lang="en-US" altLang="zh-CN" sz="800" b="1">
                <a:solidFill>
                  <a:srgbClr val="FFFFFF"/>
                </a:solidFill>
              </a:rPr>
              <a:t> 17:8)</a:t>
            </a:r>
          </a:p>
          <a:p>
            <a:pPr eaLnBrk="1" hangingPunct="1">
              <a:buFontTx/>
              <a:buChar char="•"/>
            </a:pPr>
            <a:r>
              <a:rPr lang="en-US" altLang="zh-CN" sz="800" b="1">
                <a:solidFill>
                  <a:srgbClr val="FFFFFF"/>
                </a:solidFill>
              </a:rPr>
              <a:t> </a:t>
            </a:r>
            <a:r>
              <a:rPr lang="zh-CN" altLang="en-US" sz="800" b="1">
                <a:solidFill>
                  <a:srgbClr val="FFFFFF"/>
                </a:solidFill>
              </a:rPr>
              <a:t>通过这偏地全世界得福</a:t>
            </a:r>
            <a:r>
              <a:rPr lang="en-US" altLang="zh-CN" sz="800" b="1">
                <a:solidFill>
                  <a:srgbClr val="FFFFFF"/>
                </a:solidFill>
              </a:rPr>
              <a:t> (</a:t>
            </a:r>
            <a:r>
              <a:rPr lang="zh-CN" altLang="en-US" sz="800" b="1">
                <a:solidFill>
                  <a:srgbClr val="FFFFFF"/>
                </a:solidFill>
              </a:rPr>
              <a:t>赛</a:t>
            </a:r>
            <a:r>
              <a:rPr lang="en-US" altLang="zh-CN" sz="800" b="1">
                <a:solidFill>
                  <a:srgbClr val="FFFFFF"/>
                </a:solidFill>
              </a:rPr>
              <a:t>14:1-2)</a:t>
            </a:r>
            <a:endParaRPr lang="en-US" altLang="zh-CN" sz="800">
              <a:solidFill>
                <a:srgbClr val="FFFFFF"/>
              </a:solidFill>
            </a:endParaRPr>
          </a:p>
        </p:txBody>
      </p:sp>
      <p:sp>
        <p:nvSpPr>
          <p:cNvPr id="67657" name="Rectangle 112"/>
          <p:cNvSpPr>
            <a:spLocks noChangeArrowheads="1"/>
          </p:cNvSpPr>
          <p:nvPr/>
        </p:nvSpPr>
        <p:spPr bwMode="auto">
          <a:xfrm>
            <a:off x="2667000" y="3733800"/>
            <a:ext cx="1754188" cy="700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8" tIns="44450" rIns="90488" bIns="44450">
            <a:spAutoFit/>
          </a:bodyPr>
          <a:lstStyle/>
          <a:p>
            <a:pPr eaLnBrk="1" hangingPunct="1"/>
            <a:r>
              <a:rPr lang="zh-CN" altLang="en-US" sz="800" b="1">
                <a:solidFill>
                  <a:srgbClr val="000000"/>
                </a:solidFill>
                <a:latin typeface="Lucida Console" charset="0"/>
                <a:ea typeface="SimSun" charset="0"/>
                <a:cs typeface="SimSun" charset="0"/>
              </a:rPr>
              <a:t>撒母耳记下</a:t>
            </a:r>
            <a:r>
              <a:rPr lang="en-US" altLang="zh-CN" sz="800" b="1">
                <a:solidFill>
                  <a:srgbClr val="000000"/>
                </a:solidFill>
                <a:latin typeface="Lucida Console" charset="0"/>
                <a:ea typeface="SimSun" charset="0"/>
                <a:cs typeface="SimSun" charset="0"/>
              </a:rPr>
              <a:t>7:12-16 </a:t>
            </a:r>
            <a:r>
              <a:rPr lang="zh-CN" altLang="en-US" sz="800" b="1">
                <a:solidFill>
                  <a:srgbClr val="000000"/>
                </a:solidFill>
                <a:latin typeface="Lucida Console" charset="0"/>
                <a:ea typeface="SimSun" charset="0"/>
                <a:cs typeface="SimSun" charset="0"/>
              </a:rPr>
              <a:t>永远的应许</a:t>
            </a:r>
            <a:r>
              <a:rPr lang="en-US" altLang="zh-CN" sz="800" b="1">
                <a:solidFill>
                  <a:srgbClr val="000000"/>
                </a:solidFill>
                <a:latin typeface="Lucida Console" charset="0"/>
                <a:ea typeface="SimSun" charset="0"/>
                <a:cs typeface="SimSun" charset="0"/>
              </a:rPr>
              <a:t>:</a:t>
            </a:r>
          </a:p>
          <a:p>
            <a:pPr eaLnBrk="1" hangingPunct="1">
              <a:buFontTx/>
              <a:buChar char="•"/>
            </a:pPr>
            <a:r>
              <a:rPr lang="zh-CN" altLang="en-US" sz="800" b="1">
                <a:solidFill>
                  <a:srgbClr val="000000"/>
                </a:solidFill>
                <a:latin typeface="Lucida Console" charset="0"/>
                <a:ea typeface="SimSun" charset="0"/>
                <a:cs typeface="SimSun" charset="0"/>
              </a:rPr>
              <a:t>儿子</a:t>
            </a:r>
            <a:r>
              <a:rPr lang="en-US" altLang="zh-CN" sz="800" b="1">
                <a:solidFill>
                  <a:srgbClr val="000000"/>
                </a:solidFill>
                <a:latin typeface="Lucida Console" charset="0"/>
                <a:ea typeface="SimSun" charset="0"/>
                <a:cs typeface="SimSun" charset="0"/>
              </a:rPr>
              <a:t> (</a:t>
            </a:r>
            <a:r>
              <a:rPr lang="zh-CN" altLang="en-US" sz="800" b="1">
                <a:solidFill>
                  <a:srgbClr val="000000"/>
                </a:solidFill>
                <a:latin typeface="Lucida Console" charset="0"/>
                <a:ea typeface="SimSun" charset="0"/>
                <a:cs typeface="SimSun" charset="0"/>
              </a:rPr>
              <a:t>家庭永存</a:t>
            </a:r>
            <a:r>
              <a:rPr lang="en-US" altLang="zh-CN" sz="800" b="1">
                <a:solidFill>
                  <a:srgbClr val="000000"/>
                </a:solidFill>
                <a:latin typeface="Lucida Console" charset="0"/>
                <a:ea typeface="SimSun" charset="0"/>
                <a:cs typeface="SimSun" charset="0"/>
              </a:rPr>
              <a:t>)</a:t>
            </a:r>
          </a:p>
          <a:p>
            <a:pPr eaLnBrk="1" hangingPunct="1">
              <a:buFontTx/>
              <a:buChar char="•"/>
            </a:pPr>
            <a:r>
              <a:rPr lang="zh-CN" altLang="en-US" sz="800" b="1">
                <a:solidFill>
                  <a:srgbClr val="000000"/>
                </a:solidFill>
                <a:latin typeface="Lucida Console" charset="0"/>
                <a:ea typeface="SimSun" charset="0"/>
                <a:cs typeface="SimSun" charset="0"/>
              </a:rPr>
              <a:t>王国</a:t>
            </a:r>
            <a:r>
              <a:rPr lang="en-US" altLang="zh-CN" sz="800" b="1">
                <a:solidFill>
                  <a:srgbClr val="000000"/>
                </a:solidFill>
                <a:latin typeface="Lucida Console" charset="0"/>
                <a:ea typeface="SimSun" charset="0"/>
                <a:cs typeface="SimSun" charset="0"/>
              </a:rPr>
              <a:t> (</a:t>
            </a:r>
            <a:r>
              <a:rPr lang="zh-CN" altLang="en-US" sz="800" b="1">
                <a:solidFill>
                  <a:srgbClr val="000000"/>
                </a:solidFill>
                <a:latin typeface="Lucida Console" charset="0"/>
                <a:ea typeface="SimSun" charset="0"/>
                <a:cs typeface="SimSun" charset="0"/>
              </a:rPr>
              <a:t>政治的朝代</a:t>
            </a:r>
            <a:r>
              <a:rPr lang="en-US" altLang="zh-CN" sz="800" b="1">
                <a:solidFill>
                  <a:srgbClr val="000000"/>
                </a:solidFill>
                <a:latin typeface="Lucida Console" charset="0"/>
                <a:ea typeface="SimSun" charset="0"/>
                <a:cs typeface="SimSun" charset="0"/>
              </a:rPr>
              <a:t>)</a:t>
            </a:r>
          </a:p>
          <a:p>
            <a:pPr eaLnBrk="1" hangingPunct="1">
              <a:buFontTx/>
              <a:buChar char="•"/>
            </a:pPr>
            <a:r>
              <a:rPr lang="zh-CN" altLang="en-US" sz="800" b="1">
                <a:solidFill>
                  <a:srgbClr val="000000"/>
                </a:solidFill>
                <a:latin typeface="Lucida Console" charset="0"/>
                <a:ea typeface="SimSun" charset="0"/>
                <a:cs typeface="SimSun" charset="0"/>
              </a:rPr>
              <a:t>宝座</a:t>
            </a:r>
            <a:r>
              <a:rPr lang="en-US" altLang="zh-CN" sz="800" b="1">
                <a:solidFill>
                  <a:srgbClr val="000000"/>
                </a:solidFill>
                <a:latin typeface="Lucida Console" charset="0"/>
                <a:ea typeface="SimSun" charset="0"/>
                <a:cs typeface="SimSun" charset="0"/>
              </a:rPr>
              <a:t> (</a:t>
            </a:r>
            <a:r>
              <a:rPr lang="zh-CN" altLang="en-US" sz="800" b="1">
                <a:solidFill>
                  <a:srgbClr val="000000"/>
                </a:solidFill>
                <a:latin typeface="Lucida Console" charset="0"/>
                <a:ea typeface="SimSun" charset="0"/>
                <a:cs typeface="SimSun" charset="0"/>
              </a:rPr>
              <a:t>后裔有统治的权利</a:t>
            </a:r>
            <a:r>
              <a:rPr lang="en-US" altLang="zh-CN" sz="800" b="1">
                <a:solidFill>
                  <a:srgbClr val="000000"/>
                </a:solidFill>
                <a:latin typeface="Lucida Console" charset="0"/>
                <a:ea typeface="SimSun" charset="0"/>
                <a:cs typeface="SimSun" charset="0"/>
              </a:rPr>
              <a:t>)</a:t>
            </a:r>
          </a:p>
          <a:p>
            <a:pPr eaLnBrk="1" hangingPunct="1">
              <a:buFontTx/>
              <a:buChar char="•"/>
            </a:pPr>
            <a:r>
              <a:rPr lang="zh-CN" altLang="en-US" sz="800" b="1">
                <a:solidFill>
                  <a:srgbClr val="000000"/>
                </a:solidFill>
                <a:latin typeface="Lucida Console" charset="0"/>
                <a:ea typeface="SimSun" charset="0"/>
                <a:cs typeface="SimSun" charset="0"/>
              </a:rPr>
              <a:t>圣殿</a:t>
            </a:r>
            <a:r>
              <a:rPr lang="en-US" altLang="zh-CN" sz="800" b="1">
                <a:solidFill>
                  <a:srgbClr val="000000"/>
                </a:solidFill>
                <a:latin typeface="Lucida Console" charset="0"/>
                <a:ea typeface="SimSun" charset="0"/>
                <a:cs typeface="SimSun" charset="0"/>
              </a:rPr>
              <a:t> (</a:t>
            </a:r>
            <a:r>
              <a:rPr lang="zh-CN" altLang="en-US" sz="800" b="1">
                <a:solidFill>
                  <a:srgbClr val="000000"/>
                </a:solidFill>
                <a:latin typeface="Lucida Console" charset="0"/>
                <a:ea typeface="SimSun" charset="0"/>
                <a:cs typeface="SimSun" charset="0"/>
              </a:rPr>
              <a:t>由儿子建造</a:t>
            </a:r>
            <a:r>
              <a:rPr lang="en-US" altLang="zh-CN" sz="800" b="1">
                <a:solidFill>
                  <a:srgbClr val="000000"/>
                </a:solidFill>
                <a:latin typeface="Lucida Console" charset="0"/>
                <a:ea typeface="SimSun" charset="0"/>
                <a:cs typeface="SimSun" charset="0"/>
              </a:rPr>
              <a:t>)</a:t>
            </a:r>
          </a:p>
        </p:txBody>
      </p:sp>
      <p:sp>
        <p:nvSpPr>
          <p:cNvPr id="67658" name="Rectangle 113"/>
          <p:cNvSpPr>
            <a:spLocks noChangeArrowheads="1"/>
          </p:cNvSpPr>
          <p:nvPr/>
        </p:nvSpPr>
        <p:spPr bwMode="auto">
          <a:xfrm>
            <a:off x="3200524" y="4766915"/>
            <a:ext cx="1587500" cy="82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eaLnBrk="1" hangingPunct="1"/>
            <a:r>
              <a:rPr lang="zh-CN" altLang="en-US" sz="800" b="1">
                <a:solidFill>
                  <a:srgbClr val="FFFFFF"/>
                </a:solidFill>
                <a:latin typeface="Lucida Console" charset="0"/>
                <a:ea typeface="SimSun" charset="0"/>
                <a:cs typeface="SimSun" charset="0"/>
              </a:rPr>
              <a:t>耶利米书</a:t>
            </a:r>
            <a:r>
              <a:rPr lang="en-US" altLang="zh-CN" sz="800" b="1">
                <a:solidFill>
                  <a:srgbClr val="FFFFFF"/>
                </a:solidFill>
                <a:latin typeface="Lucida Console" charset="0"/>
                <a:ea typeface="SimSun" charset="0"/>
                <a:cs typeface="SimSun" charset="0"/>
              </a:rPr>
              <a:t>31:31-34 </a:t>
            </a:r>
            <a:r>
              <a:rPr lang="zh-CN" altLang="en-US" sz="800" b="1">
                <a:solidFill>
                  <a:srgbClr val="FFFFFF"/>
                </a:solidFill>
                <a:latin typeface="Lucida Console" charset="0"/>
                <a:ea typeface="SimSun" charset="0"/>
                <a:cs typeface="SimSun" charset="0"/>
              </a:rPr>
              <a:t>的应许</a:t>
            </a:r>
            <a:r>
              <a:rPr lang="en-US" altLang="zh-CN" sz="800" b="1">
                <a:solidFill>
                  <a:srgbClr val="FFFFFF"/>
                </a:solidFill>
                <a:latin typeface="Lucida Console" charset="0"/>
                <a:ea typeface="SimSun" charset="0"/>
                <a:cs typeface="SimSun" charset="0"/>
              </a:rPr>
              <a:t>:</a:t>
            </a:r>
          </a:p>
          <a:p>
            <a:pPr eaLnBrk="1" hangingPunct="1">
              <a:buFontTx/>
              <a:buChar char="•"/>
            </a:pPr>
            <a:r>
              <a:rPr lang="zh-CN" altLang="en-US" sz="800" b="1">
                <a:solidFill>
                  <a:srgbClr val="FFFFFF"/>
                </a:solidFill>
                <a:latin typeface="Lucida Console" charset="0"/>
                <a:ea typeface="SimSun" charset="0"/>
                <a:cs typeface="SimSun" charset="0"/>
              </a:rPr>
              <a:t>饶恕</a:t>
            </a:r>
            <a:endParaRPr lang="en-US" altLang="zh-CN" sz="800" b="1">
              <a:solidFill>
                <a:srgbClr val="FFFFFF"/>
              </a:solidFill>
              <a:latin typeface="Lucida Console" charset="0"/>
              <a:ea typeface="SimSun" charset="0"/>
              <a:cs typeface="SimSun" charset="0"/>
            </a:endParaRPr>
          </a:p>
          <a:p>
            <a:pPr eaLnBrk="1" hangingPunct="1">
              <a:buFontTx/>
              <a:buChar char="•"/>
            </a:pPr>
            <a:r>
              <a:rPr lang="zh-CN" altLang="en-US" sz="800" b="1">
                <a:solidFill>
                  <a:srgbClr val="FFFFFF"/>
                </a:solidFill>
                <a:latin typeface="Lucida Console" charset="0"/>
                <a:ea typeface="SimSun" charset="0"/>
                <a:cs typeface="SimSun" charset="0"/>
              </a:rPr>
              <a:t>圣灵存在内心</a:t>
            </a:r>
            <a:endParaRPr lang="en-US" altLang="zh-CN" sz="800" b="1">
              <a:solidFill>
                <a:srgbClr val="FFFFFF"/>
              </a:solidFill>
              <a:latin typeface="Lucida Console" charset="0"/>
              <a:ea typeface="SimSun" charset="0"/>
              <a:cs typeface="SimSun" charset="0"/>
            </a:endParaRPr>
          </a:p>
          <a:p>
            <a:pPr eaLnBrk="1" hangingPunct="1">
              <a:buFontTx/>
              <a:buChar char="•"/>
            </a:pPr>
            <a:r>
              <a:rPr lang="zh-CN" altLang="en-US" sz="800" b="1">
                <a:solidFill>
                  <a:srgbClr val="FFFFFF"/>
                </a:solidFill>
                <a:latin typeface="Lucida Console" charset="0"/>
                <a:ea typeface="SimSun" charset="0"/>
                <a:cs typeface="SimSun" charset="0"/>
              </a:rPr>
              <a:t>新心</a:t>
            </a:r>
            <a:r>
              <a:rPr lang="en-US" altLang="zh-CN" sz="800" b="1">
                <a:solidFill>
                  <a:srgbClr val="FFFFFF"/>
                </a:solidFill>
                <a:latin typeface="Lucida Console" charset="0"/>
                <a:ea typeface="SimSun" charset="0"/>
                <a:cs typeface="SimSun" charset="0"/>
              </a:rPr>
              <a:t>, </a:t>
            </a:r>
            <a:r>
              <a:rPr lang="zh-CN" altLang="en-US" sz="800" b="1">
                <a:solidFill>
                  <a:srgbClr val="FFFFFF"/>
                </a:solidFill>
                <a:latin typeface="Lucida Console" charset="0"/>
                <a:ea typeface="SimSun" charset="0"/>
                <a:cs typeface="SimSun" charset="0"/>
              </a:rPr>
              <a:t>新性格</a:t>
            </a:r>
            <a:r>
              <a:rPr lang="en-US" altLang="zh-CN" sz="800" b="1">
                <a:solidFill>
                  <a:srgbClr val="FFFFFF"/>
                </a:solidFill>
                <a:latin typeface="Lucida Console" charset="0"/>
                <a:ea typeface="SimSun" charset="0"/>
                <a:cs typeface="SimSun" charset="0"/>
              </a:rPr>
              <a:t>, </a:t>
            </a:r>
            <a:r>
              <a:rPr lang="zh-CN" altLang="en-US" sz="800" b="1">
                <a:solidFill>
                  <a:srgbClr val="FFFFFF"/>
                </a:solidFill>
                <a:latin typeface="Lucida Console" charset="0"/>
                <a:ea typeface="SimSun" charset="0"/>
                <a:cs typeface="SimSun" charset="0"/>
              </a:rPr>
              <a:t>新智力</a:t>
            </a:r>
            <a:endParaRPr lang="en-US" altLang="zh-CN" sz="800" b="1">
              <a:solidFill>
                <a:srgbClr val="FFFFFF"/>
              </a:solidFill>
              <a:latin typeface="Lucida Console" charset="0"/>
              <a:ea typeface="SimSun" charset="0"/>
              <a:cs typeface="SimSun" charset="0"/>
            </a:endParaRPr>
          </a:p>
          <a:p>
            <a:pPr eaLnBrk="1" hangingPunct="1">
              <a:buFontTx/>
              <a:buChar char="•"/>
            </a:pPr>
            <a:r>
              <a:rPr lang="zh-CN" altLang="en-US" sz="800" b="1">
                <a:solidFill>
                  <a:srgbClr val="FFFFFF"/>
                </a:solidFill>
                <a:latin typeface="Lucida Console" charset="0"/>
                <a:ea typeface="SimSun" charset="0"/>
                <a:cs typeface="SimSun" charset="0"/>
              </a:rPr>
              <a:t>以色列跟犹大再结合</a:t>
            </a:r>
            <a:endParaRPr lang="en-US" altLang="zh-CN" sz="800" b="1">
              <a:solidFill>
                <a:srgbClr val="FFFFFF"/>
              </a:solidFill>
              <a:latin typeface="Lucida Console" charset="0"/>
              <a:ea typeface="SimSun" charset="0"/>
              <a:cs typeface="SimSun" charset="0"/>
            </a:endParaRPr>
          </a:p>
          <a:p>
            <a:pPr eaLnBrk="1" hangingPunct="1">
              <a:buFontTx/>
              <a:buChar char="•"/>
            </a:pPr>
            <a:r>
              <a:rPr lang="zh-CN" altLang="en-US" sz="800" b="1">
                <a:solidFill>
                  <a:srgbClr val="FFFFFF"/>
                </a:solidFill>
                <a:latin typeface="Lucida Console" charset="0"/>
                <a:ea typeface="SimSun" charset="0"/>
                <a:cs typeface="SimSun" charset="0"/>
              </a:rPr>
              <a:t>不需要传福音</a:t>
            </a:r>
            <a:endParaRPr lang="en-US" altLang="zh-CN" sz="800" b="1">
              <a:solidFill>
                <a:srgbClr val="FFFFFF"/>
              </a:solidFill>
              <a:latin typeface="Lucida Console" charset="0"/>
              <a:ea typeface="SimSun" charset="0"/>
              <a:cs typeface="SimSun" charset="0"/>
            </a:endParaRPr>
          </a:p>
        </p:txBody>
      </p:sp>
      <p:sp>
        <p:nvSpPr>
          <p:cNvPr id="67659" name="Rectangle 114"/>
          <p:cNvSpPr>
            <a:spLocks noChangeArrowheads="1"/>
          </p:cNvSpPr>
          <p:nvPr/>
        </p:nvSpPr>
        <p:spPr bwMode="auto">
          <a:xfrm>
            <a:off x="5867400" y="5731470"/>
            <a:ext cx="1752600" cy="577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pPr eaLnBrk="1" hangingPunct="1"/>
            <a:r>
              <a:rPr lang="zh-CN" altLang="en-US" sz="800" b="1">
                <a:solidFill>
                  <a:srgbClr val="DDDDDD"/>
                </a:solidFill>
                <a:latin typeface="Lucida Console" charset="0"/>
                <a:ea typeface="SimSun" charset="0"/>
                <a:cs typeface="SimSun" charset="0"/>
              </a:rPr>
              <a:t>在十字架上，摩西的律法被废除，应验</a:t>
            </a:r>
            <a:r>
              <a:rPr lang="en-US" altLang="zh-CN" sz="800" b="1">
                <a:solidFill>
                  <a:srgbClr val="DDDDDD"/>
                </a:solidFill>
                <a:latin typeface="Lucida Console" charset="0"/>
                <a:ea typeface="SimSun" charset="0"/>
                <a:cs typeface="SimSun" charset="0"/>
              </a:rPr>
              <a:t>, </a:t>
            </a:r>
            <a:r>
              <a:rPr lang="zh-CN" altLang="en-US" sz="800" b="1">
                <a:solidFill>
                  <a:srgbClr val="DDDDDD"/>
                </a:solidFill>
                <a:latin typeface="Lucida Console" charset="0"/>
                <a:ea typeface="SimSun" charset="0"/>
                <a:cs typeface="SimSun" charset="0"/>
              </a:rPr>
              <a:t>并取代了</a:t>
            </a:r>
            <a:r>
              <a:rPr lang="en-US" altLang="zh-CN" sz="800" b="1">
                <a:solidFill>
                  <a:srgbClr val="DDDDDD"/>
                </a:solidFill>
                <a:latin typeface="Lucida Console" charset="0"/>
                <a:ea typeface="SimSun" charset="0"/>
                <a:cs typeface="SimSun" charset="0"/>
              </a:rPr>
              <a:t> </a:t>
            </a:r>
          </a:p>
          <a:p>
            <a:pPr eaLnBrk="1" hangingPunct="1"/>
            <a:r>
              <a:rPr lang="en-US" altLang="zh-CN" sz="800" b="1">
                <a:solidFill>
                  <a:srgbClr val="DDDDDD"/>
                </a:solidFill>
                <a:latin typeface="Lucida Console" charset="0"/>
                <a:ea typeface="SimSun" charset="0"/>
                <a:cs typeface="SimSun" charset="0"/>
              </a:rPr>
              <a:t>(</a:t>
            </a:r>
            <a:r>
              <a:rPr lang="zh-CN" altLang="en-US" sz="800" b="1">
                <a:solidFill>
                  <a:srgbClr val="DDDDDD"/>
                </a:solidFill>
                <a:latin typeface="Lucida Console" charset="0"/>
                <a:ea typeface="SimSun" charset="0"/>
                <a:cs typeface="SimSun" charset="0"/>
              </a:rPr>
              <a:t>罗</a:t>
            </a:r>
            <a:r>
              <a:rPr lang="en-US" altLang="zh-CN" sz="800" b="1">
                <a:solidFill>
                  <a:srgbClr val="DDDDDD"/>
                </a:solidFill>
                <a:latin typeface="Lucida Console" charset="0"/>
                <a:ea typeface="SimSun" charset="0"/>
                <a:cs typeface="SimSun" charset="0"/>
              </a:rPr>
              <a:t>7:1-6;</a:t>
            </a:r>
            <a:r>
              <a:rPr lang="zh-CN" altLang="en-US" sz="800" b="1">
                <a:solidFill>
                  <a:srgbClr val="DDDDDD"/>
                </a:solidFill>
                <a:latin typeface="Lucida Console" charset="0"/>
                <a:ea typeface="SimSun" charset="0"/>
                <a:cs typeface="SimSun" charset="0"/>
              </a:rPr>
              <a:t>林前</a:t>
            </a:r>
            <a:r>
              <a:rPr lang="en-US" altLang="zh-CN" sz="800" b="1">
                <a:solidFill>
                  <a:srgbClr val="DDDDDD"/>
                </a:solidFill>
                <a:latin typeface="Lucida Console" charset="0"/>
                <a:ea typeface="SimSun" charset="0"/>
                <a:cs typeface="SimSun" charset="0"/>
              </a:rPr>
              <a:t>9:19-21; </a:t>
            </a:r>
          </a:p>
          <a:p>
            <a:pPr eaLnBrk="1" hangingPunct="1"/>
            <a:r>
              <a:rPr lang="zh-CN" altLang="en-US" sz="800" b="1">
                <a:solidFill>
                  <a:srgbClr val="DDDDDD"/>
                </a:solidFill>
                <a:latin typeface="Lucida Console" charset="0"/>
                <a:ea typeface="SimSun" charset="0"/>
                <a:cs typeface="SimSun" charset="0"/>
              </a:rPr>
              <a:t>希</a:t>
            </a:r>
            <a:r>
              <a:rPr lang="en-US" altLang="zh-CN" sz="800" b="1">
                <a:solidFill>
                  <a:srgbClr val="DDDDDD"/>
                </a:solidFill>
                <a:latin typeface="Lucida Console" charset="0"/>
                <a:ea typeface="SimSun" charset="0"/>
                <a:cs typeface="SimSun" charset="0"/>
              </a:rPr>
              <a:t> 8:13)</a:t>
            </a:r>
          </a:p>
        </p:txBody>
      </p:sp>
      <p:sp>
        <p:nvSpPr>
          <p:cNvPr id="67660" name="Rectangle 115"/>
          <p:cNvSpPr>
            <a:spLocks noChangeArrowheads="1"/>
          </p:cNvSpPr>
          <p:nvPr/>
        </p:nvSpPr>
        <p:spPr bwMode="auto">
          <a:xfrm>
            <a:off x="1905000" y="5867400"/>
            <a:ext cx="3890963" cy="333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lIns="90488" tIns="44450" rIns="90488" bIns="44450">
            <a:spAutoFit/>
          </a:bodyPr>
          <a:lstStyle/>
          <a:p>
            <a:r>
              <a:rPr lang="zh-CN" altLang="en-US" sz="800" b="1">
                <a:solidFill>
                  <a:srgbClr val="FFFFFF"/>
                </a:solidFill>
                <a:latin typeface="Lucida Console" charset="0"/>
                <a:ea typeface="SimSun" charset="0"/>
                <a:cs typeface="SimSun" charset="0"/>
              </a:rPr>
              <a:t>暂时的</a:t>
            </a:r>
            <a:r>
              <a:rPr lang="en-US" altLang="zh-CN" sz="800" b="1">
                <a:solidFill>
                  <a:srgbClr val="FFFFFF"/>
                </a:solidFill>
                <a:latin typeface="Lucida Console" charset="0"/>
                <a:ea typeface="SimSun" charset="0"/>
                <a:cs typeface="SimSun" charset="0"/>
              </a:rPr>
              <a:t>(</a:t>
            </a:r>
            <a:r>
              <a:rPr lang="zh-CN" altLang="en-US" sz="800" b="1">
                <a:solidFill>
                  <a:srgbClr val="FFFFFF"/>
                </a:solidFill>
                <a:latin typeface="Lucida Console" charset="0"/>
                <a:ea typeface="SimSun" charset="0"/>
                <a:cs typeface="SimSun" charset="0"/>
              </a:rPr>
              <a:t>加</a:t>
            </a:r>
            <a:r>
              <a:rPr lang="en-US" altLang="zh-CN" sz="800" b="1">
                <a:solidFill>
                  <a:srgbClr val="FFFFFF"/>
                </a:solidFill>
                <a:latin typeface="Lucida Console" charset="0"/>
                <a:ea typeface="SimSun" charset="0"/>
                <a:cs typeface="SimSun" charset="0"/>
              </a:rPr>
              <a:t>3:19)</a:t>
            </a:r>
            <a:r>
              <a:rPr lang="zh-CN" altLang="en-US" sz="800" b="1">
                <a:solidFill>
                  <a:srgbClr val="FFFFFF"/>
                </a:solidFill>
                <a:latin typeface="Lucida Console" charset="0"/>
                <a:ea typeface="SimSun" charset="0"/>
                <a:cs typeface="SimSun" charset="0"/>
              </a:rPr>
              <a:t>和有条件的</a:t>
            </a:r>
            <a:r>
              <a:rPr lang="en-US" altLang="zh-CN" sz="800" b="1">
                <a:solidFill>
                  <a:srgbClr val="FFFFFF"/>
                </a:solidFill>
                <a:latin typeface="Lucida Console" charset="0"/>
                <a:ea typeface="SimSun" charset="0"/>
                <a:cs typeface="SimSun" charset="0"/>
              </a:rPr>
              <a:t>(</a:t>
            </a:r>
            <a:r>
              <a:rPr lang="zh-CN" altLang="en-US" sz="800" b="1">
                <a:solidFill>
                  <a:srgbClr val="FFFFFF"/>
                </a:solidFill>
                <a:latin typeface="Lucida Console" charset="0"/>
                <a:ea typeface="SimSun" charset="0"/>
                <a:cs typeface="SimSun" charset="0"/>
              </a:rPr>
              <a:t>申</a:t>
            </a:r>
            <a:r>
              <a:rPr lang="en-US" altLang="zh-CN" sz="800" b="1">
                <a:solidFill>
                  <a:srgbClr val="FFFFFF"/>
                </a:solidFill>
                <a:latin typeface="Lucida Console" charset="0"/>
                <a:ea typeface="SimSun" charset="0"/>
                <a:cs typeface="SimSun" charset="0"/>
              </a:rPr>
              <a:t>28)</a:t>
            </a:r>
            <a:r>
              <a:rPr lang="zh-CN" altLang="en-US" sz="800" b="1">
                <a:solidFill>
                  <a:srgbClr val="FFFFFF"/>
                </a:solidFill>
                <a:latin typeface="Lucida Console" charset="0"/>
                <a:ea typeface="SimSun" charset="0"/>
                <a:cs typeface="SimSun" charset="0"/>
              </a:rPr>
              <a:t>显示罪恶</a:t>
            </a:r>
            <a:r>
              <a:rPr lang="en-US" altLang="zh-CN" sz="800" b="1">
                <a:solidFill>
                  <a:srgbClr val="FFFFFF"/>
                </a:solidFill>
                <a:latin typeface="Lucida Console" charset="0"/>
                <a:ea typeface="SimSun" charset="0"/>
                <a:cs typeface="SimSun" charset="0"/>
              </a:rPr>
              <a:t>(</a:t>
            </a:r>
            <a:r>
              <a:rPr lang="zh-CN" altLang="en-US" sz="800" b="1">
                <a:solidFill>
                  <a:srgbClr val="FFFFFF"/>
                </a:solidFill>
                <a:latin typeface="Lucida Console" charset="0"/>
                <a:ea typeface="SimSun" charset="0"/>
                <a:cs typeface="SimSun" charset="0"/>
              </a:rPr>
              <a:t>罗</a:t>
            </a:r>
            <a:r>
              <a:rPr lang="en-US" altLang="zh-CN" sz="800" b="1">
                <a:solidFill>
                  <a:srgbClr val="FFFFFF"/>
                </a:solidFill>
                <a:latin typeface="Lucida Console" charset="0"/>
                <a:ea typeface="SimSun" charset="0"/>
                <a:cs typeface="SimSun" charset="0"/>
              </a:rPr>
              <a:t>7:7)</a:t>
            </a:r>
            <a:r>
              <a:rPr lang="zh-CN" altLang="en-US" sz="800" b="1">
                <a:solidFill>
                  <a:srgbClr val="FFFFFF"/>
                </a:solidFill>
                <a:latin typeface="Lucida Console" charset="0"/>
                <a:ea typeface="SimSun" charset="0"/>
                <a:cs typeface="SimSun" charset="0"/>
              </a:rPr>
              <a:t>并管理以色列</a:t>
            </a:r>
            <a:endParaRPr lang="en-US" altLang="zh-CN" sz="800" b="1">
              <a:solidFill>
                <a:srgbClr val="FFFFFF"/>
              </a:solidFill>
              <a:latin typeface="Lucida Console" charset="0"/>
              <a:ea typeface="SimSun" charset="0"/>
              <a:cs typeface="SimSun" charset="0"/>
            </a:endParaRPr>
          </a:p>
          <a:p>
            <a:r>
              <a:rPr lang="en-US" altLang="zh-CN" sz="800" b="1">
                <a:solidFill>
                  <a:srgbClr val="FFFFFF"/>
                </a:solidFill>
                <a:latin typeface="Lucida Console" charset="0"/>
                <a:ea typeface="SimSun" charset="0"/>
                <a:cs typeface="SimSun" charset="0"/>
              </a:rPr>
              <a:t>(</a:t>
            </a:r>
            <a:r>
              <a:rPr lang="zh-CN" altLang="en-US" sz="800" b="1">
                <a:solidFill>
                  <a:srgbClr val="FFFFFF"/>
                </a:solidFill>
                <a:latin typeface="Lucida Console" charset="0"/>
                <a:ea typeface="SimSun" charset="0"/>
                <a:cs typeface="SimSun" charset="0"/>
              </a:rPr>
              <a:t>加</a:t>
            </a:r>
            <a:r>
              <a:rPr lang="en-US" altLang="zh-CN" sz="800" b="1">
                <a:solidFill>
                  <a:srgbClr val="FFFFFF"/>
                </a:solidFill>
                <a:latin typeface="Lucida Console" charset="0"/>
                <a:ea typeface="SimSun" charset="0"/>
                <a:cs typeface="SimSun" charset="0"/>
              </a:rPr>
              <a:t>3:23-25)</a:t>
            </a:r>
          </a:p>
        </p:txBody>
      </p:sp>
    </p:spTree>
    <p:extLst>
      <p:ext uri="{BB962C8B-B14F-4D97-AF65-F5344CB8AC3E}">
        <p14:creationId xmlns:p14="http://schemas.microsoft.com/office/powerpoint/2010/main" val="176297286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4"/>
          <p:cNvSpPr>
            <a:spLocks noGrp="1" noChangeArrowheads="1"/>
          </p:cNvSpPr>
          <p:nvPr>
            <p:ph type="title" idx="4294967295"/>
          </p:nvPr>
        </p:nvSpPr>
        <p:spPr>
          <a:xfrm>
            <a:off x="0" y="0"/>
            <a:ext cx="9144000" cy="707886"/>
          </a:xfrm>
          <a:gradFill flip="none" rotWithShape="1">
            <a:gsLst>
              <a:gs pos="0">
                <a:srgbClr val="333399"/>
              </a:gs>
              <a:gs pos="100000">
                <a:schemeClr val="tx2"/>
              </a:gs>
            </a:gsLst>
            <a:path path="rect">
              <a:fillToRect l="50000" t="50000" r="50000" b="50000"/>
            </a:path>
            <a:tileRect/>
          </a:gradFill>
        </p:spPr>
        <p:txBody>
          <a:bodyPr anchor="t">
            <a:spAutoFit/>
          </a:bodyPr>
          <a:lstStyle/>
          <a:p>
            <a:pPr eaLnBrk="1" hangingPunct="1">
              <a:defRPr/>
            </a:pPr>
            <a:r>
              <a:rPr lang="zh-TW" altLang="en-US" sz="4000" b="1" dirty="0">
                <a:solidFill>
                  <a:schemeClr val="bg1"/>
                </a:solidFill>
                <a:effectLst>
                  <a:outerShdw blurRad="38100" dist="38100" dir="2700000" algn="tl">
                    <a:srgbClr val="000000"/>
                  </a:outerShdw>
                </a:effectLst>
                <a:latin typeface="KaiTi" pitchFamily="49" charset="-122"/>
                <a:ea typeface="KaiTi" pitchFamily="49" charset="-122"/>
                <a:cs typeface="SimSun" charset="0"/>
              </a:rPr>
              <a:t>新约“楼”</a:t>
            </a:r>
            <a:endParaRPr lang="en-US" sz="4000" b="1" dirty="0">
              <a:solidFill>
                <a:schemeClr val="bg1"/>
              </a:solidFill>
              <a:effectLst>
                <a:outerShdw blurRad="38100" dist="38100" dir="2700000" algn="tl">
                  <a:srgbClr val="000000"/>
                </a:outerShdw>
              </a:effectLst>
              <a:latin typeface="KaiTi" pitchFamily="49" charset="-122"/>
              <a:ea typeface="KaiTi" pitchFamily="49" charset="-122"/>
              <a:cs typeface="ＭＳ Ｐゴシック" charset="0"/>
            </a:endParaRPr>
          </a:p>
        </p:txBody>
      </p:sp>
      <p:pic>
        <p:nvPicPr>
          <p:cNvPr id="377858" name="Picture 5" descr="Column.jpg"/>
          <p:cNvPicPr>
            <a:picLocks noChangeAspect="1"/>
          </p:cNvPicPr>
          <p:nvPr/>
        </p:nvPicPr>
        <p:blipFill>
          <a:blip r:embed="rId3" cstate="screen">
            <a:lum bright="26000"/>
            <a:extLst>
              <a:ext uri="{28A0092B-C50C-407E-A947-70E740481C1C}">
                <a14:useLocalDpi xmlns:a14="http://schemas.microsoft.com/office/drawing/2010/main" val="0"/>
              </a:ext>
            </a:extLst>
          </a:blip>
          <a:srcRect/>
          <a:stretch>
            <a:fillRect/>
          </a:stretch>
        </p:blipFill>
        <p:spPr bwMode="auto">
          <a:xfrm>
            <a:off x="65532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77859" name="Picture 6" descr="Column.jpg"/>
          <p:cNvPicPr>
            <a:picLocks noChangeAspect="1"/>
          </p:cNvPicPr>
          <p:nvPr/>
        </p:nvPicPr>
        <p:blipFill>
          <a:blip r:embed="rId3" cstate="screen">
            <a:lum bright="26000"/>
            <a:extLst>
              <a:ext uri="{28A0092B-C50C-407E-A947-70E740481C1C}">
                <a14:useLocalDpi xmlns:a14="http://schemas.microsoft.com/office/drawing/2010/main" val="0"/>
              </a:ext>
            </a:extLst>
          </a:blip>
          <a:srcRect/>
          <a:stretch>
            <a:fillRect/>
          </a:stretch>
        </p:blipFill>
        <p:spPr bwMode="auto">
          <a:xfrm>
            <a:off x="6858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0"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B03ABFC-79E4-FD43-9FFB-F688217498DD}" type="slidenum">
              <a:rPr lang="en-US" sz="1400">
                <a:solidFill>
                  <a:srgbClr val="000000"/>
                </a:solidFill>
              </a:rPr>
              <a:pPr eaLnBrk="1" hangingPunct="1"/>
              <a:t>14</a:t>
            </a:fld>
            <a:endParaRPr lang="en-US" sz="1400">
              <a:solidFill>
                <a:srgbClr val="000000"/>
              </a:solidFill>
            </a:endParaRPr>
          </a:p>
        </p:txBody>
      </p:sp>
      <p:sp>
        <p:nvSpPr>
          <p:cNvPr id="8" name="Isosceles Triangle 7"/>
          <p:cNvSpPr/>
          <p:nvPr/>
        </p:nvSpPr>
        <p:spPr>
          <a:xfrm>
            <a:off x="685800" y="762000"/>
            <a:ext cx="7848600" cy="1295400"/>
          </a:xfrm>
          <a:prstGeom prst="triangle">
            <a:avLst/>
          </a:prstGeom>
          <a:gradFill flip="none" rotWithShape="1">
            <a:gsLst>
              <a:gs pos="46000">
                <a:srgbClr val="D6B688"/>
              </a:gs>
              <a:gs pos="99000">
                <a:schemeClr val="tx2"/>
              </a:gs>
            </a:gsLst>
            <a:path path="shape">
              <a:fillToRect l="50000" t="50000" r="50000" b="50000"/>
            </a:path>
            <a:tileRect/>
          </a:gradFill>
          <a:ln w="57150"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anchor="ctr"/>
          <a:lstStyle/>
          <a:p>
            <a:pPr algn="ctr" eaLnBrk="1" hangingPunct="1">
              <a:defRPr/>
            </a:pPr>
            <a:endParaRPr lang="en-US" sz="1800">
              <a:solidFill>
                <a:srgbClr val="FFFFFF"/>
              </a:solidFill>
            </a:endParaRPr>
          </a:p>
        </p:txBody>
      </p:sp>
      <p:graphicFrame>
        <p:nvGraphicFramePr>
          <p:cNvPr id="5" name="Table 4"/>
          <p:cNvGraphicFramePr>
            <a:graphicFrameLocks noGrp="1"/>
          </p:cNvGraphicFramePr>
          <p:nvPr/>
        </p:nvGraphicFramePr>
        <p:xfrm>
          <a:off x="-35854" y="1676400"/>
          <a:ext cx="9256054" cy="5608320"/>
        </p:xfrm>
        <a:graphic>
          <a:graphicData uri="http://schemas.openxmlformats.org/drawingml/2006/table">
            <a:tbl>
              <a:tblPr firstRow="1" bandRow="1">
                <a:tableStyleId>{69CF1AB2-1976-4502-BF36-3FF5EA218861}</a:tableStyleId>
              </a:tblPr>
              <a:tblGrid>
                <a:gridCol w="736505">
                  <a:extLst>
                    <a:ext uri="{9D8B030D-6E8A-4147-A177-3AD203B41FA5}">
                      <a16:colId xmlns:a16="http://schemas.microsoft.com/office/drawing/2014/main" val="20000"/>
                    </a:ext>
                  </a:extLst>
                </a:gridCol>
                <a:gridCol w="1983270">
                  <a:extLst>
                    <a:ext uri="{9D8B030D-6E8A-4147-A177-3AD203B41FA5}">
                      <a16:colId xmlns:a16="http://schemas.microsoft.com/office/drawing/2014/main" val="20001"/>
                    </a:ext>
                  </a:extLst>
                </a:gridCol>
                <a:gridCol w="1787281">
                  <a:extLst>
                    <a:ext uri="{9D8B030D-6E8A-4147-A177-3AD203B41FA5}">
                      <a16:colId xmlns:a16="http://schemas.microsoft.com/office/drawing/2014/main" val="20002"/>
                    </a:ext>
                  </a:extLst>
                </a:gridCol>
                <a:gridCol w="119152">
                  <a:extLst>
                    <a:ext uri="{9D8B030D-6E8A-4147-A177-3AD203B41FA5}">
                      <a16:colId xmlns:a16="http://schemas.microsoft.com/office/drawing/2014/main" val="20003"/>
                    </a:ext>
                  </a:extLst>
                </a:gridCol>
                <a:gridCol w="1956618">
                  <a:extLst>
                    <a:ext uri="{9D8B030D-6E8A-4147-A177-3AD203B41FA5}">
                      <a16:colId xmlns:a16="http://schemas.microsoft.com/office/drawing/2014/main" val="20004"/>
                    </a:ext>
                  </a:extLst>
                </a:gridCol>
                <a:gridCol w="1973857">
                  <a:extLst>
                    <a:ext uri="{9D8B030D-6E8A-4147-A177-3AD203B41FA5}">
                      <a16:colId xmlns:a16="http://schemas.microsoft.com/office/drawing/2014/main" val="20005"/>
                    </a:ext>
                  </a:extLst>
                </a:gridCol>
                <a:gridCol w="699371">
                  <a:extLst>
                    <a:ext uri="{9D8B030D-6E8A-4147-A177-3AD203B41FA5}">
                      <a16:colId xmlns:a16="http://schemas.microsoft.com/office/drawing/2014/main" val="20006"/>
                    </a:ext>
                  </a:extLst>
                </a:gridCol>
              </a:tblGrid>
              <a:tr h="370840">
                <a:tc gridSpan="7">
                  <a:txBody>
                    <a:bodyPr/>
                    <a:lstStyle/>
                    <a:p>
                      <a:pPr algn="ctr"/>
                      <a:r>
                        <a:rPr lang="zh-CN" altLang="en-US" sz="2400" b="1">
                          <a:solidFill>
                            <a:schemeClr val="bg1"/>
                          </a:solidFill>
                          <a:effectLst>
                            <a:outerShdw blurRad="38100" dist="38100" dir="2700000" algn="tl">
                              <a:srgbClr val="000000">
                                <a:alpha val="43137"/>
                              </a:srgbClr>
                            </a:outerShdw>
                          </a:effectLst>
                          <a:latin typeface="楷体" pitchFamily="49" charset="-122"/>
                          <a:ea typeface="楷体" pitchFamily="49" charset="-122"/>
                        </a:rPr>
                        <a:t>保罗给牧者的书信</a:t>
                      </a:r>
                      <a:endParaRPr lang="en-US" sz="2400" b="1" dirty="0">
                        <a:solidFill>
                          <a:schemeClr val="bg1"/>
                        </a:solidFill>
                        <a:effectLst>
                          <a:outerShdw blurRad="38100" dist="38100" dir="2700000" algn="tl">
                            <a:srgbClr val="000000">
                              <a:alpha val="43137"/>
                            </a:srgbClr>
                          </a:outerShdw>
                        </a:effectLst>
                        <a:latin typeface="楷体" pitchFamily="49" charset="-122"/>
                        <a:ea typeface="楷体" pitchFamily="49" charset="-122"/>
                      </a:endParaRPr>
                    </a:p>
                  </a:txBody>
                  <a:tcPr anchor="ctr" anchorCtr="1">
                    <a:lnT w="12700" cap="flat" cmpd="sng" algn="ctr">
                      <a:noFill/>
                      <a:prstDash val="solid"/>
                      <a:round/>
                      <a:headEnd type="none" w="med" len="med"/>
                      <a:tailEnd type="none" w="med" len="med"/>
                    </a:lnT>
                    <a:lnB w="12700" cmpd="sng">
                      <a:noFill/>
                    </a:lnB>
                    <a:noFill/>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pPr algn="ctr"/>
                      <a:endParaRPr lang="en-US"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TW" altLang="en-US" sz="2000" b="1">
                          <a:solidFill>
                            <a:srgbClr val="FFFFFF"/>
                          </a:solidFill>
                          <a:effectLst>
                            <a:outerShdw blurRad="38100" dist="38100" dir="2700000" algn="tl">
                              <a:srgbClr val="000000">
                                <a:alpha val="43137"/>
                              </a:srgbClr>
                            </a:outerShdw>
                          </a:effectLst>
                          <a:latin typeface="楷体" pitchFamily="49" charset="-122"/>
                          <a:ea typeface="楷体" pitchFamily="49" charset="-122"/>
                        </a:rPr>
                        <a:t>提摩太前书</a:t>
                      </a:r>
                      <a:endParaRPr lang="en-US"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endParaRPr>
                    </a:p>
                  </a:txBody>
                  <a:tcPr>
                    <a:lnL w="12700" cmpd="sng">
                      <a:noFill/>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TW" altLang="en-US" sz="2000" b="1">
                          <a:solidFill>
                            <a:srgbClr val="FFFFFF"/>
                          </a:solidFill>
                          <a:effectLst>
                            <a:outerShdw blurRad="38100" dist="38100" dir="2700000" algn="tl">
                              <a:srgbClr val="000000">
                                <a:alpha val="43137"/>
                              </a:srgbClr>
                            </a:outerShdw>
                          </a:effectLst>
                          <a:latin typeface="楷体" pitchFamily="49" charset="-122"/>
                          <a:ea typeface="楷体" pitchFamily="49" charset="-122"/>
                        </a:rPr>
                        <a:t>提摩太后书</a:t>
                      </a:r>
                      <a:endParaRPr lang="en-US" altLang="zh-TW"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gridSpan="2">
                  <a:txBody>
                    <a:bodyPr/>
                    <a:lstStyle/>
                    <a:p>
                      <a:pPr algn="ctr"/>
                      <a:r>
                        <a:rPr lang="zh-TW" altLang="en-US" sz="2000" b="1">
                          <a:solidFill>
                            <a:srgbClr val="FFFFFF"/>
                          </a:solidFill>
                          <a:effectLst>
                            <a:outerShdw blurRad="38100" dist="38100" dir="2700000" algn="tl">
                              <a:srgbClr val="000000">
                                <a:alpha val="43137"/>
                              </a:srgbClr>
                            </a:outerShdw>
                          </a:effectLst>
                          <a:latin typeface="楷体" pitchFamily="49" charset="-122"/>
                          <a:ea typeface="楷体" pitchFamily="49" charset="-122"/>
                        </a:rPr>
                        <a:t>提多书</a:t>
                      </a:r>
                      <a:endParaRPr lang="en-US"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hMerge="1">
                  <a:txBody>
                    <a:bodyPr/>
                    <a:lstStyle/>
                    <a:p>
                      <a:endParaRPr lang="en-US" dirty="0"/>
                    </a:p>
                  </a:txBody>
                  <a:tcPr>
                    <a:solidFill>
                      <a:srgbClr val="FFFFFF"/>
                    </a:solidFill>
                  </a:tcPr>
                </a:tc>
                <a:tc>
                  <a:txBody>
                    <a:bodyPr/>
                    <a:lstStyle/>
                    <a:p>
                      <a:pPr algn="ctr"/>
                      <a:r>
                        <a:rPr lang="zh-TW" altLang="en-US" sz="2000" b="1">
                          <a:solidFill>
                            <a:srgbClr val="FFFFFF"/>
                          </a:solidFill>
                          <a:effectLst>
                            <a:outerShdw blurRad="38100" dist="38100" dir="2700000" algn="tl">
                              <a:srgbClr val="000000">
                                <a:alpha val="43137"/>
                              </a:srgbClr>
                            </a:outerShdw>
                          </a:effectLst>
                          <a:latin typeface="楷体" pitchFamily="49" charset="-122"/>
                          <a:ea typeface="楷体" pitchFamily="49" charset="-122"/>
                        </a:rPr>
                        <a:t>腓利门书</a:t>
                      </a:r>
                      <a:endParaRPr lang="en-US"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endParaRPr>
                    </a:p>
                  </a:txBody>
                  <a:tcPr>
                    <a:lnR w="12700" cmpd="sng">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endParaRPr lang="en-US" dirty="0"/>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70840">
                <a:tc rowSpan="9">
                  <a:txBody>
                    <a:bodyPr/>
                    <a:lstStyle/>
                    <a:p>
                      <a:pPr algn="ctr"/>
                      <a:r>
                        <a:rPr lang="zh-CN" altLang="en-US" sz="2000" b="1">
                          <a:latin typeface="楷体" pitchFamily="49" charset="-122"/>
                          <a:ea typeface="楷体" pitchFamily="49" charset="-122"/>
                        </a:rPr>
                        <a:t>保罗给教会的书信</a:t>
                      </a:r>
                      <a:endParaRPr lang="en-US" sz="2000" b="1" dirty="0">
                        <a:latin typeface="楷体" pitchFamily="49" charset="-122"/>
                        <a:ea typeface="楷体" pitchFamily="49" charset="-122"/>
                      </a:endParaRPr>
                    </a:p>
                  </a:txBody>
                  <a:tcPr vert="vert270" anchor="ctr">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noFill/>
                  </a:tcPr>
                </a:tc>
                <a:tc>
                  <a:txBody>
                    <a:bodyPr/>
                    <a:lstStyle/>
                    <a:p>
                      <a:pPr algn="ctr"/>
                      <a:r>
                        <a:rPr lang="zh-CN" altLang="en-US" sz="2000" b="1">
                          <a:effectLst>
                            <a:outerShdw blurRad="38100" dist="38100" dir="2700000" algn="tl">
                              <a:srgbClr val="000000">
                                <a:alpha val="43137"/>
                              </a:srgbClr>
                            </a:outerShdw>
                          </a:effectLst>
                          <a:latin typeface="楷体" pitchFamily="49" charset="-122"/>
                          <a:ea typeface="楷体" pitchFamily="49" charset="-122"/>
                        </a:rPr>
                        <a:t>帖撤罗尼迦后书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dirty="0"/>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启示录</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rowSpan="9">
                  <a:txBody>
                    <a:bodyPr/>
                    <a:lstStyle/>
                    <a:p>
                      <a:pPr algn="ctr"/>
                      <a:r>
                        <a:rPr lang="zh-TW" altLang="en-US" sz="2000" b="1">
                          <a:latin typeface="楷体" pitchFamily="49" charset="-122"/>
                          <a:ea typeface="楷体" pitchFamily="49" charset="-122"/>
                        </a:rPr>
                        <a:t>普通书信</a:t>
                      </a:r>
                      <a:endParaRPr lang="en-US" sz="2000" b="1" dirty="0">
                        <a:latin typeface="楷体" pitchFamily="49" charset="-122"/>
                        <a:ea typeface="楷体" pitchFamily="49" charset="-122"/>
                      </a:endParaRPr>
                    </a:p>
                  </a:txBody>
                  <a:tcPr vert="vert" anchor="ctr">
                    <a:lnL w="12700" cap="flat" cmpd="sng" algn="ctr">
                      <a:solidFill>
                        <a:scrgbClr r="0" g="0" b="0"/>
                      </a:solidFill>
                      <a:prstDash val="solid"/>
                      <a:round/>
                      <a:headEnd type="none" w="med" len="med"/>
                      <a:tailEnd type="none" w="med" len="med"/>
                    </a:lnL>
                    <a:lnT w="12700" cmpd="sng">
                      <a:noFill/>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val="10002"/>
                  </a:ext>
                </a:extLst>
              </a:tr>
              <a:tr h="370840">
                <a:tc vMerge="1">
                  <a:txBody>
                    <a:bodyPr/>
                    <a:lstStyle/>
                    <a:p>
                      <a:endParaRPr lang="en-US" dirty="0"/>
                    </a:p>
                  </a:txBody>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000" b="1">
                          <a:effectLst>
                            <a:outerShdw blurRad="38100" dist="38100" dir="2700000" algn="tl">
                              <a:srgbClr val="000000">
                                <a:alpha val="43137"/>
                              </a:srgbClr>
                            </a:outerShdw>
                          </a:effectLst>
                          <a:latin typeface="楷体" pitchFamily="49" charset="-122"/>
                          <a:ea typeface="楷体" pitchFamily="49" charset="-122"/>
                        </a:rPr>
                        <a:t>帖撤罗尼迦后书</a:t>
                      </a:r>
                      <a:endParaRPr lang="en-US" altLang="zh-TW"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犹大书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3"/>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歌罗西书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约翰三书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4"/>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腓立比书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dirty="0"/>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约翰二书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5"/>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以弗所书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约翰一书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6"/>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加拉太书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彼得前书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7"/>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哥林多后书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彼得彼书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8"/>
                  </a:ext>
                </a:extLst>
              </a:tr>
              <a:tr h="370840">
                <a:tc vMerge="1">
                  <a:txBody>
                    <a:bodyPr/>
                    <a:lstStyle/>
                    <a:p>
                      <a:endParaRPr lang="en-US" dirty="0"/>
                    </a:p>
                  </a:txBody>
                  <a:tcPr/>
                </a:tc>
                <a:tc>
                  <a:txBody>
                    <a:bodyPr/>
                    <a:lstStyle/>
                    <a:p>
                      <a:pPr algn="ctr"/>
                      <a:r>
                        <a:rPr lang="zh-TW" altLang="en-US" sz="2000" b="1" dirty="0">
                          <a:effectLst>
                            <a:outerShdw blurRad="38100" dist="38100" dir="2700000" algn="tl">
                              <a:srgbClr val="000000">
                                <a:alpha val="43137"/>
                              </a:srgbClr>
                            </a:outerShdw>
                          </a:effectLst>
                          <a:latin typeface="楷体" pitchFamily="49" charset="-122"/>
                          <a:ea typeface="楷体" pitchFamily="49" charset="-122"/>
                        </a:rPr>
                        <a:t>哥林多前书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雅各布书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9"/>
                  </a:ext>
                </a:extLst>
              </a:tr>
              <a:tr h="370840">
                <a:tc vMerge="1">
                  <a:txBody>
                    <a:bodyPr/>
                    <a:lstStyle/>
                    <a:p>
                      <a:endParaRPr lang="en-US" dirty="0"/>
                    </a:p>
                  </a:txBody>
                  <a:tcPr/>
                </a:tc>
                <a:tc>
                  <a:txBody>
                    <a:bodyPr/>
                    <a:lstStyle/>
                    <a:p>
                      <a:pPr algn="ctr"/>
                      <a:r>
                        <a:rPr lang="zh-TW" altLang="en-US" sz="2000" b="1">
                          <a:effectLst>
                            <a:outerShdw blurRad="38100" dist="38100" dir="2700000" algn="tl">
                              <a:srgbClr val="000000">
                                <a:alpha val="43137"/>
                              </a:srgbClr>
                            </a:outerShdw>
                          </a:effectLst>
                          <a:latin typeface="楷体" pitchFamily="49" charset="-122"/>
                          <a:ea typeface="楷体" pitchFamily="49" charset="-122"/>
                        </a:rPr>
                        <a:t>罗马书</a:t>
                      </a:r>
                      <a:endParaRPr lang="en-US" sz="2000" b="1" dirty="0">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a:p>
                  </a:txBody>
                  <a:tcPr>
                    <a:lnL w="12700" cap="flat" cmpd="sng" algn="ctr">
                      <a:solidFill>
                        <a:scrgbClr r="0" g="0" b="0"/>
                      </a:solidFill>
                      <a:prstDash val="solid"/>
                      <a:round/>
                      <a:headEnd type="none" w="med" len="med"/>
                      <a:tailEnd type="none" w="med" len="med"/>
                    </a:lnL>
                    <a:lnR w="12700" cmpd="sng">
                      <a:noFill/>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US" dirty="0"/>
                    </a:p>
                  </a:txBody>
                  <a:tcPr>
                    <a:lnL w="12700" cmpd="sng">
                      <a:noFill/>
                    </a:lnL>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zh-TW" altLang="en-US" sz="2000" b="1">
                          <a:latin typeface="楷体" pitchFamily="49" charset="-122"/>
                          <a:ea typeface="楷体" pitchFamily="49" charset="-122"/>
                        </a:rPr>
                        <a:t>希伯来书</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10"/>
                  </a:ext>
                </a:extLst>
              </a:tr>
              <a:tr h="370840">
                <a:tc>
                  <a:txBody>
                    <a:bodyPr/>
                    <a:lstStyle/>
                    <a:p>
                      <a:pPr algn="ct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tc gridSpan="5">
                  <a:txBody>
                    <a:bodyPr/>
                    <a:lstStyle/>
                    <a:p>
                      <a:pPr algn="ctr"/>
                      <a:r>
                        <a:rPr lang="zh-TW" altLang="en-US" sz="2000" b="1">
                          <a:latin typeface="楷体" pitchFamily="49" charset="-122"/>
                          <a:ea typeface="楷体" pitchFamily="49" charset="-122"/>
                        </a:rPr>
                        <a:t>使徒行传</a:t>
                      </a:r>
                      <a:endParaRPr lang="en-US" sz="2000" b="1"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6"/>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dirty="0"/>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extLst>
                  <a:ext uri="{0D108BD9-81ED-4DB2-BD59-A6C34878D82A}">
                    <a16:rowId xmlns:a16="http://schemas.microsoft.com/office/drawing/2014/main" val="10011"/>
                  </a:ext>
                </a:extLst>
              </a:tr>
              <a:tr h="370840">
                <a:tc>
                  <a:txBody>
                    <a:bodyPr/>
                    <a:lstStyle/>
                    <a:p>
                      <a:pPr algn="ctr"/>
                      <a:endParaRPr lang="en-US" dirty="0"/>
                    </a:p>
                  </a:txBody>
                  <a:tcPr>
                    <a:lnL w="12700" cmpd="sng">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rotWithShape="1">
                      <a:blip r:embed="rId5"/>
                      <a:tile tx="0" ty="0" sx="100000" sy="100000" flip="none" algn="tl"/>
                    </a:blipFill>
                  </a:tcPr>
                </a:tc>
                <a:tc>
                  <a:txBody>
                    <a:bodyPr/>
                    <a:lstStyle/>
                    <a:p>
                      <a:pPr algn="ctr"/>
                      <a:r>
                        <a:rPr lang="zh-TW" altLang="en-US" sz="2000" b="1">
                          <a:solidFill>
                            <a:schemeClr val="tx1"/>
                          </a:solidFill>
                          <a:effectLst>
                            <a:outerShdw blurRad="38100" dist="38100" dir="2700000" algn="tl">
                              <a:srgbClr val="000000">
                                <a:alpha val="43137"/>
                              </a:srgbClr>
                            </a:outerShdw>
                          </a:effectLst>
                          <a:latin typeface="楷体" pitchFamily="49" charset="-122"/>
                          <a:ea typeface="楷体" pitchFamily="49" charset="-122"/>
                        </a:rPr>
                        <a:t>马太</a:t>
                      </a:r>
                      <a:endParaRPr lang="en-US" sz="2000" b="1" dirty="0">
                        <a:solidFill>
                          <a:schemeClr val="tx1"/>
                        </a:solidFill>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gridSpan="2">
                  <a:txBody>
                    <a:bodyPr/>
                    <a:lstStyle/>
                    <a:p>
                      <a:pPr algn="ctr"/>
                      <a:r>
                        <a:rPr lang="zh-TW" altLang="en-US" sz="2000" b="1">
                          <a:solidFill>
                            <a:schemeClr val="tx1"/>
                          </a:solidFill>
                          <a:effectLst>
                            <a:outerShdw blurRad="38100" dist="38100" dir="2700000" algn="tl">
                              <a:srgbClr val="000000">
                                <a:alpha val="43137"/>
                              </a:srgbClr>
                            </a:outerShdw>
                          </a:effectLst>
                          <a:latin typeface="楷体" pitchFamily="49" charset="-122"/>
                          <a:ea typeface="楷体" pitchFamily="49" charset="-122"/>
                        </a:rPr>
                        <a:t>马可</a:t>
                      </a:r>
                      <a:endParaRPr lang="en-US" sz="2000" b="1" dirty="0">
                        <a:solidFill>
                          <a:schemeClr val="tx1"/>
                        </a:solidFill>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hMerge="1">
                  <a:txBody>
                    <a:bodyPr/>
                    <a:lstStyle/>
                    <a:p>
                      <a:endParaRPr lang="en-US"/>
                    </a:p>
                  </a:txBody>
                  <a:tcPr/>
                </a:tc>
                <a:tc>
                  <a:txBody>
                    <a:bodyPr/>
                    <a:lstStyle/>
                    <a:p>
                      <a:pPr algn="ctr"/>
                      <a:r>
                        <a:rPr lang="zh-TW" altLang="en-US" sz="2000" b="1" dirty="0">
                          <a:solidFill>
                            <a:schemeClr val="tx1"/>
                          </a:solidFill>
                          <a:effectLst>
                            <a:outerShdw blurRad="38100" dist="38100" dir="2700000" algn="tl">
                              <a:srgbClr val="000000">
                                <a:alpha val="43137"/>
                              </a:srgbClr>
                            </a:outerShdw>
                          </a:effectLst>
                          <a:latin typeface="楷体" pitchFamily="49" charset="-122"/>
                          <a:ea typeface="楷体" pitchFamily="49" charset="-122"/>
                        </a:rPr>
                        <a:t>路加</a:t>
                      </a:r>
                      <a:endParaRPr lang="en-US" sz="2000" b="1" dirty="0">
                        <a:solidFill>
                          <a:schemeClr val="tx1"/>
                        </a:solidFill>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r>
                        <a:rPr lang="zh-TW" altLang="en-US" sz="2000" b="1">
                          <a:solidFill>
                            <a:schemeClr val="tx1"/>
                          </a:solidFill>
                          <a:effectLst>
                            <a:outerShdw blurRad="38100" dist="38100" dir="2700000" algn="tl">
                              <a:srgbClr val="000000">
                                <a:alpha val="43137"/>
                              </a:srgbClr>
                            </a:outerShdw>
                          </a:effectLst>
                          <a:latin typeface="楷体" pitchFamily="49" charset="-122"/>
                          <a:ea typeface="楷体" pitchFamily="49" charset="-122"/>
                        </a:rPr>
                        <a:t>约翰</a:t>
                      </a:r>
                      <a:endParaRPr lang="en-US" sz="2000" b="1" dirty="0">
                        <a:solidFill>
                          <a:schemeClr val="tx1"/>
                        </a:solidFill>
                        <a:effectLst>
                          <a:outerShdw blurRad="38100" dist="38100" dir="2700000" algn="tl">
                            <a:srgbClr val="000000">
                              <a:alpha val="43137"/>
                            </a:srgbClr>
                          </a:outerShdw>
                        </a:effectLst>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endParaRPr lang="en-US" sz="2000" dirty="0">
                        <a:latin typeface="楷体" pitchFamily="49" charset="-122"/>
                        <a:ea typeface="楷体" pitchFamily="49" charset="-122"/>
                      </a:endParaRPr>
                    </a:p>
                  </a:txBody>
                  <a:tcPr>
                    <a:lnL w="12700" cap="flat" cmpd="sng" algn="ctr">
                      <a:solidFill>
                        <a:scrgbClr r="0" g="0" b="0"/>
                      </a:solidFill>
                      <a:prstDash val="solid"/>
                      <a:round/>
                      <a:headEnd type="none" w="med" len="med"/>
                      <a:tailEnd type="none" w="med" len="med"/>
                    </a:lnL>
                    <a:lnR w="12700" cmpd="sng">
                      <a:noFill/>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blipFill rotWithShape="1">
                      <a:blip r:embed="rId5"/>
                      <a:tile tx="0" ty="0" sx="100000" sy="100000" flip="none" algn="tl"/>
                    </a:blipFill>
                  </a:tcPr>
                </a:tc>
                <a:extLst>
                  <a:ext uri="{0D108BD9-81ED-4DB2-BD59-A6C34878D82A}">
                    <a16:rowId xmlns:a16="http://schemas.microsoft.com/office/drawing/2014/main" val="10012"/>
                  </a:ext>
                </a:extLst>
              </a:tr>
              <a:tr h="370840">
                <a:tc gridSpan="7">
                  <a:txBody>
                    <a:bodyPr/>
                    <a:lstStyle/>
                    <a:p>
                      <a:pPr algn="ctr"/>
                      <a:r>
                        <a:rPr lang="zh-TW" altLang="en-US"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rPr>
                        <a:t>历史书</a:t>
                      </a:r>
                      <a:endParaRPr lang="en-US" sz="2000" b="1" dirty="0">
                        <a:solidFill>
                          <a:srgbClr val="FFFFFF"/>
                        </a:solidFill>
                        <a:effectLst>
                          <a:outerShdw blurRad="38100" dist="38100" dir="2700000" algn="tl">
                            <a:srgbClr val="000000">
                              <a:alpha val="43137"/>
                            </a:srgbClr>
                          </a:outerShdw>
                        </a:effectLst>
                        <a:latin typeface="楷体" pitchFamily="49" charset="-122"/>
                        <a:ea typeface="楷体" pitchFamily="49" charset="-122"/>
                      </a:endParaRPr>
                    </a:p>
                  </a:txBody>
                  <a:tcPr anchor="ctr">
                    <a:lnT w="12700" cap="flat" cmpd="sng" algn="ctr">
                      <a:noFill/>
                      <a:prstDash val="solid"/>
                      <a:round/>
                      <a:headEnd type="none" w="med" len="med"/>
                      <a:tailEnd type="none" w="med" len="med"/>
                    </a:lnT>
                    <a:blipFill rotWithShape="1">
                      <a:blip r:embed="rId5"/>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13"/>
                  </a:ext>
                </a:extLst>
              </a:tr>
            </a:tbl>
          </a:graphicData>
        </a:graphic>
      </p:graphicFrame>
      <p:pic>
        <p:nvPicPr>
          <p:cNvPr id="377863" name="Picture 8" descr="NTS21 Gra[phic with Map.tiff"/>
          <p:cNvPicPr>
            <a:picLocks noChangeAspect="1"/>
          </p:cNvPicPr>
          <p:nvPr/>
        </p:nvPicPr>
        <p:blipFill>
          <a:blip r:embed="rId8" cstate="screen">
            <a:extLst>
              <a:ext uri="{28A0092B-C50C-407E-A947-70E740481C1C}">
                <a14:useLocalDpi xmlns:a14="http://schemas.microsoft.com/office/drawing/2010/main" val="0"/>
              </a:ext>
            </a:extLst>
          </a:blip>
          <a:srcRect/>
          <a:stretch>
            <a:fillRect/>
          </a:stretch>
        </p:blipFill>
        <p:spPr bwMode="auto">
          <a:xfrm>
            <a:off x="3841750" y="3122613"/>
            <a:ext cx="2482850" cy="2516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7864" name="Text Box 5"/>
          <p:cNvSpPr txBox="1">
            <a:spLocks noChangeArrowheads="1"/>
          </p:cNvSpPr>
          <p:nvPr/>
        </p:nvSpPr>
        <p:spPr bwMode="auto">
          <a:xfrm>
            <a:off x="8578850" y="4445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21</a:t>
            </a:r>
          </a:p>
        </p:txBody>
      </p:sp>
      <p:sp>
        <p:nvSpPr>
          <p:cNvPr id="377865" name="TextBox 5"/>
          <p:cNvSpPr txBox="1">
            <a:spLocks noChangeArrowheads="1"/>
          </p:cNvSpPr>
          <p:nvPr/>
        </p:nvSpPr>
        <p:spPr bwMode="auto">
          <a:xfrm>
            <a:off x="5105400" y="6596063"/>
            <a:ext cx="4114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100" i="1">
                <a:solidFill>
                  <a:srgbClr val="FFFFFF"/>
                </a:solidFill>
                <a:latin typeface="Arial" charset="0"/>
                <a:cs typeface="Arial" charset="0"/>
              </a:rPr>
              <a:t>Adapted from Walk Thru the Bible</a:t>
            </a:r>
          </a:p>
        </p:txBody>
      </p:sp>
    </p:spTree>
    <p:extLst>
      <p:ext uri="{BB962C8B-B14F-4D97-AF65-F5344CB8AC3E}">
        <p14:creationId xmlns:p14="http://schemas.microsoft.com/office/powerpoint/2010/main" val="122240580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3" name="Picture 2" descr="king-of-kings"/>
          <p:cNvPicPr>
            <a:picLocks noChangeAspect="1" noChangeArrowheads="1"/>
          </p:cNvPicPr>
          <p:nvPr/>
        </p:nvPicPr>
        <p:blipFill>
          <a:blip r:embed="rId4">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9634" name="Rectangle 3"/>
          <p:cNvSpPr>
            <a:spLocks noGrp="1" noChangeArrowheads="1"/>
          </p:cNvSpPr>
          <p:nvPr>
            <p:ph type="title"/>
          </p:nvPr>
        </p:nvSpPr>
        <p:spPr>
          <a:xfrm>
            <a:off x="0" y="533400"/>
            <a:ext cx="8763000" cy="838200"/>
          </a:xfrm>
        </p:spPr>
        <p:txBody>
          <a:bodyPr/>
          <a:lstStyle/>
          <a:p>
            <a:pPr eaLnBrk="1" hangingPunct="1"/>
            <a:r>
              <a:rPr lang="zh-CN" altLang="en-US" b="1">
                <a:latin typeface="Arial" charset="0"/>
              </a:rPr>
              <a:t>应许与大卫所立的约</a:t>
            </a:r>
            <a:endParaRPr lang="en-US" altLang="zh-CN" b="1">
              <a:latin typeface="Arial" charset="0"/>
            </a:endParaRPr>
          </a:p>
        </p:txBody>
      </p:sp>
      <p:sp>
        <p:nvSpPr>
          <p:cNvPr id="69635" name="Text Box 4"/>
          <p:cNvSpPr txBox="1">
            <a:spLocks noChangeArrowheads="1"/>
          </p:cNvSpPr>
          <p:nvPr/>
        </p:nvSpPr>
        <p:spPr bwMode="auto">
          <a:xfrm>
            <a:off x="8524418" y="73968"/>
            <a:ext cx="5438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Lucida Console" charset="0"/>
                <a:ea typeface="SimSun" charset="0"/>
                <a:cs typeface="SimSun" charset="0"/>
              </a:defRPr>
            </a:lvl1pPr>
            <a:lvl2pPr marL="742950" indent="-285750" eaLnBrk="0" hangingPunct="0">
              <a:defRPr sz="2400">
                <a:solidFill>
                  <a:schemeClr val="tx1"/>
                </a:solidFill>
                <a:latin typeface="Lucida Console" charset="0"/>
                <a:ea typeface="SimSun" charset="0"/>
                <a:cs typeface="SimSun" charset="0"/>
              </a:defRPr>
            </a:lvl2pPr>
            <a:lvl3pPr marL="1143000" indent="-228600" eaLnBrk="0" hangingPunct="0">
              <a:defRPr sz="2400">
                <a:solidFill>
                  <a:schemeClr val="tx1"/>
                </a:solidFill>
                <a:latin typeface="Lucida Console" charset="0"/>
                <a:ea typeface="SimSun" charset="0"/>
                <a:cs typeface="SimSun" charset="0"/>
              </a:defRPr>
            </a:lvl3pPr>
            <a:lvl4pPr marL="1600200" indent="-228600" eaLnBrk="0" hangingPunct="0">
              <a:defRPr sz="2400">
                <a:solidFill>
                  <a:schemeClr val="tx1"/>
                </a:solidFill>
                <a:latin typeface="Lucida Console" charset="0"/>
                <a:ea typeface="SimSun" charset="0"/>
                <a:cs typeface="SimSun" charset="0"/>
              </a:defRPr>
            </a:lvl4pPr>
            <a:lvl5pPr marL="2057400" indent="-228600" eaLnBrk="0" hangingPunct="0">
              <a:defRPr sz="2400">
                <a:solidFill>
                  <a:schemeClr val="tx1"/>
                </a:solidFill>
                <a:latin typeface="Lucida Console" charset="0"/>
                <a:ea typeface="SimSun" charset="0"/>
                <a:cs typeface="SimSun" charset="0"/>
              </a:defRPr>
            </a:lvl5pPr>
            <a:lvl6pPr marL="2514600" indent="-228600" eaLnBrk="0" fontAlgn="base" hangingPunct="0">
              <a:spcBef>
                <a:spcPct val="0"/>
              </a:spcBef>
              <a:spcAft>
                <a:spcPct val="0"/>
              </a:spcAft>
              <a:defRPr sz="2400">
                <a:solidFill>
                  <a:schemeClr val="tx1"/>
                </a:solidFill>
                <a:latin typeface="Lucida Console" charset="0"/>
                <a:ea typeface="SimSun" charset="0"/>
                <a:cs typeface="SimSun" charset="0"/>
              </a:defRPr>
            </a:lvl6pPr>
            <a:lvl7pPr marL="2971800" indent="-228600" eaLnBrk="0" fontAlgn="base" hangingPunct="0">
              <a:spcBef>
                <a:spcPct val="0"/>
              </a:spcBef>
              <a:spcAft>
                <a:spcPct val="0"/>
              </a:spcAft>
              <a:defRPr sz="2400">
                <a:solidFill>
                  <a:schemeClr val="tx1"/>
                </a:solidFill>
                <a:latin typeface="Lucida Console" charset="0"/>
                <a:ea typeface="SimSun" charset="0"/>
                <a:cs typeface="SimSun" charset="0"/>
              </a:defRPr>
            </a:lvl7pPr>
            <a:lvl8pPr marL="3429000" indent="-228600" eaLnBrk="0" fontAlgn="base" hangingPunct="0">
              <a:spcBef>
                <a:spcPct val="0"/>
              </a:spcBef>
              <a:spcAft>
                <a:spcPct val="0"/>
              </a:spcAft>
              <a:defRPr sz="2400">
                <a:solidFill>
                  <a:schemeClr val="tx1"/>
                </a:solidFill>
                <a:latin typeface="Lucida Console" charset="0"/>
                <a:ea typeface="SimSun" charset="0"/>
                <a:cs typeface="SimSun" charset="0"/>
              </a:defRPr>
            </a:lvl8pPr>
            <a:lvl9pPr marL="3886200" indent="-228600" eaLnBrk="0" fontAlgn="base" hangingPunct="0">
              <a:spcBef>
                <a:spcPct val="0"/>
              </a:spcBef>
              <a:spcAft>
                <a:spcPct val="0"/>
              </a:spcAft>
              <a:defRPr sz="2400">
                <a:solidFill>
                  <a:schemeClr val="tx1"/>
                </a:solidFill>
                <a:latin typeface="Lucida Console" charset="0"/>
                <a:ea typeface="SimSun" charset="0"/>
                <a:cs typeface="SimSun" charset="0"/>
              </a:defRPr>
            </a:lvl9pPr>
          </a:lstStyle>
          <a:p>
            <a:pPr algn="ctr" eaLnBrk="1" hangingPunct="1"/>
            <a:r>
              <a:rPr lang="en-US" altLang="zh-CN" b="1" dirty="0">
                <a:solidFill>
                  <a:srgbClr val="000000"/>
                </a:solidFill>
                <a:latin typeface="Arial" charset="0"/>
              </a:rPr>
              <a:t>9g</a:t>
            </a:r>
            <a:endParaRPr lang="en-US" altLang="zh-CN" sz="1800" dirty="0">
              <a:solidFill>
                <a:srgbClr val="000000"/>
              </a:solidFill>
              <a:latin typeface="Arial" charset="0"/>
            </a:endParaRPr>
          </a:p>
        </p:txBody>
      </p:sp>
      <p:sp>
        <p:nvSpPr>
          <p:cNvPr id="69636" name="Rectangle 5"/>
          <p:cNvSpPr>
            <a:spLocks noChangeArrowheads="1"/>
          </p:cNvSpPr>
          <p:nvPr/>
        </p:nvSpPr>
        <p:spPr bwMode="auto">
          <a:xfrm>
            <a:off x="5562600" y="5943600"/>
            <a:ext cx="3581400" cy="914400"/>
          </a:xfrm>
          <a:prstGeom prst="rect">
            <a:avLst/>
          </a:prstGeom>
          <a:gradFill rotWithShape="0">
            <a:gsLst>
              <a:gs pos="0">
                <a:srgbClr val="800080"/>
              </a:gs>
              <a:gs pos="100000">
                <a:srgbClr val="3B003B"/>
              </a:gs>
            </a:gsLst>
            <a:path path="rect">
              <a:fillToRect r="100000" b="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zh-CN" altLang="en-US" sz="3200" b="1">
                <a:solidFill>
                  <a:srgbClr val="FFFFFF"/>
                </a:solidFill>
                <a:ea typeface="SimSun" charset="0"/>
                <a:cs typeface="SimSun" charset="0"/>
              </a:rPr>
              <a:t>新王朝</a:t>
            </a:r>
            <a:br>
              <a:rPr lang="en-US" altLang="zh-CN" sz="3200" b="1">
                <a:solidFill>
                  <a:srgbClr val="FFFFFF"/>
                </a:solidFill>
                <a:ea typeface="SimSun" charset="0"/>
                <a:cs typeface="SimSun" charset="0"/>
              </a:rPr>
            </a:br>
            <a:r>
              <a:rPr lang="en-US" altLang="zh-CN" b="1">
                <a:solidFill>
                  <a:srgbClr val="FFFFFF"/>
                </a:solidFill>
                <a:ea typeface="SimSun" charset="0"/>
                <a:cs typeface="SimSun" charset="0"/>
              </a:rPr>
              <a:t>(</a:t>
            </a:r>
            <a:r>
              <a:rPr lang="zh-CN" altLang="en-US" b="1">
                <a:solidFill>
                  <a:srgbClr val="FFFFFF"/>
                </a:solidFill>
                <a:ea typeface="SimSun" charset="0"/>
                <a:cs typeface="SimSun" charset="0"/>
              </a:rPr>
              <a:t>撒下</a:t>
            </a:r>
            <a:r>
              <a:rPr lang="en-US" altLang="zh-CN" b="1">
                <a:solidFill>
                  <a:srgbClr val="FFFFFF"/>
                </a:solidFill>
                <a:ea typeface="SimSun" charset="0"/>
                <a:cs typeface="SimSun" charset="0"/>
              </a:rPr>
              <a:t> 7)</a:t>
            </a:r>
            <a:endParaRPr lang="en-US" altLang="zh-CN" sz="3200">
              <a:solidFill>
                <a:srgbClr val="FFFFFF"/>
              </a:solidFill>
              <a:ea typeface="SimSun" charset="0"/>
              <a:cs typeface="SimSun" charset="0"/>
            </a:endParaRPr>
          </a:p>
        </p:txBody>
      </p:sp>
      <p:sp>
        <p:nvSpPr>
          <p:cNvPr id="8198" name="Rectangle 6"/>
          <p:cNvSpPr>
            <a:spLocks noChangeArrowheads="1"/>
          </p:cNvSpPr>
          <p:nvPr/>
        </p:nvSpPr>
        <p:spPr bwMode="auto">
          <a:xfrm>
            <a:off x="76200" y="1600200"/>
            <a:ext cx="89154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461963" indent="-461963" eaLnBrk="1" hangingPunct="1">
              <a:spcBef>
                <a:spcPct val="20000"/>
              </a:spcBef>
            </a:pPr>
            <a:r>
              <a:rPr lang="zh-CN" altLang="en-US" sz="2800" b="1">
                <a:solidFill>
                  <a:srgbClr val="000000"/>
                </a:solidFill>
                <a:ea typeface="SimSun" charset="0"/>
                <a:cs typeface="SimSun" charset="0"/>
              </a:rPr>
              <a:t>神在撒母耳记下</a:t>
            </a:r>
            <a:r>
              <a:rPr lang="en-US" altLang="zh-CN" sz="2800" b="1">
                <a:solidFill>
                  <a:srgbClr val="000000"/>
                </a:solidFill>
                <a:ea typeface="SimSun" charset="0"/>
                <a:cs typeface="SimSun" charset="0"/>
              </a:rPr>
              <a:t> 7:12-16 </a:t>
            </a:r>
            <a:r>
              <a:rPr lang="zh-CN" altLang="en-US" sz="2800" b="1">
                <a:solidFill>
                  <a:srgbClr val="000000"/>
                </a:solidFill>
                <a:ea typeface="SimSun" charset="0"/>
                <a:cs typeface="SimSun" charset="0"/>
              </a:rPr>
              <a:t>应许大卫什么呢？</a:t>
            </a:r>
            <a:r>
              <a:rPr lang="en-US" altLang="zh-CN" sz="2800" b="1">
                <a:solidFill>
                  <a:srgbClr val="000000"/>
                </a:solidFill>
                <a:ea typeface="SimSun" charset="0"/>
                <a:cs typeface="SimSun" charset="0"/>
              </a:rPr>
              <a:t> </a:t>
            </a:r>
          </a:p>
          <a:p>
            <a:pPr marL="461963" indent="-461963" eaLnBrk="1" hangingPunct="1">
              <a:spcBef>
                <a:spcPct val="20000"/>
              </a:spcBef>
              <a:buFontTx/>
              <a:buChar char="•"/>
            </a:pPr>
            <a:r>
              <a:rPr lang="zh-CN" altLang="en-US" sz="2800" b="1" u="sng">
                <a:solidFill>
                  <a:srgbClr val="000000"/>
                </a:solidFill>
                <a:ea typeface="SimSun" charset="0"/>
                <a:cs typeface="SimSun" charset="0"/>
              </a:rPr>
              <a:t>后裔</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家</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不被灭绝</a:t>
            </a:r>
            <a:endParaRPr lang="en-US" altLang="zh-CN" sz="2800" b="1">
              <a:solidFill>
                <a:srgbClr val="000000"/>
              </a:solidFill>
              <a:ea typeface="SimSun" charset="0"/>
              <a:cs typeface="SimSun" charset="0"/>
            </a:endParaRPr>
          </a:p>
          <a:p>
            <a:pPr marL="461963" indent="-461963" eaLnBrk="1" hangingPunct="1">
              <a:spcBef>
                <a:spcPct val="20000"/>
              </a:spcBef>
              <a:buFontTx/>
              <a:buChar char="•"/>
            </a:pPr>
            <a:r>
              <a:rPr lang="zh-CN" altLang="en-US" sz="2800" b="1" u="sng">
                <a:solidFill>
                  <a:srgbClr val="000000"/>
                </a:solidFill>
                <a:ea typeface="SimSun" charset="0"/>
                <a:cs typeface="SimSun" charset="0"/>
              </a:rPr>
              <a:t>王朝</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政治王国</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耶路撒冷的每一位王将是他的后裔</a:t>
            </a:r>
            <a:r>
              <a:rPr lang="en-US" altLang="zh-CN" sz="2800" b="1">
                <a:solidFill>
                  <a:srgbClr val="000000"/>
                </a:solidFill>
                <a:ea typeface="SimSun" charset="0"/>
                <a:cs typeface="SimSun" charset="0"/>
              </a:rPr>
              <a:t>)</a:t>
            </a:r>
          </a:p>
          <a:p>
            <a:pPr marL="461963" indent="-461963" eaLnBrk="1" hangingPunct="1">
              <a:spcBef>
                <a:spcPct val="20000"/>
              </a:spcBef>
              <a:buFontTx/>
              <a:buChar char="•"/>
            </a:pPr>
            <a:r>
              <a:rPr lang="zh-CN" altLang="en-US" sz="2800" b="1" u="sng">
                <a:solidFill>
                  <a:srgbClr val="000000"/>
                </a:solidFill>
                <a:ea typeface="SimSun" charset="0"/>
                <a:cs typeface="SimSun" charset="0"/>
              </a:rPr>
              <a:t>宝座</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为永恒的约</a:t>
            </a:r>
            <a:r>
              <a:rPr lang="en-US" altLang="zh-CN" sz="2800" b="1">
                <a:solidFill>
                  <a:srgbClr val="000000"/>
                </a:solidFill>
                <a:ea typeface="SimSun" charset="0"/>
                <a:cs typeface="SimSun" charset="0"/>
              </a:rPr>
              <a:t> (v. 16), </a:t>
            </a:r>
            <a:r>
              <a:rPr lang="zh-CN" altLang="en-US" sz="2800" b="1">
                <a:solidFill>
                  <a:srgbClr val="000000"/>
                </a:solidFill>
                <a:ea typeface="SimSun" charset="0"/>
                <a:cs typeface="SimSun" charset="0"/>
              </a:rPr>
              <a:t>他家族会拥有永远统治的权柄</a:t>
            </a:r>
            <a:endParaRPr lang="en-US" altLang="zh-CN" sz="2800" b="1">
              <a:solidFill>
                <a:srgbClr val="000000"/>
              </a:solidFill>
              <a:ea typeface="SimSun" charset="0"/>
              <a:cs typeface="SimSun" charset="0"/>
            </a:endParaRPr>
          </a:p>
          <a:p>
            <a:pPr marL="461963" indent="-461963" eaLnBrk="1" hangingPunct="1">
              <a:spcBef>
                <a:spcPct val="20000"/>
              </a:spcBef>
              <a:buFontTx/>
              <a:buChar char="•"/>
            </a:pPr>
            <a:r>
              <a:rPr lang="zh-CN" altLang="en-US" sz="2800" b="1" u="sng">
                <a:solidFill>
                  <a:srgbClr val="000000"/>
                </a:solidFill>
                <a:ea typeface="SimSun" charset="0"/>
                <a:cs typeface="SimSun" charset="0"/>
              </a:rPr>
              <a:t>圣殿</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所罗门将会建造圣殿</a:t>
            </a:r>
            <a:endParaRPr lang="en-US" altLang="zh-CN" sz="2800" b="1">
              <a:solidFill>
                <a:srgbClr val="000000"/>
              </a:solidFill>
              <a:ea typeface="SimSun" charset="0"/>
              <a:cs typeface="SimSun" charset="0"/>
            </a:endParaRPr>
          </a:p>
          <a:p>
            <a:pPr marL="461963" indent="-461963" eaLnBrk="1" hangingPunct="1">
              <a:spcBef>
                <a:spcPct val="20000"/>
              </a:spcBef>
              <a:buFontTx/>
              <a:buChar char="•"/>
            </a:pPr>
            <a:r>
              <a:rPr lang="zh-CN" altLang="en-US" sz="2800" b="1" u="sng">
                <a:solidFill>
                  <a:srgbClr val="000000"/>
                </a:solidFill>
                <a:ea typeface="SimSun" charset="0"/>
                <a:cs typeface="SimSun" charset="0"/>
              </a:rPr>
              <a:t>惩罚</a:t>
            </a:r>
            <a:r>
              <a:rPr lang="en-US" altLang="zh-CN" sz="2800" b="1">
                <a:solidFill>
                  <a:srgbClr val="000000"/>
                </a:solidFill>
                <a:ea typeface="SimSun" charset="0"/>
                <a:cs typeface="SimSun" charset="0"/>
              </a:rPr>
              <a:t>: </a:t>
            </a:r>
            <a:r>
              <a:rPr lang="zh-CN" altLang="en-US" sz="2800" b="1">
                <a:solidFill>
                  <a:srgbClr val="000000"/>
                </a:solidFill>
                <a:ea typeface="SimSun" charset="0"/>
                <a:cs typeface="SimSun" charset="0"/>
              </a:rPr>
              <a:t>神虽会惩罚不服从的王，但却会毫无条件的守他所立的约</a:t>
            </a:r>
            <a:endParaRPr lang="en-US" altLang="zh-CN" sz="2800" b="1">
              <a:solidFill>
                <a:srgbClr val="000000"/>
              </a:solidFill>
              <a:ea typeface="SimSun" charset="0"/>
              <a:cs typeface="SimSun" charset="0"/>
            </a:endParaRPr>
          </a:p>
        </p:txBody>
      </p:sp>
      <p:pic>
        <p:nvPicPr>
          <p:cNvPr id="7" name="Picture 4" descr="bd10833_"/>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31750" y="-11113"/>
            <a:ext cx="1563688" cy="16002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715949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198">
                                            <p:txEl>
                                              <p:pRg st="1" end="1"/>
                                            </p:txEl>
                                          </p:spTgt>
                                        </p:tgtEl>
                                        <p:attrNameLst>
                                          <p:attrName>style.visibility</p:attrName>
                                        </p:attrNameLst>
                                      </p:cBhvr>
                                      <p:to>
                                        <p:strVal val="visible"/>
                                      </p:to>
                                    </p:set>
                                    <p:animEffect transition="in" filter="circle(in)">
                                      <p:cBhvr>
                                        <p:cTn id="7" dur="2000"/>
                                        <p:tgtEl>
                                          <p:spTgt spid="8198">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198">
                                            <p:txEl>
                                              <p:pRg st="2" end="2"/>
                                            </p:txEl>
                                          </p:spTgt>
                                        </p:tgtEl>
                                        <p:attrNameLst>
                                          <p:attrName>style.visibility</p:attrName>
                                        </p:attrNameLst>
                                      </p:cBhvr>
                                      <p:to>
                                        <p:strVal val="visible"/>
                                      </p:to>
                                    </p:set>
                                    <p:animEffect transition="in" filter="circle(in)">
                                      <p:cBhvr>
                                        <p:cTn id="12" dur="2000"/>
                                        <p:tgtEl>
                                          <p:spTgt spid="8198">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8198">
                                            <p:txEl>
                                              <p:pRg st="3" end="3"/>
                                            </p:txEl>
                                          </p:spTgt>
                                        </p:tgtEl>
                                        <p:attrNameLst>
                                          <p:attrName>style.visibility</p:attrName>
                                        </p:attrNameLst>
                                      </p:cBhvr>
                                      <p:to>
                                        <p:strVal val="visible"/>
                                      </p:to>
                                    </p:set>
                                    <p:animEffect transition="in" filter="circle(in)">
                                      <p:cBhvr>
                                        <p:cTn id="17" dur="2000"/>
                                        <p:tgtEl>
                                          <p:spTgt spid="8198">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8198">
                                            <p:txEl>
                                              <p:pRg st="4" end="4"/>
                                            </p:txEl>
                                          </p:spTgt>
                                        </p:tgtEl>
                                        <p:attrNameLst>
                                          <p:attrName>style.visibility</p:attrName>
                                        </p:attrNameLst>
                                      </p:cBhvr>
                                      <p:to>
                                        <p:strVal val="visible"/>
                                      </p:to>
                                    </p:set>
                                    <p:animEffect transition="in" filter="circle(in)">
                                      <p:cBhvr>
                                        <p:cTn id="22" dur="2000"/>
                                        <p:tgtEl>
                                          <p:spTgt spid="8198">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8198">
                                            <p:txEl>
                                              <p:pRg st="5" end="5"/>
                                            </p:txEl>
                                          </p:spTgt>
                                        </p:tgtEl>
                                        <p:attrNameLst>
                                          <p:attrName>style.visibility</p:attrName>
                                        </p:attrNameLst>
                                      </p:cBhvr>
                                      <p:to>
                                        <p:strVal val="visible"/>
                                      </p:to>
                                    </p:set>
                                    <p:animEffect transition="in" filter="circle(in)">
                                      <p:cBhvr>
                                        <p:cTn id="27" dur="2000"/>
                                        <p:tgtEl>
                                          <p:spTgt spid="8198">
                                            <p:txEl>
                                              <p:pRg st="5" end="5"/>
                                            </p:txEl>
                                          </p:spTgt>
                                        </p:tgtEl>
                                      </p:cBhvr>
                                    </p:animEffect>
                                  </p:childTnLst>
                                </p:cTn>
                              </p:par>
                            </p:childTnLst>
                          </p:cTn>
                        </p:par>
                        <p:par>
                          <p:cTn id="28" fill="hold" nodeType="afterGroup">
                            <p:stCondLst>
                              <p:cond delay="2000"/>
                            </p:stCondLst>
                            <p:childTnLst>
                              <p:par>
                                <p:cTn id="29" presetID="22" presetClass="entr" presetSubtype="1" fill="hold" nodeType="afterEffect">
                                  <p:stCondLst>
                                    <p:cond delay="3000"/>
                                  </p:stCondLst>
                                  <p:childTnLst>
                                    <p:set>
                                      <p:cBhvr>
                                        <p:cTn id="30" dur="1" fill="hold">
                                          <p:stCondLst>
                                            <p:cond delay="0"/>
                                          </p:stCondLst>
                                        </p:cTn>
                                        <p:tgtEl>
                                          <p:spTgt spid="7"/>
                                        </p:tgtEl>
                                        <p:attrNameLst>
                                          <p:attrName>style.visibility</p:attrName>
                                        </p:attrNameLst>
                                      </p:cBhvr>
                                      <p:to>
                                        <p:strVal val="visible"/>
                                      </p:to>
                                    </p:set>
                                    <p:animEffect transition="in" filter="wipe(up)">
                                      <p:cBhvr>
                                        <p:cTn id="31" dur="500"/>
                                        <p:tgtEl>
                                          <p:spTgt spid="7"/>
                                        </p:tgtEl>
                                      </p:cBhvr>
                                    </p:animEffect>
                                  </p:childTnLst>
                                  <p:subTnLst>
                                    <p:audio>
                                      <p:cMediaNode>
                                        <p:cTn display="0" masterRel="sameClick">
                                          <p:stCondLst>
                                            <p:cond evt="begin" delay="0">
                                              <p:tn val="29"/>
                                            </p:cond>
                                          </p:stCondLst>
                                          <p:endCondLst>
                                            <p:cond evt="onStopAudio" delay="0">
                                              <p:tgtEl>
                                                <p:sldTgt/>
                                              </p:tgtEl>
                                            </p:cond>
                                          </p:endCondLst>
                                        </p:cTn>
                                        <p:tgtEl>
                                          <p:sndTgt r:embed="rId3"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8" grpId="0" build="p"/>
    </p:bldLst>
  </p:timing>
</p:sld>
</file>

<file path=ppt/slides/slide141.xml><?xml version="1.0" encoding="utf-8"?>
<p:sld xmlns:a="http://schemas.openxmlformats.org/drawingml/2006/main" xmlns:r="http://schemas.openxmlformats.org/officeDocument/2006/relationships" xmlns:p="http://schemas.openxmlformats.org/presentationml/2006/main">
  <p:cSld>
    <p:bg>
      <p:bgPr>
        <a:solidFill>
          <a:srgbClr val="000404"/>
        </a:solidFill>
        <a:effectLst/>
      </p:bgPr>
    </p:bg>
    <p:spTree>
      <p:nvGrpSpPr>
        <p:cNvPr id="1" name=""/>
        <p:cNvGrpSpPr/>
        <p:nvPr/>
      </p:nvGrpSpPr>
      <p:grpSpPr>
        <a:xfrm>
          <a:off x="0" y="0"/>
          <a:ext cx="0" cy="0"/>
          <a:chOff x="0" y="0"/>
          <a:chExt cx="0" cy="0"/>
        </a:xfrm>
      </p:grpSpPr>
      <p:sp>
        <p:nvSpPr>
          <p:cNvPr id="95" name="Rectangle 94"/>
          <p:cNvSpPr/>
          <p:nvPr/>
        </p:nvSpPr>
        <p:spPr bwMode="auto">
          <a:xfrm>
            <a:off x="0" y="0"/>
            <a:ext cx="9144000" cy="6858000"/>
          </a:xfrm>
          <a:prstGeom prst="rect">
            <a:avLst/>
          </a:prstGeom>
          <a:solidFill>
            <a:srgbClr val="00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CC00"/>
              </a:solidFill>
              <a:effectLst/>
              <a:uLnTx/>
              <a:uFillTx/>
              <a:latin typeface="Arial" pitchFamily="-112" charset="0"/>
              <a:ea typeface="ＭＳ Ｐゴシック" pitchFamily="-112" charset="-128"/>
              <a:cs typeface="ＭＳ Ｐゴシック" pitchFamily="-112" charset="-128"/>
            </a:endParaRPr>
          </a:p>
        </p:txBody>
      </p:sp>
      <p:pic>
        <p:nvPicPr>
          <p:cNvPr id="96" name="Picture 2"/>
          <p:cNvPicPr>
            <a:picLocks noChangeAspect="1"/>
          </p:cNvPicPr>
          <p:nvPr/>
        </p:nvPicPr>
        <p:blipFill>
          <a:blip r:embed="rId3" cstate="screen">
            <a:extLst>
              <a:ext uri="{28A0092B-C50C-407E-A947-70E740481C1C}">
                <a14:useLocalDpi xmlns:a14="http://schemas.microsoft.com/office/drawing/2010/main"/>
              </a:ext>
            </a:extLst>
          </a:blip>
          <a:srcRect l="1617" r="1582"/>
          <a:stretch>
            <a:fillRect/>
          </a:stretch>
        </p:blipFill>
        <p:spPr bwMode="auto">
          <a:xfrm>
            <a:off x="0" y="468313"/>
            <a:ext cx="9144000" cy="63865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8593" name="Text Box 2"/>
          <p:cNvSpPr txBox="1">
            <a:spLocks noChangeArrowheads="1"/>
          </p:cNvSpPr>
          <p:nvPr/>
        </p:nvSpPr>
        <p:spPr bwMode="auto">
          <a:xfrm>
            <a:off x="8229600" y="5486400"/>
            <a:ext cx="10668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马</a:t>
            </a:r>
            <a:r>
              <a:rPr lang="ja-JP" altLang="en-US" sz="2000">
                <a:solidFill>
                  <a:srgbClr val="FFFF00"/>
                </a:solidFill>
                <a:latin typeface="KaiTi" pitchFamily="49" charset="-122"/>
                <a:ea typeface="KaiTi" pitchFamily="49" charset="-122"/>
              </a:rPr>
              <a:t>利</a:t>
            </a:r>
            <a:r>
              <a:rPr lang="zh-TW" altLang="en-US" sz="2000">
                <a:solidFill>
                  <a:srgbClr val="FFFF00"/>
                </a:solidFill>
                <a:latin typeface="KaiTi" pitchFamily="49" charset="-122"/>
                <a:ea typeface="KaiTi" pitchFamily="49" charset="-122"/>
              </a:rPr>
              <a:t>亚</a:t>
            </a:r>
            <a:endParaRPr lang="en-GB" sz="2000" dirty="0">
              <a:solidFill>
                <a:srgbClr val="FFFF00"/>
              </a:solidFill>
              <a:latin typeface="KaiTi" pitchFamily="49" charset="-122"/>
              <a:ea typeface="KaiTi" pitchFamily="49" charset="-122"/>
            </a:endParaRPr>
          </a:p>
        </p:txBody>
      </p:sp>
      <p:sp>
        <p:nvSpPr>
          <p:cNvPr id="238594" name="Text Box 3"/>
          <p:cNvSpPr txBox="1">
            <a:spLocks noChangeArrowheads="1"/>
          </p:cNvSpPr>
          <p:nvPr/>
        </p:nvSpPr>
        <p:spPr bwMode="auto">
          <a:xfrm>
            <a:off x="0" y="2740025"/>
            <a:ext cx="1981200" cy="31085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2000" b="1" dirty="0">
                <a:solidFill>
                  <a:srgbClr val="FFFF00"/>
                </a:solidFill>
                <a:latin typeface="KaiTi" pitchFamily="49" charset="-122"/>
                <a:ea typeface="KaiTi" pitchFamily="49" charset="-122"/>
              </a:rPr>
              <a:t>这样</a:t>
            </a:r>
            <a:r>
              <a:rPr lang="ja-JP" altLang="en-US" sz="2000" b="1" dirty="0">
                <a:solidFill>
                  <a:srgbClr val="FFFF00"/>
                </a:solidFill>
                <a:latin typeface="KaiTi" pitchFamily="49" charset="-122"/>
                <a:ea typeface="KaiTi" pitchFamily="49" charset="-122"/>
              </a:rPr>
              <a:t>，</a:t>
            </a:r>
            <a:r>
              <a:rPr lang="zh-TW" altLang="en-US" sz="2000" b="1" dirty="0">
                <a:solidFill>
                  <a:srgbClr val="FFFF00"/>
                </a:solidFill>
                <a:latin typeface="KaiTi" pitchFamily="49" charset="-122"/>
                <a:ea typeface="KaiTi" pitchFamily="49" charset="-122"/>
              </a:rPr>
              <a:t>从亚</a:t>
            </a:r>
            <a:r>
              <a:rPr lang="ja-JP" altLang="en-US" sz="2000" b="1" dirty="0">
                <a:solidFill>
                  <a:srgbClr val="FFFF00"/>
                </a:solidFill>
                <a:latin typeface="KaiTi" pitchFamily="49" charset="-122"/>
                <a:ea typeface="KaiTi" pitchFamily="49" charset="-122"/>
              </a:rPr>
              <a:t>伯拉罕到大</a:t>
            </a:r>
            <a:r>
              <a:rPr lang="zh-TW" altLang="en-US" sz="2000" b="1" dirty="0">
                <a:solidFill>
                  <a:srgbClr val="FFFF00"/>
                </a:solidFill>
                <a:latin typeface="KaiTi" pitchFamily="49" charset="-122"/>
                <a:ea typeface="KaiTi" pitchFamily="49" charset="-122"/>
              </a:rPr>
              <a:t>冲</a:t>
            </a:r>
            <a:r>
              <a:rPr lang="ja-JP" altLang="en-US" sz="2000" b="1" dirty="0">
                <a:solidFill>
                  <a:srgbClr val="FFFF00"/>
                </a:solidFill>
                <a:latin typeface="KaiTi" pitchFamily="49" charset="-122"/>
                <a:ea typeface="KaiTi" pitchFamily="49" charset="-122"/>
              </a:rPr>
              <a:t>共有十四代；</a:t>
            </a:r>
            <a:r>
              <a:rPr lang="zh-TW" altLang="en-US" sz="2000" b="1" dirty="0">
                <a:solidFill>
                  <a:srgbClr val="FFFF00"/>
                </a:solidFill>
                <a:latin typeface="KaiTi" pitchFamily="49" charset="-122"/>
                <a:ea typeface="KaiTi" pitchFamily="49" charset="-122"/>
              </a:rPr>
              <a:t>从</a:t>
            </a:r>
            <a:r>
              <a:rPr lang="ja-JP" altLang="en-US" sz="2000" b="1" dirty="0">
                <a:solidFill>
                  <a:srgbClr val="FFFF00"/>
                </a:solidFill>
                <a:latin typeface="KaiTi" pitchFamily="49" charset="-122"/>
                <a:ea typeface="KaiTi" pitchFamily="49" charset="-122"/>
              </a:rPr>
              <a:t>大</a:t>
            </a:r>
            <a:r>
              <a:rPr lang="zh-TW" altLang="en-US" sz="2000" b="1" dirty="0">
                <a:solidFill>
                  <a:srgbClr val="FFFF00"/>
                </a:solidFill>
                <a:latin typeface="KaiTi" pitchFamily="49" charset="-122"/>
                <a:ea typeface="KaiTi" pitchFamily="49" charset="-122"/>
              </a:rPr>
              <a:t>卫</a:t>
            </a:r>
            <a:r>
              <a:rPr lang="ja-JP" altLang="en-US" sz="2000" b="1" dirty="0">
                <a:solidFill>
                  <a:srgbClr val="FFFF00"/>
                </a:solidFill>
                <a:latin typeface="KaiTi" pitchFamily="49" charset="-122"/>
                <a:ea typeface="KaiTi" pitchFamily="49" charset="-122"/>
              </a:rPr>
              <a:t>到</a:t>
            </a:r>
            <a:r>
              <a:rPr lang="zh-TW" altLang="en-US" sz="2000" b="1" dirty="0">
                <a:solidFill>
                  <a:srgbClr val="FFFF00"/>
                </a:solidFill>
                <a:latin typeface="KaiTi" pitchFamily="49" charset="-122"/>
                <a:ea typeface="KaiTi" pitchFamily="49" charset="-122"/>
              </a:rPr>
              <a:t>迁</a:t>
            </a:r>
            <a:r>
              <a:rPr lang="ja-JP" altLang="en-US" sz="2000" b="1" dirty="0">
                <a:solidFill>
                  <a:srgbClr val="FFFF00"/>
                </a:solidFill>
                <a:latin typeface="KaiTi" pitchFamily="49" charset="-122"/>
                <a:ea typeface="KaiTi" pitchFamily="49" charset="-122"/>
              </a:rPr>
              <a:t>至巴比</a:t>
            </a:r>
            <a:r>
              <a:rPr lang="zh-TW" altLang="en-US" sz="2000" b="1" dirty="0">
                <a:solidFill>
                  <a:srgbClr val="FFFF00"/>
                </a:solidFill>
                <a:latin typeface="KaiTi" pitchFamily="49" charset="-122"/>
                <a:ea typeface="KaiTi" pitchFamily="49" charset="-122"/>
              </a:rPr>
              <a:t>伦</a:t>
            </a:r>
            <a:r>
              <a:rPr lang="ja-JP" altLang="en-US" sz="2000" b="1" dirty="0">
                <a:solidFill>
                  <a:srgbClr val="FFFF00"/>
                </a:solidFill>
                <a:latin typeface="KaiTi" pitchFamily="49" charset="-122"/>
                <a:ea typeface="KaiTi" pitchFamily="49" charset="-122"/>
              </a:rPr>
              <a:t>的</a:t>
            </a:r>
            <a:r>
              <a:rPr lang="zh-TW" altLang="en-US" sz="2000" b="1" dirty="0">
                <a:solidFill>
                  <a:srgbClr val="FFFF00"/>
                </a:solidFill>
                <a:latin typeface="KaiTi" pitchFamily="49" charset="-122"/>
                <a:ea typeface="KaiTi" pitchFamily="49" charset="-122"/>
              </a:rPr>
              <a:t>时候</a:t>
            </a:r>
            <a:r>
              <a:rPr lang="ja-JP" altLang="en-US" sz="2000" b="1" dirty="0">
                <a:solidFill>
                  <a:srgbClr val="FFFF00"/>
                </a:solidFill>
                <a:latin typeface="KaiTi" pitchFamily="49" charset="-122"/>
                <a:ea typeface="KaiTi" pitchFamily="49" charset="-122"/>
              </a:rPr>
              <a:t>也有十四代；</a:t>
            </a:r>
            <a:r>
              <a:rPr lang="zh-TW" altLang="en-US" sz="2000" b="1" dirty="0">
                <a:solidFill>
                  <a:srgbClr val="FFFF00"/>
                </a:solidFill>
                <a:latin typeface="KaiTi" pitchFamily="49" charset="-122"/>
                <a:ea typeface="KaiTi" pitchFamily="49" charset="-122"/>
              </a:rPr>
              <a:t>从迁</a:t>
            </a:r>
            <a:r>
              <a:rPr lang="ja-JP" altLang="en-US" sz="2000" b="1" dirty="0">
                <a:solidFill>
                  <a:srgbClr val="FFFF00"/>
                </a:solidFill>
                <a:latin typeface="KaiTi" pitchFamily="49" charset="-122"/>
                <a:ea typeface="KaiTi" pitchFamily="49" charset="-122"/>
              </a:rPr>
              <a:t>至巴比</a:t>
            </a:r>
            <a:r>
              <a:rPr lang="zh-TW" altLang="en-US" sz="2000" b="1" dirty="0">
                <a:solidFill>
                  <a:srgbClr val="FFFF00"/>
                </a:solidFill>
                <a:latin typeface="KaiTi" pitchFamily="49" charset="-122"/>
                <a:ea typeface="KaiTi" pitchFamily="49" charset="-122"/>
              </a:rPr>
              <a:t>伦的时</a:t>
            </a:r>
            <a:r>
              <a:rPr lang="ja-JP" altLang="en-US" sz="2000" b="1" dirty="0">
                <a:solidFill>
                  <a:srgbClr val="FFFF00"/>
                </a:solidFill>
                <a:latin typeface="KaiTi" pitchFamily="49" charset="-122"/>
                <a:ea typeface="KaiTi" pitchFamily="49" charset="-122"/>
              </a:rPr>
              <a:t>候到基督又有十四代。</a:t>
            </a:r>
            <a:endParaRPr lang="en-GB" altLang="ja-JP" sz="1800" b="1" dirty="0">
              <a:solidFill>
                <a:srgbClr val="FFFF00"/>
              </a:solidFill>
              <a:latin typeface="KaiTi" pitchFamily="49" charset="-122"/>
              <a:ea typeface="KaiTi" pitchFamily="49" charset="-122"/>
            </a:endParaRPr>
          </a:p>
          <a:p>
            <a:pPr algn="ctr" eaLnBrk="1" hangingPunct="1">
              <a:spcBef>
                <a:spcPct val="50000"/>
              </a:spcBef>
            </a:pPr>
            <a:r>
              <a:rPr lang="ja-JP" altLang="en-US" sz="2000" b="1" dirty="0">
                <a:solidFill>
                  <a:srgbClr val="FFFF00"/>
                </a:solidFill>
                <a:latin typeface="KaiTi" pitchFamily="49" charset="-122"/>
                <a:ea typeface="KaiTi" pitchFamily="49" charset="-122"/>
              </a:rPr>
              <a:t>马太福音</a:t>
            </a:r>
            <a:r>
              <a:rPr lang="en-US" altLang="zh-CN" sz="2000" b="1" dirty="0">
                <a:solidFill>
                  <a:srgbClr val="FFFF00"/>
                </a:solidFill>
                <a:latin typeface="KaiTi" pitchFamily="49" charset="-122"/>
                <a:ea typeface="KaiTi" pitchFamily="49" charset="-122"/>
                <a:cs typeface="SimSun" charset="0"/>
              </a:rPr>
              <a:t>1:17</a:t>
            </a:r>
            <a:endParaRPr lang="en-GB" sz="2000" b="1" dirty="0">
              <a:solidFill>
                <a:srgbClr val="FFFF00"/>
              </a:solidFill>
              <a:latin typeface="KaiTi" pitchFamily="49" charset="-122"/>
              <a:ea typeface="KaiTi" pitchFamily="49" charset="-122"/>
              <a:cs typeface="SimSun" charset="0"/>
            </a:endParaRPr>
          </a:p>
        </p:txBody>
      </p:sp>
      <p:grpSp>
        <p:nvGrpSpPr>
          <p:cNvPr id="238595" name="Group 4"/>
          <p:cNvGrpSpPr>
            <a:grpSpLocks/>
          </p:cNvGrpSpPr>
          <p:nvPr/>
        </p:nvGrpSpPr>
        <p:grpSpPr bwMode="auto">
          <a:xfrm>
            <a:off x="228600" y="682625"/>
            <a:ext cx="5086350" cy="6022975"/>
            <a:chOff x="0" y="336"/>
            <a:chExt cx="3204" cy="3794"/>
          </a:xfrm>
        </p:grpSpPr>
        <p:sp>
          <p:nvSpPr>
            <p:cNvPr id="238657" name="Text Box 5"/>
            <p:cNvSpPr txBox="1">
              <a:spLocks noChangeArrowheads="1"/>
            </p:cNvSpPr>
            <p:nvPr/>
          </p:nvSpPr>
          <p:spPr bwMode="auto">
            <a:xfrm>
              <a:off x="0" y="336"/>
              <a:ext cx="802"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b="1">
                  <a:solidFill>
                    <a:srgbClr val="FFFF00"/>
                  </a:solidFill>
                  <a:latin typeface="KaiTi" pitchFamily="49" charset="-122"/>
                  <a:ea typeface="KaiTi" pitchFamily="49" charset="-122"/>
                  <a:cs typeface="华文细黑" charset="0"/>
                </a:rPr>
                <a:t>亚</a:t>
              </a:r>
              <a:r>
                <a:rPr lang="ja-JP" altLang="en-US" sz="2000" b="1">
                  <a:solidFill>
                    <a:srgbClr val="FFFF00"/>
                  </a:solidFill>
                  <a:latin typeface="KaiTi" pitchFamily="49" charset="-122"/>
                  <a:ea typeface="KaiTi" pitchFamily="49" charset="-122"/>
                </a:rPr>
                <a:t>伯</a:t>
              </a:r>
              <a:r>
                <a:rPr lang="ja-JP" altLang="en-US" sz="2000" b="1" dirty="0">
                  <a:solidFill>
                    <a:srgbClr val="FFFF00"/>
                  </a:solidFill>
                  <a:latin typeface="KaiTi" pitchFamily="49" charset="-122"/>
                  <a:ea typeface="KaiTi" pitchFamily="49" charset="-122"/>
                </a:rPr>
                <a:t>拉罕</a:t>
              </a:r>
              <a:endParaRPr lang="en-GB" sz="2000" b="1" dirty="0">
                <a:solidFill>
                  <a:srgbClr val="FFFF00"/>
                </a:solidFill>
                <a:latin typeface="KaiTi" pitchFamily="49" charset="-122"/>
                <a:ea typeface="KaiTi" pitchFamily="49" charset="-122"/>
              </a:endParaRPr>
            </a:p>
          </p:txBody>
        </p:sp>
        <p:grpSp>
          <p:nvGrpSpPr>
            <p:cNvPr id="238658" name="Group 6"/>
            <p:cNvGrpSpPr>
              <a:grpSpLocks/>
            </p:cNvGrpSpPr>
            <p:nvPr/>
          </p:nvGrpSpPr>
          <p:grpSpPr bwMode="auto">
            <a:xfrm>
              <a:off x="364" y="524"/>
              <a:ext cx="2840" cy="3606"/>
              <a:chOff x="608" y="92"/>
              <a:chExt cx="2500" cy="3606"/>
            </a:xfrm>
          </p:grpSpPr>
          <p:cxnSp>
            <p:nvCxnSpPr>
              <p:cNvPr id="238659" name="AutoShape 7"/>
              <p:cNvCxnSpPr>
                <a:cxnSpLocks noChangeShapeType="1"/>
              </p:cNvCxnSpPr>
              <p:nvPr/>
            </p:nvCxnSpPr>
            <p:spPr bwMode="auto">
              <a:xfrm>
                <a:off x="608" y="92"/>
                <a:ext cx="228" cy="132"/>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60" name="Text Box 8"/>
              <p:cNvSpPr txBox="1">
                <a:spLocks noChangeArrowheads="1"/>
              </p:cNvSpPr>
              <p:nvPr/>
            </p:nvSpPr>
            <p:spPr bwMode="auto">
              <a:xfrm>
                <a:off x="794" y="122"/>
                <a:ext cx="610"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艾萨克</a:t>
                </a:r>
                <a:endParaRPr lang="en-GB" dirty="0">
                  <a:solidFill>
                    <a:srgbClr val="FFFF00"/>
                  </a:solidFill>
                  <a:latin typeface="KaiTi" pitchFamily="49" charset="-122"/>
                  <a:ea typeface="KaiTi" pitchFamily="49" charset="-122"/>
                </a:endParaRPr>
              </a:p>
            </p:txBody>
          </p:sp>
          <p:cxnSp>
            <p:nvCxnSpPr>
              <p:cNvPr id="238661" name="AutoShape 9"/>
              <p:cNvCxnSpPr>
                <a:cxnSpLocks noChangeShapeType="1"/>
              </p:cNvCxnSpPr>
              <p:nvPr/>
            </p:nvCxnSpPr>
            <p:spPr bwMode="auto">
              <a:xfrm rot="16200000" flipH="1">
                <a:off x="887" y="30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62" name="Text Box 10"/>
              <p:cNvSpPr txBox="1">
                <a:spLocks noChangeArrowheads="1"/>
              </p:cNvSpPr>
              <p:nvPr/>
            </p:nvSpPr>
            <p:spPr bwMode="auto">
              <a:xfrm>
                <a:off x="878" y="398"/>
                <a:ext cx="610"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雅各布</a:t>
                </a:r>
                <a:endParaRPr lang="en-GB" sz="2000" dirty="0">
                  <a:solidFill>
                    <a:srgbClr val="FFFF00"/>
                  </a:solidFill>
                  <a:latin typeface="KaiTi" pitchFamily="49" charset="-122"/>
                  <a:ea typeface="KaiTi" pitchFamily="49" charset="-122"/>
                </a:endParaRPr>
              </a:p>
            </p:txBody>
          </p:sp>
          <p:cxnSp>
            <p:nvCxnSpPr>
              <p:cNvPr id="238663" name="AutoShape 11"/>
              <p:cNvCxnSpPr>
                <a:cxnSpLocks noChangeShapeType="1"/>
              </p:cNvCxnSpPr>
              <p:nvPr/>
            </p:nvCxnSpPr>
            <p:spPr bwMode="auto">
              <a:xfrm rot="16200000" flipH="1">
                <a:off x="995" y="58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64" name="Text Box 12"/>
              <p:cNvSpPr txBox="1">
                <a:spLocks noChangeArrowheads="1"/>
              </p:cNvSpPr>
              <p:nvPr/>
            </p:nvSpPr>
            <p:spPr bwMode="auto">
              <a:xfrm>
                <a:off x="986" y="674"/>
                <a:ext cx="610" cy="2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犹</a:t>
                </a:r>
                <a:r>
                  <a:rPr lang="ja-JP" altLang="en-US" sz="2000">
                    <a:solidFill>
                      <a:srgbClr val="FFFF00"/>
                    </a:solidFill>
                    <a:latin typeface="KaiTi" pitchFamily="49" charset="-122"/>
                    <a:ea typeface="KaiTi" pitchFamily="49" charset="-122"/>
                  </a:rPr>
                  <a:t>大</a:t>
                </a:r>
                <a:endParaRPr lang="en-GB" dirty="0">
                  <a:solidFill>
                    <a:srgbClr val="FFFF00"/>
                  </a:solidFill>
                  <a:latin typeface="KaiTi" pitchFamily="49" charset="-122"/>
                  <a:ea typeface="KaiTi" pitchFamily="49" charset="-122"/>
                </a:endParaRPr>
              </a:p>
            </p:txBody>
          </p:sp>
          <p:cxnSp>
            <p:nvCxnSpPr>
              <p:cNvPr id="238665" name="AutoShape 13"/>
              <p:cNvCxnSpPr>
                <a:cxnSpLocks noChangeShapeType="1"/>
              </p:cNvCxnSpPr>
              <p:nvPr/>
            </p:nvCxnSpPr>
            <p:spPr bwMode="auto">
              <a:xfrm rot="16200000" flipH="1">
                <a:off x="1103" y="863"/>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66" name="Text Box 14"/>
              <p:cNvSpPr txBox="1">
                <a:spLocks noChangeArrowheads="1"/>
              </p:cNvSpPr>
              <p:nvPr/>
            </p:nvSpPr>
            <p:spPr bwMode="auto">
              <a:xfrm>
                <a:off x="1094" y="956"/>
                <a:ext cx="610"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法勒斯</a:t>
                </a:r>
                <a:endParaRPr lang="en-GB" dirty="0">
                  <a:solidFill>
                    <a:srgbClr val="FFFF00"/>
                  </a:solidFill>
                  <a:latin typeface="KaiTi" pitchFamily="49" charset="-122"/>
                  <a:ea typeface="KaiTi" pitchFamily="49" charset="-122"/>
                </a:endParaRPr>
              </a:p>
            </p:txBody>
          </p:sp>
          <p:cxnSp>
            <p:nvCxnSpPr>
              <p:cNvPr id="238667" name="AutoShape 15"/>
              <p:cNvCxnSpPr>
                <a:cxnSpLocks noChangeShapeType="1"/>
              </p:cNvCxnSpPr>
              <p:nvPr/>
            </p:nvCxnSpPr>
            <p:spPr bwMode="auto">
              <a:xfrm rot="16200000" flipH="1">
                <a:off x="1235" y="1139"/>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68" name="Text Box 16"/>
              <p:cNvSpPr txBox="1">
                <a:spLocks noChangeArrowheads="1"/>
              </p:cNvSpPr>
              <p:nvPr/>
            </p:nvSpPr>
            <p:spPr bwMode="auto">
              <a:xfrm>
                <a:off x="1226" y="1232"/>
                <a:ext cx="610"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希斯</a:t>
                </a:r>
                <a:r>
                  <a:rPr lang="zh-TW" altLang="en-US" sz="2000">
                    <a:solidFill>
                      <a:srgbClr val="FFFF00"/>
                    </a:solidFill>
                    <a:latin typeface="KaiTi" pitchFamily="49" charset="-122"/>
                    <a:ea typeface="KaiTi" pitchFamily="49" charset="-122"/>
                  </a:rPr>
                  <a:t>仑</a:t>
                </a:r>
                <a:endParaRPr lang="en-GB" dirty="0">
                  <a:solidFill>
                    <a:srgbClr val="FFFF00"/>
                  </a:solidFill>
                  <a:latin typeface="KaiTi" pitchFamily="49" charset="-122"/>
                  <a:ea typeface="KaiTi" pitchFamily="49" charset="-122"/>
                </a:endParaRPr>
              </a:p>
            </p:txBody>
          </p:sp>
          <p:cxnSp>
            <p:nvCxnSpPr>
              <p:cNvPr id="238669" name="AutoShape 17"/>
              <p:cNvCxnSpPr>
                <a:cxnSpLocks noChangeShapeType="1"/>
              </p:cNvCxnSpPr>
              <p:nvPr/>
            </p:nvCxnSpPr>
            <p:spPr bwMode="auto">
              <a:xfrm rot="16200000" flipH="1">
                <a:off x="1367" y="141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70" name="Text Box 18"/>
              <p:cNvSpPr txBox="1">
                <a:spLocks noChangeArrowheads="1"/>
              </p:cNvSpPr>
              <p:nvPr/>
            </p:nvSpPr>
            <p:spPr bwMode="auto">
              <a:xfrm>
                <a:off x="1358" y="1508"/>
                <a:ext cx="610"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cs typeface="华文细黑" charset="0"/>
                  </a:rPr>
                  <a:t>亚兰</a:t>
                </a:r>
                <a:endParaRPr lang="en-GB" dirty="0">
                  <a:solidFill>
                    <a:srgbClr val="FFFF00"/>
                  </a:solidFill>
                  <a:latin typeface="KaiTi" pitchFamily="49" charset="-122"/>
                  <a:ea typeface="KaiTi" pitchFamily="49" charset="-122"/>
                </a:endParaRPr>
              </a:p>
            </p:txBody>
          </p:sp>
          <p:cxnSp>
            <p:nvCxnSpPr>
              <p:cNvPr id="238671" name="AutoShape 19"/>
              <p:cNvCxnSpPr>
                <a:cxnSpLocks noChangeShapeType="1"/>
              </p:cNvCxnSpPr>
              <p:nvPr/>
            </p:nvCxnSpPr>
            <p:spPr bwMode="auto">
              <a:xfrm rot="16200000" flipH="1">
                <a:off x="1499" y="1685"/>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72" name="Text Box 20"/>
              <p:cNvSpPr txBox="1">
                <a:spLocks noChangeArrowheads="1"/>
              </p:cNvSpPr>
              <p:nvPr/>
            </p:nvSpPr>
            <p:spPr bwMode="auto">
              <a:xfrm>
                <a:off x="1490" y="1778"/>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米拿</a:t>
                </a:r>
                <a:r>
                  <a:rPr lang="zh-TW" altLang="en-US" sz="2000">
                    <a:solidFill>
                      <a:srgbClr val="FFFF00"/>
                    </a:solidFill>
                    <a:latin typeface="KaiTi" pitchFamily="49" charset="-122"/>
                    <a:ea typeface="KaiTi" pitchFamily="49" charset="-122"/>
                  </a:rPr>
                  <a:t>达</a:t>
                </a:r>
                <a:endParaRPr lang="en-GB" dirty="0">
                  <a:solidFill>
                    <a:srgbClr val="FFFF00"/>
                  </a:solidFill>
                  <a:latin typeface="KaiTi" pitchFamily="49" charset="-122"/>
                  <a:ea typeface="KaiTi" pitchFamily="49" charset="-122"/>
                </a:endParaRPr>
              </a:p>
            </p:txBody>
          </p:sp>
          <p:cxnSp>
            <p:nvCxnSpPr>
              <p:cNvPr id="238673" name="AutoShape 21"/>
              <p:cNvCxnSpPr>
                <a:cxnSpLocks noChangeShapeType="1"/>
              </p:cNvCxnSpPr>
              <p:nvPr/>
            </p:nvCxnSpPr>
            <p:spPr bwMode="auto">
              <a:xfrm rot="16200000" flipH="1">
                <a:off x="1643" y="196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74" name="Text Box 22"/>
              <p:cNvSpPr txBox="1">
                <a:spLocks noChangeArrowheads="1"/>
              </p:cNvSpPr>
              <p:nvPr/>
            </p:nvSpPr>
            <p:spPr bwMode="auto">
              <a:xfrm>
                <a:off x="1634" y="2054"/>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拿</a:t>
                </a:r>
                <a:r>
                  <a:rPr lang="ja-JP" altLang="en-US" sz="2000" dirty="0">
                    <a:solidFill>
                      <a:srgbClr val="FFFF00"/>
                    </a:solidFill>
                    <a:latin typeface="KaiTi" pitchFamily="49" charset="-122"/>
                    <a:ea typeface="KaiTi" pitchFamily="49" charset="-122"/>
                    <a:cs typeface="华文细黑" charset="0"/>
                  </a:rPr>
                  <a:t>顺</a:t>
                </a:r>
                <a:endParaRPr lang="en-GB" dirty="0">
                  <a:solidFill>
                    <a:srgbClr val="FFFF00"/>
                  </a:solidFill>
                  <a:latin typeface="KaiTi" pitchFamily="49" charset="-122"/>
                  <a:ea typeface="KaiTi" pitchFamily="49" charset="-122"/>
                </a:endParaRPr>
              </a:p>
            </p:txBody>
          </p:sp>
          <p:cxnSp>
            <p:nvCxnSpPr>
              <p:cNvPr id="238675" name="AutoShape 23"/>
              <p:cNvCxnSpPr>
                <a:cxnSpLocks noChangeShapeType="1"/>
              </p:cNvCxnSpPr>
              <p:nvPr/>
            </p:nvCxnSpPr>
            <p:spPr bwMode="auto">
              <a:xfrm rot="16200000" flipH="1">
                <a:off x="1763" y="223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76" name="Text Box 24"/>
              <p:cNvSpPr txBox="1">
                <a:spLocks noChangeArrowheads="1"/>
              </p:cNvSpPr>
              <p:nvPr/>
            </p:nvSpPr>
            <p:spPr bwMode="auto">
              <a:xfrm>
                <a:off x="1754" y="2324"/>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撒</a:t>
                </a:r>
                <a:r>
                  <a:rPr lang="zh-TW" altLang="en-US" sz="2000">
                    <a:solidFill>
                      <a:srgbClr val="FFFF00"/>
                    </a:solidFill>
                    <a:latin typeface="KaiTi" pitchFamily="49" charset="-122"/>
                    <a:ea typeface="KaiTi" pitchFamily="49" charset="-122"/>
                  </a:rPr>
                  <a:t>门</a:t>
                </a:r>
                <a:endParaRPr lang="en-GB" dirty="0">
                  <a:solidFill>
                    <a:srgbClr val="FFFF00"/>
                  </a:solidFill>
                  <a:latin typeface="KaiTi" pitchFamily="49" charset="-122"/>
                  <a:ea typeface="KaiTi" pitchFamily="49" charset="-122"/>
                </a:endParaRPr>
              </a:p>
            </p:txBody>
          </p:sp>
          <p:cxnSp>
            <p:nvCxnSpPr>
              <p:cNvPr id="238677" name="AutoShape 25"/>
              <p:cNvCxnSpPr>
                <a:cxnSpLocks noChangeShapeType="1"/>
              </p:cNvCxnSpPr>
              <p:nvPr/>
            </p:nvCxnSpPr>
            <p:spPr bwMode="auto">
              <a:xfrm rot="16200000" flipH="1">
                <a:off x="1883" y="250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78" name="Text Box 26"/>
              <p:cNvSpPr txBox="1">
                <a:spLocks noChangeArrowheads="1"/>
              </p:cNvSpPr>
              <p:nvPr/>
            </p:nvSpPr>
            <p:spPr bwMode="auto">
              <a:xfrm>
                <a:off x="1874" y="2594"/>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波阿斯</a:t>
                </a:r>
                <a:endParaRPr lang="en-GB" sz="2000" dirty="0">
                  <a:solidFill>
                    <a:srgbClr val="FFFF00"/>
                  </a:solidFill>
                  <a:latin typeface="KaiTi" pitchFamily="49" charset="-122"/>
                  <a:ea typeface="KaiTi" pitchFamily="49" charset="-122"/>
                </a:endParaRPr>
              </a:p>
            </p:txBody>
          </p:sp>
          <p:cxnSp>
            <p:nvCxnSpPr>
              <p:cNvPr id="238679" name="AutoShape 27"/>
              <p:cNvCxnSpPr>
                <a:cxnSpLocks noChangeShapeType="1"/>
              </p:cNvCxnSpPr>
              <p:nvPr/>
            </p:nvCxnSpPr>
            <p:spPr bwMode="auto">
              <a:xfrm rot="16200000" flipH="1">
                <a:off x="2015" y="2771"/>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80" name="Text Box 28"/>
              <p:cNvSpPr txBox="1">
                <a:spLocks noChangeArrowheads="1"/>
              </p:cNvSpPr>
              <p:nvPr/>
            </p:nvSpPr>
            <p:spPr bwMode="auto">
              <a:xfrm>
                <a:off x="2006" y="2864"/>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俄</a:t>
                </a:r>
                <a:r>
                  <a:rPr lang="zh-TW" altLang="en-US" sz="2000">
                    <a:solidFill>
                      <a:srgbClr val="FFFF00"/>
                    </a:solidFill>
                    <a:latin typeface="KaiTi" pitchFamily="49" charset="-122"/>
                    <a:ea typeface="KaiTi" pitchFamily="49" charset="-122"/>
                  </a:rPr>
                  <a:t>备</a:t>
                </a:r>
                <a:r>
                  <a:rPr lang="ja-JP" altLang="en-US" sz="2000">
                    <a:solidFill>
                      <a:srgbClr val="FFFF00"/>
                    </a:solidFill>
                    <a:latin typeface="KaiTi" pitchFamily="49" charset="-122"/>
                    <a:ea typeface="KaiTi" pitchFamily="49" charset="-122"/>
                  </a:rPr>
                  <a:t>得</a:t>
                </a:r>
                <a:endParaRPr lang="en-GB" sz="2000" dirty="0">
                  <a:solidFill>
                    <a:srgbClr val="FFFF00"/>
                  </a:solidFill>
                  <a:latin typeface="KaiTi" pitchFamily="49" charset="-122"/>
                  <a:ea typeface="KaiTi" pitchFamily="49" charset="-122"/>
                </a:endParaRPr>
              </a:p>
            </p:txBody>
          </p:sp>
          <p:cxnSp>
            <p:nvCxnSpPr>
              <p:cNvPr id="238681" name="AutoShape 29"/>
              <p:cNvCxnSpPr>
                <a:cxnSpLocks noChangeShapeType="1"/>
              </p:cNvCxnSpPr>
              <p:nvPr/>
            </p:nvCxnSpPr>
            <p:spPr bwMode="auto">
              <a:xfrm rot="16200000" flipH="1">
                <a:off x="2153" y="304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82" name="Text Box 30"/>
              <p:cNvSpPr txBox="1">
                <a:spLocks noChangeArrowheads="1"/>
              </p:cNvSpPr>
              <p:nvPr/>
            </p:nvSpPr>
            <p:spPr bwMode="auto">
              <a:xfrm>
                <a:off x="2144" y="3140"/>
                <a:ext cx="856" cy="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耶西</a:t>
                </a:r>
                <a:endParaRPr lang="en-GB" sz="2000" dirty="0">
                  <a:solidFill>
                    <a:srgbClr val="FFFF00"/>
                  </a:solidFill>
                  <a:latin typeface="KaiTi" pitchFamily="49" charset="-122"/>
                  <a:ea typeface="KaiTi" pitchFamily="49" charset="-122"/>
                </a:endParaRPr>
              </a:p>
            </p:txBody>
          </p:sp>
          <p:cxnSp>
            <p:nvCxnSpPr>
              <p:cNvPr id="238683" name="AutoShape 31"/>
              <p:cNvCxnSpPr>
                <a:cxnSpLocks noChangeShapeType="1"/>
              </p:cNvCxnSpPr>
              <p:nvPr/>
            </p:nvCxnSpPr>
            <p:spPr bwMode="auto">
              <a:xfrm rot="16200000" flipH="1">
                <a:off x="2261" y="3317"/>
                <a:ext cx="162" cy="96"/>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84" name="Text Box 32"/>
              <p:cNvSpPr txBox="1">
                <a:spLocks noChangeArrowheads="1"/>
              </p:cNvSpPr>
              <p:nvPr/>
            </p:nvSpPr>
            <p:spPr bwMode="auto">
              <a:xfrm>
                <a:off x="2252" y="3410"/>
                <a:ext cx="856" cy="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a:solidFill>
                      <a:srgbClr val="FFFF00"/>
                    </a:solidFill>
                    <a:latin typeface="KaiTi" pitchFamily="49" charset="-122"/>
                    <a:ea typeface="KaiTi" pitchFamily="49" charset="-122"/>
                  </a:rPr>
                  <a:t>大</a:t>
                </a:r>
                <a:r>
                  <a:rPr lang="zh-TW" altLang="en-US">
                    <a:solidFill>
                      <a:srgbClr val="FFFF00"/>
                    </a:solidFill>
                    <a:latin typeface="KaiTi" pitchFamily="49" charset="-122"/>
                    <a:ea typeface="KaiTi" pitchFamily="49" charset="-122"/>
                  </a:rPr>
                  <a:t>卫</a:t>
                </a:r>
                <a:r>
                  <a:rPr lang="ja-JP" altLang="en-US">
                    <a:solidFill>
                      <a:srgbClr val="FFFF00"/>
                    </a:solidFill>
                    <a:latin typeface="KaiTi" pitchFamily="49" charset="-122"/>
                    <a:ea typeface="KaiTi" pitchFamily="49" charset="-122"/>
                  </a:rPr>
                  <a:t>王</a:t>
                </a:r>
                <a:endParaRPr lang="en-GB" dirty="0">
                  <a:solidFill>
                    <a:srgbClr val="FFFF00"/>
                  </a:solidFill>
                  <a:latin typeface="KaiTi" pitchFamily="49" charset="-122"/>
                  <a:ea typeface="KaiTi" pitchFamily="49" charset="-122"/>
                </a:endParaRPr>
              </a:p>
            </p:txBody>
          </p:sp>
        </p:grpSp>
      </p:grpSp>
      <p:sp>
        <p:nvSpPr>
          <p:cNvPr id="238596" name="Text Box 33"/>
          <p:cNvSpPr txBox="1">
            <a:spLocks noChangeArrowheads="1"/>
          </p:cNvSpPr>
          <p:nvPr/>
        </p:nvSpPr>
        <p:spPr bwMode="auto">
          <a:xfrm>
            <a:off x="2701925" y="835025"/>
            <a:ext cx="12604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  所罗门</a:t>
            </a:r>
            <a:endParaRPr lang="en-GB" sz="2000" dirty="0">
              <a:solidFill>
                <a:srgbClr val="FFFF00"/>
              </a:solidFill>
              <a:latin typeface="KaiTi" pitchFamily="49" charset="-122"/>
              <a:ea typeface="KaiTi" pitchFamily="49" charset="-122"/>
            </a:endParaRPr>
          </a:p>
        </p:txBody>
      </p:sp>
      <p:cxnSp>
        <p:nvCxnSpPr>
          <p:cNvPr id="238597" name="AutoShape 34"/>
          <p:cNvCxnSpPr>
            <a:cxnSpLocks noChangeShapeType="1"/>
          </p:cNvCxnSpPr>
          <p:nvPr/>
        </p:nvCxnSpPr>
        <p:spPr bwMode="auto">
          <a:xfrm>
            <a:off x="3302000"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598" name="Text Box 35"/>
          <p:cNvSpPr txBox="1">
            <a:spLocks noChangeArrowheads="1"/>
          </p:cNvSpPr>
          <p:nvPr/>
        </p:nvSpPr>
        <p:spPr bwMode="auto">
          <a:xfrm>
            <a:off x="3203848" y="1196752"/>
            <a:ext cx="12557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罗</a:t>
            </a:r>
            <a:r>
              <a:rPr lang="ja-JP" altLang="en-US" sz="2000">
                <a:solidFill>
                  <a:srgbClr val="FFFF00"/>
                </a:solidFill>
                <a:latin typeface="KaiTi" pitchFamily="49" charset="-122"/>
                <a:ea typeface="KaiTi" pitchFamily="49" charset="-122"/>
              </a:rPr>
              <a:t>波</a:t>
            </a:r>
            <a:r>
              <a:rPr lang="ja-JP" altLang="en-US" sz="2000" dirty="0">
                <a:solidFill>
                  <a:srgbClr val="FFFF00"/>
                </a:solidFill>
                <a:latin typeface="KaiTi" pitchFamily="49" charset="-122"/>
                <a:ea typeface="KaiTi" pitchFamily="49" charset="-122"/>
              </a:rPr>
              <a:t>安</a:t>
            </a:r>
            <a:endParaRPr lang="en-GB" sz="2000" dirty="0">
              <a:solidFill>
                <a:srgbClr val="FFFF00"/>
              </a:solidFill>
              <a:latin typeface="KaiTi" pitchFamily="49" charset="-122"/>
              <a:ea typeface="KaiTi" pitchFamily="49" charset="-122"/>
            </a:endParaRPr>
          </a:p>
        </p:txBody>
      </p:sp>
      <p:cxnSp>
        <p:nvCxnSpPr>
          <p:cNvPr id="238599" name="AutoShape 36"/>
          <p:cNvCxnSpPr>
            <a:cxnSpLocks noChangeShapeType="1"/>
          </p:cNvCxnSpPr>
          <p:nvPr/>
        </p:nvCxnSpPr>
        <p:spPr bwMode="auto">
          <a:xfrm rot="16200000" flipH="1">
            <a:off x="3727524" y="1465164"/>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00" name="Text Box 37"/>
          <p:cNvSpPr txBox="1">
            <a:spLocks noChangeArrowheads="1"/>
          </p:cNvSpPr>
          <p:nvPr/>
        </p:nvSpPr>
        <p:spPr bwMode="auto">
          <a:xfrm>
            <a:off x="3563888" y="1628800"/>
            <a:ext cx="12922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比</a:t>
            </a:r>
            <a:r>
              <a:rPr lang="ja-JP" altLang="en-US" sz="2000" dirty="0">
                <a:solidFill>
                  <a:srgbClr val="FFFF00"/>
                </a:solidFill>
                <a:latin typeface="KaiTi" pitchFamily="49" charset="-122"/>
                <a:ea typeface="KaiTi" pitchFamily="49" charset="-122"/>
              </a:rPr>
              <a:t>雅</a:t>
            </a:r>
            <a:endParaRPr lang="en-GB" sz="2000" dirty="0">
              <a:solidFill>
                <a:srgbClr val="FFFF00"/>
              </a:solidFill>
              <a:latin typeface="KaiTi" pitchFamily="49" charset="-122"/>
              <a:ea typeface="KaiTi" pitchFamily="49" charset="-122"/>
            </a:endParaRPr>
          </a:p>
        </p:txBody>
      </p:sp>
      <p:cxnSp>
        <p:nvCxnSpPr>
          <p:cNvPr id="238601" name="AutoShape 38"/>
          <p:cNvCxnSpPr>
            <a:cxnSpLocks noChangeShapeType="1"/>
          </p:cNvCxnSpPr>
          <p:nvPr/>
        </p:nvCxnSpPr>
        <p:spPr bwMode="auto">
          <a:xfrm rot="16200000" flipH="1">
            <a:off x="4015557" y="1825204"/>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02" name="Text Box 39"/>
          <p:cNvSpPr txBox="1">
            <a:spLocks noChangeArrowheads="1"/>
          </p:cNvSpPr>
          <p:nvPr/>
        </p:nvSpPr>
        <p:spPr bwMode="auto">
          <a:xfrm>
            <a:off x="3851920" y="1988840"/>
            <a:ext cx="9683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撒</a:t>
            </a:r>
            <a:endParaRPr lang="en-GB" dirty="0">
              <a:solidFill>
                <a:srgbClr val="FFFF00"/>
              </a:solidFill>
              <a:latin typeface="KaiTi" pitchFamily="49" charset="-122"/>
              <a:ea typeface="KaiTi" pitchFamily="49" charset="-122"/>
            </a:endParaRPr>
          </a:p>
        </p:txBody>
      </p:sp>
      <p:cxnSp>
        <p:nvCxnSpPr>
          <p:cNvPr id="238603" name="AutoShape 40"/>
          <p:cNvCxnSpPr>
            <a:cxnSpLocks noChangeShapeType="1"/>
          </p:cNvCxnSpPr>
          <p:nvPr/>
        </p:nvCxnSpPr>
        <p:spPr bwMode="auto">
          <a:xfrm rot="16200000" flipH="1">
            <a:off x="4189412"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04" name="Text Box 41"/>
          <p:cNvSpPr txBox="1">
            <a:spLocks noChangeArrowheads="1"/>
          </p:cNvSpPr>
          <p:nvPr/>
        </p:nvSpPr>
        <p:spPr bwMode="auto">
          <a:xfrm>
            <a:off x="4067944" y="2420888"/>
            <a:ext cx="13954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约</a:t>
            </a:r>
            <a:r>
              <a:rPr lang="ja-JP" altLang="en-US" sz="2000">
                <a:solidFill>
                  <a:srgbClr val="FFFF00"/>
                </a:solidFill>
                <a:latin typeface="KaiTi" pitchFamily="49" charset="-122"/>
                <a:ea typeface="KaiTi" pitchFamily="49" charset="-122"/>
              </a:rPr>
              <a:t>沙</a:t>
            </a:r>
            <a:r>
              <a:rPr lang="ja-JP" altLang="en-US" sz="2000" dirty="0">
                <a:solidFill>
                  <a:srgbClr val="FFFF00"/>
                </a:solidFill>
                <a:latin typeface="KaiTi" pitchFamily="49" charset="-122"/>
                <a:ea typeface="KaiTi" pitchFamily="49" charset="-122"/>
              </a:rPr>
              <a:t>法</a:t>
            </a:r>
            <a:endParaRPr lang="en-GB" dirty="0">
              <a:solidFill>
                <a:srgbClr val="FFFF00"/>
              </a:solidFill>
              <a:latin typeface="KaiTi" pitchFamily="49" charset="-122"/>
              <a:ea typeface="KaiTi" pitchFamily="49" charset="-122"/>
            </a:endParaRPr>
          </a:p>
        </p:txBody>
      </p:sp>
      <p:cxnSp>
        <p:nvCxnSpPr>
          <p:cNvPr id="238605" name="AutoShape 42"/>
          <p:cNvCxnSpPr>
            <a:cxnSpLocks noChangeShapeType="1"/>
          </p:cNvCxnSpPr>
          <p:nvPr/>
        </p:nvCxnSpPr>
        <p:spPr bwMode="auto">
          <a:xfrm rot="16200000" flipH="1">
            <a:off x="4447605" y="2833316"/>
            <a:ext cx="257175" cy="152400"/>
          </a:xfrm>
          <a:prstGeom prst="curvedConnector3">
            <a:avLst>
              <a:gd name="adj1" fmla="val 69754"/>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06" name="Text Box 43"/>
          <p:cNvSpPr txBox="1">
            <a:spLocks noChangeArrowheads="1"/>
          </p:cNvSpPr>
          <p:nvPr/>
        </p:nvSpPr>
        <p:spPr bwMode="auto">
          <a:xfrm>
            <a:off x="4427984" y="2924944"/>
            <a:ext cx="13620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cs typeface="华文细黑" charset="0"/>
              </a:rPr>
              <a:t>约兰</a:t>
            </a:r>
            <a:endParaRPr lang="en-GB" dirty="0">
              <a:solidFill>
                <a:srgbClr val="FFFF00"/>
              </a:solidFill>
              <a:latin typeface="KaiTi" pitchFamily="49" charset="-122"/>
              <a:ea typeface="KaiTi" pitchFamily="49" charset="-122"/>
            </a:endParaRPr>
          </a:p>
        </p:txBody>
      </p:sp>
      <p:cxnSp>
        <p:nvCxnSpPr>
          <p:cNvPr id="238607" name="AutoShape 44"/>
          <p:cNvCxnSpPr>
            <a:cxnSpLocks noChangeShapeType="1"/>
          </p:cNvCxnSpPr>
          <p:nvPr/>
        </p:nvCxnSpPr>
        <p:spPr bwMode="auto">
          <a:xfrm rot="16200000" flipH="1">
            <a:off x="4608512"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08" name="Text Box 45"/>
          <p:cNvSpPr txBox="1">
            <a:spLocks noChangeArrowheads="1"/>
          </p:cNvSpPr>
          <p:nvPr/>
        </p:nvSpPr>
        <p:spPr bwMode="auto">
          <a:xfrm>
            <a:off x="4594225" y="3305175"/>
            <a:ext cx="9683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乌</a:t>
            </a:r>
            <a:r>
              <a:rPr lang="ja-JP" altLang="en-US" sz="2000">
                <a:solidFill>
                  <a:srgbClr val="FFFF00"/>
                </a:solidFill>
                <a:latin typeface="KaiTi" pitchFamily="49" charset="-122"/>
                <a:ea typeface="KaiTi" pitchFamily="49" charset="-122"/>
              </a:rPr>
              <a:t>西</a:t>
            </a:r>
            <a:r>
              <a:rPr lang="zh-TW" altLang="en-US" sz="2000">
                <a:solidFill>
                  <a:srgbClr val="FFFF00"/>
                </a:solidFill>
                <a:latin typeface="KaiTi" pitchFamily="49" charset="-122"/>
                <a:ea typeface="KaiTi" pitchFamily="49" charset="-122"/>
              </a:rPr>
              <a:t>亚</a:t>
            </a:r>
            <a:endParaRPr lang="en-GB" dirty="0">
              <a:solidFill>
                <a:srgbClr val="FFFF00"/>
              </a:solidFill>
              <a:latin typeface="KaiTi" pitchFamily="49" charset="-122"/>
              <a:ea typeface="KaiTi" pitchFamily="49" charset="-122"/>
            </a:endParaRPr>
          </a:p>
        </p:txBody>
      </p:sp>
      <p:cxnSp>
        <p:nvCxnSpPr>
          <p:cNvPr id="238609" name="AutoShape 46"/>
          <p:cNvCxnSpPr>
            <a:cxnSpLocks noChangeShapeType="1"/>
          </p:cNvCxnSpPr>
          <p:nvPr/>
        </p:nvCxnSpPr>
        <p:spPr bwMode="auto">
          <a:xfrm rot="16200000" flipH="1">
            <a:off x="4818062"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10" name="Text Box 47"/>
          <p:cNvSpPr txBox="1">
            <a:spLocks noChangeArrowheads="1"/>
          </p:cNvSpPr>
          <p:nvPr/>
        </p:nvSpPr>
        <p:spPr bwMode="auto">
          <a:xfrm>
            <a:off x="4803775" y="373380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cs typeface="华文细黑" charset="0"/>
              </a:rPr>
              <a:t>约</a:t>
            </a:r>
            <a:r>
              <a:rPr lang="ja-JP" altLang="en-US" sz="2000">
                <a:solidFill>
                  <a:srgbClr val="FFFF00"/>
                </a:solidFill>
                <a:latin typeface="KaiTi" pitchFamily="49" charset="-122"/>
                <a:ea typeface="KaiTi" pitchFamily="49" charset="-122"/>
              </a:rPr>
              <a:t>坦</a:t>
            </a:r>
            <a:endParaRPr lang="en-GB" dirty="0">
              <a:solidFill>
                <a:srgbClr val="FFFF00"/>
              </a:solidFill>
              <a:latin typeface="KaiTi" pitchFamily="49" charset="-122"/>
              <a:ea typeface="KaiTi" pitchFamily="49" charset="-122"/>
            </a:endParaRPr>
          </a:p>
        </p:txBody>
      </p:sp>
      <p:cxnSp>
        <p:nvCxnSpPr>
          <p:cNvPr id="238611" name="AutoShape 48"/>
          <p:cNvCxnSpPr>
            <a:cxnSpLocks noChangeShapeType="1"/>
          </p:cNvCxnSpPr>
          <p:nvPr/>
        </p:nvCxnSpPr>
        <p:spPr bwMode="auto">
          <a:xfrm rot="16200000" flipH="1">
            <a:off x="5046662"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12" name="Text Box 49"/>
          <p:cNvSpPr txBox="1">
            <a:spLocks noChangeArrowheads="1"/>
          </p:cNvSpPr>
          <p:nvPr/>
        </p:nvSpPr>
        <p:spPr bwMode="auto">
          <a:xfrm>
            <a:off x="5032375" y="417195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哈</a:t>
            </a:r>
            <a:r>
              <a:rPr lang="ja-JP" altLang="en-US" sz="2000" dirty="0">
                <a:solidFill>
                  <a:srgbClr val="FFFF00"/>
                </a:solidFill>
                <a:latin typeface="KaiTi" pitchFamily="49" charset="-122"/>
                <a:ea typeface="KaiTi" pitchFamily="49" charset="-122"/>
              </a:rPr>
              <a:t>斯</a:t>
            </a:r>
            <a:endParaRPr lang="en-GB" sz="2000" dirty="0">
              <a:solidFill>
                <a:srgbClr val="FFFF00"/>
              </a:solidFill>
              <a:latin typeface="KaiTi" pitchFamily="49" charset="-122"/>
              <a:ea typeface="KaiTi" pitchFamily="49" charset="-122"/>
            </a:endParaRPr>
          </a:p>
        </p:txBody>
      </p:sp>
      <p:cxnSp>
        <p:nvCxnSpPr>
          <p:cNvPr id="238613" name="AutoShape 50"/>
          <p:cNvCxnSpPr>
            <a:cxnSpLocks noChangeShapeType="1"/>
          </p:cNvCxnSpPr>
          <p:nvPr/>
        </p:nvCxnSpPr>
        <p:spPr bwMode="auto">
          <a:xfrm rot="16200000" flipH="1">
            <a:off x="5237162"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14" name="Text Box 51"/>
          <p:cNvSpPr txBox="1">
            <a:spLocks noChangeArrowheads="1"/>
          </p:cNvSpPr>
          <p:nvPr/>
        </p:nvSpPr>
        <p:spPr bwMode="auto">
          <a:xfrm>
            <a:off x="5222875" y="4600575"/>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希西家</a:t>
            </a:r>
            <a:endParaRPr lang="en-GB" sz="2000" dirty="0">
              <a:solidFill>
                <a:srgbClr val="FFFF00"/>
              </a:solidFill>
              <a:latin typeface="KaiTi" pitchFamily="49" charset="-122"/>
              <a:ea typeface="KaiTi" pitchFamily="49" charset="-122"/>
            </a:endParaRPr>
          </a:p>
        </p:txBody>
      </p:sp>
      <p:cxnSp>
        <p:nvCxnSpPr>
          <p:cNvPr id="238615" name="AutoShape 52"/>
          <p:cNvCxnSpPr>
            <a:cxnSpLocks noChangeShapeType="1"/>
          </p:cNvCxnSpPr>
          <p:nvPr/>
        </p:nvCxnSpPr>
        <p:spPr bwMode="auto">
          <a:xfrm rot="16200000" flipH="1">
            <a:off x="5427662"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16" name="Text Box 53"/>
          <p:cNvSpPr txBox="1">
            <a:spLocks noChangeArrowheads="1"/>
          </p:cNvSpPr>
          <p:nvPr/>
        </p:nvSpPr>
        <p:spPr bwMode="auto">
          <a:xfrm>
            <a:off x="5413375" y="502920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玛</a:t>
            </a:r>
            <a:r>
              <a:rPr lang="ja-JP" altLang="en-US" sz="2000">
                <a:solidFill>
                  <a:srgbClr val="FFFF00"/>
                </a:solidFill>
                <a:latin typeface="KaiTi" pitchFamily="49" charset="-122"/>
                <a:ea typeface="KaiTi" pitchFamily="49" charset="-122"/>
              </a:rPr>
              <a:t>拿</a:t>
            </a:r>
            <a:r>
              <a:rPr lang="ja-JP" altLang="en-US" sz="2000" dirty="0">
                <a:solidFill>
                  <a:srgbClr val="FFFF00"/>
                </a:solidFill>
                <a:latin typeface="KaiTi" pitchFamily="49" charset="-122"/>
                <a:ea typeface="KaiTi" pitchFamily="49" charset="-122"/>
              </a:rPr>
              <a:t>西</a:t>
            </a:r>
            <a:endParaRPr lang="en-GB" sz="2000" dirty="0">
              <a:solidFill>
                <a:srgbClr val="FFFF00"/>
              </a:solidFill>
              <a:latin typeface="KaiTi" pitchFamily="49" charset="-122"/>
              <a:ea typeface="KaiTi" pitchFamily="49" charset="-122"/>
            </a:endParaRPr>
          </a:p>
        </p:txBody>
      </p:sp>
      <p:cxnSp>
        <p:nvCxnSpPr>
          <p:cNvPr id="238617" name="AutoShape 54"/>
          <p:cNvCxnSpPr>
            <a:cxnSpLocks noChangeShapeType="1"/>
          </p:cNvCxnSpPr>
          <p:nvPr/>
        </p:nvCxnSpPr>
        <p:spPr bwMode="auto">
          <a:xfrm rot="16200000" flipH="1">
            <a:off x="5637212"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18" name="Text Box 55"/>
          <p:cNvSpPr txBox="1">
            <a:spLocks noChangeArrowheads="1"/>
          </p:cNvSpPr>
          <p:nvPr/>
        </p:nvSpPr>
        <p:spPr bwMode="auto">
          <a:xfrm>
            <a:off x="5622925" y="5457825"/>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cs typeface="华文细黑" charset="0"/>
              </a:rPr>
              <a:t>亚们</a:t>
            </a:r>
            <a:endParaRPr lang="en-GB" dirty="0">
              <a:solidFill>
                <a:srgbClr val="FFFF00"/>
              </a:solidFill>
              <a:latin typeface="KaiTi" pitchFamily="49" charset="-122"/>
              <a:ea typeface="KaiTi" pitchFamily="49" charset="-122"/>
            </a:endParaRPr>
          </a:p>
        </p:txBody>
      </p:sp>
      <p:cxnSp>
        <p:nvCxnSpPr>
          <p:cNvPr id="238619" name="AutoShape 56"/>
          <p:cNvCxnSpPr>
            <a:cxnSpLocks noChangeShapeType="1"/>
          </p:cNvCxnSpPr>
          <p:nvPr/>
        </p:nvCxnSpPr>
        <p:spPr bwMode="auto">
          <a:xfrm rot="16200000" flipH="1">
            <a:off x="5856287" y="57483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20" name="Text Box 57"/>
          <p:cNvSpPr txBox="1">
            <a:spLocks noChangeArrowheads="1"/>
          </p:cNvSpPr>
          <p:nvPr/>
        </p:nvSpPr>
        <p:spPr bwMode="auto">
          <a:xfrm>
            <a:off x="5842000" y="5895975"/>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约</a:t>
            </a:r>
            <a:r>
              <a:rPr lang="ja-JP" altLang="en-US" sz="2000">
                <a:solidFill>
                  <a:srgbClr val="FFFF00"/>
                </a:solidFill>
                <a:latin typeface="KaiTi" pitchFamily="49" charset="-122"/>
                <a:ea typeface="KaiTi" pitchFamily="49" charset="-122"/>
              </a:rPr>
              <a:t>西</a:t>
            </a:r>
            <a:r>
              <a:rPr lang="zh-TW" altLang="en-US" sz="2000">
                <a:solidFill>
                  <a:srgbClr val="FFFF00"/>
                </a:solidFill>
                <a:latin typeface="KaiTi" pitchFamily="49" charset="-122"/>
                <a:ea typeface="KaiTi" pitchFamily="49" charset="-122"/>
              </a:rPr>
              <a:t>亚</a:t>
            </a:r>
            <a:endParaRPr lang="en-GB" sz="2000" dirty="0">
              <a:solidFill>
                <a:srgbClr val="FFFF00"/>
              </a:solidFill>
              <a:latin typeface="KaiTi" pitchFamily="49" charset="-122"/>
              <a:ea typeface="KaiTi" pitchFamily="49" charset="-122"/>
            </a:endParaRPr>
          </a:p>
        </p:txBody>
      </p:sp>
      <p:cxnSp>
        <p:nvCxnSpPr>
          <p:cNvPr id="238621" name="AutoShape 58"/>
          <p:cNvCxnSpPr>
            <a:cxnSpLocks noChangeShapeType="1"/>
          </p:cNvCxnSpPr>
          <p:nvPr/>
        </p:nvCxnSpPr>
        <p:spPr bwMode="auto">
          <a:xfrm rot="16200000" flipH="1">
            <a:off x="6027737" y="61769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22" name="Text Box 59"/>
          <p:cNvSpPr txBox="1">
            <a:spLocks noChangeArrowheads="1"/>
          </p:cNvSpPr>
          <p:nvPr/>
        </p:nvSpPr>
        <p:spPr bwMode="auto">
          <a:xfrm>
            <a:off x="5562600" y="6321425"/>
            <a:ext cx="19050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耶哥尼雅</a:t>
            </a:r>
            <a:r>
              <a:rPr lang="en-US" altLang="zh-CN" sz="1600" dirty="0">
                <a:solidFill>
                  <a:srgbClr val="FFFF00"/>
                </a:solidFill>
                <a:latin typeface="KaiTi" pitchFamily="49" charset="-122"/>
                <a:ea typeface="KaiTi" pitchFamily="49" charset="-122"/>
                <a:cs typeface="SimSun" charset="0"/>
              </a:rPr>
              <a:t>(</a:t>
            </a:r>
            <a:r>
              <a:rPr lang="ja-JP" altLang="en-US" sz="2000" dirty="0">
                <a:solidFill>
                  <a:srgbClr val="FFFF00"/>
                </a:solidFill>
                <a:latin typeface="KaiTi" pitchFamily="49" charset="-122"/>
                <a:ea typeface="KaiTi" pitchFamily="49" charset="-122"/>
              </a:rPr>
              <a:t>流亡</a:t>
            </a:r>
            <a:r>
              <a:rPr lang="en-US" altLang="zh-CN" sz="1600" dirty="0">
                <a:solidFill>
                  <a:srgbClr val="FFFF00"/>
                </a:solidFill>
                <a:latin typeface="KaiTi" pitchFamily="49" charset="-122"/>
                <a:ea typeface="KaiTi" pitchFamily="49" charset="-122"/>
                <a:cs typeface="SimSun" charset="0"/>
              </a:rPr>
              <a:t>)</a:t>
            </a:r>
            <a:endParaRPr lang="en-GB" sz="1600" dirty="0">
              <a:solidFill>
                <a:srgbClr val="FFFF00"/>
              </a:solidFill>
              <a:latin typeface="KaiTi" pitchFamily="49" charset="-122"/>
              <a:ea typeface="KaiTi" pitchFamily="49" charset="-122"/>
              <a:cs typeface="SimSun" charset="0"/>
            </a:endParaRPr>
          </a:p>
        </p:txBody>
      </p:sp>
      <p:sp>
        <p:nvSpPr>
          <p:cNvPr id="238623" name="Text Box 60"/>
          <p:cNvSpPr txBox="1">
            <a:spLocks noChangeArrowheads="1"/>
          </p:cNvSpPr>
          <p:nvPr/>
        </p:nvSpPr>
        <p:spPr bwMode="auto">
          <a:xfrm>
            <a:off x="4816475" y="911225"/>
            <a:ext cx="12604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撒拉</a:t>
            </a:r>
            <a:r>
              <a:rPr lang="zh-TW" altLang="en-US" sz="2000">
                <a:solidFill>
                  <a:srgbClr val="FFFF00"/>
                </a:solidFill>
                <a:latin typeface="KaiTi" pitchFamily="49" charset="-122"/>
                <a:ea typeface="KaiTi" pitchFamily="49" charset="-122"/>
              </a:rPr>
              <a:t>铁</a:t>
            </a:r>
            <a:endParaRPr lang="en-GB" dirty="0">
              <a:solidFill>
                <a:srgbClr val="FFFF00"/>
              </a:solidFill>
              <a:latin typeface="KaiTi" pitchFamily="49" charset="-122"/>
              <a:ea typeface="KaiTi" pitchFamily="49" charset="-122"/>
            </a:endParaRPr>
          </a:p>
        </p:txBody>
      </p:sp>
      <p:cxnSp>
        <p:nvCxnSpPr>
          <p:cNvPr id="238624" name="AutoShape 61"/>
          <p:cNvCxnSpPr>
            <a:cxnSpLocks noChangeShapeType="1"/>
          </p:cNvCxnSpPr>
          <p:nvPr/>
        </p:nvCxnSpPr>
        <p:spPr bwMode="auto">
          <a:xfrm>
            <a:off x="5616575" y="1057275"/>
            <a:ext cx="361950" cy="20955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25" name="Text Box 62"/>
          <p:cNvSpPr txBox="1">
            <a:spLocks noChangeArrowheads="1"/>
          </p:cNvSpPr>
          <p:nvPr/>
        </p:nvSpPr>
        <p:spPr bwMode="auto">
          <a:xfrm>
            <a:off x="5899150" y="1104900"/>
            <a:ext cx="1255713"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所</a:t>
            </a:r>
            <a:r>
              <a:rPr lang="zh-TW" altLang="en-US" sz="2000">
                <a:solidFill>
                  <a:srgbClr val="FFFF00"/>
                </a:solidFill>
                <a:latin typeface="KaiTi" pitchFamily="49" charset="-122"/>
                <a:ea typeface="KaiTi" pitchFamily="49" charset="-122"/>
              </a:rPr>
              <a:t>罗</a:t>
            </a:r>
            <a:r>
              <a:rPr lang="ja-JP" altLang="en-US" sz="2000">
                <a:solidFill>
                  <a:srgbClr val="FFFF00"/>
                </a:solidFill>
                <a:latin typeface="KaiTi" pitchFamily="49" charset="-122"/>
                <a:ea typeface="KaiTi" pitchFamily="49" charset="-122"/>
              </a:rPr>
              <a:t>巴</a:t>
            </a:r>
            <a:r>
              <a:rPr lang="ja-JP" altLang="en-US" sz="2000" dirty="0">
                <a:solidFill>
                  <a:srgbClr val="FFFF00"/>
                </a:solidFill>
                <a:latin typeface="KaiTi" pitchFamily="49" charset="-122"/>
                <a:ea typeface="KaiTi" pitchFamily="49" charset="-122"/>
              </a:rPr>
              <a:t>伯</a:t>
            </a:r>
            <a:endParaRPr lang="en-GB" dirty="0">
              <a:solidFill>
                <a:srgbClr val="FFFF00"/>
              </a:solidFill>
              <a:latin typeface="KaiTi" pitchFamily="49" charset="-122"/>
              <a:ea typeface="KaiTi" pitchFamily="49" charset="-122"/>
            </a:endParaRPr>
          </a:p>
        </p:txBody>
      </p:sp>
      <p:cxnSp>
        <p:nvCxnSpPr>
          <p:cNvPr id="238626" name="AutoShape 63"/>
          <p:cNvCxnSpPr>
            <a:cxnSpLocks noChangeShapeType="1"/>
          </p:cNvCxnSpPr>
          <p:nvPr/>
        </p:nvCxnSpPr>
        <p:spPr bwMode="auto">
          <a:xfrm rot="16200000" flipH="1">
            <a:off x="6110287" y="13954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27" name="Text Box 64"/>
          <p:cNvSpPr txBox="1">
            <a:spLocks noChangeArrowheads="1"/>
          </p:cNvSpPr>
          <p:nvPr/>
        </p:nvSpPr>
        <p:spPr bwMode="auto">
          <a:xfrm>
            <a:off x="6096000" y="1543050"/>
            <a:ext cx="129222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比</a:t>
            </a:r>
            <a:r>
              <a:rPr lang="ja-JP" altLang="en-US" sz="2000" dirty="0">
                <a:solidFill>
                  <a:srgbClr val="FFFF00"/>
                </a:solidFill>
                <a:latin typeface="KaiTi" pitchFamily="49" charset="-122"/>
                <a:ea typeface="KaiTi" pitchFamily="49" charset="-122"/>
              </a:rPr>
              <a:t>玉</a:t>
            </a:r>
            <a:endParaRPr lang="en-GB" sz="2000" dirty="0">
              <a:solidFill>
                <a:srgbClr val="FFFF00"/>
              </a:solidFill>
              <a:latin typeface="KaiTi" pitchFamily="49" charset="-122"/>
              <a:ea typeface="KaiTi" pitchFamily="49" charset="-122"/>
            </a:endParaRPr>
          </a:p>
        </p:txBody>
      </p:sp>
      <p:cxnSp>
        <p:nvCxnSpPr>
          <p:cNvPr id="238628" name="AutoShape 65"/>
          <p:cNvCxnSpPr>
            <a:cxnSpLocks noChangeShapeType="1"/>
          </p:cNvCxnSpPr>
          <p:nvPr/>
        </p:nvCxnSpPr>
        <p:spPr bwMode="auto">
          <a:xfrm rot="16200000" flipH="1">
            <a:off x="6319837" y="1833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29" name="Text Box 66"/>
          <p:cNvSpPr txBox="1">
            <a:spLocks noChangeArrowheads="1"/>
          </p:cNvSpPr>
          <p:nvPr/>
        </p:nvSpPr>
        <p:spPr bwMode="auto">
          <a:xfrm>
            <a:off x="6305550" y="1981200"/>
            <a:ext cx="12382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以利</a:t>
            </a: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敬</a:t>
            </a:r>
            <a:endParaRPr lang="en-GB" dirty="0">
              <a:solidFill>
                <a:srgbClr val="FFFF00"/>
              </a:solidFill>
              <a:latin typeface="KaiTi" pitchFamily="49" charset="-122"/>
              <a:ea typeface="KaiTi" pitchFamily="49" charset="-122"/>
            </a:endParaRPr>
          </a:p>
        </p:txBody>
      </p:sp>
      <p:cxnSp>
        <p:nvCxnSpPr>
          <p:cNvPr id="238630" name="AutoShape 67"/>
          <p:cNvCxnSpPr>
            <a:cxnSpLocks noChangeShapeType="1"/>
          </p:cNvCxnSpPr>
          <p:nvPr/>
        </p:nvCxnSpPr>
        <p:spPr bwMode="auto">
          <a:xfrm rot="16200000" flipH="1">
            <a:off x="6503987" y="22812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31" name="Text Box 68"/>
          <p:cNvSpPr txBox="1">
            <a:spLocks noChangeArrowheads="1"/>
          </p:cNvSpPr>
          <p:nvPr/>
        </p:nvSpPr>
        <p:spPr bwMode="auto">
          <a:xfrm>
            <a:off x="6489700" y="2428875"/>
            <a:ext cx="1395413" cy="396875"/>
          </a:xfrm>
          <a:prstGeom prst="rect">
            <a:avLst/>
          </a:prstGeom>
          <a:noFill/>
          <a:ln w="9525">
            <a:solidFill>
              <a:srgbClr val="000000"/>
            </a:solidFill>
            <a:miter lim="800000"/>
            <a:headEnd/>
            <a:tailEnd/>
          </a:ln>
          <a:extLst>
            <a:ext uri="{909E8E84-426E-40dd-AFC4-6F175D3DCCD1}">
              <a14:hiddenFill xmlns:a14="http://schemas.microsoft.com/office/drawing/2010/main" xmlns="">
                <a:solidFill>
                  <a:srgbClr val="FFFFFF"/>
                </a:solidFill>
              </a14:hiddenFill>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所</a:t>
            </a:r>
            <a:endParaRPr lang="en-GB" dirty="0">
              <a:solidFill>
                <a:srgbClr val="FFFF00"/>
              </a:solidFill>
              <a:latin typeface="KaiTi" pitchFamily="49" charset="-122"/>
              <a:ea typeface="KaiTi" pitchFamily="49" charset="-122"/>
            </a:endParaRPr>
          </a:p>
        </p:txBody>
      </p:sp>
      <p:cxnSp>
        <p:nvCxnSpPr>
          <p:cNvPr id="238632" name="AutoShape 69"/>
          <p:cNvCxnSpPr>
            <a:cxnSpLocks noChangeShapeType="1"/>
          </p:cNvCxnSpPr>
          <p:nvPr/>
        </p:nvCxnSpPr>
        <p:spPr bwMode="auto">
          <a:xfrm rot="16200000" flipH="1">
            <a:off x="6729412" y="27162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33" name="Text Box 70"/>
          <p:cNvSpPr txBox="1">
            <a:spLocks noChangeArrowheads="1"/>
          </p:cNvSpPr>
          <p:nvPr/>
        </p:nvSpPr>
        <p:spPr bwMode="auto">
          <a:xfrm>
            <a:off x="6699250" y="2867025"/>
            <a:ext cx="13620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撒督</a:t>
            </a:r>
            <a:endParaRPr lang="en-GB" dirty="0">
              <a:solidFill>
                <a:srgbClr val="FFFF00"/>
              </a:solidFill>
              <a:latin typeface="KaiTi" pitchFamily="49" charset="-122"/>
              <a:ea typeface="KaiTi" pitchFamily="49" charset="-122"/>
            </a:endParaRPr>
          </a:p>
        </p:txBody>
      </p:sp>
      <p:cxnSp>
        <p:nvCxnSpPr>
          <p:cNvPr id="238634" name="AutoShape 71"/>
          <p:cNvCxnSpPr>
            <a:cxnSpLocks noChangeShapeType="1"/>
          </p:cNvCxnSpPr>
          <p:nvPr/>
        </p:nvCxnSpPr>
        <p:spPr bwMode="auto">
          <a:xfrm rot="16200000" flipH="1">
            <a:off x="6923087" y="31575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35" name="Text Box 72"/>
          <p:cNvSpPr txBox="1">
            <a:spLocks noChangeArrowheads="1"/>
          </p:cNvSpPr>
          <p:nvPr/>
        </p:nvSpPr>
        <p:spPr bwMode="auto">
          <a:xfrm>
            <a:off x="6908800" y="3305175"/>
            <a:ext cx="968375"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金</a:t>
            </a:r>
            <a:endParaRPr lang="en-GB" sz="2000" dirty="0">
              <a:solidFill>
                <a:srgbClr val="FFFF00"/>
              </a:solidFill>
              <a:latin typeface="KaiTi" pitchFamily="49" charset="-122"/>
              <a:ea typeface="KaiTi" pitchFamily="49" charset="-122"/>
            </a:endParaRPr>
          </a:p>
        </p:txBody>
      </p:sp>
      <p:cxnSp>
        <p:nvCxnSpPr>
          <p:cNvPr id="238636" name="AutoShape 73"/>
          <p:cNvCxnSpPr>
            <a:cxnSpLocks noChangeShapeType="1"/>
          </p:cNvCxnSpPr>
          <p:nvPr/>
        </p:nvCxnSpPr>
        <p:spPr bwMode="auto">
          <a:xfrm rot="16200000" flipH="1">
            <a:off x="7132637" y="35861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37" name="Text Box 74"/>
          <p:cNvSpPr txBox="1">
            <a:spLocks noChangeArrowheads="1"/>
          </p:cNvSpPr>
          <p:nvPr/>
        </p:nvSpPr>
        <p:spPr bwMode="auto">
          <a:xfrm>
            <a:off x="7118350" y="373380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rPr>
              <a:t>以律</a:t>
            </a:r>
            <a:endParaRPr lang="en-GB" sz="2000" dirty="0">
              <a:solidFill>
                <a:srgbClr val="FFFF00"/>
              </a:solidFill>
              <a:latin typeface="KaiTi" pitchFamily="49" charset="-122"/>
              <a:ea typeface="KaiTi" pitchFamily="49" charset="-122"/>
            </a:endParaRPr>
          </a:p>
        </p:txBody>
      </p:sp>
      <p:cxnSp>
        <p:nvCxnSpPr>
          <p:cNvPr id="238638" name="AutoShape 75"/>
          <p:cNvCxnSpPr>
            <a:cxnSpLocks noChangeShapeType="1"/>
          </p:cNvCxnSpPr>
          <p:nvPr/>
        </p:nvCxnSpPr>
        <p:spPr bwMode="auto">
          <a:xfrm rot="16200000" flipH="1">
            <a:off x="7361237" y="402431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39" name="Text Box 76"/>
          <p:cNvSpPr txBox="1">
            <a:spLocks noChangeArrowheads="1"/>
          </p:cNvSpPr>
          <p:nvPr/>
        </p:nvSpPr>
        <p:spPr bwMode="auto">
          <a:xfrm>
            <a:off x="7346950" y="417195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以利</a:t>
            </a:r>
            <a:r>
              <a:rPr lang="zh-TW" altLang="en-US" sz="2000">
                <a:solidFill>
                  <a:srgbClr val="FFFF00"/>
                </a:solidFill>
                <a:latin typeface="KaiTi" pitchFamily="49" charset="-122"/>
                <a:ea typeface="KaiTi" pitchFamily="49" charset="-122"/>
              </a:rPr>
              <a:t>亚</a:t>
            </a:r>
            <a:r>
              <a:rPr lang="ja-JP" altLang="en-US" sz="2000">
                <a:solidFill>
                  <a:srgbClr val="FFFF00"/>
                </a:solidFill>
                <a:latin typeface="KaiTi" pitchFamily="49" charset="-122"/>
                <a:ea typeface="KaiTi" pitchFamily="49" charset="-122"/>
              </a:rPr>
              <a:t>撒</a:t>
            </a:r>
            <a:endParaRPr lang="en-GB" dirty="0">
              <a:solidFill>
                <a:srgbClr val="FFFF00"/>
              </a:solidFill>
              <a:latin typeface="KaiTi" pitchFamily="49" charset="-122"/>
              <a:ea typeface="KaiTi" pitchFamily="49" charset="-122"/>
            </a:endParaRPr>
          </a:p>
        </p:txBody>
      </p:sp>
      <p:cxnSp>
        <p:nvCxnSpPr>
          <p:cNvPr id="238640" name="AutoShape 77"/>
          <p:cNvCxnSpPr>
            <a:cxnSpLocks noChangeShapeType="1"/>
          </p:cNvCxnSpPr>
          <p:nvPr/>
        </p:nvCxnSpPr>
        <p:spPr bwMode="auto">
          <a:xfrm rot="16200000" flipH="1">
            <a:off x="7551737" y="445293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41" name="Text Box 78"/>
          <p:cNvSpPr txBox="1">
            <a:spLocks noChangeArrowheads="1"/>
          </p:cNvSpPr>
          <p:nvPr/>
        </p:nvSpPr>
        <p:spPr bwMode="auto">
          <a:xfrm>
            <a:off x="7537450" y="4600575"/>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TW" altLang="en-US" sz="2000">
                <a:solidFill>
                  <a:srgbClr val="FFFF00"/>
                </a:solidFill>
                <a:latin typeface="KaiTi" pitchFamily="49" charset="-122"/>
                <a:ea typeface="KaiTi" pitchFamily="49" charset="-122"/>
              </a:rPr>
              <a:t>马</a:t>
            </a:r>
            <a:r>
              <a:rPr lang="ja-JP" altLang="en-US" sz="2000">
                <a:solidFill>
                  <a:srgbClr val="FFFF00"/>
                </a:solidFill>
                <a:latin typeface="KaiTi" pitchFamily="49" charset="-122"/>
                <a:ea typeface="KaiTi" pitchFamily="49" charset="-122"/>
              </a:rPr>
              <a:t>但</a:t>
            </a:r>
            <a:endParaRPr lang="en-GB" dirty="0">
              <a:solidFill>
                <a:srgbClr val="FFFF00"/>
              </a:solidFill>
              <a:latin typeface="KaiTi" pitchFamily="49" charset="-122"/>
              <a:ea typeface="KaiTi" pitchFamily="49" charset="-122"/>
            </a:endParaRPr>
          </a:p>
        </p:txBody>
      </p:sp>
      <p:cxnSp>
        <p:nvCxnSpPr>
          <p:cNvPr id="238642" name="AutoShape 79"/>
          <p:cNvCxnSpPr>
            <a:cxnSpLocks noChangeShapeType="1"/>
          </p:cNvCxnSpPr>
          <p:nvPr/>
        </p:nvCxnSpPr>
        <p:spPr bwMode="auto">
          <a:xfrm rot="16200000" flipH="1">
            <a:off x="7742237" y="4881563"/>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43" name="Text Box 80"/>
          <p:cNvSpPr txBox="1">
            <a:spLocks noChangeArrowheads="1"/>
          </p:cNvSpPr>
          <p:nvPr/>
        </p:nvSpPr>
        <p:spPr bwMode="auto">
          <a:xfrm>
            <a:off x="7727950" y="5029200"/>
            <a:ext cx="13589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a:solidFill>
                  <a:srgbClr val="FFFF00"/>
                </a:solidFill>
                <a:latin typeface="KaiTi" pitchFamily="49" charset="-122"/>
                <a:ea typeface="KaiTi" pitchFamily="49" charset="-122"/>
              </a:rPr>
              <a:t>雅各布</a:t>
            </a:r>
            <a:endParaRPr lang="en-GB" sz="2000" dirty="0">
              <a:solidFill>
                <a:srgbClr val="FFFF00"/>
              </a:solidFill>
              <a:latin typeface="KaiTi" pitchFamily="49" charset="-122"/>
              <a:ea typeface="KaiTi" pitchFamily="49" charset="-122"/>
            </a:endParaRPr>
          </a:p>
        </p:txBody>
      </p:sp>
      <p:cxnSp>
        <p:nvCxnSpPr>
          <p:cNvPr id="238644" name="AutoShape 81"/>
          <p:cNvCxnSpPr>
            <a:cxnSpLocks noChangeShapeType="1"/>
          </p:cNvCxnSpPr>
          <p:nvPr/>
        </p:nvCxnSpPr>
        <p:spPr bwMode="auto">
          <a:xfrm rot="16200000" flipH="1">
            <a:off x="7951787" y="5310188"/>
            <a:ext cx="257175" cy="152400"/>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238645" name="Text Box 82"/>
          <p:cNvSpPr txBox="1">
            <a:spLocks noChangeArrowheads="1"/>
          </p:cNvSpPr>
          <p:nvPr/>
        </p:nvSpPr>
        <p:spPr bwMode="auto">
          <a:xfrm>
            <a:off x="7543800" y="5483225"/>
            <a:ext cx="9461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ja-JP" altLang="en-US" sz="2000" dirty="0">
                <a:solidFill>
                  <a:srgbClr val="FFFF00"/>
                </a:solidFill>
                <a:latin typeface="KaiTi" pitchFamily="49" charset="-122"/>
                <a:ea typeface="KaiTi" pitchFamily="49" charset="-122"/>
                <a:cs typeface="华文细黑" charset="0"/>
              </a:rPr>
              <a:t>约</a:t>
            </a:r>
            <a:r>
              <a:rPr lang="ja-JP" altLang="en-US" sz="2000" dirty="0">
                <a:solidFill>
                  <a:srgbClr val="FFFF00"/>
                </a:solidFill>
                <a:latin typeface="KaiTi" pitchFamily="49" charset="-122"/>
                <a:ea typeface="KaiTi" pitchFamily="49" charset="-122"/>
              </a:rPr>
              <a:t>瑟</a:t>
            </a:r>
            <a:r>
              <a:rPr lang="en-US" altLang="zh-CN" sz="1400" dirty="0">
                <a:solidFill>
                  <a:srgbClr val="FFFF00"/>
                </a:solidFill>
                <a:latin typeface="KaiTi" pitchFamily="49" charset="-122"/>
                <a:ea typeface="KaiTi" pitchFamily="49" charset="-122"/>
                <a:cs typeface="SimSun" charset="0"/>
              </a:rPr>
              <a:t>+</a:t>
            </a:r>
            <a:endParaRPr lang="en-GB" sz="1400" dirty="0">
              <a:solidFill>
                <a:srgbClr val="FFFF00"/>
              </a:solidFill>
              <a:latin typeface="KaiTi" pitchFamily="49" charset="-122"/>
              <a:ea typeface="KaiTi" pitchFamily="49" charset="-122"/>
              <a:cs typeface="SimSun" charset="0"/>
            </a:endParaRPr>
          </a:p>
        </p:txBody>
      </p:sp>
      <p:sp>
        <p:nvSpPr>
          <p:cNvPr id="238646" name="Text Box 83"/>
          <p:cNvSpPr txBox="1">
            <a:spLocks noChangeArrowheads="1"/>
          </p:cNvSpPr>
          <p:nvPr/>
        </p:nvSpPr>
        <p:spPr bwMode="auto">
          <a:xfrm>
            <a:off x="7610475" y="6321425"/>
            <a:ext cx="1533525"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ja-JP" altLang="en-US" b="1" dirty="0">
                <a:solidFill>
                  <a:srgbClr val="FFFF00"/>
                </a:solidFill>
                <a:latin typeface="KaiTi" pitchFamily="49" charset="-122"/>
                <a:ea typeface="KaiTi" pitchFamily="49" charset="-122"/>
              </a:rPr>
              <a:t>耶</a:t>
            </a:r>
            <a:r>
              <a:rPr lang="ja-JP" altLang="en-US" b="1" dirty="0">
                <a:solidFill>
                  <a:srgbClr val="FFFF00"/>
                </a:solidFill>
                <a:latin typeface="KaiTi" pitchFamily="49" charset="-122"/>
                <a:ea typeface="KaiTi" pitchFamily="49" charset="-122"/>
                <a:cs typeface="华文细黑" charset="0"/>
              </a:rPr>
              <a:t>稣</a:t>
            </a:r>
            <a:r>
              <a:rPr lang="ja-JP" altLang="en-US" b="1" dirty="0">
                <a:solidFill>
                  <a:srgbClr val="FFFF00"/>
                </a:solidFill>
                <a:latin typeface="KaiTi" pitchFamily="49" charset="-122"/>
                <a:ea typeface="KaiTi" pitchFamily="49" charset="-122"/>
              </a:rPr>
              <a:t>基督</a:t>
            </a:r>
            <a:endParaRPr lang="en-GB" b="1" dirty="0">
              <a:solidFill>
                <a:srgbClr val="FFFF00"/>
              </a:solidFill>
              <a:latin typeface="KaiTi" pitchFamily="49" charset="-122"/>
              <a:ea typeface="KaiTi" pitchFamily="49" charset="-122"/>
            </a:endParaRPr>
          </a:p>
        </p:txBody>
      </p:sp>
      <p:cxnSp>
        <p:nvCxnSpPr>
          <p:cNvPr id="238647" name="AutoShape 84"/>
          <p:cNvCxnSpPr>
            <a:cxnSpLocks noChangeShapeType="1"/>
          </p:cNvCxnSpPr>
          <p:nvPr/>
        </p:nvCxnSpPr>
        <p:spPr bwMode="auto">
          <a:xfrm rot="16200000" flipH="1">
            <a:off x="8168482" y="5925343"/>
            <a:ext cx="558800" cy="284163"/>
          </a:xfrm>
          <a:prstGeom prst="curvedConnector3">
            <a:avLst>
              <a:gd name="adj1" fmla="val 50000"/>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cxnSp>
      <p:sp>
        <p:nvSpPr>
          <p:cNvPr id="177237" name="Text Box 85"/>
          <p:cNvSpPr txBox="1">
            <a:spLocks noChangeArrowheads="1"/>
          </p:cNvSpPr>
          <p:nvPr/>
        </p:nvSpPr>
        <p:spPr bwMode="auto">
          <a:xfrm>
            <a:off x="5651500" y="188913"/>
            <a:ext cx="3348038" cy="579437"/>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sz="3200" b="1">
                <a:solidFill>
                  <a:srgbClr val="FFFF00"/>
                </a:solidFill>
                <a:latin typeface="Copperplate Gothic Bold" charset="0"/>
                <a:ea typeface="楷体" charset="0"/>
                <a:cs typeface="楷体" charset="0"/>
              </a:rPr>
              <a:t>建</a:t>
            </a:r>
            <a:r>
              <a:rPr lang="zh-CN" altLang="en-US" sz="3200" b="1">
                <a:solidFill>
                  <a:srgbClr val="FFFF00"/>
                </a:solidFill>
                <a:latin typeface="Copperplate Gothic Bold" charset="0"/>
                <a:ea typeface="楷体" charset="0"/>
                <a:cs typeface="楷体" charset="0"/>
              </a:rPr>
              <a:t>立永</a:t>
            </a:r>
            <a:r>
              <a:rPr lang="zh-TW" altLang="en-US" sz="3200" b="1">
                <a:solidFill>
                  <a:srgbClr val="FFFF00"/>
                </a:solidFill>
                <a:latin typeface="Copperplate Gothic Bold" charset="0"/>
                <a:ea typeface="楷体" charset="0"/>
                <a:cs typeface="楷体" charset="0"/>
              </a:rPr>
              <a:t>恒</a:t>
            </a:r>
            <a:r>
              <a:rPr lang="zh-CN" altLang="en-US" sz="3200" b="1">
                <a:solidFill>
                  <a:srgbClr val="FFFF00"/>
                </a:solidFill>
                <a:latin typeface="Copperplate Gothic Bold" charset="0"/>
                <a:ea typeface="楷体" charset="0"/>
                <a:cs typeface="楷体" charset="0"/>
              </a:rPr>
              <a:t>的</a:t>
            </a:r>
            <a:r>
              <a:rPr lang="zh-TW" altLang="en-US" sz="3200" b="1">
                <a:solidFill>
                  <a:srgbClr val="FFFF00"/>
                </a:solidFill>
                <a:latin typeface="Copperplate Gothic Bold" charset="0"/>
                <a:ea typeface="楷体" charset="0"/>
                <a:cs typeface="楷体" charset="0"/>
              </a:rPr>
              <a:t>国</a:t>
            </a:r>
            <a:r>
              <a:rPr lang="zh-CN" altLang="en-US" sz="3200" b="1">
                <a:solidFill>
                  <a:srgbClr val="FFFF00"/>
                </a:solidFill>
                <a:latin typeface="Copperplate Gothic Bold" charset="0"/>
                <a:ea typeface="楷体" charset="0"/>
                <a:cs typeface="楷体" charset="0"/>
              </a:rPr>
              <a:t>度</a:t>
            </a:r>
            <a:endParaRPr lang="zh-CN" altLang="en-US" sz="3200" b="1" dirty="0">
              <a:solidFill>
                <a:srgbClr val="FFFF00"/>
              </a:solidFill>
              <a:latin typeface="Copperplate Gothic Bold" charset="0"/>
              <a:ea typeface="楷体" charset="0"/>
              <a:cs typeface="楷体" charset="0"/>
            </a:endParaRPr>
          </a:p>
        </p:txBody>
      </p:sp>
      <p:sp>
        <p:nvSpPr>
          <p:cNvPr id="238649" name="Line 86"/>
          <p:cNvSpPr>
            <a:spLocks noChangeShapeType="1"/>
          </p:cNvSpPr>
          <p:nvPr/>
        </p:nvSpPr>
        <p:spPr bwMode="auto">
          <a:xfrm flipH="1" flipV="1">
            <a:off x="28194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00"/>
              </a:solidFill>
            </a:endParaRPr>
          </a:p>
        </p:txBody>
      </p:sp>
      <p:sp>
        <p:nvSpPr>
          <p:cNvPr id="238650" name="Line 87"/>
          <p:cNvSpPr>
            <a:spLocks noChangeShapeType="1"/>
          </p:cNvSpPr>
          <p:nvPr/>
        </p:nvSpPr>
        <p:spPr bwMode="auto">
          <a:xfrm flipH="1" flipV="1">
            <a:off x="5257800" y="1292225"/>
            <a:ext cx="1752600" cy="50292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solidFill>
                <a:srgbClr val="FFFF00"/>
              </a:solidFill>
            </a:endParaRPr>
          </a:p>
        </p:txBody>
      </p:sp>
      <p:sp>
        <p:nvSpPr>
          <p:cNvPr id="177241" name="Text Box 89"/>
          <p:cNvSpPr txBox="1">
            <a:spLocks noChangeArrowheads="1"/>
          </p:cNvSpPr>
          <p:nvPr/>
        </p:nvSpPr>
        <p:spPr bwMode="auto">
          <a:xfrm>
            <a:off x="1403350" y="260350"/>
            <a:ext cx="3962400" cy="519113"/>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TW" altLang="en-US" sz="2800" b="1" dirty="0">
                <a:solidFill>
                  <a:srgbClr val="FFFF00"/>
                </a:solidFill>
                <a:latin typeface="Copperplate Gothic Bold" charset="0"/>
                <a:ea typeface="楷体" charset="0"/>
                <a:cs typeface="楷体" charset="0"/>
              </a:rPr>
              <a:t>国</a:t>
            </a:r>
            <a:r>
              <a:rPr lang="en-US" altLang="zh-CN" sz="2800" b="1" dirty="0">
                <a:solidFill>
                  <a:srgbClr val="FFFF00"/>
                </a:solidFill>
                <a:latin typeface="Copperplate Gothic Bold" charset="0"/>
                <a:ea typeface="楷体" charset="0"/>
                <a:cs typeface="楷体" charset="0"/>
              </a:rPr>
              <a:t>度的</a:t>
            </a:r>
            <a:r>
              <a:rPr lang="zh-TW" altLang="en-US" sz="2800" b="1" dirty="0">
                <a:solidFill>
                  <a:srgbClr val="FFFF00"/>
                </a:solidFill>
                <a:latin typeface="Copperplate Gothic Bold" charset="0"/>
                <a:ea typeface="楷体" charset="0"/>
                <a:cs typeface="楷体" charset="0"/>
              </a:rPr>
              <a:t>灭</a:t>
            </a:r>
            <a:r>
              <a:rPr lang="zh-CN" altLang="en-US" sz="2800" b="1" dirty="0">
                <a:solidFill>
                  <a:srgbClr val="FFFF00"/>
                </a:solidFill>
                <a:latin typeface="Copperplate Gothic Bold" charset="0"/>
                <a:ea typeface="楷体" charset="0"/>
                <a:cs typeface="楷体" charset="0"/>
              </a:rPr>
              <a:t>亡</a:t>
            </a:r>
          </a:p>
        </p:txBody>
      </p:sp>
      <p:sp>
        <p:nvSpPr>
          <p:cNvPr id="177242" name="Oval 90"/>
          <p:cNvSpPr>
            <a:spLocks noChangeArrowheads="1"/>
          </p:cNvSpPr>
          <p:nvPr/>
        </p:nvSpPr>
        <p:spPr bwMode="auto">
          <a:xfrm rot="-2026311">
            <a:off x="1781175" y="106363"/>
            <a:ext cx="1863725" cy="7394575"/>
          </a:xfrm>
          <a:prstGeom prst="ellipse">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7243" name="Oval 91"/>
          <p:cNvSpPr>
            <a:spLocks noChangeArrowheads="1"/>
          </p:cNvSpPr>
          <p:nvPr/>
        </p:nvSpPr>
        <p:spPr bwMode="auto">
          <a:xfrm rot="-2026311">
            <a:off x="4114800" y="225425"/>
            <a:ext cx="1863725" cy="7394575"/>
          </a:xfrm>
          <a:prstGeom prst="ellipse">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77244" name="Oval 92"/>
          <p:cNvSpPr>
            <a:spLocks noChangeArrowheads="1"/>
          </p:cNvSpPr>
          <p:nvPr/>
        </p:nvSpPr>
        <p:spPr bwMode="auto">
          <a:xfrm rot="-2026311">
            <a:off x="6172200" y="225425"/>
            <a:ext cx="1863725" cy="7394575"/>
          </a:xfrm>
          <a:prstGeom prst="ellipse">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38655" name="Rectangle 93"/>
          <p:cNvSpPr>
            <a:spLocks noGrp="1" noChangeArrowheads="1"/>
          </p:cNvSpPr>
          <p:nvPr>
            <p:ph type="title" idx="4294967295"/>
          </p:nvPr>
        </p:nvSpPr>
        <p:spPr>
          <a:xfrm>
            <a:off x="0" y="0"/>
            <a:ext cx="3132138" cy="457200"/>
          </a:xfrm>
          <a:prstGeom prst="rect">
            <a:avLst/>
          </a:prstGeom>
        </p:spPr>
        <p:txBody>
          <a:bodyPr/>
          <a:lstStyle/>
          <a:p>
            <a:pPr eaLnBrk="1" hangingPunct="1"/>
            <a:r>
              <a:rPr lang="en-US" altLang="zh-CN" sz="2400" b="1" i="1">
                <a:latin typeface="楷体" charset="0"/>
                <a:ea typeface="楷体" charset="0"/>
                <a:cs typeface="楷体" charset="0"/>
              </a:rPr>
              <a:t>在</a:t>
            </a:r>
            <a:r>
              <a:rPr lang="zh-TW" altLang="en-US" sz="2400" b="1" i="1">
                <a:latin typeface="楷体" charset="0"/>
                <a:ea typeface="楷体" charset="0"/>
                <a:cs typeface="楷体" charset="0"/>
              </a:rPr>
              <a:t>马</a:t>
            </a:r>
            <a:r>
              <a:rPr lang="zh-CN" altLang="en-US" sz="2400" b="1" i="1">
                <a:latin typeface="楷体" charset="0"/>
                <a:ea typeface="楷体" charset="0"/>
                <a:cs typeface="楷体" charset="0"/>
              </a:rPr>
              <a:t>太的</a:t>
            </a:r>
            <a:r>
              <a:rPr lang="zh-TW" altLang="en-US" sz="2400" b="1" i="1">
                <a:latin typeface="楷体" charset="0"/>
                <a:ea typeface="楷体" charset="0"/>
                <a:cs typeface="楷体" charset="0"/>
              </a:rPr>
              <a:t>国</a:t>
            </a:r>
            <a:r>
              <a:rPr lang="zh-CN" altLang="en-US" sz="2400" b="1" i="1">
                <a:latin typeface="楷体" charset="0"/>
                <a:ea typeface="楷体" charset="0"/>
                <a:cs typeface="楷体" charset="0"/>
              </a:rPr>
              <a:t>度</a:t>
            </a:r>
            <a:r>
              <a:rPr lang="zh-CN" altLang="en-US" sz="2400" b="1" i="1">
                <a:latin typeface="Arial Black" charset="0"/>
                <a:ea typeface="SimSun" charset="0"/>
                <a:cs typeface="SimSun" charset="0"/>
              </a:rPr>
              <a:t> </a:t>
            </a:r>
            <a:r>
              <a:rPr lang="en-US" altLang="zh-CN" sz="2400" b="1" i="1" dirty="0">
                <a:latin typeface="Arial Black" charset="0"/>
                <a:ea typeface="SimSun" charset="0"/>
                <a:cs typeface="SimSun" charset="0"/>
              </a:rPr>
              <a:t>1</a:t>
            </a:r>
          </a:p>
        </p:txBody>
      </p:sp>
      <p:sp>
        <p:nvSpPr>
          <p:cNvPr id="177246" name="Text Box 94"/>
          <p:cNvSpPr txBox="1">
            <a:spLocks noChangeArrowheads="1"/>
          </p:cNvSpPr>
          <p:nvPr/>
        </p:nvSpPr>
        <p:spPr bwMode="auto">
          <a:xfrm>
            <a:off x="250825" y="6021388"/>
            <a:ext cx="3962400" cy="519112"/>
          </a:xfrm>
          <a:prstGeom prst="rect">
            <a:avLst/>
          </a:prstGeom>
          <a:noFill/>
          <a:ln w="9525">
            <a:noFill/>
            <a:miter lim="800000"/>
            <a:headEnd/>
            <a:tailEnd/>
          </a:ln>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zh-TW" altLang="en-US" sz="2800" b="1">
                <a:solidFill>
                  <a:srgbClr val="FFFF00"/>
                </a:solidFill>
                <a:latin typeface="Copperplate Gothic Bold" charset="0"/>
                <a:ea typeface="楷体" charset="0"/>
                <a:cs typeface="楷体" charset="0"/>
              </a:rPr>
              <a:t>国</a:t>
            </a:r>
            <a:r>
              <a:rPr lang="en-US" altLang="zh-CN" sz="2800" b="1">
                <a:solidFill>
                  <a:srgbClr val="FFFF00"/>
                </a:solidFill>
                <a:latin typeface="Copperplate Gothic Bold" charset="0"/>
                <a:ea typeface="楷体" charset="0"/>
                <a:cs typeface="楷体" charset="0"/>
              </a:rPr>
              <a:t>度的</a:t>
            </a:r>
            <a:r>
              <a:rPr lang="zh-CN" altLang="en-US" sz="2800" b="1" dirty="0">
                <a:solidFill>
                  <a:srgbClr val="FFFF00"/>
                </a:solidFill>
                <a:latin typeface="Copperplate Gothic Bold" charset="0"/>
                <a:ea typeface="楷体" charset="0"/>
                <a:cs typeface="楷体" charset="0"/>
              </a:rPr>
              <a:t>升起</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177242"/>
                                        </p:tgtEl>
                                        <p:attrNameLst>
                                          <p:attrName>style.visibility</p:attrName>
                                        </p:attrNameLst>
                                      </p:cBhvr>
                                      <p:to>
                                        <p:strVal val="visible"/>
                                      </p:to>
                                    </p:set>
                                    <p:animEffect transition="in" filter="diamond(in)">
                                      <p:cBhvr>
                                        <p:cTn id="7" dur="2000"/>
                                        <p:tgtEl>
                                          <p:spTgt spid="1772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0" presetClass="entr" presetSubtype="0" fill="hold" grpId="0" nodeType="clickEffect">
                                  <p:stCondLst>
                                    <p:cond delay="0"/>
                                  </p:stCondLst>
                                  <p:childTnLst>
                                    <p:set>
                                      <p:cBhvr>
                                        <p:cTn id="11" dur="1" fill="hold">
                                          <p:stCondLst>
                                            <p:cond delay="0"/>
                                          </p:stCondLst>
                                        </p:cTn>
                                        <p:tgtEl>
                                          <p:spTgt spid="177243"/>
                                        </p:tgtEl>
                                        <p:attrNameLst>
                                          <p:attrName>style.visibility</p:attrName>
                                        </p:attrNameLst>
                                      </p:cBhvr>
                                      <p:to>
                                        <p:strVal val="visible"/>
                                      </p:to>
                                    </p:set>
                                    <p:animEffect transition="in" filter="fade">
                                      <p:cBhvr>
                                        <p:cTn id="12" dur="800" decel="100000"/>
                                        <p:tgtEl>
                                          <p:spTgt spid="177243"/>
                                        </p:tgtEl>
                                      </p:cBhvr>
                                    </p:animEffect>
                                    <p:anim calcmode="lin" valueType="num">
                                      <p:cBhvr>
                                        <p:cTn id="13" dur="800" decel="100000" fill="hold"/>
                                        <p:tgtEl>
                                          <p:spTgt spid="177243"/>
                                        </p:tgtEl>
                                        <p:attrNameLst>
                                          <p:attrName>style.rotation</p:attrName>
                                        </p:attrNameLst>
                                      </p:cBhvr>
                                      <p:tavLst>
                                        <p:tav tm="0">
                                          <p:val>
                                            <p:fltVal val="-90"/>
                                          </p:val>
                                        </p:tav>
                                        <p:tav tm="100000">
                                          <p:val>
                                            <p:fltVal val="0"/>
                                          </p:val>
                                        </p:tav>
                                      </p:tavLst>
                                    </p:anim>
                                    <p:anim calcmode="lin" valueType="num">
                                      <p:cBhvr>
                                        <p:cTn id="14" dur="800" decel="100000" fill="hold"/>
                                        <p:tgtEl>
                                          <p:spTgt spid="177243"/>
                                        </p:tgtEl>
                                        <p:attrNameLst>
                                          <p:attrName>ppt_x</p:attrName>
                                        </p:attrNameLst>
                                      </p:cBhvr>
                                      <p:tavLst>
                                        <p:tav tm="0">
                                          <p:val>
                                            <p:strVal val="#ppt_x+0.4"/>
                                          </p:val>
                                        </p:tav>
                                        <p:tav tm="100000">
                                          <p:val>
                                            <p:strVal val="#ppt_x-0.05"/>
                                          </p:val>
                                        </p:tav>
                                      </p:tavLst>
                                    </p:anim>
                                    <p:anim calcmode="lin" valueType="num">
                                      <p:cBhvr>
                                        <p:cTn id="15" dur="800" decel="100000" fill="hold"/>
                                        <p:tgtEl>
                                          <p:spTgt spid="177243"/>
                                        </p:tgtEl>
                                        <p:attrNameLst>
                                          <p:attrName>ppt_y</p:attrName>
                                        </p:attrNameLst>
                                      </p:cBhvr>
                                      <p:tavLst>
                                        <p:tav tm="0">
                                          <p:val>
                                            <p:strVal val="#ppt_y-0.4"/>
                                          </p:val>
                                        </p:tav>
                                        <p:tav tm="100000">
                                          <p:val>
                                            <p:strVal val="#ppt_y+0.1"/>
                                          </p:val>
                                        </p:tav>
                                      </p:tavLst>
                                    </p:anim>
                                    <p:anim calcmode="lin" valueType="num">
                                      <p:cBhvr>
                                        <p:cTn id="16" dur="200" accel="100000" fill="hold">
                                          <p:stCondLst>
                                            <p:cond delay="800"/>
                                          </p:stCondLst>
                                        </p:cTn>
                                        <p:tgtEl>
                                          <p:spTgt spid="177243"/>
                                        </p:tgtEl>
                                        <p:attrNameLst>
                                          <p:attrName>ppt_x</p:attrName>
                                        </p:attrNameLst>
                                      </p:cBhvr>
                                      <p:tavLst>
                                        <p:tav tm="0">
                                          <p:val>
                                            <p:strVal val="#ppt_x-0.05"/>
                                          </p:val>
                                        </p:tav>
                                        <p:tav tm="100000">
                                          <p:val>
                                            <p:strVal val="#ppt_x"/>
                                          </p:val>
                                        </p:tav>
                                      </p:tavLst>
                                    </p:anim>
                                    <p:anim calcmode="lin" valueType="num">
                                      <p:cBhvr>
                                        <p:cTn id="17" dur="200" accel="100000" fill="hold">
                                          <p:stCondLst>
                                            <p:cond delay="800"/>
                                          </p:stCondLst>
                                        </p:cTn>
                                        <p:tgtEl>
                                          <p:spTgt spid="177243"/>
                                        </p:tgtEl>
                                        <p:attrNameLst>
                                          <p:attrName>ppt_y</p:attrName>
                                        </p:attrNameLst>
                                      </p:cBhvr>
                                      <p:tavLst>
                                        <p:tav tm="0">
                                          <p:val>
                                            <p:strVal val="#ppt_y+0.1"/>
                                          </p:val>
                                        </p:tav>
                                        <p:tav tm="100000">
                                          <p:val>
                                            <p:strVal val="#ppt_y"/>
                                          </p:val>
                                        </p:tav>
                                      </p:tavLst>
                                    </p:anim>
                                  </p:childTnLst>
                                </p:cTn>
                              </p:par>
                            </p:childTnLst>
                          </p:cTn>
                        </p:par>
                        <p:par>
                          <p:cTn id="18" fill="hold" nodeType="afterGroup">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17724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30" presetClass="entr" presetSubtype="0" fill="hold" grpId="0" nodeType="clickEffect">
                                  <p:stCondLst>
                                    <p:cond delay="0"/>
                                  </p:stCondLst>
                                  <p:childTnLst>
                                    <p:set>
                                      <p:cBhvr>
                                        <p:cTn id="24" dur="1" fill="hold">
                                          <p:stCondLst>
                                            <p:cond delay="0"/>
                                          </p:stCondLst>
                                        </p:cTn>
                                        <p:tgtEl>
                                          <p:spTgt spid="177244"/>
                                        </p:tgtEl>
                                        <p:attrNameLst>
                                          <p:attrName>style.visibility</p:attrName>
                                        </p:attrNameLst>
                                      </p:cBhvr>
                                      <p:to>
                                        <p:strVal val="visible"/>
                                      </p:to>
                                    </p:set>
                                    <p:animEffect transition="in" filter="fade">
                                      <p:cBhvr>
                                        <p:cTn id="25" dur="800" decel="100000"/>
                                        <p:tgtEl>
                                          <p:spTgt spid="177244"/>
                                        </p:tgtEl>
                                      </p:cBhvr>
                                    </p:animEffect>
                                    <p:anim calcmode="lin" valueType="num">
                                      <p:cBhvr>
                                        <p:cTn id="26" dur="800" decel="100000" fill="hold"/>
                                        <p:tgtEl>
                                          <p:spTgt spid="177244"/>
                                        </p:tgtEl>
                                        <p:attrNameLst>
                                          <p:attrName>style.rotation</p:attrName>
                                        </p:attrNameLst>
                                      </p:cBhvr>
                                      <p:tavLst>
                                        <p:tav tm="0">
                                          <p:val>
                                            <p:fltVal val="-90"/>
                                          </p:val>
                                        </p:tav>
                                        <p:tav tm="100000">
                                          <p:val>
                                            <p:fltVal val="0"/>
                                          </p:val>
                                        </p:tav>
                                      </p:tavLst>
                                    </p:anim>
                                    <p:anim calcmode="lin" valueType="num">
                                      <p:cBhvr>
                                        <p:cTn id="27" dur="800" decel="100000" fill="hold"/>
                                        <p:tgtEl>
                                          <p:spTgt spid="177244"/>
                                        </p:tgtEl>
                                        <p:attrNameLst>
                                          <p:attrName>ppt_x</p:attrName>
                                        </p:attrNameLst>
                                      </p:cBhvr>
                                      <p:tavLst>
                                        <p:tav tm="0">
                                          <p:val>
                                            <p:strVal val="#ppt_x+0.4"/>
                                          </p:val>
                                        </p:tav>
                                        <p:tav tm="100000">
                                          <p:val>
                                            <p:strVal val="#ppt_x-0.05"/>
                                          </p:val>
                                        </p:tav>
                                      </p:tavLst>
                                    </p:anim>
                                    <p:anim calcmode="lin" valueType="num">
                                      <p:cBhvr>
                                        <p:cTn id="28" dur="800" decel="100000" fill="hold"/>
                                        <p:tgtEl>
                                          <p:spTgt spid="177244"/>
                                        </p:tgtEl>
                                        <p:attrNameLst>
                                          <p:attrName>ppt_y</p:attrName>
                                        </p:attrNameLst>
                                      </p:cBhvr>
                                      <p:tavLst>
                                        <p:tav tm="0">
                                          <p:val>
                                            <p:strVal val="#ppt_y-0.4"/>
                                          </p:val>
                                        </p:tav>
                                        <p:tav tm="100000">
                                          <p:val>
                                            <p:strVal val="#ppt_y+0.1"/>
                                          </p:val>
                                        </p:tav>
                                      </p:tavLst>
                                    </p:anim>
                                    <p:anim calcmode="lin" valueType="num">
                                      <p:cBhvr>
                                        <p:cTn id="29" dur="200" accel="100000" fill="hold">
                                          <p:stCondLst>
                                            <p:cond delay="800"/>
                                          </p:stCondLst>
                                        </p:cTn>
                                        <p:tgtEl>
                                          <p:spTgt spid="177244"/>
                                        </p:tgtEl>
                                        <p:attrNameLst>
                                          <p:attrName>ppt_x</p:attrName>
                                        </p:attrNameLst>
                                      </p:cBhvr>
                                      <p:tavLst>
                                        <p:tav tm="0">
                                          <p:val>
                                            <p:strVal val="#ppt_x-0.05"/>
                                          </p:val>
                                        </p:tav>
                                        <p:tav tm="100000">
                                          <p:val>
                                            <p:strVal val="#ppt_x"/>
                                          </p:val>
                                        </p:tav>
                                      </p:tavLst>
                                    </p:anim>
                                    <p:anim calcmode="lin" valueType="num">
                                      <p:cBhvr>
                                        <p:cTn id="30" dur="200" accel="100000" fill="hold">
                                          <p:stCondLst>
                                            <p:cond delay="800"/>
                                          </p:stCondLst>
                                        </p:cTn>
                                        <p:tgtEl>
                                          <p:spTgt spid="177244"/>
                                        </p:tgtEl>
                                        <p:attrNameLst>
                                          <p:attrName>ppt_y</p:attrName>
                                        </p:attrNameLst>
                                      </p:cBhvr>
                                      <p:tavLst>
                                        <p:tav tm="0">
                                          <p:val>
                                            <p:strVal val="#ppt_y+0.1"/>
                                          </p:val>
                                        </p:tav>
                                        <p:tav tm="100000">
                                          <p:val>
                                            <p:strVal val="#ppt_y"/>
                                          </p:val>
                                        </p:tav>
                                      </p:tavLst>
                                    </p:anim>
                                  </p:childTnLst>
                                </p:cTn>
                              </p:par>
                            </p:childTnLst>
                          </p:cTn>
                        </p:par>
                        <p:par>
                          <p:cTn id="31" fill="hold" nodeType="afterGroup">
                            <p:stCondLst>
                              <p:cond delay="1000"/>
                            </p:stCondLst>
                            <p:childTnLst>
                              <p:par>
                                <p:cTn id="32" presetID="1" presetClass="entr" presetSubtype="0" fill="hold" grpId="0" nodeType="afterEffect">
                                  <p:stCondLst>
                                    <p:cond delay="0"/>
                                  </p:stCondLst>
                                  <p:childTnLst>
                                    <p:set>
                                      <p:cBhvr>
                                        <p:cTn id="33" dur="1" fill="hold">
                                          <p:stCondLst>
                                            <p:cond delay="0"/>
                                          </p:stCondLst>
                                        </p:cTn>
                                        <p:tgtEl>
                                          <p:spTgt spid="177237"/>
                                        </p:tgtEl>
                                        <p:attrNameLst>
                                          <p:attrName>style.visibility</p:attrName>
                                        </p:attrNameLst>
                                      </p:cBhvr>
                                      <p:to>
                                        <p:strVal val="visible"/>
                                      </p:to>
                                    </p:set>
                                  </p:childTnLst>
                                </p:cTn>
                              </p:par>
                            </p:childTnLst>
                          </p:cTn>
                        </p:par>
                        <p:par>
                          <p:cTn id="34" fill="hold" nodeType="afterGroup">
                            <p:stCondLst>
                              <p:cond delay="1000"/>
                            </p:stCondLst>
                            <p:childTnLst>
                              <p:par>
                                <p:cTn id="35" presetID="1" presetClass="entr" presetSubtype="0" fill="hold" grpId="0" nodeType="afterEffect">
                                  <p:stCondLst>
                                    <p:cond delay="0"/>
                                  </p:stCondLst>
                                  <p:childTnLst>
                                    <p:set>
                                      <p:cBhvr>
                                        <p:cTn id="36" dur="1" fill="hold">
                                          <p:stCondLst>
                                            <p:cond delay="0"/>
                                          </p:stCondLst>
                                        </p:cTn>
                                        <p:tgtEl>
                                          <p:spTgt spid="1772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237" grpId="0"/>
      <p:bldP spid="177241" grpId="0"/>
      <p:bldP spid="177242" grpId="0" animBg="1"/>
      <p:bldP spid="177243" grpId="0" animBg="1"/>
      <p:bldP spid="177244" grpId="0" animBg="1"/>
      <p:bldP spid="17724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0945"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3813"/>
            <a:ext cx="9170988" cy="681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0946"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3012"/>
            <a:ext cx="9144000" cy="1079665"/>
          </a:xfrm>
          <a:effectLst>
            <a:outerShdw blurRad="63500" dist="35921" dir="2700000" algn="ctr" rotWithShape="0">
              <a:schemeClr val="tx2">
                <a:alpha val="74998"/>
              </a:schemeClr>
            </a:outerShdw>
          </a:effectLst>
          <a:extLst/>
        </p:spPr>
        <p:txBody>
          <a:bodyPr/>
          <a:lstStyle/>
          <a:p>
            <a:pPr>
              <a:defRPr/>
            </a:pPr>
            <a:r>
              <a:rPr lang="zh-CN" altLang="en-US" dirty="0">
                <a:latin typeface="KaiTi" panose="02010609060101010101" pitchFamily="49" charset="-122"/>
                <a:ea typeface="KaiTi" panose="02010609060101010101" pitchFamily="49" charset="-122"/>
              </a:rPr>
              <a:t>马太宣说耶稣是君国！</a:t>
            </a:r>
            <a:endParaRPr lang="en-US" b="1" dirty="0">
              <a:effectLst>
                <a:glow rad="127000">
                  <a:schemeClr val="tx1"/>
                </a:glow>
              </a:effectLst>
              <a:latin typeface="KaiTi" panose="02010609060101010101" pitchFamily="49" charset="-122"/>
              <a:ea typeface="KaiTi" panose="02010609060101010101" pitchFamily="49" charset="-122"/>
              <a:cs typeface="ＭＳ Ｐゴシック" charset="0"/>
            </a:endParaRPr>
          </a:p>
        </p:txBody>
      </p:sp>
    </p:spTree>
    <p:extLst>
      <p:ext uri="{BB962C8B-B14F-4D97-AF65-F5344CB8AC3E}">
        <p14:creationId xmlns:p14="http://schemas.microsoft.com/office/powerpoint/2010/main" val="1485870907"/>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1" name="Picture 2"/>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0642" name="Rectangle 3"/>
          <p:cNvSpPr>
            <a:spLocks noChangeArrowheads="1"/>
          </p:cNvSpPr>
          <p:nvPr/>
        </p:nvSpPr>
        <p:spPr bwMode="auto">
          <a:xfrm>
            <a:off x="0" y="0"/>
            <a:ext cx="9144000" cy="6858000"/>
          </a:xfrm>
          <a:prstGeom prst="rect">
            <a:avLst/>
          </a:prstGeom>
          <a:solidFill>
            <a:schemeClr val="bg2">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0643" name="Line 4"/>
          <p:cNvSpPr>
            <a:spLocks noChangeShapeType="1"/>
          </p:cNvSpPr>
          <p:nvPr/>
        </p:nvSpPr>
        <p:spPr bwMode="auto">
          <a:xfrm>
            <a:off x="1504950" y="39624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240644" name="Line 5"/>
          <p:cNvSpPr>
            <a:spLocks noChangeShapeType="1"/>
          </p:cNvSpPr>
          <p:nvPr/>
        </p:nvSpPr>
        <p:spPr bwMode="auto">
          <a:xfrm>
            <a:off x="56197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240645" name="Line 6"/>
          <p:cNvSpPr>
            <a:spLocks noChangeShapeType="1"/>
          </p:cNvSpPr>
          <p:nvPr/>
        </p:nvSpPr>
        <p:spPr bwMode="auto">
          <a:xfrm>
            <a:off x="3638550" y="1828800"/>
            <a:ext cx="0" cy="10668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240646" name="Line 7"/>
          <p:cNvSpPr>
            <a:spLocks noChangeShapeType="1"/>
          </p:cNvSpPr>
          <p:nvPr/>
        </p:nvSpPr>
        <p:spPr bwMode="auto">
          <a:xfrm>
            <a:off x="1504950" y="2895600"/>
            <a:ext cx="632460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240647" name="Line 8"/>
          <p:cNvSpPr>
            <a:spLocks noChangeShapeType="1"/>
          </p:cNvSpPr>
          <p:nvPr/>
        </p:nvSpPr>
        <p:spPr bwMode="auto">
          <a:xfrm>
            <a:off x="3638550" y="3962400"/>
            <a:ext cx="0" cy="198120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50800">
                <a:solidFill>
                  <a:srgbClr val="000000"/>
                </a:solidFill>
                <a:round/>
                <a:headEnd/>
                <a:tailEnd/>
              </a14:hiddenLine>
            </a:ext>
          </a:extLst>
        </p:spPr>
        <p:txBody>
          <a:bodyPr wrap="none" anchor="ctr"/>
          <a:lstStyle/>
          <a:p>
            <a:endParaRPr lang="en-US"/>
          </a:p>
        </p:txBody>
      </p:sp>
      <p:sp>
        <p:nvSpPr>
          <p:cNvPr id="97289" name="Text Box 9"/>
          <p:cNvSpPr txBox="1">
            <a:spLocks noChangeArrowheads="1"/>
          </p:cNvSpPr>
          <p:nvPr/>
        </p:nvSpPr>
        <p:spPr bwMode="auto">
          <a:xfrm>
            <a:off x="4768850" y="144463"/>
            <a:ext cx="3368675" cy="6599237"/>
          </a:xfrm>
          <a:prstGeom prst="rect">
            <a:avLst/>
          </a:prstGeom>
          <a:noFill/>
          <a:ln w="9525">
            <a:noFill/>
            <a:miter lim="800000"/>
            <a:headEnd/>
            <a:tailEnd/>
          </a:ln>
          <a:effectLst>
            <a:outerShdw blurRad="63500" dist="89803" dir="2700000" algn="ctr" rotWithShape="0">
              <a:schemeClr val="bg2">
                <a:alpha val="74998"/>
              </a:schemeClr>
            </a:outerShdw>
          </a:effec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defRPr/>
            </a:pPr>
            <a:r>
              <a:rPr lang="en-US" altLang="zh-CN" sz="2200" b="1">
                <a:solidFill>
                  <a:schemeClr val="folHlink"/>
                </a:solidFill>
                <a:ea typeface="SimSun" charset="0"/>
                <a:cs typeface="SimSun" charset="0"/>
              </a:rPr>
              <a:t>Criswell, W. A.</a:t>
            </a:r>
          </a:p>
          <a:p>
            <a:pPr>
              <a:lnSpc>
                <a:spcPct val="65000"/>
              </a:lnSpc>
              <a:spcBef>
                <a:spcPct val="50000"/>
              </a:spcBef>
              <a:defRPr/>
            </a:pPr>
            <a:r>
              <a:rPr lang="en-US" altLang="zh-CN" sz="2200" b="1">
                <a:solidFill>
                  <a:schemeClr val="folHlink"/>
                </a:solidFill>
                <a:ea typeface="SimSun" charset="0"/>
                <a:cs typeface="SimSun" charset="0"/>
              </a:rPr>
              <a:t>Danker, Frederick</a:t>
            </a:r>
          </a:p>
          <a:p>
            <a:pPr>
              <a:lnSpc>
                <a:spcPct val="65000"/>
              </a:lnSpc>
              <a:spcBef>
                <a:spcPct val="50000"/>
              </a:spcBef>
              <a:defRPr/>
            </a:pPr>
            <a:r>
              <a:rPr lang="en-US" altLang="zh-CN" sz="2200" b="1">
                <a:solidFill>
                  <a:schemeClr val="folHlink"/>
                </a:solidFill>
                <a:ea typeface="SimSun" charset="0"/>
                <a:cs typeface="SimSun" charset="0"/>
              </a:rPr>
              <a:t>Ellis, E. Earle</a:t>
            </a:r>
          </a:p>
          <a:p>
            <a:pPr>
              <a:lnSpc>
                <a:spcPct val="65000"/>
              </a:lnSpc>
              <a:spcBef>
                <a:spcPct val="50000"/>
              </a:spcBef>
              <a:defRPr/>
            </a:pPr>
            <a:r>
              <a:rPr lang="en-US" altLang="zh-CN" sz="2200" b="1">
                <a:solidFill>
                  <a:schemeClr val="folHlink"/>
                </a:solidFill>
                <a:ea typeface="SimSun" charset="0"/>
                <a:cs typeface="SimSun" charset="0"/>
              </a:rPr>
              <a:t>Fitzmeyer, Joseph</a:t>
            </a:r>
          </a:p>
          <a:p>
            <a:pPr>
              <a:lnSpc>
                <a:spcPct val="65000"/>
              </a:lnSpc>
              <a:spcBef>
                <a:spcPct val="50000"/>
              </a:spcBef>
              <a:defRPr/>
            </a:pPr>
            <a:r>
              <a:rPr lang="en-US" altLang="zh-CN" sz="2200" b="1">
                <a:solidFill>
                  <a:schemeClr val="folHlink"/>
                </a:solidFill>
                <a:ea typeface="SimSun" charset="0"/>
                <a:cs typeface="SimSun" charset="0"/>
              </a:rPr>
              <a:t>Godet, F. A.</a:t>
            </a:r>
          </a:p>
          <a:p>
            <a:pPr>
              <a:lnSpc>
                <a:spcPct val="65000"/>
              </a:lnSpc>
              <a:spcBef>
                <a:spcPct val="50000"/>
              </a:spcBef>
              <a:defRPr/>
            </a:pPr>
            <a:r>
              <a:rPr lang="en-US" altLang="zh-CN" sz="2200" b="1">
                <a:solidFill>
                  <a:schemeClr val="folHlink"/>
                </a:solidFill>
                <a:ea typeface="SimSun" charset="0"/>
                <a:cs typeface="SimSun" charset="0"/>
              </a:rPr>
              <a:t>Hendricksen, William</a:t>
            </a:r>
          </a:p>
          <a:p>
            <a:pPr>
              <a:lnSpc>
                <a:spcPct val="65000"/>
              </a:lnSpc>
              <a:spcBef>
                <a:spcPct val="50000"/>
              </a:spcBef>
              <a:defRPr/>
            </a:pPr>
            <a:r>
              <a:rPr lang="en-US" altLang="zh-CN" sz="2200" b="1">
                <a:solidFill>
                  <a:schemeClr val="folHlink"/>
                </a:solidFill>
                <a:ea typeface="SimSun" charset="0"/>
                <a:cs typeface="SimSun" charset="0"/>
              </a:rPr>
              <a:t>Hoehner, Harold</a:t>
            </a:r>
          </a:p>
          <a:p>
            <a:pPr>
              <a:lnSpc>
                <a:spcPct val="65000"/>
              </a:lnSpc>
              <a:spcBef>
                <a:spcPct val="50000"/>
              </a:spcBef>
              <a:defRPr/>
            </a:pPr>
            <a:r>
              <a:rPr lang="en-US" altLang="zh-CN" sz="2200" b="1">
                <a:solidFill>
                  <a:schemeClr val="folHlink"/>
                </a:solidFill>
                <a:ea typeface="SimSun" charset="0"/>
                <a:cs typeface="SimSun" charset="0"/>
              </a:rPr>
              <a:t>Ironside, F. A.</a:t>
            </a:r>
          </a:p>
          <a:p>
            <a:pPr>
              <a:lnSpc>
                <a:spcPct val="65000"/>
              </a:lnSpc>
              <a:spcBef>
                <a:spcPct val="50000"/>
              </a:spcBef>
              <a:defRPr/>
            </a:pPr>
            <a:r>
              <a:rPr lang="en-US" altLang="zh-CN" sz="2200" b="1">
                <a:solidFill>
                  <a:schemeClr val="folHlink"/>
                </a:solidFill>
                <a:ea typeface="SimSun" charset="0"/>
                <a:cs typeface="SimSun" charset="0"/>
              </a:rPr>
              <a:t>Marshall, I. Howard</a:t>
            </a:r>
          </a:p>
          <a:p>
            <a:pPr>
              <a:lnSpc>
                <a:spcPct val="65000"/>
              </a:lnSpc>
              <a:spcBef>
                <a:spcPct val="50000"/>
              </a:spcBef>
              <a:defRPr/>
            </a:pPr>
            <a:r>
              <a:rPr lang="en-US" altLang="zh-CN" sz="2200" b="1">
                <a:solidFill>
                  <a:schemeClr val="folHlink"/>
                </a:solidFill>
                <a:ea typeface="SimSun" charset="0"/>
                <a:cs typeface="SimSun" charset="0"/>
              </a:rPr>
              <a:t>McGee, J. Vernon</a:t>
            </a:r>
          </a:p>
          <a:p>
            <a:pPr>
              <a:lnSpc>
                <a:spcPct val="65000"/>
              </a:lnSpc>
              <a:spcBef>
                <a:spcPct val="50000"/>
              </a:spcBef>
              <a:defRPr/>
            </a:pPr>
            <a:r>
              <a:rPr lang="en-US" altLang="zh-CN" sz="2200" b="1">
                <a:solidFill>
                  <a:schemeClr val="folHlink"/>
                </a:solidFill>
                <a:ea typeface="SimSun" charset="0"/>
                <a:cs typeface="SimSun" charset="0"/>
              </a:rPr>
              <a:t>Morgan, G. Campbell</a:t>
            </a:r>
          </a:p>
          <a:p>
            <a:pPr>
              <a:lnSpc>
                <a:spcPct val="65000"/>
              </a:lnSpc>
              <a:spcBef>
                <a:spcPct val="50000"/>
              </a:spcBef>
              <a:defRPr/>
            </a:pPr>
            <a:r>
              <a:rPr lang="en-US" altLang="zh-CN" sz="2200" b="1">
                <a:solidFill>
                  <a:schemeClr val="folHlink"/>
                </a:solidFill>
                <a:ea typeface="SimSun" charset="0"/>
                <a:cs typeface="SimSun" charset="0"/>
              </a:rPr>
              <a:t>MacArtuhur, John</a:t>
            </a:r>
          </a:p>
          <a:p>
            <a:pPr>
              <a:lnSpc>
                <a:spcPct val="65000"/>
              </a:lnSpc>
              <a:spcBef>
                <a:spcPct val="50000"/>
              </a:spcBef>
              <a:defRPr/>
            </a:pPr>
            <a:r>
              <a:rPr lang="en-US" altLang="zh-CN" sz="2200" b="1">
                <a:solidFill>
                  <a:schemeClr val="folHlink"/>
                </a:solidFill>
                <a:ea typeface="SimSun" charset="0"/>
                <a:cs typeface="SimSun" charset="0"/>
              </a:rPr>
              <a:t>Scofield, C. I</a:t>
            </a:r>
          </a:p>
          <a:p>
            <a:pPr>
              <a:lnSpc>
                <a:spcPct val="65000"/>
              </a:lnSpc>
              <a:spcBef>
                <a:spcPct val="50000"/>
              </a:spcBef>
              <a:defRPr/>
            </a:pPr>
            <a:r>
              <a:rPr lang="en-US" altLang="zh-CN" sz="2200" b="1">
                <a:solidFill>
                  <a:schemeClr val="folHlink"/>
                </a:solidFill>
                <a:ea typeface="SimSun" charset="0"/>
                <a:cs typeface="SimSun" charset="0"/>
              </a:rPr>
              <a:t>Swindoll, Charles</a:t>
            </a:r>
          </a:p>
          <a:p>
            <a:pPr>
              <a:lnSpc>
                <a:spcPct val="65000"/>
              </a:lnSpc>
              <a:spcBef>
                <a:spcPct val="50000"/>
              </a:spcBef>
              <a:defRPr/>
            </a:pPr>
            <a:r>
              <a:rPr lang="en-US" altLang="zh-CN" sz="2200" b="1">
                <a:solidFill>
                  <a:schemeClr val="folHlink"/>
                </a:solidFill>
                <a:ea typeface="SimSun" charset="0"/>
                <a:cs typeface="SimSun" charset="0"/>
              </a:rPr>
              <a:t>Unger, Merrill</a:t>
            </a:r>
          </a:p>
          <a:p>
            <a:pPr>
              <a:lnSpc>
                <a:spcPct val="65000"/>
              </a:lnSpc>
              <a:spcBef>
                <a:spcPct val="50000"/>
              </a:spcBef>
              <a:defRPr/>
            </a:pPr>
            <a:r>
              <a:rPr lang="en-US" altLang="zh-CN" sz="2200" b="1">
                <a:solidFill>
                  <a:schemeClr val="folHlink"/>
                </a:solidFill>
                <a:ea typeface="SimSun" charset="0"/>
                <a:cs typeface="SimSun" charset="0"/>
              </a:rPr>
              <a:t>Walvoord, John</a:t>
            </a:r>
          </a:p>
          <a:p>
            <a:pPr>
              <a:lnSpc>
                <a:spcPct val="65000"/>
              </a:lnSpc>
              <a:spcBef>
                <a:spcPct val="50000"/>
              </a:spcBef>
              <a:defRPr/>
            </a:pPr>
            <a:r>
              <a:rPr lang="en-US" altLang="zh-CN" sz="2200" b="1">
                <a:solidFill>
                  <a:schemeClr val="folHlink"/>
                </a:solidFill>
                <a:ea typeface="SimSun" charset="0"/>
                <a:cs typeface="SimSun" charset="0"/>
              </a:rPr>
              <a:t>Zuck, Roy</a:t>
            </a:r>
            <a:endParaRPr lang="en-US" altLang="zh-CN" sz="2000" b="1">
              <a:ea typeface="SimSun" charset="0"/>
              <a:cs typeface="SimSun" charset="0"/>
            </a:endParaRPr>
          </a:p>
        </p:txBody>
      </p:sp>
      <p:sp>
        <p:nvSpPr>
          <p:cNvPr id="97290" name="Text Box 10"/>
          <p:cNvSpPr txBox="1">
            <a:spLocks noChangeArrowheads="1"/>
          </p:cNvSpPr>
          <p:nvPr/>
        </p:nvSpPr>
        <p:spPr bwMode="auto">
          <a:xfrm>
            <a:off x="1591568" y="1527175"/>
            <a:ext cx="2692400" cy="1169551"/>
          </a:xfrm>
          <a:prstGeom prst="rect">
            <a:avLst/>
          </a:prstGeom>
          <a:noFill/>
          <a:ln w="9525">
            <a:noFill/>
            <a:miter lim="800000"/>
            <a:headEnd/>
            <a:tailEnd/>
          </a:ln>
          <a:effectLst>
            <a:outerShdw blurRad="63500" dist="81320" dir="3080412" algn="ctr" rotWithShape="0">
              <a:schemeClr val="bg2">
                <a:alpha val="74998"/>
              </a:schemeClr>
            </a:outerShdw>
          </a:effectLst>
        </p:spPr>
        <p:txBody>
          <a:bodyPr>
            <a:spAutoFit/>
          </a:bodyPr>
          <a:lstStyle/>
          <a:p>
            <a:pPr algn="r">
              <a:spcBef>
                <a:spcPct val="50000"/>
              </a:spcBef>
              <a:defRPr/>
            </a:pPr>
            <a:r>
              <a:rPr lang="zh-TW" altLang="en-US" sz="2800" b="1" i="1">
                <a:solidFill>
                  <a:schemeClr val="folHlink"/>
                </a:solidFill>
                <a:latin typeface="KaiTi" pitchFamily="49" charset="-122"/>
                <a:ea typeface="KaiTi" pitchFamily="49" charset="-122"/>
                <a:cs typeface="SimSun" pitchFamily="2" charset="-122"/>
              </a:rPr>
              <a:t>其他写</a:t>
            </a:r>
            <a:r>
              <a:rPr lang="zh-CN" altLang="en-US" sz="2800" b="1" i="1">
                <a:solidFill>
                  <a:schemeClr val="folHlink"/>
                </a:solidFill>
                <a:latin typeface="KaiTi" pitchFamily="49" charset="-122"/>
                <a:ea typeface="KaiTi" pitchFamily="49" charset="-122"/>
                <a:cs typeface="SimSun" pitchFamily="2" charset="-122"/>
              </a:rPr>
              <a:t>耶</a:t>
            </a:r>
            <a:r>
              <a:rPr lang="zh-TW" altLang="en-US" sz="2800" b="1" i="1">
                <a:solidFill>
                  <a:schemeClr val="folHlink"/>
                </a:solidFill>
                <a:latin typeface="KaiTi" pitchFamily="49" charset="-122"/>
                <a:ea typeface="KaiTi" pitchFamily="49" charset="-122"/>
                <a:cs typeface="SimSun" pitchFamily="2" charset="-122"/>
              </a:rPr>
              <a:t>稣</a:t>
            </a:r>
            <a:endParaRPr lang="en-US" altLang="zh-CN" sz="2800" b="1" i="1" dirty="0">
              <a:solidFill>
                <a:schemeClr val="folHlink"/>
              </a:solidFill>
              <a:latin typeface="KaiTi" pitchFamily="49" charset="-122"/>
              <a:ea typeface="KaiTi" pitchFamily="49" charset="-122"/>
              <a:cs typeface="SimSun" pitchFamily="2" charset="-122"/>
            </a:endParaRPr>
          </a:p>
          <a:p>
            <a:pPr algn="r">
              <a:spcBef>
                <a:spcPct val="50000"/>
              </a:spcBef>
              <a:defRPr/>
            </a:pPr>
            <a:r>
              <a:rPr lang="en-US" altLang="zh-CN" sz="2800" b="1" i="1">
                <a:solidFill>
                  <a:schemeClr val="folHlink"/>
                </a:solidFill>
                <a:latin typeface="KaiTi" pitchFamily="49" charset="-122"/>
                <a:ea typeface="KaiTi" pitchFamily="49" charset="-122"/>
                <a:cs typeface="ＭＳ Ｐゴシック" charset="-128"/>
              </a:rPr>
              <a:t>族</a:t>
            </a:r>
            <a:r>
              <a:rPr lang="zh-TW" altLang="en-US" sz="2800" b="1" i="1">
                <a:solidFill>
                  <a:schemeClr val="folHlink"/>
                </a:solidFill>
                <a:latin typeface="KaiTi" pitchFamily="49" charset="-122"/>
                <a:ea typeface="KaiTi" pitchFamily="49" charset="-122"/>
                <a:cs typeface="ＭＳ Ｐゴシック" charset="-128"/>
              </a:rPr>
              <a:t>谱</a:t>
            </a:r>
            <a:r>
              <a:rPr lang="zh-CN" altLang="en-US" sz="2800" b="1" i="1">
                <a:solidFill>
                  <a:schemeClr val="folHlink"/>
                </a:solidFill>
                <a:latin typeface="KaiTi" pitchFamily="49" charset="-122"/>
                <a:ea typeface="KaiTi" pitchFamily="49" charset="-122"/>
                <a:cs typeface="SimSun" pitchFamily="2" charset="-122"/>
              </a:rPr>
              <a:t>的作者</a:t>
            </a:r>
            <a:r>
              <a:rPr lang="en-US" altLang="zh-CN" sz="2800" b="1" i="1">
                <a:solidFill>
                  <a:schemeClr val="folHlink"/>
                </a:solidFill>
                <a:latin typeface="KaiTi" pitchFamily="49" charset="-122"/>
                <a:ea typeface="KaiTi" pitchFamily="49" charset="-122"/>
                <a:cs typeface="SimSun" pitchFamily="2" charset="-122"/>
              </a:rPr>
              <a:t>:</a:t>
            </a:r>
            <a:endParaRPr lang="en-US" altLang="zh-CN" sz="2800" b="1" i="1" dirty="0">
              <a:solidFill>
                <a:schemeClr val="folHlink"/>
              </a:solidFill>
              <a:latin typeface="KaiTi" pitchFamily="49" charset="-122"/>
              <a:ea typeface="KaiTi" pitchFamily="49" charset="-122"/>
              <a:cs typeface="SimSun" pitchFamily="2" charset="-122"/>
            </a:endParaRPr>
          </a:p>
        </p:txBody>
      </p:sp>
      <p:sp>
        <p:nvSpPr>
          <p:cNvPr id="240650" name="Text Box 11"/>
          <p:cNvSpPr txBox="1">
            <a:spLocks noChangeArrowheads="1"/>
          </p:cNvSpPr>
          <p:nvPr/>
        </p:nvSpPr>
        <p:spPr bwMode="auto">
          <a:xfrm>
            <a:off x="542925" y="6526213"/>
            <a:ext cx="219075" cy="24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zh-CN" altLang="en-US" sz="1000" b="1">
                <a:solidFill>
                  <a:srgbClr val="FFFFFF"/>
                </a:solidFill>
                <a:ea typeface="SimSun" charset="0"/>
                <a:cs typeface="SimSun" charset="0"/>
              </a:rPr>
              <a:t> </a:t>
            </a:r>
          </a:p>
        </p:txBody>
      </p:sp>
      <p:sp>
        <p:nvSpPr>
          <p:cNvPr id="97292" name="Rectangle 12"/>
          <p:cNvSpPr>
            <a:spLocks noChangeArrowheads="1"/>
          </p:cNvSpPr>
          <p:nvPr/>
        </p:nvSpPr>
        <p:spPr bwMode="auto">
          <a:xfrm>
            <a:off x="8034338" y="6481763"/>
            <a:ext cx="282575" cy="304800"/>
          </a:xfrm>
          <a:prstGeom prst="rect">
            <a:avLst/>
          </a:prstGeom>
          <a:noFill/>
          <a:ln w="12700">
            <a:noFill/>
            <a:miter lim="800000"/>
            <a:headEnd/>
            <a:tailEnd/>
          </a:ln>
          <a:effectLst/>
        </p:spPr>
        <p:txBody>
          <a:bodyPr wrap="none" anchor="ctr">
            <a:spAutoFit/>
          </a:bodyPr>
          <a:lstStyle/>
          <a:p>
            <a:pPr algn="ctr">
              <a:defRPr/>
            </a:pPr>
            <a:r>
              <a:rPr lang="zh-CN" altLang="en-US" sz="1400" b="1">
                <a:effectLst>
                  <a:outerShdw blurRad="38100" dist="38100" dir="2700000" algn="tl">
                    <a:srgbClr val="000000"/>
                  </a:outerShdw>
                </a:effectLst>
                <a:ea typeface="SimSun" charset="0"/>
                <a:cs typeface="SimSun" charset="0"/>
              </a:rPr>
              <a:t>  </a:t>
            </a:r>
            <a:endParaRPr lang="zh-CN" altLang="en-US" sz="1400" b="1">
              <a:effectLst>
                <a:outerShdw blurRad="38100" dist="38100" dir="2700000" algn="tl">
                  <a:srgbClr val="000000"/>
                </a:outerShdw>
              </a:effectLst>
              <a:latin typeface="Comic Sans MS" charset="0"/>
              <a:ea typeface="SimSun" charset="0"/>
              <a:cs typeface="SimSun" charset="0"/>
            </a:endParaRPr>
          </a:p>
        </p:txBody>
      </p:sp>
      <p:sp>
        <p:nvSpPr>
          <p:cNvPr id="97293" name="Rectangle 13"/>
          <p:cNvSpPr>
            <a:spLocks noChangeArrowheads="1"/>
          </p:cNvSpPr>
          <p:nvPr/>
        </p:nvSpPr>
        <p:spPr bwMode="auto">
          <a:xfrm>
            <a:off x="8091488" y="6526213"/>
            <a:ext cx="33972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ea typeface="SimSun" charset="0"/>
                <a:cs typeface="SimSun" charset="0"/>
              </a:rPr>
              <a:t>38</a:t>
            </a:r>
          </a:p>
        </p:txBody>
      </p:sp>
      <p:sp>
        <p:nvSpPr>
          <p:cNvPr id="240653" name="Text Box 14"/>
          <p:cNvSpPr txBox="1">
            <a:spLocks noChangeArrowheads="1"/>
          </p:cNvSpPr>
          <p:nvPr/>
        </p:nvSpPr>
        <p:spPr bwMode="auto">
          <a:xfrm>
            <a:off x="481013" y="6545263"/>
            <a:ext cx="915987" cy="228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altLang="zh-CN" sz="900" b="1">
                <a:solidFill>
                  <a:srgbClr val="FFFFFF"/>
                </a:solidFill>
                <a:ea typeface="SimSun" charset="0"/>
                <a:cs typeface="SimSun" charset="0"/>
              </a:rPr>
              <a:t>©2004 TBBMI</a:t>
            </a:r>
          </a:p>
        </p:txBody>
      </p:sp>
      <p:sp>
        <p:nvSpPr>
          <p:cNvPr id="97295" name="Rectangle 15"/>
          <p:cNvSpPr>
            <a:spLocks noChangeArrowheads="1"/>
          </p:cNvSpPr>
          <p:nvPr/>
        </p:nvSpPr>
        <p:spPr bwMode="auto">
          <a:xfrm>
            <a:off x="7556500" y="6527800"/>
            <a:ext cx="739775" cy="244475"/>
          </a:xfrm>
          <a:prstGeom prst="rect">
            <a:avLst/>
          </a:prstGeom>
          <a:noFill/>
          <a:ln w="12700">
            <a:noFill/>
            <a:miter lim="800000"/>
            <a:headEnd/>
            <a:tailEnd/>
          </a:ln>
          <a:effectLst/>
        </p:spPr>
        <p:txBody>
          <a:bodyPr wrap="none" anchor="ctr">
            <a:spAutoFit/>
          </a:bodyPr>
          <a:lstStyle/>
          <a:p>
            <a:pPr algn="ctr">
              <a:defRPr/>
            </a:pPr>
            <a:r>
              <a:rPr lang="en-US" altLang="zh-CN" sz="1000" b="1">
                <a:effectLst>
                  <a:outerShdw blurRad="38100" dist="38100" dir="2700000" algn="tl">
                    <a:srgbClr val="000000"/>
                  </a:outerShdw>
                </a:effectLst>
                <a:latin typeface="Comic Sans MS" charset="0"/>
                <a:ea typeface="SimSun" charset="0"/>
                <a:cs typeface="SimSun" charset="0"/>
              </a:rPr>
              <a:t>8.0.05B.</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0"/>
                                  </p:stCondLst>
                                  <p:childTnLst>
                                    <p:set>
                                      <p:cBhvr>
                                        <p:cTn id="6" dur="1" fill="hold">
                                          <p:stCondLst>
                                            <p:cond delay="0"/>
                                          </p:stCondLst>
                                        </p:cTn>
                                        <p:tgtEl>
                                          <p:spTgt spid="97290"/>
                                        </p:tgtEl>
                                        <p:attrNameLst>
                                          <p:attrName>style.visibility</p:attrName>
                                        </p:attrNameLst>
                                      </p:cBhvr>
                                      <p:to>
                                        <p:strVal val="visible"/>
                                      </p:to>
                                    </p:set>
                                    <p:anim calcmode="lin" valueType="num">
                                      <p:cBhvr>
                                        <p:cTn id="7" dur="500" fill="hold"/>
                                        <p:tgtEl>
                                          <p:spTgt spid="97290"/>
                                        </p:tgtEl>
                                        <p:attrNameLst>
                                          <p:attrName>ppt_x</p:attrName>
                                        </p:attrNameLst>
                                      </p:cBhvr>
                                      <p:tavLst>
                                        <p:tav tm="0">
                                          <p:val>
                                            <p:strVal val="#ppt_x-#ppt_w/2"/>
                                          </p:val>
                                        </p:tav>
                                        <p:tav tm="100000">
                                          <p:val>
                                            <p:strVal val="#ppt_x"/>
                                          </p:val>
                                        </p:tav>
                                      </p:tavLst>
                                    </p:anim>
                                    <p:anim calcmode="lin" valueType="num">
                                      <p:cBhvr>
                                        <p:cTn id="8" dur="500" fill="hold"/>
                                        <p:tgtEl>
                                          <p:spTgt spid="97290"/>
                                        </p:tgtEl>
                                        <p:attrNameLst>
                                          <p:attrName>ppt_y</p:attrName>
                                        </p:attrNameLst>
                                      </p:cBhvr>
                                      <p:tavLst>
                                        <p:tav tm="0">
                                          <p:val>
                                            <p:strVal val="#ppt_y"/>
                                          </p:val>
                                        </p:tav>
                                        <p:tav tm="100000">
                                          <p:val>
                                            <p:strVal val="#ppt_y"/>
                                          </p:val>
                                        </p:tav>
                                      </p:tavLst>
                                    </p:anim>
                                    <p:anim calcmode="lin" valueType="num">
                                      <p:cBhvr>
                                        <p:cTn id="9" dur="500" fill="hold"/>
                                        <p:tgtEl>
                                          <p:spTgt spid="97290"/>
                                        </p:tgtEl>
                                        <p:attrNameLst>
                                          <p:attrName>ppt_w</p:attrName>
                                        </p:attrNameLst>
                                      </p:cBhvr>
                                      <p:tavLst>
                                        <p:tav tm="0">
                                          <p:val>
                                            <p:fltVal val="0"/>
                                          </p:val>
                                        </p:tav>
                                        <p:tav tm="100000">
                                          <p:val>
                                            <p:strVal val="#ppt_w"/>
                                          </p:val>
                                        </p:tav>
                                      </p:tavLst>
                                    </p:anim>
                                    <p:anim calcmode="lin" valueType="num">
                                      <p:cBhvr>
                                        <p:cTn id="10" dur="500" fill="hold"/>
                                        <p:tgtEl>
                                          <p:spTgt spid="97290"/>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7" presetClass="entr" presetSubtype="4" fill="hold" grpId="0" nodeType="afterEffect">
                                  <p:stCondLst>
                                    <p:cond delay="0"/>
                                  </p:stCondLst>
                                  <p:childTnLst>
                                    <p:set>
                                      <p:cBhvr>
                                        <p:cTn id="13" dur="1" fill="hold">
                                          <p:stCondLst>
                                            <p:cond delay="0"/>
                                          </p:stCondLst>
                                        </p:cTn>
                                        <p:tgtEl>
                                          <p:spTgt spid="97289"/>
                                        </p:tgtEl>
                                        <p:attrNameLst>
                                          <p:attrName>style.visibility</p:attrName>
                                        </p:attrNameLst>
                                      </p:cBhvr>
                                      <p:to>
                                        <p:strVal val="visible"/>
                                      </p:to>
                                    </p:set>
                                    <p:anim calcmode="lin" valueType="num">
                                      <p:cBhvr additive="base">
                                        <p:cTn id="14" dur="5000" fill="hold"/>
                                        <p:tgtEl>
                                          <p:spTgt spid="97289"/>
                                        </p:tgtEl>
                                        <p:attrNameLst>
                                          <p:attrName>ppt_x</p:attrName>
                                        </p:attrNameLst>
                                      </p:cBhvr>
                                      <p:tavLst>
                                        <p:tav tm="0">
                                          <p:val>
                                            <p:strVal val="#ppt_x"/>
                                          </p:val>
                                        </p:tav>
                                        <p:tav tm="100000">
                                          <p:val>
                                            <p:strVal val="#ppt_x"/>
                                          </p:val>
                                        </p:tav>
                                      </p:tavLst>
                                    </p:anim>
                                    <p:anim calcmode="lin" valueType="num">
                                      <p:cBhvr additive="base">
                                        <p:cTn id="15" dur="5000" fill="hold"/>
                                        <p:tgtEl>
                                          <p:spTgt spid="972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autoUpdateAnimBg="0"/>
      <p:bldP spid="97290"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03777" name="Text Box 2"/>
          <p:cNvSpPr txBox="1">
            <a:spLocks noChangeArrowheads="1"/>
          </p:cNvSpPr>
          <p:nvPr/>
        </p:nvSpPr>
        <p:spPr bwMode="auto">
          <a:xfrm>
            <a:off x="853440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cs typeface="SimSun" charset="0"/>
              </a:rPr>
              <a:t>70</a:t>
            </a:r>
            <a:endParaRPr lang="en-US" altLang="zh-CN">
              <a:solidFill>
                <a:srgbClr val="FFFFFF"/>
              </a:solidFill>
              <a:latin typeface="Times New Roman" charset="0"/>
              <a:cs typeface="SimSun" charset="0"/>
            </a:endParaRPr>
          </a:p>
        </p:txBody>
      </p:sp>
      <p:sp>
        <p:nvSpPr>
          <p:cNvPr id="203778" name="Text Box 3"/>
          <p:cNvSpPr txBox="1">
            <a:spLocks noChangeArrowheads="1"/>
          </p:cNvSpPr>
          <p:nvPr/>
        </p:nvSpPr>
        <p:spPr bwMode="auto">
          <a:xfrm>
            <a:off x="4068192" y="19027"/>
            <a:ext cx="1295896" cy="584775"/>
          </a:xfrm>
          <a:prstGeom prst="rect">
            <a:avLst/>
          </a:prstGeom>
          <a:solidFill>
            <a:srgbClr val="FF993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3200" b="1" dirty="0">
                <a:solidFill>
                  <a:srgbClr val="000000"/>
                </a:solidFill>
                <a:latin typeface="KaiTi" pitchFamily="49" charset="-122"/>
                <a:ea typeface="KaiTi" pitchFamily="49" charset="-122"/>
                <a:cs typeface="SimSun" charset="0"/>
              </a:rPr>
              <a:t>特色</a:t>
            </a:r>
            <a:endParaRPr lang="zh-CN" altLang="en-US" sz="3200" b="1" dirty="0">
              <a:solidFill>
                <a:srgbClr val="000000"/>
              </a:solidFill>
              <a:latin typeface="KaiTi" pitchFamily="49" charset="-122"/>
              <a:ea typeface="KaiTi" pitchFamily="49" charset="-122"/>
              <a:cs typeface="SimSun" charset="0"/>
            </a:endParaRPr>
          </a:p>
        </p:txBody>
      </p:sp>
      <p:sp>
        <p:nvSpPr>
          <p:cNvPr id="99332" name="Text Box 4"/>
          <p:cNvSpPr txBox="1">
            <a:spLocks noChangeArrowheads="1"/>
          </p:cNvSpPr>
          <p:nvPr/>
        </p:nvSpPr>
        <p:spPr bwMode="auto">
          <a:xfrm>
            <a:off x="4499992" y="838200"/>
            <a:ext cx="4419600" cy="5867400"/>
          </a:xfrm>
          <a:prstGeom prst="rect">
            <a:avLst/>
          </a:prstGeom>
          <a:solidFill>
            <a:schemeClr val="accent1"/>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600" b="1">
                <a:solidFill>
                  <a:srgbClr val="000000"/>
                </a:solidFill>
                <a:latin typeface="楷体" charset="0"/>
                <a:ea typeface="楷体" charset="0"/>
                <a:cs typeface="楷体" charset="0"/>
              </a:rPr>
              <a:t>不</a:t>
            </a:r>
            <a:r>
              <a:rPr lang="zh-TW" altLang="en-US" sz="2600" b="1">
                <a:solidFill>
                  <a:srgbClr val="000000"/>
                </a:solidFill>
                <a:latin typeface="楷体" charset="0"/>
                <a:ea typeface="楷体" charset="0"/>
                <a:cs typeface="楷体" charset="0"/>
              </a:rPr>
              <a:t>过</a:t>
            </a:r>
            <a:r>
              <a:rPr lang="en-US" altLang="zh-CN" sz="2600" b="1">
                <a:solidFill>
                  <a:srgbClr val="000000"/>
                </a:solidFill>
                <a:latin typeface="楷体" charset="0"/>
                <a:ea typeface="楷体" charset="0"/>
                <a:cs typeface="楷体" charset="0"/>
              </a:rPr>
              <a:t>,只</a:t>
            </a:r>
            <a:r>
              <a:rPr lang="zh-CN" altLang="en-US" sz="2600" b="1">
                <a:solidFill>
                  <a:srgbClr val="000000"/>
                </a:solidFill>
                <a:latin typeface="楷体" charset="0"/>
                <a:ea typeface="楷体" charset="0"/>
                <a:cs typeface="楷体" charset="0"/>
              </a:rPr>
              <a:t>有</a:t>
            </a:r>
            <a:r>
              <a:rPr lang="zh-TW" altLang="en-US" sz="2600" b="1">
                <a:solidFill>
                  <a:srgbClr val="000000"/>
                </a:solidFill>
                <a:latin typeface="楷体" charset="0"/>
                <a:ea typeface="楷体" charset="0"/>
                <a:cs typeface="楷体" charset="0"/>
              </a:rPr>
              <a:t>马</a:t>
            </a:r>
            <a:r>
              <a:rPr lang="zh-CN" altLang="en-US" sz="2600" b="1">
                <a:solidFill>
                  <a:srgbClr val="000000"/>
                </a:solidFill>
                <a:latin typeface="楷体" charset="0"/>
                <a:ea typeface="楷体" charset="0"/>
                <a:cs typeface="楷体" charset="0"/>
              </a:rPr>
              <a:t>太</a:t>
            </a:r>
            <a:r>
              <a:rPr lang="zh-TW" altLang="en-US" sz="2600" b="1">
                <a:solidFill>
                  <a:srgbClr val="000000"/>
                </a:solidFill>
                <a:latin typeface="楷体" charset="0"/>
                <a:ea typeface="楷体" charset="0"/>
                <a:cs typeface="楷体" charset="0"/>
              </a:rPr>
              <a:t>对</a:t>
            </a:r>
            <a:r>
              <a:rPr lang="zh-CN" altLang="en-US" sz="2600" b="1">
                <a:solidFill>
                  <a:srgbClr val="000000"/>
                </a:solidFill>
                <a:latin typeface="楷体" charset="0"/>
                <a:ea typeface="楷体" charset="0"/>
                <a:cs typeface="楷体" charset="0"/>
              </a:rPr>
              <a:t>外</a:t>
            </a:r>
            <a:r>
              <a:rPr lang="zh-CN" altLang="en-US" sz="2600" b="1" dirty="0">
                <a:solidFill>
                  <a:srgbClr val="000000"/>
                </a:solidFill>
                <a:latin typeface="楷体" charset="0"/>
                <a:ea typeface="楷体" charset="0"/>
                <a:cs typeface="楷体" charset="0"/>
              </a:rPr>
              <a:t>邦人</a:t>
            </a:r>
            <a:r>
              <a:rPr lang="zh-TW" altLang="en-US" sz="2600" b="1">
                <a:solidFill>
                  <a:srgbClr val="000000"/>
                </a:solidFill>
                <a:latin typeface="楷体" charset="0"/>
                <a:ea typeface="楷体" charset="0"/>
                <a:cs typeface="楷体" charset="0"/>
              </a:rPr>
              <a:t>有所</a:t>
            </a:r>
            <a:r>
              <a:rPr lang="zh-CN" altLang="en-US" sz="2600" b="1">
                <a:solidFill>
                  <a:srgbClr val="000000"/>
                </a:solidFill>
                <a:latin typeface="楷体" charset="0"/>
                <a:ea typeface="楷体" charset="0"/>
                <a:cs typeface="楷体" charset="0"/>
              </a:rPr>
              <a:t>重</a:t>
            </a:r>
            <a:r>
              <a:rPr lang="zh-TW" altLang="en-US" sz="2600" b="1">
                <a:solidFill>
                  <a:srgbClr val="000000"/>
                </a:solidFill>
                <a:latin typeface="楷体" charset="0"/>
                <a:ea typeface="楷体" charset="0"/>
                <a:cs typeface="楷体" charset="0"/>
              </a:rPr>
              <a:t>视</a:t>
            </a:r>
            <a:r>
              <a:rPr lang="zh-CN" altLang="en-US" sz="2600" b="1">
                <a:solidFill>
                  <a:srgbClr val="000000"/>
                </a:solidFill>
                <a:latin typeface="楷体" charset="0"/>
                <a:ea typeface="楷体" charset="0"/>
                <a:cs typeface="楷体" charset="0"/>
              </a:rPr>
              <a:t>：</a:t>
            </a:r>
            <a:endParaRPr lang="en-US" altLang="zh-CN" sz="2600" b="1" dirty="0">
              <a:solidFill>
                <a:srgbClr val="000000"/>
              </a:solidFill>
              <a:latin typeface="楷体" charset="0"/>
              <a:ea typeface="楷体" charset="0"/>
              <a:cs typeface="楷体" charset="0"/>
            </a:endParaRPr>
          </a:p>
          <a:p>
            <a:pPr eaLnBrk="1" hangingPunct="1">
              <a:buFont typeface="Arial" charset="0"/>
              <a:buChar char="•"/>
            </a:pPr>
            <a:r>
              <a:rPr lang="zh-TW" altLang="en-US" sz="2600" b="1">
                <a:solidFill>
                  <a:srgbClr val="000000"/>
                </a:solidFill>
                <a:latin typeface="楷体" charset="0"/>
                <a:ea typeface="楷体" charset="0"/>
                <a:cs typeface="楷体" charset="0"/>
              </a:rPr>
              <a:t> 东</a:t>
            </a:r>
            <a:r>
              <a:rPr lang="zh-CN" altLang="en-US" sz="2600" b="1">
                <a:solidFill>
                  <a:srgbClr val="000000"/>
                </a:solidFill>
                <a:latin typeface="楷体" charset="0"/>
                <a:ea typeface="楷体" charset="0"/>
                <a:cs typeface="楷体" charset="0"/>
              </a:rPr>
              <a:t>方博士</a:t>
            </a:r>
            <a:r>
              <a:rPr lang="en-US" altLang="zh-CN" sz="2600" b="1">
                <a:solidFill>
                  <a:srgbClr val="000000"/>
                </a:solidFill>
                <a:latin typeface="楷体" charset="0"/>
                <a:ea typeface="楷体" charset="0"/>
                <a:cs typeface="楷体" charset="0"/>
              </a:rPr>
              <a:t>(2:1-12),</a:t>
            </a:r>
            <a:endParaRPr lang="en-US" altLang="zh-CN" sz="2600" b="1" dirty="0">
              <a:solidFill>
                <a:srgbClr val="000000"/>
              </a:solidFill>
              <a:latin typeface="楷体" charset="0"/>
              <a:ea typeface="楷体" charset="0"/>
              <a:cs typeface="楷体" charset="0"/>
            </a:endParaRPr>
          </a:p>
          <a:p>
            <a:pPr eaLnBrk="1" hangingPunct="1">
              <a:buFontTx/>
              <a:buChar char="•"/>
            </a:pPr>
            <a:r>
              <a:rPr lang="zh-TW" altLang="en-US" sz="2600" b="1">
                <a:solidFill>
                  <a:srgbClr val="000000"/>
                </a:solidFill>
                <a:latin typeface="楷体" charset="0"/>
                <a:ea typeface="楷体" charset="0"/>
                <a:cs typeface="楷体" charset="0"/>
              </a:rPr>
              <a:t> </a:t>
            </a:r>
            <a:r>
              <a:rPr lang="en-US" altLang="zh-CN" sz="2600" b="1">
                <a:solidFill>
                  <a:srgbClr val="000000"/>
                </a:solidFill>
                <a:latin typeface="楷体" charset="0"/>
                <a:ea typeface="楷体" charset="0"/>
                <a:cs typeface="楷体" charset="0"/>
              </a:rPr>
              <a:t>教</a:t>
            </a:r>
            <a:r>
              <a:rPr lang="zh-TW" altLang="en-US" sz="2600" b="1">
                <a:solidFill>
                  <a:srgbClr val="000000"/>
                </a:solidFill>
                <a:latin typeface="楷体" charset="0"/>
                <a:ea typeface="楷体" charset="0"/>
                <a:cs typeface="楷体" charset="0"/>
              </a:rPr>
              <a:t>会</a:t>
            </a:r>
            <a:r>
              <a:rPr lang="zh-CN" altLang="en-US" sz="2600" b="1">
                <a:solidFill>
                  <a:srgbClr val="000000"/>
                </a:solidFill>
                <a:latin typeface="楷体" charset="0"/>
                <a:ea typeface="楷体" charset="0"/>
                <a:cs typeface="楷体" charset="0"/>
              </a:rPr>
              <a:t> </a:t>
            </a:r>
            <a:r>
              <a:rPr lang="en-US" altLang="zh-CN" sz="2600" b="1">
                <a:solidFill>
                  <a:srgbClr val="000000"/>
                </a:solidFill>
                <a:latin typeface="楷体" charset="0"/>
                <a:ea typeface="楷体" charset="0"/>
                <a:cs typeface="楷体" charset="0"/>
              </a:rPr>
              <a:t>(16:18; 18:17),</a:t>
            </a:r>
            <a:endParaRPr lang="en-US" altLang="zh-CN" sz="2600" b="1" dirty="0">
              <a:solidFill>
                <a:srgbClr val="000000"/>
              </a:solidFill>
              <a:latin typeface="楷体" charset="0"/>
              <a:ea typeface="楷体" charset="0"/>
              <a:cs typeface="楷体" charset="0"/>
            </a:endParaRPr>
          </a:p>
          <a:p>
            <a:pPr eaLnBrk="1" hangingPunct="1">
              <a:buFontTx/>
              <a:buChar char="•"/>
            </a:pPr>
            <a:r>
              <a:rPr lang="zh-TW" altLang="en-US" sz="2600" b="1" dirty="0">
                <a:solidFill>
                  <a:srgbClr val="000000"/>
                </a:solidFill>
                <a:latin typeface="楷体" charset="0"/>
                <a:ea typeface="楷体" charset="0"/>
                <a:cs typeface="楷体" charset="0"/>
              </a:rPr>
              <a:t> </a:t>
            </a:r>
            <a:r>
              <a:rPr lang="en-US" altLang="zh-CN" sz="2600" b="1" dirty="0">
                <a:solidFill>
                  <a:srgbClr val="000000"/>
                </a:solidFill>
                <a:latin typeface="楷体" charset="0"/>
                <a:ea typeface="楷体" charset="0"/>
                <a:cs typeface="楷体" charset="0"/>
              </a:rPr>
              <a:t>大</a:t>
            </a:r>
            <a:r>
              <a:rPr lang="zh-CN" altLang="en-US" sz="2600" b="1" dirty="0">
                <a:solidFill>
                  <a:srgbClr val="000000"/>
                </a:solidFill>
                <a:latin typeface="楷体" charset="0"/>
                <a:ea typeface="楷体" charset="0"/>
                <a:cs typeface="楷体" charset="0"/>
              </a:rPr>
              <a:t>使命</a:t>
            </a:r>
            <a:r>
              <a:rPr lang="zh-CN" altLang="en-US" sz="2600" b="1">
                <a:solidFill>
                  <a:srgbClr val="000000"/>
                </a:solidFill>
                <a:latin typeface="楷体" charset="0"/>
                <a:ea typeface="楷体" charset="0"/>
                <a:cs typeface="楷体" charset="0"/>
              </a:rPr>
              <a:t>把福音</a:t>
            </a:r>
            <a:r>
              <a:rPr lang="zh-TW" altLang="en-US" sz="2600" b="1">
                <a:solidFill>
                  <a:srgbClr val="000000"/>
                </a:solidFill>
                <a:latin typeface="楷体" charset="0"/>
                <a:ea typeface="楷体" charset="0"/>
                <a:cs typeface="楷体" charset="0"/>
              </a:rPr>
              <a:t>传给万</a:t>
            </a:r>
            <a:r>
              <a:rPr lang="zh-CN" altLang="en-US" sz="2600" b="1">
                <a:solidFill>
                  <a:srgbClr val="000000"/>
                </a:solidFill>
                <a:latin typeface="楷体" charset="0"/>
                <a:ea typeface="楷体" charset="0"/>
                <a:cs typeface="楷体" charset="0"/>
              </a:rPr>
              <a:t>民</a:t>
            </a:r>
            <a:endParaRPr lang="en-US" altLang="zh-CN" sz="2600" b="1" dirty="0">
              <a:solidFill>
                <a:srgbClr val="000000"/>
              </a:solidFill>
              <a:latin typeface="楷体" charset="0"/>
              <a:ea typeface="楷体" charset="0"/>
              <a:cs typeface="楷体" charset="0"/>
            </a:endParaRPr>
          </a:p>
          <a:p>
            <a:pPr eaLnBrk="1" hangingPunct="1"/>
            <a:r>
              <a:rPr lang="zh-TW" altLang="en-US" sz="2600" b="1">
                <a:solidFill>
                  <a:srgbClr val="000000"/>
                </a:solidFill>
                <a:latin typeface="楷体" charset="0"/>
                <a:ea typeface="楷体" charset="0"/>
                <a:cs typeface="楷体" charset="0"/>
              </a:rPr>
              <a:t>   </a:t>
            </a:r>
            <a:r>
              <a:rPr lang="en-US" altLang="zh-CN" sz="2600" b="1">
                <a:solidFill>
                  <a:srgbClr val="000000"/>
                </a:solidFill>
                <a:latin typeface="楷体" charset="0"/>
                <a:ea typeface="楷体" charset="0"/>
                <a:cs typeface="楷体" charset="0"/>
              </a:rPr>
              <a:t>(28:19).</a:t>
            </a:r>
            <a:endParaRPr lang="en-US" altLang="zh-CN" sz="2600" b="1" dirty="0">
              <a:solidFill>
                <a:srgbClr val="000000"/>
              </a:solidFill>
              <a:latin typeface="楷体" charset="0"/>
              <a:ea typeface="楷体" charset="0"/>
              <a:cs typeface="楷体" charset="0"/>
            </a:endParaRPr>
          </a:p>
          <a:p>
            <a:pPr eaLnBrk="1" hangingPunct="1">
              <a:buFontTx/>
              <a:buChar char="•"/>
            </a:pPr>
            <a:r>
              <a:rPr lang="zh-TW" altLang="en-US" sz="2600" b="1">
                <a:solidFill>
                  <a:srgbClr val="000000"/>
                </a:solidFill>
                <a:latin typeface="楷体" charset="0"/>
                <a:ea typeface="楷体" charset="0"/>
                <a:cs typeface="楷体" charset="0"/>
              </a:rPr>
              <a:t> 这</a:t>
            </a:r>
            <a:r>
              <a:rPr lang="zh-CN" altLang="en-US" sz="2600" b="1">
                <a:solidFill>
                  <a:srgbClr val="000000"/>
                </a:solidFill>
                <a:latin typeface="楷体" charset="0"/>
                <a:ea typeface="楷体" charset="0"/>
                <a:cs typeface="楷体" charset="0"/>
              </a:rPr>
              <a:t>不但没</a:t>
            </a:r>
            <a:r>
              <a:rPr lang="zh-TW" altLang="en-US" sz="2600" b="1">
                <a:solidFill>
                  <a:srgbClr val="000000"/>
                </a:solidFill>
                <a:latin typeface="楷体" charset="0"/>
                <a:ea typeface="楷体" charset="0"/>
                <a:cs typeface="楷体" charset="0"/>
              </a:rPr>
              <a:t>消减</a:t>
            </a:r>
            <a:r>
              <a:rPr lang="zh-CN" altLang="en-US" sz="2600" b="1">
                <a:solidFill>
                  <a:srgbClr val="000000"/>
                </a:solidFill>
                <a:latin typeface="楷体" charset="0"/>
                <a:ea typeface="楷体" charset="0"/>
                <a:cs typeface="楷体" charset="0"/>
              </a:rPr>
              <a:t>他</a:t>
            </a:r>
            <a:r>
              <a:rPr lang="zh-TW" altLang="en-US" sz="2600" b="1">
                <a:solidFill>
                  <a:srgbClr val="000000"/>
                </a:solidFill>
                <a:latin typeface="楷体" charset="0"/>
                <a:ea typeface="楷体" charset="0"/>
                <a:cs typeface="楷体" charset="0"/>
              </a:rPr>
              <a:t>对犹</a:t>
            </a:r>
            <a:r>
              <a:rPr lang="zh-CN" altLang="en-US" sz="2600" b="1">
                <a:solidFill>
                  <a:srgbClr val="000000"/>
                </a:solidFill>
                <a:latin typeface="楷体" charset="0"/>
                <a:ea typeface="楷体" charset="0"/>
                <a:cs typeface="楷体" charset="0"/>
              </a:rPr>
              <a:t>太</a:t>
            </a:r>
            <a:endParaRPr lang="en-US" altLang="zh-CN" sz="2600" b="1" dirty="0">
              <a:solidFill>
                <a:srgbClr val="000000"/>
              </a:solidFill>
              <a:latin typeface="楷体" charset="0"/>
              <a:ea typeface="楷体" charset="0"/>
              <a:cs typeface="楷体" charset="0"/>
            </a:endParaRPr>
          </a:p>
          <a:p>
            <a:pPr eaLnBrk="1" hangingPunct="1"/>
            <a:r>
              <a:rPr lang="zh-TW" altLang="en-US" sz="2600" b="1" dirty="0">
                <a:solidFill>
                  <a:srgbClr val="000000"/>
                </a:solidFill>
                <a:latin typeface="楷体" charset="0"/>
                <a:ea typeface="楷体" charset="0"/>
                <a:cs typeface="楷体" charset="0"/>
              </a:rPr>
              <a:t>  </a:t>
            </a:r>
            <a:r>
              <a:rPr lang="zh-CN" altLang="en-US" sz="2600" b="1" dirty="0">
                <a:solidFill>
                  <a:srgbClr val="000000"/>
                </a:solidFill>
                <a:latin typeface="楷体" charset="0"/>
                <a:ea typeface="楷体" charset="0"/>
                <a:cs typeface="楷体" charset="0"/>
              </a:rPr>
              <a:t>人</a:t>
            </a:r>
            <a:r>
              <a:rPr lang="zh-CN" altLang="en-US" sz="2600" b="1">
                <a:solidFill>
                  <a:srgbClr val="000000"/>
                </a:solidFill>
                <a:latin typeface="楷体" charset="0"/>
                <a:ea typeface="楷体" charset="0"/>
                <a:cs typeface="楷体" charset="0"/>
              </a:rPr>
              <a:t>的重</a:t>
            </a:r>
            <a:r>
              <a:rPr lang="zh-TW" altLang="en-US" sz="2600" b="1">
                <a:solidFill>
                  <a:srgbClr val="000000"/>
                </a:solidFill>
                <a:latin typeface="楷体" charset="0"/>
                <a:ea typeface="楷体" charset="0"/>
                <a:cs typeface="楷体" charset="0"/>
              </a:rPr>
              <a:t>视</a:t>
            </a:r>
            <a:r>
              <a:rPr lang="en-US" altLang="zh-TW" sz="2600" b="1">
                <a:solidFill>
                  <a:srgbClr val="000000"/>
                </a:solidFill>
                <a:latin typeface="楷体" charset="0"/>
                <a:ea typeface="楷体" charset="0"/>
                <a:cs typeface="楷体" charset="0"/>
              </a:rPr>
              <a:t>,</a:t>
            </a:r>
            <a:r>
              <a:rPr lang="zh-TW" altLang="en-US" sz="2600" b="1">
                <a:solidFill>
                  <a:srgbClr val="000000"/>
                </a:solidFill>
                <a:latin typeface="楷体" charset="0"/>
                <a:ea typeface="楷体" charset="0"/>
                <a:cs typeface="楷体" charset="0"/>
              </a:rPr>
              <a:t> 反</a:t>
            </a:r>
            <a:r>
              <a:rPr lang="zh-CN" altLang="en-US" sz="2600" b="1">
                <a:solidFill>
                  <a:srgbClr val="000000"/>
                </a:solidFill>
                <a:latin typeface="楷体" charset="0"/>
                <a:ea typeface="楷体" charset="0"/>
                <a:cs typeface="楷体" charset="0"/>
              </a:rPr>
              <a:t>而</a:t>
            </a:r>
            <a:r>
              <a:rPr lang="zh-TW" altLang="en-US" sz="2600" b="1">
                <a:solidFill>
                  <a:srgbClr val="000000"/>
                </a:solidFill>
                <a:latin typeface="楷体" charset="0"/>
                <a:ea typeface="楷体" charset="0"/>
                <a:cs typeface="楷体" charset="0"/>
              </a:rPr>
              <a:t>显示出</a:t>
            </a:r>
            <a:endParaRPr lang="en-US" altLang="zh-TW" sz="2600" b="1" dirty="0">
              <a:solidFill>
                <a:srgbClr val="000000"/>
              </a:solidFill>
              <a:latin typeface="楷体" charset="0"/>
              <a:ea typeface="楷体" charset="0"/>
              <a:cs typeface="楷体" charset="0"/>
            </a:endParaRPr>
          </a:p>
          <a:p>
            <a:pPr eaLnBrk="1" hangingPunct="1"/>
            <a:r>
              <a:rPr lang="zh-TW" altLang="en-US" sz="2600" b="1" dirty="0">
                <a:solidFill>
                  <a:srgbClr val="000000"/>
                </a:solidFill>
                <a:latin typeface="楷体" charset="0"/>
                <a:ea typeface="楷体" charset="0"/>
                <a:cs typeface="楷体" charset="0"/>
              </a:rPr>
              <a:t>  </a:t>
            </a:r>
            <a:r>
              <a:rPr lang="zh-CN" altLang="en-US" sz="2600" b="1" dirty="0">
                <a:solidFill>
                  <a:srgbClr val="000000"/>
                </a:solidFill>
                <a:latin typeface="楷体" charset="0"/>
                <a:ea typeface="楷体" charset="0"/>
                <a:cs typeface="楷体" charset="0"/>
              </a:rPr>
              <a:t>以色列</a:t>
            </a:r>
            <a:r>
              <a:rPr lang="zh-CN" altLang="en-US" sz="2600" b="1">
                <a:solidFill>
                  <a:srgbClr val="000000"/>
                </a:solidFill>
                <a:latin typeface="楷体" charset="0"/>
                <a:ea typeface="楷体" charset="0"/>
                <a:cs typeface="楷体" charset="0"/>
              </a:rPr>
              <a:t>如何拒</a:t>
            </a:r>
            <a:r>
              <a:rPr lang="zh-TW" altLang="en-US" sz="2600" b="1">
                <a:solidFill>
                  <a:srgbClr val="000000"/>
                </a:solidFill>
                <a:latin typeface="楷体" charset="0"/>
                <a:ea typeface="楷体" charset="0"/>
                <a:cs typeface="楷体" charset="0"/>
              </a:rPr>
              <a:t>绝</a:t>
            </a:r>
            <a:r>
              <a:rPr lang="zh-CN" altLang="en-US" sz="2600" b="1">
                <a:solidFill>
                  <a:srgbClr val="000000"/>
                </a:solidFill>
                <a:latin typeface="楷体" charset="0"/>
                <a:ea typeface="楷体" charset="0"/>
                <a:cs typeface="楷体" charset="0"/>
              </a:rPr>
              <a:t>了</a:t>
            </a:r>
            <a:r>
              <a:rPr lang="zh-CN" altLang="en-US" sz="2600" b="1" dirty="0">
                <a:solidFill>
                  <a:srgbClr val="000000"/>
                </a:solidFill>
                <a:latin typeface="楷体" charset="0"/>
                <a:ea typeface="楷体" charset="0"/>
                <a:cs typeface="楷体" charset="0"/>
              </a:rPr>
              <a:t>救恩</a:t>
            </a:r>
            <a:endParaRPr lang="en-US" altLang="zh-CN" sz="2600" b="1" dirty="0">
              <a:solidFill>
                <a:srgbClr val="000000"/>
              </a:solidFill>
              <a:latin typeface="楷体" charset="0"/>
              <a:ea typeface="楷体" charset="0"/>
              <a:cs typeface="楷体" charset="0"/>
            </a:endParaRPr>
          </a:p>
          <a:p>
            <a:pPr eaLnBrk="1" hangingPunct="1"/>
            <a:r>
              <a:rPr lang="zh-TW" altLang="en-US" sz="2600" b="1">
                <a:solidFill>
                  <a:srgbClr val="000000"/>
                </a:solidFill>
                <a:latin typeface="楷体" charset="0"/>
                <a:ea typeface="楷体" charset="0"/>
                <a:cs typeface="楷体" charset="0"/>
              </a:rPr>
              <a:t>  却因而为</a:t>
            </a:r>
            <a:r>
              <a:rPr lang="zh-CN" altLang="en-US" sz="2600" b="1">
                <a:solidFill>
                  <a:srgbClr val="000000"/>
                </a:solidFill>
                <a:latin typeface="楷体" charset="0"/>
                <a:ea typeface="楷体" charset="0"/>
                <a:cs typeface="楷体" charset="0"/>
              </a:rPr>
              <a:t>全世界</a:t>
            </a:r>
            <a:r>
              <a:rPr lang="zh-TW" altLang="en-US" sz="2600" b="1">
                <a:solidFill>
                  <a:srgbClr val="000000"/>
                </a:solidFill>
                <a:latin typeface="楷体" charset="0"/>
                <a:ea typeface="楷体" charset="0"/>
                <a:cs typeface="楷体" charset="0"/>
              </a:rPr>
              <a:t>开拓</a:t>
            </a:r>
            <a:r>
              <a:rPr lang="zh-CN" altLang="en-US" sz="2600" b="1">
                <a:solidFill>
                  <a:srgbClr val="000000"/>
                </a:solidFill>
                <a:latin typeface="楷体" charset="0"/>
                <a:ea typeface="楷体" charset="0"/>
                <a:cs typeface="楷体" charset="0"/>
              </a:rPr>
              <a:t>了</a:t>
            </a:r>
            <a:endParaRPr lang="en-US" altLang="zh-CN" sz="2600" b="1" dirty="0">
              <a:solidFill>
                <a:srgbClr val="000000"/>
              </a:solidFill>
              <a:latin typeface="楷体" charset="0"/>
              <a:ea typeface="楷体" charset="0"/>
              <a:cs typeface="楷体" charset="0"/>
            </a:endParaRPr>
          </a:p>
          <a:p>
            <a:pPr eaLnBrk="1" hangingPunct="1"/>
            <a:r>
              <a:rPr lang="zh-TW" altLang="en-US" sz="2600" b="1" dirty="0">
                <a:solidFill>
                  <a:srgbClr val="000000"/>
                </a:solidFill>
                <a:latin typeface="楷体" charset="0"/>
                <a:ea typeface="楷体" charset="0"/>
                <a:cs typeface="楷体" charset="0"/>
              </a:rPr>
              <a:t>  </a:t>
            </a:r>
            <a:r>
              <a:rPr lang="zh-CN" altLang="en-US" sz="2600" b="1">
                <a:solidFill>
                  <a:srgbClr val="000000"/>
                </a:solidFill>
                <a:latin typeface="楷体" charset="0"/>
                <a:ea typeface="楷体" charset="0"/>
                <a:cs typeface="楷体" charset="0"/>
              </a:rPr>
              <a:t>救恩</a:t>
            </a:r>
            <a:r>
              <a:rPr lang="zh-TW" altLang="en-US" sz="2600" b="1">
                <a:solidFill>
                  <a:srgbClr val="000000"/>
                </a:solidFill>
                <a:latin typeface="楷体" charset="0"/>
                <a:ea typeface="楷体" charset="0"/>
                <a:cs typeface="楷体" charset="0"/>
              </a:rPr>
              <a:t>的门直</a:t>
            </a:r>
            <a:r>
              <a:rPr lang="zh-CN" altLang="en-US" sz="2600" b="1">
                <a:solidFill>
                  <a:srgbClr val="000000"/>
                </a:solidFill>
                <a:latin typeface="楷体" charset="0"/>
                <a:ea typeface="楷体" charset="0"/>
                <a:cs typeface="楷体" charset="0"/>
              </a:rPr>
              <a:t>至</a:t>
            </a:r>
            <a:r>
              <a:rPr lang="zh-TW" altLang="en-US" sz="2600" b="1" dirty="0">
                <a:solidFill>
                  <a:srgbClr val="000000"/>
                </a:solidFill>
                <a:latin typeface="楷体" charset="0"/>
                <a:ea typeface="楷体" charset="0"/>
                <a:cs typeface="楷体" charset="0"/>
              </a:rPr>
              <a:t>主</a:t>
            </a:r>
            <a:r>
              <a:rPr lang="zh-CN" altLang="en-US" sz="2600" b="1">
                <a:solidFill>
                  <a:srgbClr val="000000"/>
                </a:solidFill>
                <a:latin typeface="楷体" charset="0"/>
                <a:ea typeface="楷体" charset="0"/>
                <a:cs typeface="楷体" charset="0"/>
              </a:rPr>
              <a:t>再来</a:t>
            </a:r>
            <a:r>
              <a:rPr lang="zh-TW" altLang="en-US" sz="2600" b="1">
                <a:solidFill>
                  <a:srgbClr val="000000"/>
                </a:solidFill>
                <a:latin typeface="楷体" charset="0"/>
                <a:ea typeface="楷体" charset="0"/>
                <a:cs typeface="楷体" charset="0"/>
              </a:rPr>
              <a:t>的</a:t>
            </a:r>
            <a:endParaRPr lang="en-US" altLang="zh-TW" sz="2600" b="1" dirty="0">
              <a:solidFill>
                <a:srgbClr val="000000"/>
              </a:solidFill>
              <a:latin typeface="楷体" charset="0"/>
              <a:ea typeface="楷体" charset="0"/>
              <a:cs typeface="楷体" charset="0"/>
            </a:endParaRPr>
          </a:p>
          <a:p>
            <a:pPr eaLnBrk="1" hangingPunct="1"/>
            <a:r>
              <a:rPr lang="zh-TW" altLang="en-US" sz="2600" b="1">
                <a:solidFill>
                  <a:srgbClr val="000000"/>
                </a:solidFill>
                <a:latin typeface="楷体" charset="0"/>
                <a:ea typeface="楷体" charset="0"/>
                <a:cs typeface="楷体" charset="0"/>
              </a:rPr>
              <a:t>  时候</a:t>
            </a:r>
            <a:r>
              <a:rPr lang="en-US" altLang="zh-TW" sz="2600" b="1">
                <a:solidFill>
                  <a:srgbClr val="000000"/>
                </a:solidFill>
                <a:latin typeface="楷体" charset="0"/>
                <a:ea typeface="楷体" charset="0"/>
                <a:cs typeface="楷体" charset="0"/>
              </a:rPr>
              <a:t>,</a:t>
            </a:r>
            <a:r>
              <a:rPr lang="zh-TW" altLang="en-US" sz="2600" b="1">
                <a:solidFill>
                  <a:srgbClr val="000000"/>
                </a:solidFill>
                <a:latin typeface="楷体" charset="0"/>
                <a:ea typeface="楷体" charset="0"/>
                <a:cs typeface="楷体" charset="0"/>
              </a:rPr>
              <a:t> </a:t>
            </a:r>
            <a:r>
              <a:rPr lang="zh-TW" altLang="en-US" sz="2600" b="1" dirty="0">
                <a:solidFill>
                  <a:srgbClr val="000000"/>
                </a:solidFill>
                <a:latin typeface="楷体" charset="0"/>
                <a:ea typeface="楷体" charset="0"/>
                <a:cs typeface="楷体" charset="0"/>
              </a:rPr>
              <a:t>以</a:t>
            </a:r>
            <a:r>
              <a:rPr lang="zh-CN" altLang="en-US" sz="2600" b="1" dirty="0">
                <a:solidFill>
                  <a:srgbClr val="000000"/>
                </a:solidFill>
                <a:latin typeface="楷体" charset="0"/>
                <a:ea typeface="楷体" charset="0"/>
                <a:cs typeface="楷体" charset="0"/>
              </a:rPr>
              <a:t>色列</a:t>
            </a:r>
            <a:r>
              <a:rPr lang="zh-TW" altLang="en-US" sz="2600" b="1" dirty="0">
                <a:solidFill>
                  <a:srgbClr val="000000"/>
                </a:solidFill>
                <a:latin typeface="楷体" charset="0"/>
                <a:ea typeface="楷体" charset="0"/>
                <a:cs typeface="楷体" charset="0"/>
              </a:rPr>
              <a:t>再</a:t>
            </a:r>
            <a:r>
              <a:rPr lang="zh-CN" altLang="en-US" sz="2600" b="1" dirty="0">
                <a:solidFill>
                  <a:srgbClr val="000000"/>
                </a:solidFill>
                <a:latin typeface="楷体" charset="0"/>
                <a:ea typeface="楷体" charset="0"/>
                <a:cs typeface="楷体" charset="0"/>
              </a:rPr>
              <a:t>接受他</a:t>
            </a:r>
            <a:endParaRPr lang="en-US" altLang="zh-CN" sz="2600" b="1" dirty="0">
              <a:solidFill>
                <a:srgbClr val="000000"/>
              </a:solidFill>
              <a:latin typeface="楷体" charset="0"/>
              <a:ea typeface="楷体" charset="0"/>
              <a:cs typeface="楷体" charset="0"/>
            </a:endParaRPr>
          </a:p>
          <a:p>
            <a:pPr eaLnBrk="1" hangingPunct="1"/>
            <a:r>
              <a:rPr lang="zh-TW" altLang="en-US" sz="2600" b="1">
                <a:solidFill>
                  <a:srgbClr val="000000"/>
                </a:solidFill>
                <a:latin typeface="楷体" charset="0"/>
                <a:ea typeface="楷体" charset="0"/>
                <a:cs typeface="楷体" charset="0"/>
              </a:rPr>
              <a:t>  们</a:t>
            </a:r>
            <a:r>
              <a:rPr lang="zh-CN" altLang="en-US" sz="2600" b="1">
                <a:solidFill>
                  <a:srgbClr val="000000"/>
                </a:solidFill>
                <a:latin typeface="楷体" charset="0"/>
                <a:ea typeface="楷体" charset="0"/>
                <a:cs typeface="楷体" charset="0"/>
              </a:rPr>
              <a:t>的</a:t>
            </a:r>
            <a:r>
              <a:rPr lang="zh-TW" altLang="en-US" sz="2600" b="1">
                <a:solidFill>
                  <a:srgbClr val="000000"/>
                </a:solidFill>
                <a:latin typeface="楷体" charset="0"/>
                <a:ea typeface="楷体" charset="0"/>
                <a:cs typeface="楷体" charset="0"/>
              </a:rPr>
              <a:t>弥赛亚</a:t>
            </a:r>
            <a:r>
              <a:rPr lang="zh-CN" altLang="en-US" sz="2600" b="1">
                <a:solidFill>
                  <a:srgbClr val="000000"/>
                </a:solidFill>
                <a:latin typeface="Times" charset="0"/>
                <a:cs typeface="SimSun" charset="0"/>
              </a:rPr>
              <a:t> </a:t>
            </a:r>
            <a:r>
              <a:rPr lang="en-US" altLang="zh-CN" sz="2600" b="1" dirty="0">
                <a:solidFill>
                  <a:srgbClr val="000000"/>
                </a:solidFill>
                <a:latin typeface="Times" charset="0"/>
                <a:cs typeface="SimSun" charset="0"/>
              </a:rPr>
              <a:t>(19:28; 23:39).</a:t>
            </a:r>
          </a:p>
        </p:txBody>
      </p:sp>
      <p:sp>
        <p:nvSpPr>
          <p:cNvPr id="99333" name="Text Box 5"/>
          <p:cNvSpPr txBox="1">
            <a:spLocks noChangeArrowheads="1"/>
          </p:cNvSpPr>
          <p:nvPr/>
        </p:nvSpPr>
        <p:spPr bwMode="auto">
          <a:xfrm>
            <a:off x="230188" y="836712"/>
            <a:ext cx="4113212" cy="5832648"/>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800" b="1">
                <a:solidFill>
                  <a:srgbClr val="000000"/>
                </a:solidFill>
                <a:latin typeface="楷体" charset="0"/>
                <a:ea typeface="楷体" charset="0"/>
                <a:cs typeface="楷体" charset="0"/>
              </a:rPr>
              <a:t>马</a:t>
            </a:r>
            <a:r>
              <a:rPr lang="zh-CN" altLang="en-US" sz="2800" b="1">
                <a:solidFill>
                  <a:srgbClr val="000000"/>
                </a:solidFill>
                <a:latin typeface="楷体" charset="0"/>
                <a:ea typeface="楷体" charset="0"/>
                <a:cs typeface="楷体" charset="0"/>
              </a:rPr>
              <a:t>太福音</a:t>
            </a:r>
            <a:r>
              <a:rPr lang="zh-TW" altLang="en-US" sz="2800" b="1">
                <a:solidFill>
                  <a:srgbClr val="000000"/>
                </a:solidFill>
                <a:latin typeface="楷体" charset="0"/>
                <a:ea typeface="楷体" charset="0"/>
                <a:cs typeface="楷体" charset="0"/>
              </a:rPr>
              <a:t>具</a:t>
            </a:r>
            <a:r>
              <a:rPr lang="zh-CN" altLang="en-US" sz="2800" b="1">
                <a:solidFill>
                  <a:srgbClr val="000000"/>
                </a:solidFill>
                <a:latin typeface="楷体" charset="0"/>
                <a:ea typeface="楷体" charset="0"/>
                <a:cs typeface="楷体" charset="0"/>
              </a:rPr>
              <a:t>有</a:t>
            </a:r>
            <a:r>
              <a:rPr lang="zh-TW" altLang="en-US" sz="2800" b="1">
                <a:solidFill>
                  <a:srgbClr val="000000"/>
                </a:solidFill>
                <a:latin typeface="楷体" charset="0"/>
                <a:ea typeface="楷体" charset="0"/>
                <a:cs typeface="楷体" charset="0"/>
              </a:rPr>
              <a:t>浓厚犹</a:t>
            </a:r>
            <a:r>
              <a:rPr lang="zh-CN" altLang="en-US" sz="2800" b="1">
                <a:solidFill>
                  <a:srgbClr val="000000"/>
                </a:solidFill>
                <a:latin typeface="楷体" charset="0"/>
                <a:ea typeface="楷体" charset="0"/>
                <a:cs typeface="楷体" charset="0"/>
              </a:rPr>
              <a:t>太</a:t>
            </a:r>
            <a:r>
              <a:rPr lang="zh-TW" altLang="en-US" sz="2800" b="1" dirty="0">
                <a:solidFill>
                  <a:srgbClr val="000000"/>
                </a:solidFill>
                <a:latin typeface="楷体" charset="0"/>
                <a:ea typeface="楷体" charset="0"/>
                <a:cs typeface="楷体" charset="0"/>
              </a:rPr>
              <a:t>人</a:t>
            </a:r>
            <a:r>
              <a:rPr lang="zh-CN" altLang="en-US" sz="2800" b="1">
                <a:solidFill>
                  <a:srgbClr val="000000"/>
                </a:solidFill>
                <a:latin typeface="楷体" charset="0"/>
                <a:ea typeface="楷体" charset="0"/>
                <a:cs typeface="楷体" charset="0"/>
              </a:rPr>
              <a:t>的特</a:t>
            </a:r>
            <a:r>
              <a:rPr lang="zh-TW" altLang="en-US" sz="2800" b="1">
                <a:solidFill>
                  <a:srgbClr val="000000"/>
                </a:solidFill>
                <a:latin typeface="楷体" charset="0"/>
                <a:ea typeface="楷体" charset="0"/>
                <a:cs typeface="楷体" charset="0"/>
              </a:rPr>
              <a:t>质</a:t>
            </a:r>
            <a:r>
              <a:rPr lang="zh-CN" altLang="en-US" sz="2800" b="1">
                <a:solidFill>
                  <a:srgbClr val="000000"/>
                </a:solidFill>
                <a:latin typeface="楷体" charset="0"/>
                <a:ea typeface="楷体" charset="0"/>
                <a:cs typeface="楷体" charset="0"/>
              </a:rPr>
              <a:t> </a:t>
            </a:r>
            <a:r>
              <a:rPr lang="en-US" altLang="zh-CN" sz="2800" b="1" dirty="0">
                <a:solidFill>
                  <a:srgbClr val="000000"/>
                </a:solidFill>
                <a:latin typeface="楷体" charset="0"/>
                <a:ea typeface="楷体" charset="0"/>
                <a:cs typeface="楷体" charset="0"/>
              </a:rPr>
              <a:t>:</a:t>
            </a:r>
          </a:p>
          <a:p>
            <a:pPr eaLnBrk="1" hangingPunct="1">
              <a:buFontTx/>
              <a:buChar char="•"/>
            </a:pPr>
            <a:r>
              <a:rPr lang="zh-TW" altLang="en-US" sz="2800" b="1">
                <a:solidFill>
                  <a:srgbClr val="000000"/>
                </a:solidFill>
                <a:latin typeface="楷体" charset="0"/>
                <a:ea typeface="楷体" charset="0"/>
                <a:cs typeface="楷体" charset="0"/>
              </a:rPr>
              <a:t>书写</a:t>
            </a:r>
            <a:r>
              <a:rPr lang="zh-CN" altLang="en-US" sz="2800" b="1">
                <a:solidFill>
                  <a:srgbClr val="000000"/>
                </a:solidFill>
                <a:latin typeface="楷体" charset="0"/>
                <a:ea typeface="楷体" charset="0"/>
                <a:cs typeface="楷体" charset="0"/>
              </a:rPr>
              <a:t>的</a:t>
            </a:r>
            <a:r>
              <a:rPr lang="zh-TW" altLang="en-US" sz="2800" b="1">
                <a:solidFill>
                  <a:srgbClr val="000000"/>
                </a:solidFill>
                <a:latin typeface="楷体" charset="0"/>
                <a:ea typeface="楷体" charset="0"/>
                <a:cs typeface="楷体" charset="0"/>
              </a:rPr>
              <a:t>风</a:t>
            </a:r>
            <a:r>
              <a:rPr lang="zh-CN" altLang="en-US" sz="2800" b="1">
                <a:solidFill>
                  <a:srgbClr val="000000"/>
                </a:solidFill>
                <a:latin typeface="楷体" charset="0"/>
                <a:ea typeface="楷体" charset="0"/>
                <a:cs typeface="楷体" charset="0"/>
              </a:rPr>
              <a:t>格</a:t>
            </a:r>
            <a:endParaRPr lang="zh-CN" altLang="en-US" sz="2800" b="1" dirty="0">
              <a:solidFill>
                <a:srgbClr val="000000"/>
              </a:solidFill>
              <a:latin typeface="楷体" charset="0"/>
              <a:ea typeface="楷体" charset="0"/>
              <a:cs typeface="楷体" charset="0"/>
            </a:endParaRPr>
          </a:p>
          <a:p>
            <a:pPr eaLnBrk="1" hangingPunct="1">
              <a:buFontTx/>
              <a:buChar char="•"/>
            </a:pPr>
            <a:r>
              <a:rPr lang="zh-TW" altLang="en-US" sz="2800" b="1">
                <a:solidFill>
                  <a:srgbClr val="000000"/>
                </a:solidFill>
                <a:latin typeface="楷体" charset="0"/>
                <a:ea typeface="楷体" charset="0"/>
                <a:cs typeface="楷体" charset="0"/>
              </a:rPr>
              <a:t>词汇</a:t>
            </a:r>
            <a:endParaRPr lang="en-US" altLang="zh-CN" sz="2800" b="1" dirty="0">
              <a:solidFill>
                <a:srgbClr val="000000"/>
              </a:solidFill>
              <a:latin typeface="楷体" charset="0"/>
              <a:ea typeface="楷体" charset="0"/>
              <a:cs typeface="楷体" charset="0"/>
            </a:endParaRPr>
          </a:p>
          <a:p>
            <a:pPr eaLnBrk="1" hangingPunct="1">
              <a:buFontTx/>
              <a:buChar char="•"/>
            </a:pPr>
            <a:r>
              <a:rPr lang="zh-TW" altLang="en-US" sz="2800" b="1">
                <a:solidFill>
                  <a:srgbClr val="000000"/>
                </a:solidFill>
                <a:latin typeface="楷体" charset="0"/>
                <a:ea typeface="楷体" charset="0"/>
                <a:cs typeface="楷体" charset="0"/>
              </a:rPr>
              <a:t>讨论题</a:t>
            </a:r>
            <a:r>
              <a:rPr lang="zh-CN" altLang="en-US" sz="2800" b="1">
                <a:solidFill>
                  <a:srgbClr val="000000"/>
                </a:solidFill>
                <a:latin typeface="楷体" charset="0"/>
                <a:ea typeface="楷体" charset="0"/>
                <a:cs typeface="楷体" charset="0"/>
              </a:rPr>
              <a:t>目</a:t>
            </a:r>
            <a:endParaRPr lang="zh-CN" altLang="en-US" sz="2800" b="1" dirty="0">
              <a:solidFill>
                <a:srgbClr val="000000"/>
              </a:solidFill>
              <a:latin typeface="楷体" charset="0"/>
              <a:ea typeface="楷体" charset="0"/>
              <a:cs typeface="楷体" charset="0"/>
            </a:endParaRPr>
          </a:p>
          <a:p>
            <a:pPr eaLnBrk="1" hangingPunct="1">
              <a:buFontTx/>
              <a:buChar char="•"/>
            </a:pPr>
            <a:r>
              <a:rPr lang="zh-TW" altLang="en-US" sz="2800" b="1">
                <a:solidFill>
                  <a:srgbClr val="000000"/>
                </a:solidFill>
                <a:latin typeface="楷体" charset="0"/>
                <a:ea typeface="楷体" charset="0"/>
                <a:cs typeface="楷体" charset="0"/>
              </a:rPr>
              <a:t>旧约</a:t>
            </a:r>
            <a:endParaRPr lang="zh-CN" altLang="en-US" sz="2800" b="1" dirty="0">
              <a:solidFill>
                <a:srgbClr val="000000"/>
              </a:solidFill>
              <a:latin typeface="楷体" charset="0"/>
              <a:ea typeface="楷体" charset="0"/>
              <a:cs typeface="楷体" charset="0"/>
            </a:endParaRPr>
          </a:p>
          <a:p>
            <a:pPr eaLnBrk="1" hangingPunct="1">
              <a:buFontTx/>
              <a:buChar char="•"/>
            </a:pPr>
            <a:r>
              <a:rPr lang="en-US" altLang="zh-CN" sz="2800" b="1">
                <a:solidFill>
                  <a:srgbClr val="000000"/>
                </a:solidFill>
                <a:latin typeface="楷体" charset="0"/>
                <a:ea typeface="楷体" charset="0"/>
                <a:cs typeface="楷体" charset="0"/>
              </a:rPr>
              <a:t>族</a:t>
            </a:r>
            <a:r>
              <a:rPr lang="zh-TW" altLang="en-US" sz="2800" b="1">
                <a:solidFill>
                  <a:srgbClr val="000000"/>
                </a:solidFill>
                <a:latin typeface="楷体" charset="0"/>
                <a:ea typeface="楷体" charset="0"/>
                <a:cs typeface="楷体" charset="0"/>
              </a:rPr>
              <a:t>谱</a:t>
            </a:r>
            <a:endParaRPr lang="zh-CN" altLang="en-US" sz="2800" b="1" dirty="0">
              <a:solidFill>
                <a:srgbClr val="000000"/>
              </a:solidFill>
              <a:latin typeface="楷体" charset="0"/>
              <a:ea typeface="楷体" charset="0"/>
              <a:cs typeface="楷体" charset="0"/>
            </a:endParaRPr>
          </a:p>
          <a:p>
            <a:pPr eaLnBrk="1" hangingPunct="1">
              <a:buFontTx/>
              <a:buChar char="•"/>
            </a:pPr>
            <a:r>
              <a:rPr lang="en-US" altLang="zh-CN" sz="2800" b="1">
                <a:solidFill>
                  <a:srgbClr val="000000"/>
                </a:solidFill>
                <a:latin typeface="楷体" charset="0"/>
                <a:ea typeface="楷体" charset="0"/>
                <a:cs typeface="楷体" charset="0"/>
              </a:rPr>
              <a:t>强</a:t>
            </a:r>
            <a:r>
              <a:rPr lang="zh-TW" altLang="en-US" sz="2800" b="1">
                <a:solidFill>
                  <a:srgbClr val="000000"/>
                </a:solidFill>
                <a:latin typeface="楷体" charset="0"/>
                <a:ea typeface="楷体" charset="0"/>
                <a:cs typeface="楷体" charset="0"/>
              </a:rPr>
              <a:t>调</a:t>
            </a:r>
            <a:r>
              <a:rPr lang="zh-CN" altLang="en-US" sz="2800" b="1">
                <a:solidFill>
                  <a:srgbClr val="000000"/>
                </a:solidFill>
                <a:latin typeface="楷体" charset="0"/>
                <a:ea typeface="楷体" charset="0"/>
                <a:cs typeface="楷体" charset="0"/>
              </a:rPr>
              <a:t>彼得</a:t>
            </a:r>
            <a:r>
              <a:rPr lang="zh-TW" altLang="en-US" sz="2800" b="1">
                <a:solidFill>
                  <a:srgbClr val="000000"/>
                </a:solidFill>
                <a:latin typeface="楷体" charset="0"/>
                <a:ea typeface="楷体" charset="0"/>
                <a:cs typeface="楷体" charset="0"/>
              </a:rPr>
              <a:t>作为犹</a:t>
            </a:r>
            <a:r>
              <a:rPr lang="zh-CN" altLang="en-US" sz="2800" b="1">
                <a:solidFill>
                  <a:srgbClr val="000000"/>
                </a:solidFill>
                <a:latin typeface="楷体" charset="0"/>
                <a:ea typeface="楷体" charset="0"/>
                <a:cs typeface="楷体" charset="0"/>
              </a:rPr>
              <a:t>太</a:t>
            </a:r>
            <a:r>
              <a:rPr lang="zh-CN" altLang="en-US" sz="2800" b="1" dirty="0">
                <a:solidFill>
                  <a:srgbClr val="000000"/>
                </a:solidFill>
                <a:latin typeface="楷体" charset="0"/>
                <a:ea typeface="楷体" charset="0"/>
                <a:cs typeface="楷体" charset="0"/>
              </a:rPr>
              <a:t>人的</a:t>
            </a:r>
            <a:r>
              <a:rPr lang="zh-TW" altLang="en-US" sz="2800" b="1" dirty="0">
                <a:solidFill>
                  <a:srgbClr val="000000"/>
                </a:solidFill>
                <a:latin typeface="楷体" charset="0"/>
                <a:ea typeface="楷体" charset="0"/>
                <a:cs typeface="楷体" charset="0"/>
              </a:rPr>
              <a:t> </a:t>
            </a:r>
            <a:endParaRPr lang="en-US" altLang="zh-TW" sz="2800" b="1" dirty="0">
              <a:solidFill>
                <a:srgbClr val="000000"/>
              </a:solidFill>
              <a:latin typeface="楷体" charset="0"/>
              <a:ea typeface="楷体" charset="0"/>
              <a:cs typeface="楷体" charset="0"/>
            </a:endParaRPr>
          </a:p>
          <a:p>
            <a:pPr eaLnBrk="1" hangingPunct="1"/>
            <a:r>
              <a:rPr lang="zh-TW" altLang="en-US" sz="2800" b="1" dirty="0">
                <a:solidFill>
                  <a:srgbClr val="000000"/>
                </a:solidFill>
                <a:latin typeface="楷体" charset="0"/>
                <a:ea typeface="楷体" charset="0"/>
                <a:cs typeface="楷体" charset="0"/>
              </a:rPr>
              <a:t> </a:t>
            </a:r>
            <a:r>
              <a:rPr lang="zh-CN" altLang="en-US" sz="2800" b="1">
                <a:solidFill>
                  <a:srgbClr val="000000"/>
                </a:solidFill>
                <a:latin typeface="楷体" charset="0"/>
                <a:ea typeface="楷体" charset="0"/>
                <a:cs typeface="楷体" charset="0"/>
              </a:rPr>
              <a:t>使徒和</a:t>
            </a:r>
            <a:r>
              <a:rPr lang="zh-TW" altLang="en-US" sz="2800" b="1">
                <a:solidFill>
                  <a:srgbClr val="000000"/>
                </a:solidFill>
                <a:latin typeface="楷体" charset="0"/>
                <a:ea typeface="楷体" charset="0"/>
                <a:cs typeface="楷体" charset="0"/>
              </a:rPr>
              <a:t>向犹</a:t>
            </a:r>
            <a:r>
              <a:rPr lang="zh-CN" altLang="en-US" sz="2800" b="1">
                <a:solidFill>
                  <a:srgbClr val="000000"/>
                </a:solidFill>
                <a:latin typeface="楷体" charset="0"/>
                <a:ea typeface="楷体" charset="0"/>
                <a:cs typeface="楷体" charset="0"/>
              </a:rPr>
              <a:t>太人</a:t>
            </a:r>
            <a:r>
              <a:rPr lang="zh-TW" altLang="en-US" sz="2800" b="1">
                <a:solidFill>
                  <a:srgbClr val="000000"/>
                </a:solidFill>
                <a:latin typeface="楷体" charset="0"/>
                <a:ea typeface="楷体" charset="0"/>
                <a:cs typeface="楷体" charset="0"/>
              </a:rPr>
              <a:t>传福音</a:t>
            </a:r>
            <a:endParaRPr lang="en-US" altLang="zh-TW" sz="2800" b="1" dirty="0">
              <a:solidFill>
                <a:srgbClr val="000000"/>
              </a:solidFill>
              <a:latin typeface="楷体" charset="0"/>
              <a:ea typeface="楷体" charset="0"/>
              <a:cs typeface="楷体" charset="0"/>
            </a:endParaRPr>
          </a:p>
          <a:p>
            <a:pPr eaLnBrk="1" hangingPunct="1">
              <a:buFont typeface="Arial" pitchFamily="34" charset="0"/>
              <a:buChar char="•"/>
            </a:pPr>
            <a:r>
              <a:rPr lang="zh-TW" altLang="en-US" sz="2800" b="1">
                <a:solidFill>
                  <a:srgbClr val="000000"/>
                </a:solidFill>
                <a:latin typeface="楷体" charset="0"/>
                <a:ea typeface="楷体" charset="0"/>
                <a:cs typeface="楷体" charset="0"/>
              </a:rPr>
              <a:t> 犹太人</a:t>
            </a:r>
            <a:r>
              <a:rPr lang="zh-CN" altLang="en-US" sz="2800" b="1">
                <a:solidFill>
                  <a:srgbClr val="000000"/>
                </a:solidFill>
                <a:latin typeface="楷体" charset="0"/>
                <a:ea typeface="楷体" charset="0"/>
                <a:cs typeface="楷体" charset="0"/>
              </a:rPr>
              <a:t>的</a:t>
            </a:r>
            <a:r>
              <a:rPr lang="zh-TW" altLang="en-US" sz="2800" b="1">
                <a:solidFill>
                  <a:srgbClr val="000000"/>
                </a:solidFill>
                <a:latin typeface="楷体" charset="0"/>
                <a:ea typeface="楷体" charset="0"/>
                <a:cs typeface="楷体" charset="0"/>
              </a:rPr>
              <a:t>无法解释的</a:t>
            </a:r>
            <a:endParaRPr lang="en-US" altLang="zh-TW" sz="2800" b="1" dirty="0">
              <a:solidFill>
                <a:srgbClr val="000000"/>
              </a:solidFill>
              <a:latin typeface="楷体" charset="0"/>
              <a:ea typeface="楷体" charset="0"/>
              <a:cs typeface="楷体" charset="0"/>
            </a:endParaRPr>
          </a:p>
          <a:p>
            <a:pPr eaLnBrk="1" hangingPunct="1"/>
            <a:r>
              <a:rPr lang="zh-TW" altLang="en-US" sz="2800" b="1">
                <a:solidFill>
                  <a:srgbClr val="000000"/>
                </a:solidFill>
                <a:latin typeface="楷体" charset="0"/>
                <a:ea typeface="楷体" charset="0"/>
                <a:cs typeface="楷体" charset="0"/>
              </a:rPr>
              <a:t>  习</a:t>
            </a:r>
            <a:r>
              <a:rPr lang="zh-CN" altLang="en-US" sz="2800" b="1">
                <a:solidFill>
                  <a:srgbClr val="000000"/>
                </a:solidFill>
                <a:latin typeface="楷体" charset="0"/>
                <a:ea typeface="楷体" charset="0"/>
                <a:cs typeface="楷体" charset="0"/>
              </a:rPr>
              <a:t>俗</a:t>
            </a:r>
            <a:endParaRPr lang="zh-CN" altLang="en-US" sz="2800" b="1" dirty="0">
              <a:solidFill>
                <a:srgbClr val="000000"/>
              </a:solidFill>
              <a:latin typeface="楷体" charset="0"/>
              <a:ea typeface="楷体" charset="0"/>
              <a:cs typeface="楷体" charset="0"/>
            </a:endParaRPr>
          </a:p>
          <a:p>
            <a:pPr eaLnBrk="1" hangingPunct="1">
              <a:buFontTx/>
              <a:buChar char="•"/>
            </a:pPr>
            <a:r>
              <a:rPr lang="zh-TW" altLang="en-US" sz="2800" b="1">
                <a:solidFill>
                  <a:srgbClr val="000000"/>
                </a:solidFill>
                <a:latin typeface="楷体" charset="0"/>
                <a:ea typeface="楷体" charset="0"/>
                <a:cs typeface="楷体" charset="0"/>
              </a:rPr>
              <a:t> 传统</a:t>
            </a:r>
            <a:endParaRPr lang="en-US" altLang="zh-TW" sz="2800" b="1" dirty="0">
              <a:solidFill>
                <a:srgbClr val="000000"/>
              </a:solidFill>
              <a:latin typeface="楷体" charset="0"/>
              <a:ea typeface="楷体" charset="0"/>
              <a:cs typeface="楷体" charset="0"/>
            </a:endParaRPr>
          </a:p>
          <a:p>
            <a:pPr eaLnBrk="1" hangingPunct="1">
              <a:buFontTx/>
              <a:buChar char="•"/>
            </a:pPr>
            <a:endParaRPr lang="en-US" altLang="zh-CN" sz="2800" b="1" dirty="0">
              <a:solidFill>
                <a:srgbClr val="000000"/>
              </a:solidFill>
              <a:latin typeface="楷体" charset="0"/>
              <a:ea typeface="楷体" charset="0"/>
              <a:cs typeface="楷体" charset="0"/>
            </a:endParaRPr>
          </a:p>
          <a:p>
            <a:pPr eaLnBrk="1" hangingPunct="1">
              <a:buFontTx/>
              <a:buChar char="•"/>
            </a:pPr>
            <a:endParaRPr lang="zh-CN" altLang="en-US" sz="2800" b="1" dirty="0">
              <a:solidFill>
                <a:srgbClr val="000000"/>
              </a:solidFill>
              <a:latin typeface="楷体" charset="0"/>
              <a:ea typeface="楷体" charset="0"/>
              <a:cs typeface="楷体" charset="0"/>
            </a:endParaRPr>
          </a:p>
        </p:txBody>
      </p:sp>
    </p:spTree>
    <p:extLst>
      <p:ext uri="{BB962C8B-B14F-4D97-AF65-F5344CB8AC3E}">
        <p14:creationId xmlns:p14="http://schemas.microsoft.com/office/powerpoint/2010/main" val="25423879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99333"/>
                                        </p:tgtEl>
                                        <p:attrNameLst>
                                          <p:attrName>style.visibility</p:attrName>
                                        </p:attrNameLst>
                                      </p:cBhvr>
                                      <p:to>
                                        <p:strVal val="visible"/>
                                      </p:to>
                                    </p:set>
                                    <p:anim calcmode="lin" valueType="num">
                                      <p:cBhvr additive="base">
                                        <p:cTn id="7" dur="500" fill="hold"/>
                                        <p:tgtEl>
                                          <p:spTgt spid="99333"/>
                                        </p:tgtEl>
                                        <p:attrNameLst>
                                          <p:attrName>ppt_x</p:attrName>
                                        </p:attrNameLst>
                                      </p:cBhvr>
                                      <p:tavLst>
                                        <p:tav tm="0">
                                          <p:val>
                                            <p:strVal val="#ppt_x"/>
                                          </p:val>
                                        </p:tav>
                                        <p:tav tm="100000">
                                          <p:val>
                                            <p:strVal val="#ppt_x"/>
                                          </p:val>
                                        </p:tav>
                                      </p:tavLst>
                                    </p:anim>
                                    <p:anim calcmode="lin" valueType="num">
                                      <p:cBhvr additive="base">
                                        <p:cTn id="8" dur="500" fill="hold"/>
                                        <p:tgtEl>
                                          <p:spTgt spid="9933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9332"/>
                                        </p:tgtEl>
                                        <p:attrNameLst>
                                          <p:attrName>style.visibility</p:attrName>
                                        </p:attrNameLst>
                                      </p:cBhvr>
                                      <p:to>
                                        <p:strVal val="visible"/>
                                      </p:to>
                                    </p:set>
                                    <p:anim calcmode="lin" valueType="num">
                                      <p:cBhvr additive="base">
                                        <p:cTn id="13" dur="500" fill="hold"/>
                                        <p:tgtEl>
                                          <p:spTgt spid="99332"/>
                                        </p:tgtEl>
                                        <p:attrNameLst>
                                          <p:attrName>ppt_x</p:attrName>
                                        </p:attrNameLst>
                                      </p:cBhvr>
                                      <p:tavLst>
                                        <p:tav tm="0">
                                          <p:val>
                                            <p:strVal val="#ppt_x"/>
                                          </p:val>
                                        </p:tav>
                                        <p:tav tm="100000">
                                          <p:val>
                                            <p:strVal val="#ppt_x"/>
                                          </p:val>
                                        </p:tav>
                                      </p:tavLst>
                                    </p:anim>
                                    <p:anim calcmode="lin" valueType="num">
                                      <p:cBhvr additive="base">
                                        <p:cTn id="14" dur="500" fill="hold"/>
                                        <p:tgtEl>
                                          <p:spTgt spid="993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2" grpId="0" animBg="1" autoUpdateAnimBg="0"/>
      <p:bldP spid="99333" grpId="0" animBg="1" autoUpdateAnimBg="0"/>
    </p:bldLst>
  </p:timing>
</p:sld>
</file>

<file path=ppt/slides/slide145.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05825" name="Text Box 2"/>
          <p:cNvSpPr txBox="1">
            <a:spLocks noChangeArrowheads="1"/>
          </p:cNvSpPr>
          <p:nvPr/>
        </p:nvSpPr>
        <p:spPr bwMode="auto">
          <a:xfrm>
            <a:off x="853440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cs typeface="SimSun" charset="0"/>
              </a:rPr>
              <a:t>70</a:t>
            </a:r>
            <a:endParaRPr lang="en-US" altLang="zh-CN">
              <a:solidFill>
                <a:srgbClr val="FFFFFF"/>
              </a:solidFill>
              <a:latin typeface="Times New Roman" charset="0"/>
              <a:cs typeface="SimSun" charset="0"/>
            </a:endParaRPr>
          </a:p>
        </p:txBody>
      </p:sp>
      <p:sp>
        <p:nvSpPr>
          <p:cNvPr id="205827" name="Text Box 5"/>
          <p:cNvSpPr txBox="1">
            <a:spLocks noChangeArrowheads="1"/>
          </p:cNvSpPr>
          <p:nvPr/>
        </p:nvSpPr>
        <p:spPr bwMode="auto">
          <a:xfrm>
            <a:off x="4355976" y="188640"/>
            <a:ext cx="2359015" cy="646331"/>
          </a:xfrm>
          <a:prstGeom prst="rect">
            <a:avLst/>
          </a:prstGeom>
          <a:solidFill>
            <a:srgbClr val="FF993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3600" b="1">
                <a:solidFill>
                  <a:srgbClr val="000000"/>
                </a:solidFill>
                <a:latin typeface="KaiTi" pitchFamily="49" charset="-122"/>
                <a:ea typeface="KaiTi" pitchFamily="49" charset="-122"/>
              </a:rPr>
              <a:t>主的教导</a:t>
            </a:r>
            <a:endParaRPr lang="zh-CN" altLang="en-US" sz="3600" b="1" dirty="0">
              <a:solidFill>
                <a:srgbClr val="000000"/>
              </a:solidFill>
              <a:latin typeface="KaiTi" pitchFamily="49" charset="-122"/>
              <a:ea typeface="KaiTi" pitchFamily="49" charset="-122"/>
              <a:cs typeface="SimSun"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513" y="25400"/>
            <a:ext cx="2410345" cy="32595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Text Box 4"/>
          <p:cNvSpPr txBox="1">
            <a:spLocks noChangeArrowheads="1"/>
          </p:cNvSpPr>
          <p:nvPr/>
        </p:nvSpPr>
        <p:spPr bwMode="auto">
          <a:xfrm>
            <a:off x="2411760" y="1124744"/>
            <a:ext cx="6480720" cy="5181600"/>
          </a:xfrm>
          <a:prstGeom prst="rect">
            <a:avLst/>
          </a:prstGeom>
          <a:solidFill>
            <a:srgbClr val="CCFFCC"/>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buFont typeface="Wingdings" charset="0"/>
              <a:buNone/>
            </a:pPr>
            <a:r>
              <a:rPr lang="zh-TW" altLang="en-US" sz="2800" b="1">
                <a:solidFill>
                  <a:srgbClr val="000000"/>
                </a:solidFill>
                <a:latin typeface="KaiTi" pitchFamily="49" charset="-122"/>
                <a:ea typeface="KaiTi" pitchFamily="49" charset="-122"/>
                <a:cs typeface="楷体" charset="0"/>
              </a:rPr>
              <a:t>马</a:t>
            </a:r>
            <a:r>
              <a:rPr lang="en-US" altLang="zh-CN" sz="2800" b="1">
                <a:solidFill>
                  <a:srgbClr val="000000"/>
                </a:solidFill>
                <a:latin typeface="KaiTi" pitchFamily="49" charset="-122"/>
                <a:ea typeface="KaiTi" pitchFamily="49" charset="-122"/>
                <a:cs typeface="楷体" charset="0"/>
              </a:rPr>
              <a:t>太</a:t>
            </a:r>
            <a:r>
              <a:rPr lang="zh-CN" altLang="en-US" sz="2800" b="1" dirty="0">
                <a:solidFill>
                  <a:srgbClr val="000000"/>
                </a:solidFill>
                <a:latin typeface="KaiTi" pitchFamily="49" charset="-122"/>
                <a:ea typeface="KaiTi" pitchFamily="49" charset="-122"/>
                <a:cs typeface="楷体" charset="0"/>
              </a:rPr>
              <a:t>福音</a:t>
            </a:r>
            <a:r>
              <a:rPr lang="zh-CN" altLang="en-US" sz="2800" b="1">
                <a:solidFill>
                  <a:srgbClr val="000000"/>
                </a:solidFill>
                <a:latin typeface="KaiTi" pitchFamily="49" charset="-122"/>
                <a:ea typeface="KaiTi" pitchFamily="49" charset="-122"/>
                <a:cs typeface="楷体" charset="0"/>
              </a:rPr>
              <a:t>非常强</a:t>
            </a:r>
            <a:r>
              <a:rPr lang="zh-TW" altLang="en-US" sz="2800" b="1">
                <a:solidFill>
                  <a:srgbClr val="000000"/>
                </a:solidFill>
                <a:latin typeface="KaiTi" pitchFamily="49" charset="-122"/>
                <a:ea typeface="KaiTi" pitchFamily="49" charset="-122"/>
                <a:cs typeface="楷体" charset="0"/>
              </a:rPr>
              <a:t>调记述</a:t>
            </a:r>
            <a:r>
              <a:rPr lang="zh-CN" altLang="en-US" sz="2800" b="1">
                <a:solidFill>
                  <a:srgbClr val="000000"/>
                </a:solidFill>
                <a:latin typeface="KaiTi" pitchFamily="49" charset="-122"/>
                <a:ea typeface="KaiTi" pitchFamily="49" charset="-122"/>
                <a:cs typeface="楷体" charset="0"/>
              </a:rPr>
              <a:t>耶</a:t>
            </a:r>
            <a:r>
              <a:rPr lang="zh-TW" altLang="en-US" sz="2800" b="1">
                <a:solidFill>
                  <a:srgbClr val="000000"/>
                </a:solidFill>
                <a:latin typeface="KaiTi" pitchFamily="49" charset="-122"/>
                <a:ea typeface="KaiTi" pitchFamily="49" charset="-122"/>
                <a:cs typeface="楷体" charset="0"/>
              </a:rPr>
              <a:t>稣</a:t>
            </a:r>
            <a:r>
              <a:rPr lang="zh-CN" altLang="en-US" sz="2800" b="1">
                <a:solidFill>
                  <a:srgbClr val="000000"/>
                </a:solidFill>
                <a:latin typeface="KaiTi" pitchFamily="49" charset="-122"/>
                <a:ea typeface="KaiTi" pitchFamily="49" charset="-122"/>
                <a:cs typeface="楷体" charset="0"/>
              </a:rPr>
              <a:t>的教</a:t>
            </a:r>
            <a:r>
              <a:rPr lang="zh-TW" altLang="en-US" sz="2800" b="1">
                <a:solidFill>
                  <a:srgbClr val="000000"/>
                </a:solidFill>
                <a:latin typeface="KaiTi" pitchFamily="49" charset="-122"/>
                <a:ea typeface="KaiTi" pitchFamily="49" charset="-122"/>
                <a:cs typeface="楷体" charset="0"/>
              </a:rPr>
              <a:t>导</a:t>
            </a:r>
            <a:endParaRPr lang="zh-CN" altLang="en-US" sz="2800" b="1" dirty="0">
              <a:solidFill>
                <a:srgbClr val="000000"/>
              </a:solidFill>
              <a:latin typeface="KaiTi" pitchFamily="49" charset="-122"/>
              <a:ea typeface="KaiTi" pitchFamily="49" charset="-122"/>
              <a:cs typeface="楷体" charset="0"/>
            </a:endParaRPr>
          </a:p>
          <a:p>
            <a:pPr eaLnBrk="1" hangingPunct="1">
              <a:buFont typeface="Wingdings" charset="0"/>
              <a:buNone/>
            </a:pPr>
            <a:endParaRPr lang="zh-CN" altLang="en-US" sz="2800" b="1" dirty="0">
              <a:solidFill>
                <a:srgbClr val="000000"/>
              </a:solidFill>
              <a:latin typeface="KaiTi" pitchFamily="49" charset="-122"/>
              <a:ea typeface="KaiTi" pitchFamily="49" charset="-122"/>
              <a:cs typeface="楷体" charset="0"/>
            </a:endParaRPr>
          </a:p>
          <a:p>
            <a:pPr eaLnBrk="1" hangingPunct="1">
              <a:buFont typeface="Wingdings" charset="0"/>
              <a:buChar char="§"/>
            </a:pPr>
            <a:r>
              <a:rPr lang="en-US" altLang="zh-CN" sz="2800" b="1">
                <a:solidFill>
                  <a:srgbClr val="000000"/>
                </a:solidFill>
                <a:latin typeface="KaiTi" pitchFamily="49" charset="-122"/>
                <a:ea typeface="KaiTi" pitchFamily="49" charset="-122"/>
                <a:cs typeface="楷体" charset="0"/>
              </a:rPr>
              <a:t>登</a:t>
            </a:r>
            <a:r>
              <a:rPr lang="zh-CN" altLang="en-US" sz="2800" b="1">
                <a:solidFill>
                  <a:srgbClr val="000000"/>
                </a:solidFill>
                <a:latin typeface="KaiTi" pitchFamily="49" charset="-122"/>
                <a:ea typeface="KaiTi" pitchFamily="49" charset="-122"/>
                <a:cs typeface="楷体" charset="0"/>
              </a:rPr>
              <a:t>山</a:t>
            </a:r>
            <a:r>
              <a:rPr lang="zh-TW" altLang="en-US" sz="2800" b="1">
                <a:solidFill>
                  <a:srgbClr val="000000"/>
                </a:solidFill>
                <a:latin typeface="KaiTi" pitchFamily="49" charset="-122"/>
                <a:ea typeface="KaiTi" pitchFamily="49" charset="-122"/>
                <a:cs typeface="楷体" charset="0"/>
              </a:rPr>
              <a:t>宝训</a:t>
            </a:r>
            <a:r>
              <a:rPr lang="zh-CN" altLang="en-US" sz="2800" b="1">
                <a:solidFill>
                  <a:srgbClr val="000000"/>
                </a:solidFill>
                <a:latin typeface="KaiTi" pitchFamily="49" charset="-122"/>
                <a:ea typeface="KaiTi" pitchFamily="49" charset="-122"/>
                <a:cs typeface="楷体" charset="0"/>
              </a:rPr>
              <a:t> </a:t>
            </a:r>
            <a:r>
              <a:rPr lang="en-US" altLang="zh-CN" sz="2800" b="1" dirty="0">
                <a:solidFill>
                  <a:srgbClr val="000000"/>
                </a:solidFill>
                <a:latin typeface="KaiTi" pitchFamily="49" charset="-122"/>
                <a:ea typeface="KaiTi" pitchFamily="49" charset="-122"/>
                <a:cs typeface="楷体" charset="0"/>
              </a:rPr>
              <a:t>(5—7</a:t>
            </a:r>
            <a:r>
              <a:rPr lang="zh-TW" altLang="en-US" sz="2800" b="1" dirty="0">
                <a:solidFill>
                  <a:srgbClr val="000000"/>
                </a:solidFill>
                <a:latin typeface="KaiTi" pitchFamily="49" charset="-122"/>
                <a:ea typeface="KaiTi" pitchFamily="49" charset="-122"/>
                <a:cs typeface="楷体" charset="0"/>
              </a:rPr>
              <a:t>章</a:t>
            </a:r>
            <a:r>
              <a:rPr lang="en-US" altLang="zh-CN" sz="2800" b="1" dirty="0">
                <a:solidFill>
                  <a:srgbClr val="000000"/>
                </a:solidFill>
                <a:latin typeface="KaiTi" pitchFamily="49" charset="-122"/>
                <a:ea typeface="KaiTi" pitchFamily="49" charset="-122"/>
                <a:cs typeface="楷体" charset="0"/>
              </a:rPr>
              <a:t>)</a:t>
            </a:r>
          </a:p>
          <a:p>
            <a:pPr eaLnBrk="1" hangingPunct="1">
              <a:buFont typeface="Wingdings" charset="0"/>
              <a:buChar char="§"/>
            </a:pPr>
            <a:endParaRPr lang="en-US" altLang="zh-CN" sz="2800" b="1" dirty="0">
              <a:solidFill>
                <a:srgbClr val="000000"/>
              </a:solidFill>
              <a:latin typeface="KaiTi" pitchFamily="49" charset="-122"/>
              <a:ea typeface="KaiTi" pitchFamily="49" charset="-122"/>
              <a:cs typeface="楷体" charset="0"/>
            </a:endParaRPr>
          </a:p>
          <a:p>
            <a:pPr eaLnBrk="1" hangingPunct="1">
              <a:buFont typeface="Wingdings" charset="0"/>
              <a:buChar char="§"/>
            </a:pPr>
            <a:r>
              <a:rPr lang="en-US" altLang="zh-CN" sz="2800" b="1">
                <a:solidFill>
                  <a:srgbClr val="000000"/>
                </a:solidFill>
                <a:latin typeface="KaiTi" pitchFamily="49" charset="-122"/>
                <a:ea typeface="KaiTi" pitchFamily="49" charset="-122"/>
                <a:cs typeface="楷体" charset="0"/>
              </a:rPr>
              <a:t>教</a:t>
            </a:r>
            <a:r>
              <a:rPr lang="zh-TW" altLang="en-US" sz="2800" b="1">
                <a:solidFill>
                  <a:srgbClr val="000000"/>
                </a:solidFill>
                <a:latin typeface="KaiTi" pitchFamily="49" charset="-122"/>
                <a:ea typeface="KaiTi" pitchFamily="49" charset="-122"/>
                <a:cs typeface="楷体" charset="0"/>
              </a:rPr>
              <a:t>导</a:t>
            </a:r>
            <a:r>
              <a:rPr lang="zh-CN" altLang="en-US" sz="2800" b="1">
                <a:solidFill>
                  <a:srgbClr val="000000"/>
                </a:solidFill>
                <a:latin typeface="KaiTi" pitchFamily="49" charset="-122"/>
                <a:ea typeface="KaiTi" pitchFamily="49" charset="-122"/>
                <a:cs typeface="楷体" charset="0"/>
              </a:rPr>
              <a:t>十二位</a:t>
            </a:r>
            <a:r>
              <a:rPr lang="zh-TW" altLang="en-US" sz="2800" b="1">
                <a:solidFill>
                  <a:srgbClr val="000000"/>
                </a:solidFill>
                <a:latin typeface="KaiTi" pitchFamily="49" charset="-122"/>
                <a:ea typeface="KaiTi" pitchFamily="49" charset="-122"/>
                <a:cs typeface="楷体" charset="0"/>
              </a:rPr>
              <a:t>门</a:t>
            </a:r>
            <a:r>
              <a:rPr lang="zh-CN" altLang="en-US" sz="2800" b="1">
                <a:solidFill>
                  <a:srgbClr val="000000"/>
                </a:solidFill>
                <a:latin typeface="KaiTi" pitchFamily="49" charset="-122"/>
                <a:ea typeface="KaiTi" pitchFamily="49" charset="-122"/>
                <a:cs typeface="楷体" charset="0"/>
              </a:rPr>
              <a:t>徒</a:t>
            </a:r>
            <a:r>
              <a:rPr lang="en-US" altLang="zh-CN" sz="2800" b="1">
                <a:solidFill>
                  <a:srgbClr val="000000"/>
                </a:solidFill>
                <a:latin typeface="KaiTi" pitchFamily="49" charset="-122"/>
                <a:ea typeface="KaiTi" pitchFamily="49" charset="-122"/>
                <a:cs typeface="楷体" charset="0"/>
              </a:rPr>
              <a:t>(</a:t>
            </a:r>
            <a:r>
              <a:rPr lang="en-US" altLang="zh-CN" sz="2800" b="1" dirty="0">
                <a:solidFill>
                  <a:srgbClr val="000000"/>
                </a:solidFill>
                <a:latin typeface="KaiTi" pitchFamily="49" charset="-122"/>
                <a:ea typeface="KaiTi" pitchFamily="49" charset="-122"/>
                <a:cs typeface="楷体" charset="0"/>
              </a:rPr>
              <a:t>10</a:t>
            </a:r>
            <a:r>
              <a:rPr lang="zh-TW" altLang="en-US" sz="2800" b="1" dirty="0">
                <a:solidFill>
                  <a:srgbClr val="000000"/>
                </a:solidFill>
                <a:latin typeface="KaiTi" pitchFamily="49" charset="-122"/>
                <a:ea typeface="KaiTi" pitchFamily="49" charset="-122"/>
                <a:cs typeface="楷体" charset="0"/>
              </a:rPr>
              <a:t>章</a:t>
            </a:r>
            <a:r>
              <a:rPr lang="en-US" altLang="zh-CN" sz="2800" b="1" dirty="0">
                <a:solidFill>
                  <a:srgbClr val="000000"/>
                </a:solidFill>
                <a:latin typeface="KaiTi" pitchFamily="49" charset="-122"/>
                <a:ea typeface="KaiTi" pitchFamily="49" charset="-122"/>
                <a:cs typeface="楷体" charset="0"/>
              </a:rPr>
              <a:t>)</a:t>
            </a:r>
          </a:p>
          <a:p>
            <a:pPr eaLnBrk="1" hangingPunct="1">
              <a:buFont typeface="Wingdings" charset="0"/>
              <a:buChar char="§"/>
            </a:pPr>
            <a:endParaRPr lang="en-US" altLang="zh-CN" sz="2800" b="1" dirty="0">
              <a:solidFill>
                <a:srgbClr val="000000"/>
              </a:solidFill>
              <a:latin typeface="KaiTi" pitchFamily="49" charset="-122"/>
              <a:ea typeface="KaiTi" pitchFamily="49" charset="-122"/>
              <a:cs typeface="楷体" charset="0"/>
            </a:endParaRPr>
          </a:p>
          <a:p>
            <a:pPr eaLnBrk="1" hangingPunct="1">
              <a:buFont typeface="Wingdings" charset="0"/>
              <a:buChar char="§"/>
            </a:pPr>
            <a:r>
              <a:rPr lang="en-US" altLang="zh-CN" sz="2800" b="1">
                <a:solidFill>
                  <a:srgbClr val="000000"/>
                </a:solidFill>
                <a:latin typeface="KaiTi" pitchFamily="49" charset="-122"/>
                <a:ea typeface="KaiTi" pitchFamily="49" charset="-122"/>
                <a:cs typeface="楷体" charset="0"/>
              </a:rPr>
              <a:t>天</a:t>
            </a:r>
            <a:r>
              <a:rPr lang="zh-TW" altLang="en-US" sz="2800" b="1">
                <a:solidFill>
                  <a:srgbClr val="000000"/>
                </a:solidFill>
                <a:latin typeface="KaiTi" pitchFamily="49" charset="-122"/>
                <a:ea typeface="KaiTi" pitchFamily="49" charset="-122"/>
                <a:cs typeface="楷体" charset="0"/>
              </a:rPr>
              <a:t>国</a:t>
            </a:r>
            <a:r>
              <a:rPr lang="zh-CN" altLang="en-US" sz="2800" b="1">
                <a:solidFill>
                  <a:srgbClr val="000000"/>
                </a:solidFill>
                <a:latin typeface="KaiTi" pitchFamily="49" charset="-122"/>
                <a:ea typeface="KaiTi" pitchFamily="49" charset="-122"/>
                <a:cs typeface="楷体" charset="0"/>
              </a:rPr>
              <a:t>的比喻</a:t>
            </a:r>
            <a:r>
              <a:rPr lang="en-US" altLang="zh-CN" sz="2800" b="1">
                <a:solidFill>
                  <a:srgbClr val="000000"/>
                </a:solidFill>
                <a:latin typeface="KaiTi" pitchFamily="49" charset="-122"/>
                <a:ea typeface="KaiTi" pitchFamily="49" charset="-122"/>
                <a:cs typeface="楷体" charset="0"/>
              </a:rPr>
              <a:t>(</a:t>
            </a:r>
            <a:r>
              <a:rPr lang="en-US" altLang="zh-CN" sz="2800" b="1" dirty="0">
                <a:solidFill>
                  <a:srgbClr val="000000"/>
                </a:solidFill>
                <a:latin typeface="KaiTi" pitchFamily="49" charset="-122"/>
                <a:ea typeface="KaiTi" pitchFamily="49" charset="-122"/>
                <a:cs typeface="楷体" charset="0"/>
              </a:rPr>
              <a:t>13</a:t>
            </a:r>
            <a:r>
              <a:rPr lang="zh-TW" altLang="en-US" sz="2800" b="1" dirty="0">
                <a:solidFill>
                  <a:srgbClr val="000000"/>
                </a:solidFill>
                <a:latin typeface="KaiTi" pitchFamily="49" charset="-122"/>
                <a:ea typeface="KaiTi" pitchFamily="49" charset="-122"/>
                <a:cs typeface="楷体" charset="0"/>
              </a:rPr>
              <a:t>章</a:t>
            </a:r>
            <a:r>
              <a:rPr lang="en-US" altLang="zh-CN" sz="2800" b="1" dirty="0">
                <a:solidFill>
                  <a:srgbClr val="000000"/>
                </a:solidFill>
                <a:latin typeface="KaiTi" pitchFamily="49" charset="-122"/>
                <a:ea typeface="KaiTi" pitchFamily="49" charset="-122"/>
                <a:cs typeface="楷体" charset="0"/>
              </a:rPr>
              <a:t>)</a:t>
            </a:r>
          </a:p>
          <a:p>
            <a:pPr eaLnBrk="1" hangingPunct="1">
              <a:buFont typeface="Wingdings" charset="0"/>
              <a:buChar char="§"/>
            </a:pPr>
            <a:endParaRPr lang="en-US" altLang="zh-CN" sz="2800" b="1" dirty="0">
              <a:solidFill>
                <a:srgbClr val="000000"/>
              </a:solidFill>
              <a:latin typeface="KaiTi" pitchFamily="49" charset="-122"/>
              <a:ea typeface="KaiTi" pitchFamily="49" charset="-122"/>
              <a:cs typeface="楷体" charset="0"/>
            </a:endParaRPr>
          </a:p>
          <a:p>
            <a:pPr eaLnBrk="1" hangingPunct="1">
              <a:buFont typeface="Wingdings" charset="0"/>
              <a:buChar char="§"/>
            </a:pPr>
            <a:r>
              <a:rPr lang="zh-TW" altLang="en-US" sz="2800" b="1">
                <a:solidFill>
                  <a:srgbClr val="000000"/>
                </a:solidFill>
                <a:latin typeface="KaiTi" pitchFamily="49" charset="-122"/>
                <a:ea typeface="KaiTi" pitchFamily="49" charset="-122"/>
                <a:cs typeface="楷体" charset="0"/>
              </a:rPr>
              <a:t>评论</a:t>
            </a:r>
            <a:r>
              <a:rPr lang="zh-CN" altLang="en-US" sz="2800" b="1">
                <a:solidFill>
                  <a:srgbClr val="000000"/>
                </a:solidFill>
                <a:latin typeface="KaiTi" pitchFamily="49" charset="-122"/>
                <a:ea typeface="KaiTi" pitchFamily="49" charset="-122"/>
                <a:cs typeface="楷体" charset="0"/>
              </a:rPr>
              <a:t>法利</a:t>
            </a:r>
            <a:r>
              <a:rPr lang="zh-TW" altLang="en-US" sz="2800" b="1">
                <a:solidFill>
                  <a:srgbClr val="000000"/>
                </a:solidFill>
                <a:latin typeface="KaiTi" pitchFamily="49" charset="-122"/>
                <a:ea typeface="KaiTi" pitchFamily="49" charset="-122"/>
                <a:cs typeface="楷体" charset="0"/>
              </a:rPr>
              <a:t>赛</a:t>
            </a:r>
            <a:r>
              <a:rPr lang="zh-CN" altLang="en-US" sz="2800" b="1">
                <a:solidFill>
                  <a:srgbClr val="000000"/>
                </a:solidFill>
                <a:latin typeface="KaiTi" pitchFamily="49" charset="-122"/>
                <a:ea typeface="KaiTi" pitchFamily="49" charset="-122"/>
                <a:cs typeface="楷体" charset="0"/>
              </a:rPr>
              <a:t>人</a:t>
            </a:r>
            <a:r>
              <a:rPr lang="en-US" altLang="zh-CN" sz="2800" b="1">
                <a:solidFill>
                  <a:srgbClr val="000000"/>
                </a:solidFill>
                <a:latin typeface="KaiTi" pitchFamily="49" charset="-122"/>
                <a:ea typeface="KaiTi" pitchFamily="49" charset="-122"/>
                <a:cs typeface="楷体" charset="0"/>
              </a:rPr>
              <a:t>(</a:t>
            </a:r>
            <a:r>
              <a:rPr lang="en-US" altLang="zh-CN" sz="2800" b="1" dirty="0">
                <a:solidFill>
                  <a:srgbClr val="000000"/>
                </a:solidFill>
                <a:latin typeface="KaiTi" pitchFamily="49" charset="-122"/>
                <a:ea typeface="KaiTi" pitchFamily="49" charset="-122"/>
                <a:cs typeface="楷体" charset="0"/>
              </a:rPr>
              <a:t>23</a:t>
            </a:r>
            <a:r>
              <a:rPr lang="zh-TW" altLang="en-US" sz="2800" b="1" dirty="0">
                <a:solidFill>
                  <a:srgbClr val="000000"/>
                </a:solidFill>
                <a:latin typeface="KaiTi" pitchFamily="49" charset="-122"/>
                <a:ea typeface="KaiTi" pitchFamily="49" charset="-122"/>
                <a:cs typeface="楷体" charset="0"/>
              </a:rPr>
              <a:t>章</a:t>
            </a:r>
            <a:r>
              <a:rPr lang="en-US" altLang="zh-CN" sz="2800" b="1" dirty="0">
                <a:solidFill>
                  <a:srgbClr val="000000"/>
                </a:solidFill>
                <a:latin typeface="KaiTi" pitchFamily="49" charset="-122"/>
                <a:ea typeface="KaiTi" pitchFamily="49" charset="-122"/>
                <a:cs typeface="楷体" charset="0"/>
              </a:rPr>
              <a:t>)</a:t>
            </a:r>
          </a:p>
          <a:p>
            <a:pPr eaLnBrk="1" hangingPunct="1">
              <a:buFont typeface="Wingdings" charset="0"/>
              <a:buChar char="§"/>
            </a:pPr>
            <a:endParaRPr lang="en-US" altLang="zh-CN" sz="2800" b="1" dirty="0">
              <a:solidFill>
                <a:srgbClr val="000000"/>
              </a:solidFill>
              <a:latin typeface="KaiTi" pitchFamily="49" charset="-122"/>
              <a:ea typeface="KaiTi" pitchFamily="49" charset="-122"/>
              <a:cs typeface="楷体" charset="0"/>
            </a:endParaRPr>
          </a:p>
          <a:p>
            <a:pPr eaLnBrk="1" hangingPunct="1">
              <a:buFont typeface="Wingdings" charset="0"/>
              <a:buChar char="§"/>
            </a:pPr>
            <a:r>
              <a:rPr lang="en-US" altLang="ja-JP" b="1">
                <a:solidFill>
                  <a:srgbClr val="000000"/>
                </a:solidFill>
                <a:latin typeface="KaiTi" pitchFamily="49" charset="-122"/>
                <a:ea typeface="KaiTi" pitchFamily="49" charset="-122"/>
              </a:rPr>
              <a:t> </a:t>
            </a:r>
            <a:r>
              <a:rPr lang="ja-JP" altLang="en-US" sz="2800" b="1">
                <a:solidFill>
                  <a:srgbClr val="000000"/>
                </a:solidFill>
                <a:latin typeface="KaiTi" pitchFamily="49" charset="-122"/>
                <a:ea typeface="KaiTi" pitchFamily="49" charset="-122"/>
                <a:cs typeface="儷宋 Pro" charset="0"/>
              </a:rPr>
              <a:t>橄</a:t>
            </a:r>
            <a:r>
              <a:rPr lang="zh-TW" altLang="en-US" sz="2800" b="1">
                <a:solidFill>
                  <a:srgbClr val="000000"/>
                </a:solidFill>
                <a:latin typeface="KaiTi" pitchFamily="49" charset="-122"/>
                <a:ea typeface="KaiTi" pitchFamily="49" charset="-122"/>
                <a:cs typeface="儷宋 Pro" charset="0"/>
              </a:rPr>
              <a:t>榄</a:t>
            </a:r>
            <a:r>
              <a:rPr lang="ja-JP" altLang="en-US" sz="2800" b="1">
                <a:solidFill>
                  <a:srgbClr val="000000"/>
                </a:solidFill>
                <a:latin typeface="KaiTi" pitchFamily="49" charset="-122"/>
                <a:ea typeface="KaiTi" pitchFamily="49" charset="-122"/>
                <a:cs typeface="儷宋 Pro" charset="0"/>
              </a:rPr>
              <a:t>山</a:t>
            </a:r>
            <a:r>
              <a:rPr lang="zh-TW" altLang="en-US" sz="2800" b="1">
                <a:solidFill>
                  <a:srgbClr val="000000"/>
                </a:solidFill>
                <a:latin typeface="KaiTi" pitchFamily="49" charset="-122"/>
                <a:ea typeface="KaiTi" pitchFamily="49" charset="-122"/>
                <a:cs typeface="儷宋 Pro" charset="0"/>
              </a:rPr>
              <a:t>讲论</a:t>
            </a:r>
            <a:r>
              <a:rPr lang="en-US" altLang="zh-CN" sz="2800" b="1">
                <a:solidFill>
                  <a:srgbClr val="000000"/>
                </a:solidFill>
                <a:latin typeface="KaiTi" pitchFamily="49" charset="-122"/>
                <a:ea typeface="KaiTi" pitchFamily="49" charset="-122"/>
                <a:cs typeface="楷体" charset="0"/>
              </a:rPr>
              <a:t>(</a:t>
            </a:r>
            <a:r>
              <a:rPr lang="en-US" altLang="zh-CN" sz="2800" b="1" dirty="0">
                <a:solidFill>
                  <a:srgbClr val="000000"/>
                </a:solidFill>
                <a:latin typeface="KaiTi" pitchFamily="49" charset="-122"/>
                <a:ea typeface="KaiTi" pitchFamily="49" charset="-122"/>
                <a:cs typeface="楷体" charset="0"/>
              </a:rPr>
              <a:t>24—25</a:t>
            </a:r>
            <a:r>
              <a:rPr lang="zh-TW" altLang="en-US" sz="2800" b="1" dirty="0">
                <a:solidFill>
                  <a:srgbClr val="000000"/>
                </a:solidFill>
                <a:latin typeface="KaiTi" pitchFamily="49" charset="-122"/>
                <a:ea typeface="KaiTi" pitchFamily="49" charset="-122"/>
                <a:cs typeface="楷体" charset="0"/>
              </a:rPr>
              <a:t>章</a:t>
            </a:r>
            <a:r>
              <a:rPr lang="en-US" altLang="zh-CN" sz="2800" b="1" dirty="0">
                <a:solidFill>
                  <a:srgbClr val="000000"/>
                </a:solidFill>
                <a:latin typeface="KaiTi" pitchFamily="49" charset="-122"/>
                <a:ea typeface="KaiTi" pitchFamily="49" charset="-122"/>
                <a:cs typeface="楷体" charset="0"/>
              </a:rPr>
              <a:t>)</a:t>
            </a:r>
          </a:p>
        </p:txBody>
      </p:sp>
      <p:sp>
        <p:nvSpPr>
          <p:cNvPr id="9" name="矩形 8"/>
          <p:cNvSpPr/>
          <p:nvPr/>
        </p:nvSpPr>
        <p:spPr>
          <a:xfrm>
            <a:off x="179512" y="260648"/>
            <a:ext cx="1872208" cy="461665"/>
          </a:xfrm>
          <a:prstGeom prst="rect">
            <a:avLst/>
          </a:prstGeom>
        </p:spPr>
        <p:txBody>
          <a:bodyPr wrap="square">
            <a:spAutoFit/>
          </a:bodyPr>
          <a:lstStyle/>
          <a:p>
            <a:pPr algn="ctr" eaLnBrk="1" hangingPunct="1">
              <a:defRPr/>
            </a:pPr>
            <a:r>
              <a:rPr lang="zh-TW" altLang="en-US" b="1" i="1">
                <a:solidFill>
                  <a:schemeClr val="bg1"/>
                </a:solidFill>
                <a:effectLst>
                  <a:glow rad="101600">
                    <a:schemeClr val="tx1">
                      <a:alpha val="75000"/>
                    </a:schemeClr>
                  </a:glow>
                </a:effectLst>
                <a:cs typeface="Arial" charset="0"/>
              </a:rPr>
              <a:t>            </a:t>
            </a:r>
            <a:r>
              <a:rPr lang="zh-TW" altLang="en-US" b="1" i="1">
                <a:solidFill>
                  <a:schemeClr val="bg1"/>
                </a:solidFill>
                <a:effectLst>
                  <a:glow rad="101600">
                    <a:schemeClr val="tx1">
                      <a:alpha val="75000"/>
                    </a:schemeClr>
                  </a:glow>
                </a:effectLst>
                <a:latin typeface="KaiTi" pitchFamily="49" charset="-122"/>
                <a:ea typeface="KaiTi" pitchFamily="49" charset="-122"/>
                <a:cs typeface="Arial" charset="0"/>
              </a:rPr>
              <a:t>特质</a:t>
            </a:r>
            <a:endParaRPr lang="en-US" altLang="zh-TW" b="1" i="1" dirty="0">
              <a:solidFill>
                <a:schemeClr val="bg1"/>
              </a:solidFill>
              <a:effectLst>
                <a:glow rad="101600">
                  <a:schemeClr val="tx1">
                    <a:alpha val="75000"/>
                  </a:schemeClr>
                </a:glow>
              </a:effectLst>
              <a:latin typeface="KaiTi" pitchFamily="49" charset="-122"/>
              <a:ea typeface="KaiTi" pitchFamily="49" charset="-122"/>
              <a:cs typeface="Arial" charset="0"/>
            </a:endParaRPr>
          </a:p>
        </p:txBody>
      </p:sp>
    </p:spTree>
    <p:extLst>
      <p:ext uri="{BB962C8B-B14F-4D97-AF65-F5344CB8AC3E}">
        <p14:creationId xmlns:p14="http://schemas.microsoft.com/office/powerpoint/2010/main" val="9405908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box(in)">
                                      <p:cBhvr>
                                        <p:cTn id="7" dur="500"/>
                                        <p:tgtEl>
                                          <p:spTgt spid="6">
                                            <p:bg/>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6">
                                            <p:txEl>
                                              <p:pRg st="0" end="0"/>
                                            </p:txEl>
                                          </p:spTgt>
                                        </p:tgtEl>
                                        <p:attrNameLst>
                                          <p:attrName>style.visibility</p:attrName>
                                        </p:attrNameLst>
                                      </p:cBhvr>
                                      <p:to>
                                        <p:strVal val="visible"/>
                                      </p:to>
                                    </p:set>
                                    <p:animEffect transition="in" filter="box(in)">
                                      <p:cBhvr>
                                        <p:cTn id="12" dur="500"/>
                                        <p:tgtEl>
                                          <p:spTgt spid="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animEffect transition="in" filter="box(in)">
                                      <p:cBhvr>
                                        <p:cTn id="17" dur="500"/>
                                        <p:tgtEl>
                                          <p:spTgt spid="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6">
                                            <p:txEl>
                                              <p:pRg st="4" end="4"/>
                                            </p:txEl>
                                          </p:spTgt>
                                        </p:tgtEl>
                                        <p:attrNameLst>
                                          <p:attrName>style.visibility</p:attrName>
                                        </p:attrNameLst>
                                      </p:cBhvr>
                                      <p:to>
                                        <p:strVal val="visible"/>
                                      </p:to>
                                    </p:set>
                                    <p:animEffect transition="in" filter="box(in)">
                                      <p:cBhvr>
                                        <p:cTn id="22" dur="500"/>
                                        <p:tgtEl>
                                          <p:spTgt spid="6">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grpId="0" nodeType="clickEffect">
                                  <p:stCondLst>
                                    <p:cond delay="0"/>
                                  </p:stCondLst>
                                  <p:childTnLst>
                                    <p:set>
                                      <p:cBhvr>
                                        <p:cTn id="26" dur="1" fill="hold">
                                          <p:stCondLst>
                                            <p:cond delay="0"/>
                                          </p:stCondLst>
                                        </p:cTn>
                                        <p:tgtEl>
                                          <p:spTgt spid="6">
                                            <p:txEl>
                                              <p:pRg st="6" end="6"/>
                                            </p:txEl>
                                          </p:spTgt>
                                        </p:tgtEl>
                                        <p:attrNameLst>
                                          <p:attrName>style.visibility</p:attrName>
                                        </p:attrNameLst>
                                      </p:cBhvr>
                                      <p:to>
                                        <p:strVal val="visible"/>
                                      </p:to>
                                    </p:set>
                                    <p:animEffect transition="in" filter="box(in)">
                                      <p:cBhvr>
                                        <p:cTn id="27" dur="500"/>
                                        <p:tgtEl>
                                          <p:spTgt spid="6">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6">
                                            <p:txEl>
                                              <p:pRg st="8" end="8"/>
                                            </p:txEl>
                                          </p:spTgt>
                                        </p:tgtEl>
                                        <p:attrNameLst>
                                          <p:attrName>style.visibility</p:attrName>
                                        </p:attrNameLst>
                                      </p:cBhvr>
                                      <p:to>
                                        <p:strVal val="visible"/>
                                      </p:to>
                                    </p:set>
                                    <p:animEffect transition="in" filter="box(in)">
                                      <p:cBhvr>
                                        <p:cTn id="32" dur="500"/>
                                        <p:tgtEl>
                                          <p:spTgt spid="6">
                                            <p:txEl>
                                              <p:pRg st="8" end="8"/>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4" presetClass="entr" presetSubtype="16" fill="hold" grpId="0" nodeType="clickEffect">
                                  <p:stCondLst>
                                    <p:cond delay="0"/>
                                  </p:stCondLst>
                                  <p:childTnLst>
                                    <p:set>
                                      <p:cBhvr>
                                        <p:cTn id="36" dur="1" fill="hold">
                                          <p:stCondLst>
                                            <p:cond delay="0"/>
                                          </p:stCondLst>
                                        </p:cTn>
                                        <p:tgtEl>
                                          <p:spTgt spid="6">
                                            <p:txEl>
                                              <p:pRg st="10" end="10"/>
                                            </p:txEl>
                                          </p:spTgt>
                                        </p:tgtEl>
                                        <p:attrNameLst>
                                          <p:attrName>style.visibility</p:attrName>
                                        </p:attrNameLst>
                                      </p:cBhvr>
                                      <p:to>
                                        <p:strVal val="visible"/>
                                      </p:to>
                                    </p:set>
                                    <p:animEffect transition="in" filter="box(in)">
                                      <p:cBhvr>
                                        <p:cTn id="37" dur="500"/>
                                        <p:tgtEl>
                                          <p:spTgt spid="6">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07873" name="Text Box 2"/>
          <p:cNvSpPr txBox="1">
            <a:spLocks noChangeArrowheads="1"/>
          </p:cNvSpPr>
          <p:nvPr/>
        </p:nvSpPr>
        <p:spPr bwMode="auto">
          <a:xfrm>
            <a:off x="853440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cs typeface="SimSun" charset="0"/>
              </a:rPr>
              <a:t>70</a:t>
            </a:r>
            <a:endParaRPr lang="en-US" altLang="zh-CN">
              <a:solidFill>
                <a:srgbClr val="FFFFFF"/>
              </a:solidFill>
              <a:latin typeface="Times New Roman" charset="0"/>
              <a:cs typeface="SimSun" charset="0"/>
            </a:endParaRPr>
          </a:p>
        </p:txBody>
      </p:sp>
      <p:sp>
        <p:nvSpPr>
          <p:cNvPr id="103427" name="Text Box 3"/>
          <p:cNvSpPr txBox="1">
            <a:spLocks noChangeArrowheads="1"/>
          </p:cNvSpPr>
          <p:nvPr/>
        </p:nvSpPr>
        <p:spPr bwMode="auto">
          <a:xfrm>
            <a:off x="0" y="1008856"/>
            <a:ext cx="9144000" cy="4724400"/>
          </a:xfrm>
          <a:prstGeom prst="rect">
            <a:avLst/>
          </a:prstGeom>
          <a:solidFill>
            <a:schemeClr val="accent1"/>
          </a:solidFill>
          <a:ln w="9525">
            <a:noFill/>
            <a:miter lim="800000"/>
            <a:headEnd/>
            <a:tailEnd/>
          </a:ln>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 typeface="Wingdings" charset="0"/>
              <a:buNone/>
            </a:pPr>
            <a:endParaRPr lang="en-US" altLang="zh-CN" sz="2800" b="1" dirty="0">
              <a:solidFill>
                <a:srgbClr val="000000"/>
              </a:solidFill>
              <a:latin typeface="楷体" charset="0"/>
              <a:ea typeface="楷体" charset="0"/>
              <a:cs typeface="楷体" charset="0"/>
            </a:endParaRPr>
          </a:p>
          <a:p>
            <a:pPr eaLnBrk="1" hangingPunct="1">
              <a:buFont typeface="Wingdings" charset="0"/>
              <a:buNone/>
            </a:pPr>
            <a:endParaRPr lang="en-US" altLang="zh-CN" sz="2800" b="1" dirty="0">
              <a:solidFill>
                <a:srgbClr val="000000"/>
              </a:solidFill>
              <a:latin typeface="楷体" charset="0"/>
              <a:ea typeface="楷体" charset="0"/>
              <a:cs typeface="楷体" charset="0"/>
            </a:endParaRPr>
          </a:p>
          <a:p>
            <a:pPr eaLnBrk="1" hangingPunct="1">
              <a:buFont typeface="Wingdings" charset="0"/>
              <a:buChar char="§"/>
            </a:pPr>
            <a:r>
              <a:rPr lang="en-US" altLang="zh-CN" sz="2800" b="1">
                <a:solidFill>
                  <a:srgbClr val="000000"/>
                </a:solidFill>
                <a:latin typeface="楷体" charset="0"/>
                <a:ea typeface="楷体" charset="0"/>
                <a:cs typeface="楷体" charset="0"/>
              </a:rPr>
              <a:t>耶</a:t>
            </a:r>
            <a:r>
              <a:rPr lang="zh-TW" altLang="en-US" sz="2800" b="1">
                <a:solidFill>
                  <a:srgbClr val="000000"/>
                </a:solidFill>
                <a:latin typeface="楷体" charset="0"/>
                <a:ea typeface="楷体" charset="0"/>
                <a:cs typeface="楷体" charset="0"/>
              </a:rPr>
              <a:t>稣</a:t>
            </a:r>
            <a:r>
              <a:rPr lang="zh-CN" altLang="en-US" sz="2800" b="1">
                <a:solidFill>
                  <a:srgbClr val="000000"/>
                </a:solidFill>
                <a:latin typeface="楷体" charset="0"/>
                <a:ea typeface="楷体" charset="0"/>
                <a:cs typeface="楷体" charset="0"/>
              </a:rPr>
              <a:t>族</a:t>
            </a:r>
            <a:r>
              <a:rPr lang="zh-TW" altLang="en-US" sz="2800" b="1">
                <a:solidFill>
                  <a:srgbClr val="000000"/>
                </a:solidFill>
                <a:latin typeface="楷体" charset="0"/>
                <a:ea typeface="楷体" charset="0"/>
                <a:cs typeface="楷体" charset="0"/>
              </a:rPr>
              <a:t>谱</a:t>
            </a:r>
            <a:r>
              <a:rPr lang="zh-CN" altLang="en-US" sz="2800" b="1">
                <a:solidFill>
                  <a:srgbClr val="000000"/>
                </a:solidFill>
                <a:latin typeface="楷体" charset="0"/>
                <a:ea typeface="楷体" charset="0"/>
                <a:cs typeface="楷体" charset="0"/>
              </a:rPr>
              <a:t>是</a:t>
            </a:r>
            <a:r>
              <a:rPr lang="zh-CN" altLang="en-US" sz="2800" b="1" dirty="0">
                <a:solidFill>
                  <a:srgbClr val="000000"/>
                </a:solidFill>
                <a:latin typeface="楷体" charset="0"/>
                <a:ea typeface="楷体" charset="0"/>
                <a:cs typeface="楷体" charset="0"/>
              </a:rPr>
              <a:t>以</a:t>
            </a:r>
            <a:r>
              <a:rPr lang="zh-CN" altLang="en-US" sz="2800" b="1">
                <a:solidFill>
                  <a:srgbClr val="000000"/>
                </a:solidFill>
                <a:latin typeface="楷体" charset="0"/>
                <a:ea typeface="楷体" charset="0"/>
                <a:cs typeface="楷体" charset="0"/>
              </a:rPr>
              <a:t>十四代</a:t>
            </a:r>
            <a:r>
              <a:rPr lang="zh-TW" altLang="en-US" sz="2800" b="1">
                <a:solidFill>
                  <a:srgbClr val="000000"/>
                </a:solidFill>
                <a:latin typeface="楷体" charset="0"/>
                <a:ea typeface="楷体" charset="0"/>
                <a:cs typeface="楷体" charset="0"/>
              </a:rPr>
              <a:t>为</a:t>
            </a:r>
            <a:r>
              <a:rPr lang="zh-CN" altLang="en-US" sz="2800" b="1">
                <a:solidFill>
                  <a:srgbClr val="000000"/>
                </a:solidFill>
                <a:latin typeface="楷体" charset="0"/>
                <a:ea typeface="楷体" charset="0"/>
                <a:cs typeface="楷体" charset="0"/>
              </a:rPr>
              <a:t>一组，共分三组</a:t>
            </a:r>
            <a:r>
              <a:rPr lang="en-US" altLang="zh-CN" sz="2800" b="1">
                <a:solidFill>
                  <a:srgbClr val="000000"/>
                </a:solidFill>
                <a:latin typeface="楷体" charset="0"/>
                <a:ea typeface="楷体" charset="0"/>
                <a:cs typeface="楷体" charset="0"/>
              </a:rPr>
              <a:t>(</a:t>
            </a:r>
            <a:r>
              <a:rPr lang="en-US" altLang="zh-CN" sz="2800" b="1" dirty="0">
                <a:solidFill>
                  <a:srgbClr val="000000"/>
                </a:solidFill>
                <a:latin typeface="楷体" charset="0"/>
                <a:ea typeface="楷体" charset="0"/>
                <a:cs typeface="楷体" charset="0"/>
              </a:rPr>
              <a:t>1:1-17).</a:t>
            </a:r>
          </a:p>
          <a:p>
            <a:pPr eaLnBrk="1" hangingPunct="1">
              <a:buFont typeface="Wingdings" charset="0"/>
              <a:buNone/>
            </a:pPr>
            <a:r>
              <a:rPr lang="en-US" altLang="zh-CN" sz="2800" b="1" dirty="0">
                <a:solidFill>
                  <a:srgbClr val="000000"/>
                </a:solidFill>
                <a:latin typeface="楷体" charset="0"/>
                <a:ea typeface="楷体" charset="0"/>
                <a:cs typeface="楷体" charset="0"/>
              </a:rPr>
              <a:t> </a:t>
            </a:r>
          </a:p>
          <a:p>
            <a:pPr eaLnBrk="1" hangingPunct="1">
              <a:buFont typeface="Wingdings" charset="0"/>
              <a:buChar char="§"/>
            </a:pPr>
            <a:r>
              <a:rPr lang="zh-TW" altLang="en-US" sz="2800" b="1">
                <a:solidFill>
                  <a:srgbClr val="000000"/>
                </a:solidFill>
                <a:latin typeface="楷体" charset="0"/>
                <a:ea typeface="楷体" charset="0"/>
                <a:cs typeface="楷体" charset="0"/>
              </a:rPr>
              <a:t>几个</a:t>
            </a:r>
            <a:r>
              <a:rPr lang="zh-CN" altLang="en-US" sz="2800" b="1">
                <a:solidFill>
                  <a:srgbClr val="000000"/>
                </a:solidFill>
                <a:latin typeface="楷体" charset="0"/>
                <a:ea typeface="楷体" charset="0"/>
                <a:cs typeface="楷体" charset="0"/>
              </a:rPr>
              <a:t>神</a:t>
            </a:r>
            <a:r>
              <a:rPr lang="zh-TW" altLang="en-US" sz="2800" b="1">
                <a:solidFill>
                  <a:srgbClr val="000000"/>
                </a:solidFill>
                <a:latin typeface="楷体" charset="0"/>
                <a:ea typeface="楷体" charset="0"/>
                <a:cs typeface="楷体" charset="0"/>
              </a:rPr>
              <a:t>迹</a:t>
            </a:r>
            <a:r>
              <a:rPr lang="zh-CN" altLang="en-US" sz="2800" b="1">
                <a:solidFill>
                  <a:srgbClr val="000000"/>
                </a:solidFill>
                <a:latin typeface="楷体" charset="0"/>
                <a:ea typeface="楷体" charset="0"/>
                <a:cs typeface="楷体" charset="0"/>
              </a:rPr>
              <a:t>出</a:t>
            </a:r>
            <a:r>
              <a:rPr lang="zh-TW" altLang="en-US" sz="2800" b="1">
                <a:solidFill>
                  <a:srgbClr val="000000"/>
                </a:solidFill>
                <a:latin typeface="楷体" charset="0"/>
                <a:ea typeface="楷体" charset="0"/>
                <a:cs typeface="楷体" charset="0"/>
              </a:rPr>
              <a:t>现</a:t>
            </a:r>
            <a:r>
              <a:rPr lang="zh-CN" altLang="en-US" sz="2800" b="1">
                <a:solidFill>
                  <a:srgbClr val="000000"/>
                </a:solidFill>
                <a:latin typeface="楷体" charset="0"/>
                <a:ea typeface="楷体" charset="0"/>
                <a:cs typeface="楷体" charset="0"/>
              </a:rPr>
              <a:t>在一组</a:t>
            </a:r>
            <a:r>
              <a:rPr lang="en-US" altLang="zh-CN" sz="2800" b="1">
                <a:solidFill>
                  <a:srgbClr val="000000"/>
                </a:solidFill>
                <a:latin typeface="楷体" charset="0"/>
                <a:ea typeface="楷体" charset="0"/>
                <a:cs typeface="楷体" charset="0"/>
              </a:rPr>
              <a:t>(</a:t>
            </a:r>
            <a:r>
              <a:rPr lang="en-US" altLang="zh-CN" sz="2800" b="1" dirty="0">
                <a:solidFill>
                  <a:srgbClr val="000000"/>
                </a:solidFill>
                <a:latin typeface="楷体" charset="0"/>
                <a:ea typeface="楷体" charset="0"/>
                <a:cs typeface="楷体" charset="0"/>
              </a:rPr>
              <a:t>8—10</a:t>
            </a:r>
            <a:r>
              <a:rPr lang="zh-TW" altLang="en-US" sz="2800" b="1" dirty="0">
                <a:solidFill>
                  <a:srgbClr val="000000"/>
                </a:solidFill>
                <a:latin typeface="楷体" charset="0"/>
                <a:ea typeface="楷体" charset="0"/>
                <a:cs typeface="楷体" charset="0"/>
              </a:rPr>
              <a:t>章</a:t>
            </a:r>
            <a:r>
              <a:rPr lang="en-US" altLang="zh-CN" sz="2800" b="1" dirty="0">
                <a:solidFill>
                  <a:srgbClr val="000000"/>
                </a:solidFill>
                <a:latin typeface="楷体" charset="0"/>
                <a:ea typeface="楷体" charset="0"/>
                <a:cs typeface="楷体" charset="0"/>
              </a:rPr>
              <a:t>).</a:t>
            </a:r>
          </a:p>
          <a:p>
            <a:pPr eaLnBrk="1" hangingPunct="1">
              <a:buFont typeface="Wingdings" charset="0"/>
              <a:buNone/>
            </a:pPr>
            <a:r>
              <a:rPr lang="en-US" altLang="zh-CN" sz="2800" b="1" dirty="0">
                <a:solidFill>
                  <a:srgbClr val="000000"/>
                </a:solidFill>
                <a:latin typeface="楷体" charset="0"/>
                <a:ea typeface="楷体" charset="0"/>
                <a:cs typeface="楷体" charset="0"/>
              </a:rPr>
              <a:t> </a:t>
            </a:r>
          </a:p>
          <a:p>
            <a:pPr eaLnBrk="1" hangingPunct="1">
              <a:buFont typeface="Wingdings" charset="0"/>
              <a:buChar char="§"/>
            </a:pPr>
            <a:r>
              <a:rPr lang="en-US" altLang="zh-CN" sz="2800" b="1">
                <a:solidFill>
                  <a:srgbClr val="000000"/>
                </a:solidFill>
                <a:latin typeface="楷体" charset="0"/>
                <a:ea typeface="楷体" charset="0"/>
                <a:cs typeface="楷体" charset="0"/>
              </a:rPr>
              <a:t>反</a:t>
            </a:r>
            <a:r>
              <a:rPr lang="zh-TW" altLang="en-US" sz="2800" b="1">
                <a:solidFill>
                  <a:srgbClr val="000000"/>
                </a:solidFill>
                <a:latin typeface="楷体" charset="0"/>
                <a:ea typeface="楷体" charset="0"/>
                <a:cs typeface="楷体" charset="0"/>
              </a:rPr>
              <a:t>对</a:t>
            </a:r>
            <a:r>
              <a:rPr lang="zh-CN" altLang="en-US" sz="2800" b="1">
                <a:solidFill>
                  <a:srgbClr val="000000"/>
                </a:solidFill>
                <a:latin typeface="楷体" charset="0"/>
                <a:ea typeface="楷体" charset="0"/>
                <a:cs typeface="楷体" charset="0"/>
              </a:rPr>
              <a:t>耶</a:t>
            </a:r>
            <a:r>
              <a:rPr lang="zh-CN" altLang="en-US" sz="2800" b="1" dirty="0">
                <a:solidFill>
                  <a:srgbClr val="000000"/>
                </a:solidFill>
                <a:latin typeface="楷体" charset="0"/>
                <a:ea typeface="楷体" charset="0"/>
                <a:cs typeface="楷体" charset="0"/>
              </a:rPr>
              <a:t>稣</a:t>
            </a:r>
            <a:r>
              <a:rPr lang="zh-TW" altLang="en-US" sz="2800" b="1">
                <a:solidFill>
                  <a:srgbClr val="000000"/>
                </a:solidFill>
                <a:latin typeface="楷体" charset="0"/>
                <a:ea typeface="楷体" charset="0"/>
                <a:cs typeface="楷体" charset="0"/>
              </a:rPr>
              <a:t>的事件</a:t>
            </a:r>
            <a:r>
              <a:rPr lang="zh-CN" altLang="en-US" sz="2800" b="1">
                <a:solidFill>
                  <a:srgbClr val="000000"/>
                </a:solidFill>
                <a:latin typeface="楷体" charset="0"/>
                <a:ea typeface="楷体" charset="0"/>
                <a:cs typeface="楷体" charset="0"/>
              </a:rPr>
              <a:t>又是另一组</a:t>
            </a:r>
            <a:r>
              <a:rPr lang="en-US" altLang="zh-CN" sz="2800" b="1">
                <a:solidFill>
                  <a:srgbClr val="000000"/>
                </a:solidFill>
                <a:latin typeface="楷体" charset="0"/>
                <a:ea typeface="楷体" charset="0"/>
                <a:cs typeface="楷体" charset="0"/>
              </a:rPr>
              <a:t>(</a:t>
            </a:r>
            <a:r>
              <a:rPr lang="en-US" altLang="zh-CN" sz="2800" b="1" dirty="0">
                <a:solidFill>
                  <a:srgbClr val="000000"/>
                </a:solidFill>
                <a:latin typeface="楷体" charset="0"/>
                <a:ea typeface="楷体" charset="0"/>
                <a:cs typeface="楷体" charset="0"/>
              </a:rPr>
              <a:t>11:2—16:12).</a:t>
            </a:r>
          </a:p>
          <a:p>
            <a:pPr eaLnBrk="1" hangingPunct="1">
              <a:buFont typeface="Wingdings" charset="0"/>
              <a:buNone/>
            </a:pPr>
            <a:r>
              <a:rPr lang="en-US" altLang="zh-CN" sz="2800" b="1" dirty="0">
                <a:solidFill>
                  <a:srgbClr val="000000"/>
                </a:solidFill>
                <a:latin typeface="楷体" charset="0"/>
                <a:ea typeface="楷体" charset="0"/>
                <a:cs typeface="楷体" charset="0"/>
              </a:rPr>
              <a:t> </a:t>
            </a:r>
          </a:p>
          <a:p>
            <a:pPr eaLnBrk="1" hangingPunct="1">
              <a:buFont typeface="Wingdings" charset="0"/>
              <a:buChar char="§"/>
            </a:pPr>
            <a:r>
              <a:rPr lang="en-US" altLang="zh-CN" sz="2800" b="1">
                <a:solidFill>
                  <a:srgbClr val="000000"/>
                </a:solidFill>
                <a:latin typeface="楷体" charset="0"/>
                <a:ea typeface="楷体" charset="0"/>
                <a:cs typeface="楷体" charset="0"/>
              </a:rPr>
              <a:t>只</a:t>
            </a:r>
            <a:r>
              <a:rPr lang="zh-CN" altLang="en-US" sz="2800" b="1">
                <a:solidFill>
                  <a:srgbClr val="000000"/>
                </a:solidFill>
                <a:latin typeface="楷体" charset="0"/>
                <a:ea typeface="楷体" charset="0"/>
                <a:cs typeface="楷体" charset="0"/>
              </a:rPr>
              <a:t>有</a:t>
            </a:r>
            <a:r>
              <a:rPr lang="zh-TW" altLang="en-US" sz="2800" b="1">
                <a:solidFill>
                  <a:srgbClr val="000000"/>
                </a:solidFill>
                <a:latin typeface="楷体" charset="0"/>
                <a:ea typeface="楷体" charset="0"/>
                <a:cs typeface="楷体" charset="0"/>
              </a:rPr>
              <a:t>开</a:t>
            </a:r>
            <a:r>
              <a:rPr lang="zh-CN" altLang="en-US" sz="2800" b="1">
                <a:solidFill>
                  <a:srgbClr val="000000"/>
                </a:solidFill>
                <a:latin typeface="楷体" charset="0"/>
                <a:ea typeface="楷体" charset="0"/>
                <a:cs typeface="楷体" charset="0"/>
              </a:rPr>
              <a:t>始</a:t>
            </a:r>
            <a:r>
              <a:rPr lang="en-US" altLang="zh-CN" sz="2800" b="1">
                <a:solidFill>
                  <a:srgbClr val="000000"/>
                </a:solidFill>
                <a:latin typeface="楷体" charset="0"/>
                <a:ea typeface="楷体" charset="0"/>
                <a:cs typeface="楷体" charset="0"/>
              </a:rPr>
              <a:t>(</a:t>
            </a:r>
            <a:r>
              <a:rPr lang="en-US" altLang="zh-CN" sz="2800" b="1" dirty="0">
                <a:solidFill>
                  <a:srgbClr val="000000"/>
                </a:solidFill>
                <a:latin typeface="楷体" charset="0"/>
                <a:ea typeface="楷体" charset="0"/>
                <a:cs typeface="楷体" charset="0"/>
              </a:rPr>
              <a:t>1—4</a:t>
            </a:r>
            <a:r>
              <a:rPr lang="zh-TW" altLang="en-US" sz="2800" b="1" dirty="0">
                <a:solidFill>
                  <a:srgbClr val="000000"/>
                </a:solidFill>
                <a:latin typeface="楷体" charset="0"/>
                <a:ea typeface="楷体" charset="0"/>
                <a:cs typeface="楷体" charset="0"/>
              </a:rPr>
              <a:t>章</a:t>
            </a:r>
            <a:r>
              <a:rPr lang="en-US" altLang="zh-CN" sz="2800" b="1">
                <a:solidFill>
                  <a:srgbClr val="000000"/>
                </a:solidFill>
                <a:latin typeface="楷体" charset="0"/>
                <a:ea typeface="楷体" charset="0"/>
                <a:cs typeface="楷体" charset="0"/>
              </a:rPr>
              <a:t>) 和</a:t>
            </a:r>
            <a:r>
              <a:rPr lang="zh-TW" altLang="en-US" sz="2800" b="1">
                <a:solidFill>
                  <a:srgbClr val="000000"/>
                </a:solidFill>
                <a:latin typeface="楷体" charset="0"/>
                <a:ea typeface="楷体" charset="0"/>
                <a:cs typeface="楷体" charset="0"/>
              </a:rPr>
              <a:t>结</a:t>
            </a:r>
            <a:r>
              <a:rPr lang="zh-CN" altLang="en-US" sz="2800" b="1">
                <a:solidFill>
                  <a:srgbClr val="000000"/>
                </a:solidFill>
                <a:latin typeface="楷体" charset="0"/>
                <a:ea typeface="楷体" charset="0"/>
                <a:cs typeface="楷体" charset="0"/>
              </a:rPr>
              <a:t>束</a:t>
            </a:r>
            <a:r>
              <a:rPr lang="en-US" altLang="zh-CN" sz="2800" b="1">
                <a:solidFill>
                  <a:srgbClr val="000000"/>
                </a:solidFill>
                <a:latin typeface="楷体" charset="0"/>
                <a:ea typeface="楷体" charset="0"/>
                <a:cs typeface="楷体" charset="0"/>
              </a:rPr>
              <a:t>(</a:t>
            </a:r>
            <a:r>
              <a:rPr lang="en-US" altLang="zh-CN" sz="2800" b="1" dirty="0">
                <a:solidFill>
                  <a:srgbClr val="000000"/>
                </a:solidFill>
                <a:latin typeface="楷体" charset="0"/>
                <a:ea typeface="楷体" charset="0"/>
                <a:cs typeface="楷体" charset="0"/>
              </a:rPr>
              <a:t>19—28)</a:t>
            </a:r>
            <a:r>
              <a:rPr lang="zh-TW" altLang="en-US" sz="2800" b="1">
                <a:solidFill>
                  <a:srgbClr val="000000"/>
                </a:solidFill>
                <a:latin typeface="楷体" charset="0"/>
                <a:ea typeface="楷体" charset="0"/>
                <a:cs typeface="楷体" charset="0"/>
              </a:rPr>
              <a:t>是</a:t>
            </a:r>
            <a:r>
              <a:rPr lang="zh-CN" altLang="en-US" sz="2800" b="1">
                <a:solidFill>
                  <a:srgbClr val="000000"/>
                </a:solidFill>
                <a:latin typeface="楷体" charset="0"/>
                <a:ea typeface="楷体" charset="0"/>
                <a:cs typeface="楷体" charset="0"/>
              </a:rPr>
              <a:t>按</a:t>
            </a:r>
            <a:r>
              <a:rPr lang="zh-TW" altLang="en-US" sz="2800" b="1">
                <a:solidFill>
                  <a:srgbClr val="000000"/>
                </a:solidFill>
                <a:latin typeface="楷体" charset="0"/>
                <a:ea typeface="楷体" charset="0"/>
                <a:cs typeface="楷体" charset="0"/>
              </a:rPr>
              <a:t>时间的顺</a:t>
            </a:r>
            <a:r>
              <a:rPr lang="zh-CN" altLang="en-US" sz="2800" b="1">
                <a:solidFill>
                  <a:srgbClr val="000000"/>
                </a:solidFill>
                <a:latin typeface="楷体" charset="0"/>
                <a:ea typeface="楷体" charset="0"/>
                <a:cs typeface="楷体" charset="0"/>
              </a:rPr>
              <a:t>序</a:t>
            </a:r>
            <a:r>
              <a:rPr lang="en-US" altLang="zh-CN" sz="2800" b="1" dirty="0">
                <a:solidFill>
                  <a:srgbClr val="000000"/>
                </a:solidFill>
                <a:latin typeface="楷体" charset="0"/>
                <a:ea typeface="楷体" charset="0"/>
                <a:cs typeface="楷体" charset="0"/>
              </a:rPr>
              <a:t>.</a:t>
            </a:r>
          </a:p>
        </p:txBody>
      </p:sp>
      <p:sp>
        <p:nvSpPr>
          <p:cNvPr id="207875" name="Text Box 4"/>
          <p:cNvSpPr txBox="1">
            <a:spLocks noChangeArrowheads="1"/>
          </p:cNvSpPr>
          <p:nvPr/>
        </p:nvSpPr>
        <p:spPr bwMode="auto">
          <a:xfrm>
            <a:off x="63294" y="188640"/>
            <a:ext cx="8541154" cy="646331"/>
          </a:xfrm>
          <a:prstGeom prst="rect">
            <a:avLst/>
          </a:prstGeom>
          <a:solidFill>
            <a:srgbClr val="FF993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3600" b="1" i="1">
                <a:solidFill>
                  <a:schemeClr val="bg1"/>
                </a:solidFill>
                <a:effectLst>
                  <a:glow rad="101600">
                    <a:schemeClr val="tx1">
                      <a:alpha val="75000"/>
                    </a:schemeClr>
                  </a:glow>
                </a:effectLst>
                <a:latin typeface="KaiTi" pitchFamily="49" charset="-122"/>
                <a:ea typeface="KaiTi" pitchFamily="49" charset="-122"/>
                <a:cs typeface="Arial" charset="0"/>
              </a:rPr>
              <a:t>特质</a:t>
            </a:r>
            <a:r>
              <a:rPr lang="en-US" altLang="zh-CN" sz="3600" b="1">
                <a:solidFill>
                  <a:srgbClr val="000000"/>
                </a:solidFill>
                <a:latin typeface="KaiTi" pitchFamily="49" charset="-122"/>
                <a:ea typeface="KaiTi" pitchFamily="49" charset="-122"/>
                <a:cs typeface="楷体" charset="0"/>
              </a:rPr>
              <a:t>编</a:t>
            </a:r>
            <a:r>
              <a:rPr lang="zh-CN" altLang="en-US" sz="3600" b="1" dirty="0">
                <a:solidFill>
                  <a:srgbClr val="000000"/>
                </a:solidFill>
                <a:latin typeface="KaiTi" pitchFamily="49" charset="-122"/>
                <a:ea typeface="KaiTi" pitchFamily="49" charset="-122"/>
                <a:cs typeface="楷体" charset="0"/>
              </a:rPr>
              <a:t>排</a:t>
            </a:r>
            <a:r>
              <a:rPr lang="zh-CN" altLang="en-US" sz="3600" b="1">
                <a:solidFill>
                  <a:srgbClr val="000000"/>
                </a:solidFill>
                <a:latin typeface="KaiTi" pitchFamily="49" charset="-122"/>
                <a:ea typeface="KaiTi" pitchFamily="49" charset="-122"/>
                <a:cs typeface="楷体" charset="0"/>
              </a:rPr>
              <a:t>是根</a:t>
            </a:r>
            <a:r>
              <a:rPr lang="zh-TW" altLang="en-US" sz="3600" b="1">
                <a:solidFill>
                  <a:srgbClr val="000000"/>
                </a:solidFill>
                <a:latin typeface="KaiTi" pitchFamily="49" charset="-122"/>
                <a:ea typeface="KaiTi" pitchFamily="49" charset="-122"/>
                <a:cs typeface="楷体" charset="0"/>
              </a:rPr>
              <a:t>据逻辑</a:t>
            </a:r>
            <a:r>
              <a:rPr lang="zh-CN" altLang="en-US" sz="3600" b="1">
                <a:solidFill>
                  <a:srgbClr val="000000"/>
                </a:solidFill>
                <a:latin typeface="KaiTi" pitchFamily="49" charset="-122"/>
                <a:ea typeface="KaiTi" pitchFamily="49" charset="-122"/>
                <a:cs typeface="楷体" charset="0"/>
              </a:rPr>
              <a:t>而不是按</a:t>
            </a:r>
            <a:r>
              <a:rPr lang="zh-TW" altLang="en-US" sz="3600" b="1">
                <a:solidFill>
                  <a:srgbClr val="000000"/>
                </a:solidFill>
                <a:latin typeface="KaiTi" pitchFamily="49" charset="-122"/>
                <a:ea typeface="KaiTi" pitchFamily="49" charset="-122"/>
                <a:cs typeface="楷体" charset="0"/>
              </a:rPr>
              <a:t>时顺</a:t>
            </a:r>
            <a:r>
              <a:rPr lang="zh-CN" altLang="en-US" sz="3600" b="1">
                <a:solidFill>
                  <a:srgbClr val="000000"/>
                </a:solidFill>
                <a:latin typeface="KaiTi" pitchFamily="49" charset="-122"/>
                <a:ea typeface="KaiTi" pitchFamily="49" charset="-122"/>
                <a:cs typeface="楷体" charset="0"/>
              </a:rPr>
              <a:t>序</a:t>
            </a:r>
            <a:r>
              <a:rPr lang="en-US" altLang="zh-CN" sz="3600" b="1" dirty="0">
                <a:solidFill>
                  <a:srgbClr val="000000"/>
                </a:solidFill>
                <a:latin typeface="KaiTi" pitchFamily="49" charset="-122"/>
                <a:ea typeface="KaiTi" pitchFamily="49" charset="-122"/>
                <a:cs typeface="楷体" charset="0"/>
              </a:rPr>
              <a:t>:</a:t>
            </a:r>
            <a:r>
              <a:rPr lang="zh-TW" altLang="en-US" sz="3600" b="1" i="1" dirty="0">
                <a:solidFill>
                  <a:schemeClr val="bg1"/>
                </a:solidFill>
                <a:effectLst>
                  <a:glow rad="101600">
                    <a:schemeClr val="tx1">
                      <a:alpha val="75000"/>
                    </a:schemeClr>
                  </a:glow>
                </a:effectLst>
                <a:latin typeface="KaiTi" pitchFamily="49" charset="-122"/>
                <a:ea typeface="KaiTi" pitchFamily="49" charset="-122"/>
                <a:cs typeface="Arial" charset="0"/>
              </a:rPr>
              <a:t>        </a:t>
            </a:r>
            <a:endParaRPr lang="en-US" altLang="zh-TW" sz="3600" b="1" i="1" dirty="0">
              <a:solidFill>
                <a:schemeClr val="bg1"/>
              </a:solidFill>
              <a:effectLst>
                <a:glow rad="101600">
                  <a:schemeClr val="tx1">
                    <a:alpha val="75000"/>
                  </a:schemeClr>
                </a:glow>
              </a:effectLst>
              <a:latin typeface="KaiTi" pitchFamily="49" charset="-122"/>
              <a:ea typeface="KaiTi" pitchFamily="49" charset="-122"/>
              <a:cs typeface="Arial" charset="0"/>
            </a:endParaRPr>
          </a:p>
        </p:txBody>
      </p:sp>
    </p:spTree>
    <p:extLst>
      <p:ext uri="{BB962C8B-B14F-4D97-AF65-F5344CB8AC3E}">
        <p14:creationId xmlns:p14="http://schemas.microsoft.com/office/powerpoint/2010/main" val="995714268"/>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03427">
                                            <p:bg/>
                                          </p:spTgt>
                                        </p:tgtEl>
                                        <p:attrNameLst>
                                          <p:attrName>style.visibility</p:attrName>
                                        </p:attrNameLst>
                                      </p:cBhvr>
                                      <p:to>
                                        <p:strVal val="visible"/>
                                      </p:to>
                                    </p:set>
                                    <p:animEffect transition="in" filter="box(out)">
                                      <p:cBhvr>
                                        <p:cTn id="7" dur="500"/>
                                        <p:tgtEl>
                                          <p:spTgt spid="103427">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103427">
                                            <p:txEl>
                                              <p:pRg st="2" end="2"/>
                                            </p:txEl>
                                          </p:spTgt>
                                        </p:tgtEl>
                                        <p:attrNameLst>
                                          <p:attrName>style.visibility</p:attrName>
                                        </p:attrNameLst>
                                      </p:cBhvr>
                                      <p:to>
                                        <p:strVal val="visible"/>
                                      </p:to>
                                    </p:set>
                                    <p:animEffect transition="in" filter="box(out)">
                                      <p:cBhvr>
                                        <p:cTn id="12" dur="500"/>
                                        <p:tgtEl>
                                          <p:spTgt spid="103427">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103427">
                                            <p:txEl>
                                              <p:pRg st="3" end="3"/>
                                            </p:txEl>
                                          </p:spTgt>
                                        </p:tgtEl>
                                        <p:attrNameLst>
                                          <p:attrName>style.visibility</p:attrName>
                                        </p:attrNameLst>
                                      </p:cBhvr>
                                      <p:to>
                                        <p:strVal val="visible"/>
                                      </p:to>
                                    </p:set>
                                    <p:animEffect transition="in" filter="box(out)">
                                      <p:cBhvr>
                                        <p:cTn id="17" dur="500"/>
                                        <p:tgtEl>
                                          <p:spTgt spid="103427">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103427">
                                            <p:txEl>
                                              <p:pRg st="4" end="4"/>
                                            </p:txEl>
                                          </p:spTgt>
                                        </p:tgtEl>
                                        <p:attrNameLst>
                                          <p:attrName>style.visibility</p:attrName>
                                        </p:attrNameLst>
                                      </p:cBhvr>
                                      <p:to>
                                        <p:strVal val="visible"/>
                                      </p:to>
                                    </p:set>
                                    <p:animEffect transition="in" filter="box(out)">
                                      <p:cBhvr>
                                        <p:cTn id="22" dur="500"/>
                                        <p:tgtEl>
                                          <p:spTgt spid="103427">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 presetClass="entr" presetSubtype="32" fill="hold" grpId="0" nodeType="clickEffect">
                                  <p:stCondLst>
                                    <p:cond delay="0"/>
                                  </p:stCondLst>
                                  <p:childTnLst>
                                    <p:set>
                                      <p:cBhvr>
                                        <p:cTn id="26" dur="1" fill="hold">
                                          <p:stCondLst>
                                            <p:cond delay="0"/>
                                          </p:stCondLst>
                                        </p:cTn>
                                        <p:tgtEl>
                                          <p:spTgt spid="103427">
                                            <p:txEl>
                                              <p:pRg st="5" end="5"/>
                                            </p:txEl>
                                          </p:spTgt>
                                        </p:tgtEl>
                                        <p:attrNameLst>
                                          <p:attrName>style.visibility</p:attrName>
                                        </p:attrNameLst>
                                      </p:cBhvr>
                                      <p:to>
                                        <p:strVal val="visible"/>
                                      </p:to>
                                    </p:set>
                                    <p:animEffect transition="in" filter="box(out)">
                                      <p:cBhvr>
                                        <p:cTn id="27" dur="500"/>
                                        <p:tgtEl>
                                          <p:spTgt spid="103427">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32" fill="hold" grpId="0" nodeType="clickEffect">
                                  <p:stCondLst>
                                    <p:cond delay="0"/>
                                  </p:stCondLst>
                                  <p:childTnLst>
                                    <p:set>
                                      <p:cBhvr>
                                        <p:cTn id="31" dur="1" fill="hold">
                                          <p:stCondLst>
                                            <p:cond delay="0"/>
                                          </p:stCondLst>
                                        </p:cTn>
                                        <p:tgtEl>
                                          <p:spTgt spid="103427">
                                            <p:txEl>
                                              <p:pRg st="6" end="6"/>
                                            </p:txEl>
                                          </p:spTgt>
                                        </p:tgtEl>
                                        <p:attrNameLst>
                                          <p:attrName>style.visibility</p:attrName>
                                        </p:attrNameLst>
                                      </p:cBhvr>
                                      <p:to>
                                        <p:strVal val="visible"/>
                                      </p:to>
                                    </p:set>
                                    <p:animEffect transition="in" filter="box(out)">
                                      <p:cBhvr>
                                        <p:cTn id="32" dur="500"/>
                                        <p:tgtEl>
                                          <p:spTgt spid="103427">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4" presetClass="entr" presetSubtype="32" fill="hold" grpId="0" nodeType="clickEffect">
                                  <p:stCondLst>
                                    <p:cond delay="0"/>
                                  </p:stCondLst>
                                  <p:childTnLst>
                                    <p:set>
                                      <p:cBhvr>
                                        <p:cTn id="36" dur="1" fill="hold">
                                          <p:stCondLst>
                                            <p:cond delay="0"/>
                                          </p:stCondLst>
                                        </p:cTn>
                                        <p:tgtEl>
                                          <p:spTgt spid="103427">
                                            <p:txEl>
                                              <p:pRg st="7" end="7"/>
                                            </p:txEl>
                                          </p:spTgt>
                                        </p:tgtEl>
                                        <p:attrNameLst>
                                          <p:attrName>style.visibility</p:attrName>
                                        </p:attrNameLst>
                                      </p:cBhvr>
                                      <p:to>
                                        <p:strVal val="visible"/>
                                      </p:to>
                                    </p:set>
                                    <p:animEffect transition="in" filter="box(out)">
                                      <p:cBhvr>
                                        <p:cTn id="37" dur="500"/>
                                        <p:tgtEl>
                                          <p:spTgt spid="103427">
                                            <p:txEl>
                                              <p:pRg st="7" end="7"/>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4" presetClass="entr" presetSubtype="32" fill="hold" grpId="0" nodeType="clickEffect">
                                  <p:stCondLst>
                                    <p:cond delay="0"/>
                                  </p:stCondLst>
                                  <p:childTnLst>
                                    <p:set>
                                      <p:cBhvr>
                                        <p:cTn id="41" dur="1" fill="hold">
                                          <p:stCondLst>
                                            <p:cond delay="0"/>
                                          </p:stCondLst>
                                        </p:cTn>
                                        <p:tgtEl>
                                          <p:spTgt spid="103427">
                                            <p:txEl>
                                              <p:pRg st="8" end="8"/>
                                            </p:txEl>
                                          </p:spTgt>
                                        </p:tgtEl>
                                        <p:attrNameLst>
                                          <p:attrName>style.visibility</p:attrName>
                                        </p:attrNameLst>
                                      </p:cBhvr>
                                      <p:to>
                                        <p:strVal val="visible"/>
                                      </p:to>
                                    </p:set>
                                    <p:animEffect transition="in" filter="box(out)">
                                      <p:cBhvr>
                                        <p:cTn id="42" dur="500"/>
                                        <p:tgtEl>
                                          <p:spTgt spid="10342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27" grpId="0" build="p" animBg="1"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09921" name="Text Box 2"/>
          <p:cNvSpPr txBox="1">
            <a:spLocks noChangeArrowheads="1"/>
          </p:cNvSpPr>
          <p:nvPr/>
        </p:nvSpPr>
        <p:spPr bwMode="auto">
          <a:xfrm>
            <a:off x="853440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cs typeface="SimSun" charset="0"/>
              </a:rPr>
              <a:t>70</a:t>
            </a:r>
            <a:endParaRPr lang="en-US" altLang="zh-CN">
              <a:solidFill>
                <a:srgbClr val="FFFFFF"/>
              </a:solidFill>
              <a:latin typeface="Times New Roman" charset="0"/>
              <a:cs typeface="SimSun" charset="0"/>
            </a:endParaRPr>
          </a:p>
        </p:txBody>
      </p:sp>
      <p:sp>
        <p:nvSpPr>
          <p:cNvPr id="5" name="矩形 4"/>
          <p:cNvSpPr/>
          <p:nvPr/>
        </p:nvSpPr>
        <p:spPr>
          <a:xfrm>
            <a:off x="179512" y="332656"/>
            <a:ext cx="1872208" cy="523220"/>
          </a:xfrm>
          <a:prstGeom prst="rect">
            <a:avLst/>
          </a:prstGeom>
        </p:spPr>
        <p:txBody>
          <a:bodyPr wrap="square">
            <a:spAutoFit/>
          </a:bodyPr>
          <a:lstStyle/>
          <a:p>
            <a:pPr algn="ctr" eaLnBrk="1" hangingPunct="1"/>
            <a:r>
              <a:rPr lang="zh-TW" altLang="en-US" sz="2800" b="1" i="1">
                <a:solidFill>
                  <a:schemeClr val="bg1"/>
                </a:solidFill>
                <a:effectLst>
                  <a:glow rad="101600">
                    <a:schemeClr val="tx1">
                      <a:alpha val="75000"/>
                    </a:schemeClr>
                  </a:glow>
                </a:effectLst>
                <a:latin typeface="KaiTi" pitchFamily="49" charset="-122"/>
                <a:ea typeface="KaiTi" pitchFamily="49" charset="-122"/>
                <a:cs typeface="Arial" charset="0"/>
              </a:rPr>
              <a:t>特质</a:t>
            </a:r>
            <a:endParaRPr lang="en-US" altLang="zh-TW" sz="2800" b="1" i="1" dirty="0">
              <a:solidFill>
                <a:schemeClr val="bg1"/>
              </a:solidFill>
              <a:cs typeface="Arial" charset="0"/>
            </a:endParaRPr>
          </a:p>
        </p:txBody>
      </p:sp>
      <p:sp>
        <p:nvSpPr>
          <p:cNvPr id="6" name="矩形 5"/>
          <p:cNvSpPr/>
          <p:nvPr/>
        </p:nvSpPr>
        <p:spPr>
          <a:xfrm>
            <a:off x="3419872" y="620688"/>
            <a:ext cx="2448272" cy="584775"/>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a:spAutoFit/>
          </a:bodyPr>
          <a:lstStyle/>
          <a:p>
            <a:r>
              <a:rPr lang="en-US" altLang="zh-TW" sz="3200"/>
              <a:t>  </a:t>
            </a:r>
            <a:r>
              <a:rPr lang="zh-TW" altLang="en-US" sz="3200"/>
              <a:t>    </a:t>
            </a:r>
            <a:r>
              <a:rPr lang="zh-TW" altLang="en-US" sz="3200" b="1">
                <a:latin typeface="KaiTi" pitchFamily="49" charset="-122"/>
                <a:ea typeface="KaiTi" pitchFamily="49" charset="-122"/>
              </a:rPr>
              <a:t>尾声</a:t>
            </a:r>
            <a:endParaRPr lang="zh-TW" altLang="en-US" sz="3200" b="1" dirty="0">
              <a:latin typeface="KaiTi" pitchFamily="49" charset="-122"/>
              <a:ea typeface="KaiTi" pitchFamily="49" charset="-122"/>
            </a:endParaRPr>
          </a:p>
        </p:txBody>
      </p:sp>
      <p:sp>
        <p:nvSpPr>
          <p:cNvPr id="7" name="矩形 6"/>
          <p:cNvSpPr/>
          <p:nvPr/>
        </p:nvSpPr>
        <p:spPr>
          <a:xfrm>
            <a:off x="251520" y="1484784"/>
            <a:ext cx="2952328" cy="156966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ctr" eaLnBrk="1" hangingPunct="1">
              <a:buFont typeface="Wingdings" charset="0"/>
              <a:buNone/>
            </a:pPr>
            <a:r>
              <a:rPr lang="zh-TW" altLang="en-US" sz="3200" b="1">
                <a:solidFill>
                  <a:srgbClr val="000000"/>
                </a:solidFill>
                <a:latin typeface="楷体" charset="0"/>
                <a:ea typeface="楷体" charset="0"/>
                <a:cs typeface="楷体" charset="0"/>
              </a:rPr>
              <a:t>马</a:t>
            </a:r>
            <a:r>
              <a:rPr lang="zh-CN" altLang="en-US" sz="3200" b="1">
                <a:solidFill>
                  <a:srgbClr val="000000"/>
                </a:solidFill>
                <a:latin typeface="楷体" charset="0"/>
                <a:ea typeface="楷体" charset="0"/>
                <a:cs typeface="楷体" charset="0"/>
              </a:rPr>
              <a:t>太福音</a:t>
            </a:r>
            <a:r>
              <a:rPr lang="zh-TW" altLang="en-US" sz="3200" b="1">
                <a:solidFill>
                  <a:srgbClr val="000000"/>
                </a:solidFill>
                <a:latin typeface="楷体" charset="0"/>
                <a:ea typeface="楷体" charset="0"/>
                <a:cs typeface="楷体" charset="0"/>
              </a:rPr>
              <a:t>记</a:t>
            </a:r>
            <a:r>
              <a:rPr lang="zh-CN" altLang="en-US" sz="3200" b="1">
                <a:solidFill>
                  <a:srgbClr val="000000"/>
                </a:solidFill>
                <a:latin typeface="楷体" charset="0"/>
                <a:ea typeface="楷体" charset="0"/>
                <a:cs typeface="楷体" charset="0"/>
              </a:rPr>
              <a:t>述</a:t>
            </a:r>
            <a:r>
              <a:rPr lang="zh-CN" altLang="en-US" sz="3200" b="1" dirty="0">
                <a:solidFill>
                  <a:srgbClr val="000000"/>
                </a:solidFill>
                <a:latin typeface="楷体" charset="0"/>
                <a:ea typeface="楷体" charset="0"/>
                <a:cs typeface="楷体" charset="0"/>
              </a:rPr>
              <a:t>概要是</a:t>
            </a:r>
            <a:r>
              <a:rPr lang="zh-CN" altLang="en-US" sz="3200" b="1">
                <a:solidFill>
                  <a:srgbClr val="000000"/>
                </a:solidFill>
                <a:latin typeface="楷体" charset="0"/>
                <a:ea typeface="楷体" charset="0"/>
                <a:cs typeface="楷体" charset="0"/>
              </a:rPr>
              <a:t>用翻</a:t>
            </a:r>
            <a:r>
              <a:rPr lang="zh-TW" altLang="en-US" sz="3200" b="1">
                <a:solidFill>
                  <a:srgbClr val="000000"/>
                </a:solidFill>
                <a:latin typeface="楷体" charset="0"/>
                <a:ea typeface="楷体" charset="0"/>
                <a:cs typeface="楷体" charset="0"/>
              </a:rPr>
              <a:t>转</a:t>
            </a:r>
            <a:r>
              <a:rPr lang="zh-CN" altLang="en-US" sz="3200" b="1">
                <a:solidFill>
                  <a:srgbClr val="000000"/>
                </a:solidFill>
                <a:latin typeface="楷体" charset="0"/>
                <a:ea typeface="楷体" charset="0"/>
                <a:cs typeface="楷体" charset="0"/>
              </a:rPr>
              <a:t>次序</a:t>
            </a:r>
            <a:r>
              <a:rPr lang="en-US" altLang="zh-CN" sz="3200" b="1">
                <a:solidFill>
                  <a:srgbClr val="000000"/>
                </a:solidFill>
                <a:latin typeface="楷体" charset="0"/>
                <a:ea typeface="楷体" charset="0"/>
                <a:cs typeface="楷体" charset="0"/>
              </a:rPr>
              <a:t>(</a:t>
            </a:r>
            <a:r>
              <a:rPr lang="en-US" altLang="zh-CN" sz="3200" b="1" dirty="0">
                <a:solidFill>
                  <a:srgbClr val="000000"/>
                </a:solidFill>
                <a:latin typeface="楷体" charset="0"/>
                <a:ea typeface="楷体" charset="0"/>
                <a:cs typeface="楷体" charset="0"/>
              </a:rPr>
              <a:t>1:1)</a:t>
            </a:r>
            <a:endParaRPr lang="en-US" altLang="zh-TW" sz="3200" b="1" dirty="0">
              <a:solidFill>
                <a:schemeClr val="tx1"/>
              </a:solidFill>
              <a:cs typeface="Times New Roman" charset="0"/>
            </a:endParaRPr>
          </a:p>
        </p:txBody>
      </p:sp>
      <p:sp>
        <p:nvSpPr>
          <p:cNvPr id="8" name="Striped Right Arrow 2"/>
          <p:cNvSpPr/>
          <p:nvPr/>
        </p:nvSpPr>
        <p:spPr bwMode="auto">
          <a:xfrm>
            <a:off x="3635896" y="1340768"/>
            <a:ext cx="1584325" cy="1584325"/>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10" name="矩形 9"/>
          <p:cNvSpPr/>
          <p:nvPr/>
        </p:nvSpPr>
        <p:spPr>
          <a:xfrm>
            <a:off x="5868144" y="1412776"/>
            <a:ext cx="3024336" cy="1569660"/>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algn="ctr" eaLnBrk="1" hangingPunct="1">
              <a:buFont typeface="Wingdings" charset="0"/>
              <a:buNone/>
            </a:pPr>
            <a:r>
              <a:rPr lang="en-US" altLang="zh-CN" sz="3200" b="1" dirty="0">
                <a:solidFill>
                  <a:srgbClr val="000000"/>
                </a:solidFill>
                <a:latin typeface="楷体" charset="0"/>
                <a:ea typeface="楷体" charset="0"/>
                <a:cs typeface="楷体" charset="0"/>
              </a:rPr>
              <a:t>和</a:t>
            </a:r>
            <a:r>
              <a:rPr lang="zh-CN" altLang="en-US" sz="3200" b="1" dirty="0">
                <a:solidFill>
                  <a:srgbClr val="000000"/>
                </a:solidFill>
                <a:latin typeface="楷体" charset="0"/>
                <a:ea typeface="楷体" charset="0"/>
                <a:cs typeface="楷体" charset="0"/>
              </a:rPr>
              <a:t>用大</a:t>
            </a:r>
            <a:r>
              <a:rPr lang="zh-CN" altLang="en-US" sz="3200" b="1">
                <a:solidFill>
                  <a:srgbClr val="000000"/>
                </a:solidFill>
                <a:latin typeface="楷体" charset="0"/>
                <a:ea typeface="楷体" charset="0"/>
                <a:cs typeface="楷体" charset="0"/>
              </a:rPr>
              <a:t>使命做</a:t>
            </a:r>
            <a:r>
              <a:rPr lang="zh-TW" altLang="en-US" sz="3200" b="1">
                <a:solidFill>
                  <a:srgbClr val="000000"/>
                </a:solidFill>
                <a:latin typeface="楷体" charset="0"/>
                <a:ea typeface="楷体" charset="0"/>
                <a:cs typeface="楷体" charset="0"/>
              </a:rPr>
              <a:t>为结</a:t>
            </a:r>
            <a:r>
              <a:rPr lang="zh-CN" altLang="en-US" sz="3200" b="1">
                <a:solidFill>
                  <a:srgbClr val="000000"/>
                </a:solidFill>
                <a:latin typeface="楷体" charset="0"/>
                <a:ea typeface="楷体" charset="0"/>
                <a:cs typeface="楷体" charset="0"/>
              </a:rPr>
              <a:t>束</a:t>
            </a:r>
            <a:r>
              <a:rPr lang="en-US" altLang="zh-CN" sz="3200" b="1">
                <a:solidFill>
                  <a:srgbClr val="000000"/>
                </a:solidFill>
                <a:latin typeface="楷体" charset="0"/>
                <a:ea typeface="楷体" charset="0"/>
                <a:cs typeface="楷体" charset="0"/>
              </a:rPr>
              <a:t>(</a:t>
            </a:r>
            <a:r>
              <a:rPr lang="en-US" altLang="zh-CN" sz="3200" b="1" dirty="0">
                <a:solidFill>
                  <a:srgbClr val="000000"/>
                </a:solidFill>
                <a:latin typeface="楷体" charset="0"/>
                <a:ea typeface="楷体" charset="0"/>
                <a:cs typeface="楷体" charset="0"/>
              </a:rPr>
              <a:t>28:19-20),</a:t>
            </a:r>
            <a:endParaRPr lang="en-US" altLang="zh-TW" sz="3200" b="1" dirty="0">
              <a:cs typeface="Times New Roman" charset="0"/>
            </a:endParaRPr>
          </a:p>
        </p:txBody>
      </p:sp>
      <p:sp>
        <p:nvSpPr>
          <p:cNvPr id="11" name="圓角矩形圖說文字 10"/>
          <p:cNvSpPr/>
          <p:nvPr/>
        </p:nvSpPr>
        <p:spPr bwMode="auto">
          <a:xfrm>
            <a:off x="1259632" y="3933056"/>
            <a:ext cx="7128792" cy="2448272"/>
          </a:xfrm>
          <a:prstGeom prst="wedgeRoundRectCallout">
            <a:avLst>
              <a:gd name="adj1" fmla="val 33359"/>
              <a:gd name="adj2" fmla="val -110680"/>
              <a:gd name="adj3" fmla="val 16667"/>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eaLnBrk="1" hangingPunct="1">
              <a:buFont typeface="Wingdings" charset="0"/>
              <a:buNone/>
            </a:pPr>
            <a:r>
              <a:rPr lang="zh-TW" altLang="en-US" sz="4000" b="1">
                <a:solidFill>
                  <a:srgbClr val="000000"/>
                </a:solidFill>
                <a:latin typeface="楷体" charset="0"/>
                <a:ea typeface="楷体" charset="0"/>
                <a:cs typeface="楷体" charset="0"/>
              </a:rPr>
              <a:t>这</a:t>
            </a:r>
            <a:r>
              <a:rPr lang="zh-CN" altLang="en-US" sz="4000" b="1">
                <a:solidFill>
                  <a:srgbClr val="000000"/>
                </a:solidFill>
                <a:latin typeface="楷体" charset="0"/>
                <a:ea typeface="楷体" charset="0"/>
                <a:cs typeface="楷体" charset="0"/>
              </a:rPr>
              <a:t>是神</a:t>
            </a:r>
            <a:r>
              <a:rPr lang="zh-TW" altLang="en-US" sz="4000" b="1">
                <a:solidFill>
                  <a:srgbClr val="000000"/>
                </a:solidFill>
                <a:latin typeface="楷体" charset="0"/>
                <a:ea typeface="楷体" charset="0"/>
                <a:cs typeface="楷体" charset="0"/>
              </a:rPr>
              <a:t>为现</a:t>
            </a:r>
            <a:r>
              <a:rPr lang="zh-CN" altLang="en-US" sz="4000" b="1">
                <a:solidFill>
                  <a:srgbClr val="000000"/>
                </a:solidFill>
                <a:latin typeface="楷体" charset="0"/>
                <a:ea typeface="楷体" charset="0"/>
                <a:cs typeface="楷体" charset="0"/>
              </a:rPr>
              <a:t>代教</a:t>
            </a:r>
            <a:r>
              <a:rPr lang="zh-TW" altLang="en-US" sz="4000" b="1">
                <a:solidFill>
                  <a:srgbClr val="000000"/>
                </a:solidFill>
                <a:latin typeface="楷体" charset="0"/>
                <a:ea typeface="楷体" charset="0"/>
                <a:cs typeface="楷体" charset="0"/>
              </a:rPr>
              <a:t>会</a:t>
            </a:r>
            <a:r>
              <a:rPr lang="zh-CN" altLang="en-US" sz="4000" b="1">
                <a:solidFill>
                  <a:srgbClr val="000000"/>
                </a:solidFill>
                <a:latin typeface="楷体" charset="0"/>
                <a:ea typeface="楷体" charset="0"/>
                <a:cs typeface="楷体" charset="0"/>
              </a:rPr>
              <a:t>的</a:t>
            </a:r>
            <a:r>
              <a:rPr lang="zh-CN" altLang="en-US" sz="4000" b="1" dirty="0">
                <a:solidFill>
                  <a:srgbClr val="000000"/>
                </a:solidFill>
                <a:latin typeface="楷体" charset="0"/>
                <a:ea typeface="楷体" charset="0"/>
                <a:cs typeface="楷体" charset="0"/>
              </a:rPr>
              <a:t>旨意</a:t>
            </a:r>
            <a:r>
              <a:rPr lang="zh-CN" altLang="en-US" sz="4000" b="1">
                <a:solidFill>
                  <a:srgbClr val="000000"/>
                </a:solidFill>
                <a:latin typeface="楷体" charset="0"/>
                <a:ea typeface="楷体" charset="0"/>
                <a:cs typeface="楷体" charset="0"/>
              </a:rPr>
              <a:t>直到耶</a:t>
            </a:r>
            <a:r>
              <a:rPr lang="zh-TW" altLang="en-US" sz="4000" b="1">
                <a:solidFill>
                  <a:srgbClr val="000000"/>
                </a:solidFill>
                <a:latin typeface="楷体" charset="0"/>
                <a:ea typeface="楷体" charset="0"/>
                <a:cs typeface="楷体" charset="0"/>
              </a:rPr>
              <a:t>稣</a:t>
            </a:r>
            <a:r>
              <a:rPr lang="zh-CN" altLang="en-US" sz="4000" b="1">
                <a:solidFill>
                  <a:srgbClr val="000000"/>
                </a:solidFill>
                <a:latin typeface="楷体" charset="0"/>
                <a:ea typeface="楷体" charset="0"/>
                <a:cs typeface="楷体" charset="0"/>
              </a:rPr>
              <a:t>再</a:t>
            </a:r>
            <a:r>
              <a:rPr lang="zh-CN" altLang="en-US" sz="4000" b="1" dirty="0">
                <a:solidFill>
                  <a:srgbClr val="000000"/>
                </a:solidFill>
                <a:latin typeface="楷体" charset="0"/>
                <a:ea typeface="楷体" charset="0"/>
                <a:cs typeface="楷体" charset="0"/>
              </a:rPr>
              <a:t>来。</a:t>
            </a:r>
            <a:r>
              <a:rPr lang="zh-CN" altLang="en-US" sz="4000" b="1">
                <a:solidFill>
                  <a:srgbClr val="000000"/>
                </a:solidFill>
                <a:latin typeface="楷体" charset="0"/>
                <a:ea typeface="楷体" charset="0"/>
                <a:cs typeface="楷体" charset="0"/>
              </a:rPr>
              <a:t>基督答</a:t>
            </a:r>
            <a:r>
              <a:rPr lang="zh-TW" altLang="en-US" sz="4000" b="1">
                <a:solidFill>
                  <a:srgbClr val="000000"/>
                </a:solidFill>
                <a:latin typeface="楷体" charset="0"/>
                <a:ea typeface="楷体" charset="0"/>
                <a:cs typeface="楷体" charset="0"/>
              </a:rPr>
              <a:t>应</a:t>
            </a:r>
            <a:r>
              <a:rPr lang="zh-CN" altLang="en-US" sz="4000" b="1">
                <a:solidFill>
                  <a:srgbClr val="000000"/>
                </a:solidFill>
                <a:latin typeface="楷体" charset="0"/>
                <a:ea typeface="楷体" charset="0"/>
                <a:cs typeface="楷体" charset="0"/>
              </a:rPr>
              <a:t>他</a:t>
            </a:r>
            <a:r>
              <a:rPr lang="zh-TW" altLang="en-US" sz="4000" b="1">
                <a:solidFill>
                  <a:srgbClr val="000000"/>
                </a:solidFill>
                <a:latin typeface="楷体" charset="0"/>
                <a:ea typeface="楷体" charset="0"/>
                <a:cs typeface="楷体" charset="0"/>
              </a:rPr>
              <a:t>将与</a:t>
            </a:r>
            <a:r>
              <a:rPr lang="zh-CN" altLang="en-US" sz="4000" b="1">
                <a:solidFill>
                  <a:srgbClr val="000000"/>
                </a:solidFill>
                <a:latin typeface="楷体" charset="0"/>
                <a:ea typeface="楷体" charset="0"/>
                <a:cs typeface="楷体" charset="0"/>
              </a:rPr>
              <a:t>我</a:t>
            </a:r>
            <a:r>
              <a:rPr lang="zh-TW" altLang="en-US" sz="4000" b="1">
                <a:solidFill>
                  <a:srgbClr val="000000"/>
                </a:solidFill>
                <a:latin typeface="楷体" charset="0"/>
                <a:ea typeface="楷体" charset="0"/>
                <a:cs typeface="楷体" charset="0"/>
              </a:rPr>
              <a:t>们</a:t>
            </a:r>
            <a:r>
              <a:rPr lang="zh-CN" altLang="en-US" sz="4000" b="1">
                <a:solidFill>
                  <a:srgbClr val="000000"/>
                </a:solidFill>
                <a:latin typeface="楷体" charset="0"/>
                <a:ea typeface="楷体" charset="0"/>
                <a:cs typeface="楷体" charset="0"/>
              </a:rPr>
              <a:t>同</a:t>
            </a:r>
            <a:r>
              <a:rPr lang="zh-CN" altLang="en-US" sz="4000" b="1" dirty="0">
                <a:solidFill>
                  <a:srgbClr val="000000"/>
                </a:solidFill>
                <a:latin typeface="楷体" charset="0"/>
                <a:ea typeface="楷体" charset="0"/>
                <a:cs typeface="楷体" charset="0"/>
              </a:rPr>
              <a:t>在直到末了。</a:t>
            </a:r>
          </a:p>
        </p:txBody>
      </p:sp>
    </p:spTree>
    <p:extLst>
      <p:ext uri="{BB962C8B-B14F-4D97-AF65-F5344CB8AC3E}">
        <p14:creationId xmlns:p14="http://schemas.microsoft.com/office/powerpoint/2010/main" val="234694784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69" name="Text Box 2"/>
          <p:cNvSpPr txBox="1">
            <a:spLocks noChangeArrowheads="1"/>
          </p:cNvSpPr>
          <p:nvPr/>
        </p:nvSpPr>
        <p:spPr bwMode="auto">
          <a:xfrm>
            <a:off x="85026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71</a:t>
            </a:r>
            <a:endParaRPr lang="en-US">
              <a:cs typeface="Arial" charset="0"/>
            </a:endParaRPr>
          </a:p>
        </p:txBody>
      </p:sp>
      <p:sp>
        <p:nvSpPr>
          <p:cNvPr id="2" name="Title 1"/>
          <p:cNvSpPr>
            <a:spLocks noGrp="1"/>
          </p:cNvSpPr>
          <p:nvPr>
            <p:ph type="title" idx="4294967295"/>
          </p:nvPr>
        </p:nvSpPr>
        <p:spPr>
          <a:xfrm>
            <a:off x="3851920" y="260677"/>
            <a:ext cx="1222779" cy="523220"/>
          </a:xfrm>
          <a:solidFill>
            <a:schemeClr val="tx1"/>
          </a:solidFill>
        </p:spPr>
        <p:txBody>
          <a:bodyPr wrap="square">
            <a:spAutoFit/>
          </a:bodyPr>
          <a:lstStyle/>
          <a:p>
            <a:pPr eaLnBrk="1" hangingPunct="1">
              <a:defRPr/>
            </a:pPr>
            <a:r>
              <a:rPr lang="zh-TW" altLang="en-US" sz="2800" b="1" kern="1200">
                <a:solidFill>
                  <a:schemeClr val="bg1"/>
                </a:solidFill>
                <a:latin typeface="KaiTi" pitchFamily="49" charset="-122"/>
                <a:ea typeface="KaiTi" pitchFamily="49" charset="-122"/>
                <a:cs typeface="Arial" charset="0"/>
              </a:rPr>
              <a:t>辩论</a:t>
            </a:r>
            <a:r>
              <a:rPr lang="en-US" sz="2800" b="1" kern="1200">
                <a:solidFill>
                  <a:schemeClr val="bg1"/>
                </a:solidFill>
                <a:latin typeface="Arial" charset="0"/>
                <a:ea typeface="ＭＳ Ｐゴシック" charset="0"/>
                <a:cs typeface="Arial" charset="0"/>
              </a:rPr>
              <a:t> </a:t>
            </a:r>
            <a:endParaRPr lang="en-US" sz="2800" b="1" kern="1200" dirty="0">
              <a:solidFill>
                <a:schemeClr val="bg1"/>
              </a:solidFill>
              <a:latin typeface="Arial" charset="0"/>
              <a:ea typeface="ＭＳ Ｐゴシック" charset="0"/>
              <a:cs typeface="Arial" charset="0"/>
            </a:endParaRPr>
          </a:p>
        </p:txBody>
      </p:sp>
      <p:sp>
        <p:nvSpPr>
          <p:cNvPr id="7" name="Text Box 4"/>
          <p:cNvSpPr txBox="1">
            <a:spLocks noChangeArrowheads="1"/>
          </p:cNvSpPr>
          <p:nvPr/>
        </p:nvSpPr>
        <p:spPr bwMode="auto">
          <a:xfrm>
            <a:off x="1763688" y="3606800"/>
            <a:ext cx="5111775" cy="830997"/>
          </a:xfrm>
          <a:prstGeom prst="rect">
            <a:avLst/>
          </a:prstGeom>
          <a:gradFill rotWithShape="0">
            <a:gsLst>
              <a:gs pos="0">
                <a:srgbClr val="FF0000"/>
              </a:gs>
              <a:gs pos="100000">
                <a:schemeClr val="tx2"/>
              </a:gs>
            </a:gsLst>
            <a:path path="shape">
              <a:fillToRect l="50000" t="50000" r="50000" b="50000"/>
            </a:path>
          </a:gradFill>
          <a:ln>
            <a:noFill/>
          </a:ln>
        </p:spPr>
        <p:txBody>
          <a:bodyPr wrap="square">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TW" altLang="en-US" b="1">
                <a:solidFill>
                  <a:schemeClr val="bg1"/>
                </a:solidFill>
                <a:latin typeface="KaiTi" pitchFamily="49" charset="-122"/>
                <a:ea typeface="KaiTi" pitchFamily="49" charset="-122"/>
              </a:rPr>
              <a:t>圣经</a:t>
            </a:r>
            <a:r>
              <a:rPr lang="zh-CN" altLang="en-US" b="1">
                <a:solidFill>
                  <a:schemeClr val="bg1"/>
                </a:solidFill>
                <a:latin typeface="KaiTi" pitchFamily="49" charset="-122"/>
                <a:ea typeface="KaiTi" pitchFamily="49" charset="-122"/>
              </a:rPr>
              <a:t>的描</a:t>
            </a:r>
            <a:r>
              <a:rPr lang="zh-TW" altLang="en-US" b="1">
                <a:solidFill>
                  <a:schemeClr val="bg1"/>
                </a:solidFill>
                <a:latin typeface="KaiTi" pitchFamily="49" charset="-122"/>
                <a:ea typeface="KaiTi" pitchFamily="49" charset="-122"/>
              </a:rPr>
              <a:t>绘</a:t>
            </a:r>
            <a:r>
              <a:rPr lang="zh-CN" altLang="en-US" b="1">
                <a:solidFill>
                  <a:schemeClr val="bg1"/>
                </a:solidFill>
                <a:latin typeface="KaiTi" pitchFamily="49" charset="-122"/>
                <a:ea typeface="KaiTi" pitchFamily="49" charset="-122"/>
              </a:rPr>
              <a:t>重</a:t>
            </a:r>
            <a:r>
              <a:rPr lang="zh-TW" altLang="en-US" b="1">
                <a:solidFill>
                  <a:schemeClr val="bg1"/>
                </a:solidFill>
                <a:latin typeface="KaiTi" pitchFamily="49" charset="-122"/>
                <a:ea typeface="KaiTi" pitchFamily="49" charset="-122"/>
              </a:rPr>
              <a:t>点</a:t>
            </a:r>
            <a:r>
              <a:rPr lang="en-US" altLang="zh-CN" b="1">
                <a:solidFill>
                  <a:schemeClr val="bg1"/>
                </a:solidFill>
                <a:latin typeface="KaiTi" pitchFamily="49" charset="-122"/>
                <a:ea typeface="KaiTi" pitchFamily="49" charset="-122"/>
              </a:rPr>
              <a:t>: </a:t>
            </a:r>
            <a:r>
              <a:rPr lang="en-US" altLang="zh-CN" b="1" dirty="0">
                <a:solidFill>
                  <a:schemeClr val="bg1"/>
                </a:solidFill>
                <a:latin typeface="KaiTi" pitchFamily="49" charset="-122"/>
                <a:ea typeface="KaiTi" pitchFamily="49" charset="-122"/>
              </a:rPr>
              <a:t>(21:5</a:t>
            </a:r>
            <a:r>
              <a:rPr lang="en-US" altLang="zh-CN" b="1">
                <a:solidFill>
                  <a:schemeClr val="bg1"/>
                </a:solidFill>
                <a:latin typeface="KaiTi" pitchFamily="49" charset="-122"/>
                <a:ea typeface="KaiTi" pitchFamily="49" charset="-122"/>
              </a:rPr>
              <a:t>)</a:t>
            </a:r>
            <a:r>
              <a:rPr lang="zh-CN" altLang="en-US" b="1">
                <a:solidFill>
                  <a:schemeClr val="bg1"/>
                </a:solidFill>
                <a:latin typeface="KaiTi" pitchFamily="49" charset="-122"/>
                <a:ea typeface="KaiTi" pitchFamily="49" charset="-122"/>
              </a:rPr>
              <a:t>描</a:t>
            </a:r>
            <a:r>
              <a:rPr lang="zh-TW" altLang="en-US" b="1">
                <a:solidFill>
                  <a:schemeClr val="bg1"/>
                </a:solidFill>
                <a:latin typeface="KaiTi" pitchFamily="49" charset="-122"/>
                <a:ea typeface="KaiTi" pitchFamily="49" charset="-122"/>
              </a:rPr>
              <a:t>写</a:t>
            </a:r>
            <a:r>
              <a:rPr lang="zh-CN" altLang="en-US" b="1">
                <a:solidFill>
                  <a:schemeClr val="bg1"/>
                </a:solidFill>
                <a:latin typeface="KaiTi" pitchFamily="49" charset="-122"/>
                <a:ea typeface="KaiTi" pitchFamily="49" charset="-122"/>
              </a:rPr>
              <a:t>我</a:t>
            </a:r>
            <a:r>
              <a:rPr lang="zh-TW" altLang="en-US" b="1">
                <a:solidFill>
                  <a:schemeClr val="bg1"/>
                </a:solidFill>
                <a:latin typeface="KaiTi" pitchFamily="49" charset="-122"/>
                <a:ea typeface="KaiTi" pitchFamily="49" charset="-122"/>
              </a:rPr>
              <a:t>们</a:t>
            </a:r>
            <a:r>
              <a:rPr lang="zh-CN" altLang="en-US" b="1">
                <a:solidFill>
                  <a:schemeClr val="bg1"/>
                </a:solidFill>
                <a:latin typeface="KaiTi" pitchFamily="49" charset="-122"/>
                <a:ea typeface="KaiTi" pitchFamily="49" charset="-122"/>
              </a:rPr>
              <a:t>可以</a:t>
            </a:r>
            <a:r>
              <a:rPr lang="zh-CN" altLang="en-US" b="1" dirty="0">
                <a:solidFill>
                  <a:schemeClr val="bg1"/>
                </a:solidFill>
                <a:latin typeface="KaiTi" pitchFamily="49" charset="-122"/>
                <a:ea typeface="KaiTi" pitchFamily="49" charset="-122"/>
              </a:rPr>
              <a:t>正式得</a:t>
            </a:r>
            <a:r>
              <a:rPr lang="zh-CN" altLang="en-US" b="1">
                <a:solidFill>
                  <a:schemeClr val="bg1"/>
                </a:solidFill>
                <a:latin typeface="KaiTi" pitchFamily="49" charset="-122"/>
                <a:ea typeface="KaiTi" pitchFamily="49" charset="-122"/>
              </a:rPr>
              <a:t>着天</a:t>
            </a:r>
            <a:r>
              <a:rPr lang="zh-TW" altLang="en-US" b="1">
                <a:solidFill>
                  <a:schemeClr val="bg1"/>
                </a:solidFill>
                <a:latin typeface="KaiTi" pitchFamily="49" charset="-122"/>
                <a:ea typeface="KaiTi" pitchFamily="49" charset="-122"/>
              </a:rPr>
              <a:t>国</a:t>
            </a:r>
            <a:r>
              <a:rPr lang="en-US" altLang="zh-CN" b="1">
                <a:solidFill>
                  <a:schemeClr val="bg1"/>
                </a:solidFill>
                <a:latin typeface="KaiTi" pitchFamily="49" charset="-122"/>
                <a:ea typeface="KaiTi" pitchFamily="49" charset="-122"/>
              </a:rPr>
              <a:t>.</a:t>
            </a:r>
            <a:endParaRPr lang="en-US" altLang="zh-CN" b="1" dirty="0">
              <a:solidFill>
                <a:schemeClr val="bg1"/>
              </a:solidFill>
              <a:latin typeface="KaiTi" pitchFamily="49" charset="-122"/>
              <a:ea typeface="KaiTi" pitchFamily="49" charset="-122"/>
            </a:endParaRPr>
          </a:p>
        </p:txBody>
      </p:sp>
      <p:sp>
        <p:nvSpPr>
          <p:cNvPr id="6" name="Text Box 4"/>
          <p:cNvSpPr txBox="1">
            <a:spLocks noChangeArrowheads="1"/>
          </p:cNvSpPr>
          <p:nvPr/>
        </p:nvSpPr>
        <p:spPr bwMode="auto">
          <a:xfrm>
            <a:off x="3529013" y="1484313"/>
            <a:ext cx="5651500" cy="1569660"/>
          </a:xfrm>
          <a:prstGeom prst="rect">
            <a:avLst/>
          </a:prstGeom>
          <a:gradFill rotWithShape="0">
            <a:gsLst>
              <a:gs pos="0">
                <a:srgbClr val="660066"/>
              </a:gs>
              <a:gs pos="100000">
                <a:schemeClr val="tx2"/>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719138" indent="-455613" eaLnBrk="1" hangingPunct="1">
              <a:defRPr/>
            </a:pPr>
            <a:r>
              <a:rPr lang="en-US" altLang="zh-CN" b="1">
                <a:solidFill>
                  <a:srgbClr val="FFFFFF"/>
                </a:solidFill>
                <a:effectLst>
                  <a:outerShdw blurRad="38100" dist="38100" dir="2700000" algn="tl">
                    <a:srgbClr val="000000">
                      <a:alpha val="43137"/>
                    </a:srgbClr>
                  </a:outerShdw>
                </a:effectLst>
                <a:cs typeface="Arial" charset="0"/>
              </a:rPr>
              <a:t>2.</a:t>
            </a:r>
            <a:r>
              <a:rPr lang="zh-CN" altLang="en-US" sz="32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安慰犹太信徒上帝的天国计划从未被放弃</a:t>
            </a:r>
            <a:r>
              <a:rPr lang="en-US" altLang="zh-TW" sz="32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a:t>
            </a:r>
            <a:r>
              <a:rPr lang="zh-CN" altLang="en-US" sz="32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 纵然整个民族拒绝了弥赛亚</a:t>
            </a:r>
            <a:endParaRPr lang="en-US" sz="3200" b="1" dirty="0">
              <a:solidFill>
                <a:schemeClr val="bg2"/>
              </a:solidFill>
              <a:effectLst>
                <a:outerShdw blurRad="38100" dist="38100" dir="2700000" algn="tl">
                  <a:srgbClr val="000000">
                    <a:alpha val="43137"/>
                  </a:srgbClr>
                </a:outerShdw>
              </a:effectLst>
              <a:latin typeface="KaiTi" pitchFamily="49" charset="-122"/>
              <a:ea typeface="KaiTi" pitchFamily="49" charset="-122"/>
              <a:cs typeface="Arial" charset="0"/>
            </a:endParaRPr>
          </a:p>
        </p:txBody>
      </p:sp>
      <p:sp>
        <p:nvSpPr>
          <p:cNvPr id="5" name="Text Box 4"/>
          <p:cNvSpPr txBox="1">
            <a:spLocks noChangeArrowheads="1"/>
          </p:cNvSpPr>
          <p:nvPr/>
        </p:nvSpPr>
        <p:spPr bwMode="auto">
          <a:xfrm>
            <a:off x="0" y="1484313"/>
            <a:ext cx="3276600" cy="1815882"/>
          </a:xfrm>
          <a:prstGeom prst="rect">
            <a:avLst/>
          </a:prstGeom>
          <a:gradFill rotWithShape="0">
            <a:gsLst>
              <a:gs pos="0">
                <a:srgbClr val="660066"/>
              </a:gs>
              <a:gs pos="100000">
                <a:schemeClr val="tx2"/>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720725" indent="-457200" eaLnBrk="1" hangingPunct="1">
              <a:buFontTx/>
              <a:buAutoNum type="arabicPeriod"/>
              <a:defRPr/>
            </a:pPr>
            <a:r>
              <a:rPr lang="zh-TW" altLang="en-US" sz="2800" b="1">
                <a:solidFill>
                  <a:schemeClr val="bg1"/>
                </a:solidFill>
                <a:latin typeface="KaiTi" pitchFamily="49" charset="-122"/>
                <a:ea typeface="KaiTi" pitchFamily="49" charset="-122"/>
              </a:rPr>
              <a:t>马</a:t>
            </a:r>
            <a:r>
              <a:rPr lang="zh-CN" altLang="en-US" sz="2800" b="1">
                <a:solidFill>
                  <a:schemeClr val="bg1"/>
                </a:solidFill>
                <a:latin typeface="KaiTi" pitchFamily="49" charset="-122"/>
                <a:ea typeface="KaiTi" pitchFamily="49" charset="-122"/>
              </a:rPr>
              <a:t>太福音是</a:t>
            </a:r>
            <a:r>
              <a:rPr lang="zh-TW" altLang="en-US" sz="2800" b="1">
                <a:solidFill>
                  <a:schemeClr val="bg1"/>
                </a:solidFill>
                <a:latin typeface="KaiTi" pitchFamily="49" charset="-122"/>
                <a:ea typeface="KaiTi" pitchFamily="49" charset="-122"/>
              </a:rPr>
              <a:t>设计给</a:t>
            </a:r>
            <a:r>
              <a:rPr lang="zh-CN" altLang="en-US" sz="2800" b="1">
                <a:solidFill>
                  <a:schemeClr val="bg1"/>
                </a:solidFill>
                <a:latin typeface="KaiTi" pitchFamily="49" charset="-122"/>
                <a:ea typeface="KaiTi" pitchFamily="49" charset="-122"/>
              </a:rPr>
              <a:t>不信的</a:t>
            </a:r>
            <a:r>
              <a:rPr lang="zh-TW" altLang="en-US" sz="2800" b="1">
                <a:solidFill>
                  <a:schemeClr val="bg1"/>
                </a:solidFill>
                <a:latin typeface="KaiTi" pitchFamily="49" charset="-122"/>
                <a:ea typeface="KaiTi" pitchFamily="49" charset="-122"/>
              </a:rPr>
              <a:t>犹</a:t>
            </a:r>
            <a:r>
              <a:rPr lang="zh-CN" altLang="en-US" sz="2800" b="1">
                <a:solidFill>
                  <a:schemeClr val="bg1"/>
                </a:solidFill>
                <a:latin typeface="KaiTi" pitchFamily="49" charset="-122"/>
                <a:ea typeface="KaiTi" pitchFamily="49" charset="-122"/>
              </a:rPr>
              <a:t>太人</a:t>
            </a:r>
            <a:r>
              <a:rPr lang="zh-TW" altLang="en-US" sz="2800" b="1">
                <a:solidFill>
                  <a:schemeClr val="bg1"/>
                </a:solidFill>
                <a:latin typeface="KaiTi" pitchFamily="49" charset="-122"/>
                <a:ea typeface="KaiTi" pitchFamily="49" charset="-122"/>
              </a:rPr>
              <a:t>来</a:t>
            </a:r>
            <a:r>
              <a:rPr lang="zh-CN" altLang="en-US" sz="2800" b="1">
                <a:solidFill>
                  <a:schemeClr val="bg1"/>
                </a:solidFill>
                <a:latin typeface="KaiTi" pitchFamily="49" charset="-122"/>
                <a:ea typeface="KaiTi" pitchFamily="49" charset="-122"/>
              </a:rPr>
              <a:t>说</a:t>
            </a:r>
            <a:r>
              <a:rPr lang="zh-CN" altLang="en-US" sz="2800" b="1" dirty="0">
                <a:solidFill>
                  <a:schemeClr val="bg1"/>
                </a:solidFill>
                <a:latin typeface="KaiTi" pitchFamily="49" charset="-122"/>
                <a:ea typeface="KaiTi" pitchFamily="49" charset="-122"/>
              </a:rPr>
              <a:t>服</a:t>
            </a:r>
            <a:r>
              <a:rPr lang="zh-CN" altLang="en-US" sz="2800" b="1">
                <a:solidFill>
                  <a:schemeClr val="bg1"/>
                </a:solidFill>
                <a:latin typeface="KaiTi" pitchFamily="49" charset="-122"/>
                <a:ea typeface="KaiTi" pitchFamily="49" charset="-122"/>
              </a:rPr>
              <a:t>基督就是</a:t>
            </a:r>
            <a:r>
              <a:rPr lang="zh-TW" altLang="en-US" sz="2800" b="1">
                <a:solidFill>
                  <a:schemeClr val="bg1"/>
                </a:solidFill>
                <a:latin typeface="KaiTi" pitchFamily="49" charset="-122"/>
                <a:ea typeface="KaiTi" pitchFamily="49" charset="-122"/>
              </a:rPr>
              <a:t>弥赛亚</a:t>
            </a:r>
            <a:endParaRPr lang="en-US" altLang="zh-CN" sz="2800" b="1" dirty="0">
              <a:solidFill>
                <a:schemeClr val="bg1"/>
              </a:solidFill>
              <a:effectLst>
                <a:outerShdw blurRad="38100" dist="38100" dir="2700000" algn="tl">
                  <a:srgbClr val="000000">
                    <a:alpha val="43137"/>
                  </a:srgbClr>
                </a:outerShdw>
              </a:effectLst>
              <a:cs typeface="Arial" charset="0"/>
            </a:endParaRPr>
          </a:p>
        </p:txBody>
      </p:sp>
      <p:sp>
        <p:nvSpPr>
          <p:cNvPr id="107524" name="Text Box 4"/>
          <p:cNvSpPr txBox="1">
            <a:spLocks noChangeArrowheads="1"/>
          </p:cNvSpPr>
          <p:nvPr/>
        </p:nvSpPr>
        <p:spPr bwMode="auto">
          <a:xfrm>
            <a:off x="0" y="908050"/>
            <a:ext cx="9144000" cy="461963"/>
          </a:xfrm>
          <a:prstGeom prst="rect">
            <a:avLst/>
          </a:prstGeom>
          <a:gradFill rotWithShape="0">
            <a:gsLst>
              <a:gs pos="0">
                <a:srgbClr val="660066"/>
              </a:gs>
              <a:gs pos="100000">
                <a:schemeClr val="tx2"/>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b="1">
                <a:solidFill>
                  <a:srgbClr val="FFFFFF"/>
                </a:solidFill>
                <a:latin typeface="KaiTi" pitchFamily="49" charset="-122"/>
                <a:ea typeface="KaiTi" pitchFamily="49" charset="-122"/>
                <a:cs typeface="Arial" charset="0"/>
              </a:rPr>
              <a:t>  马太福音有两个目的</a:t>
            </a:r>
            <a:r>
              <a:rPr lang="en-US" altLang="zh-CN" b="1">
                <a:solidFill>
                  <a:schemeClr val="bg2"/>
                </a:solidFill>
                <a:cs typeface="Arial" charset="0"/>
              </a:rPr>
              <a:t>  </a:t>
            </a:r>
            <a:endParaRPr lang="en-US" b="1" dirty="0">
              <a:solidFill>
                <a:schemeClr val="bg2"/>
              </a:solidFill>
              <a:cs typeface="Arial" charset="0"/>
            </a:endParaRPr>
          </a:p>
        </p:txBody>
      </p:sp>
      <p:sp>
        <p:nvSpPr>
          <p:cNvPr id="8" name="Text Box 4"/>
          <p:cNvSpPr txBox="1">
            <a:spLocks noChangeArrowheads="1"/>
          </p:cNvSpPr>
          <p:nvPr/>
        </p:nvSpPr>
        <p:spPr bwMode="auto">
          <a:xfrm>
            <a:off x="0" y="4581525"/>
            <a:ext cx="3348038" cy="2062103"/>
          </a:xfrm>
          <a:prstGeom prst="rect">
            <a:avLst/>
          </a:prstGeom>
          <a:gradFill rotWithShape="0">
            <a:gsLst>
              <a:gs pos="0">
                <a:srgbClr val="660066"/>
              </a:gs>
              <a:gs pos="100000">
                <a:schemeClr val="tx2"/>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defRPr/>
            </a:pPr>
            <a:r>
              <a:rPr lang="zh-CN" altLang="en-US" sz="3200" b="1">
                <a:solidFill>
                  <a:schemeClr val="bg1"/>
                </a:solidFill>
                <a:latin typeface="KaiTi" pitchFamily="49" charset="-122"/>
                <a:ea typeface="KaiTi" pitchFamily="49" charset="-122"/>
              </a:rPr>
              <a:t>第一</a:t>
            </a:r>
            <a:r>
              <a:rPr lang="zh-TW" altLang="en-US" sz="3200" b="1">
                <a:solidFill>
                  <a:schemeClr val="bg1"/>
                </a:solidFill>
                <a:latin typeface="KaiTi" pitchFamily="49" charset="-122"/>
                <a:ea typeface="KaiTi" pitchFamily="49" charset="-122"/>
              </a:rPr>
              <a:t>个</a:t>
            </a:r>
            <a:r>
              <a:rPr lang="zh-CN" altLang="en-US" sz="3200" b="1">
                <a:solidFill>
                  <a:schemeClr val="bg1"/>
                </a:solidFill>
                <a:latin typeface="KaiTi" pitchFamily="49" charset="-122"/>
                <a:ea typeface="KaiTi" pitchFamily="49" charset="-122"/>
              </a:rPr>
              <a:t>目的</a:t>
            </a:r>
            <a:r>
              <a:rPr lang="en-US" altLang="zh-CN" sz="3200" b="1">
                <a:solidFill>
                  <a:schemeClr val="bg1"/>
                </a:solidFill>
                <a:latin typeface="KaiTi" pitchFamily="49" charset="-122"/>
                <a:ea typeface="KaiTi" pitchFamily="49" charset="-122"/>
              </a:rPr>
              <a:t>,</a:t>
            </a:r>
            <a:r>
              <a:rPr lang="zh-CN" altLang="en-US" sz="3200" b="1">
                <a:solidFill>
                  <a:schemeClr val="bg1"/>
                </a:solidFill>
                <a:latin typeface="KaiTi" pitchFamily="49" charset="-122"/>
                <a:ea typeface="KaiTi" pitchFamily="49" charset="-122"/>
              </a:rPr>
              <a:t>基督</a:t>
            </a:r>
            <a:r>
              <a:rPr lang="zh-TW" altLang="en-US" sz="3200" b="1">
                <a:solidFill>
                  <a:schemeClr val="bg1"/>
                </a:solidFill>
                <a:latin typeface="KaiTi" pitchFamily="49" charset="-122"/>
                <a:ea typeface="KaiTi" pitchFamily="49" charset="-122"/>
              </a:rPr>
              <a:t>为弥赛亚</a:t>
            </a:r>
            <a:r>
              <a:rPr lang="zh-CN" altLang="en-US" sz="3200" b="1">
                <a:solidFill>
                  <a:schemeClr val="bg1"/>
                </a:solidFill>
                <a:latin typeface="KaiTi" pitchFamily="49" charset="-122"/>
                <a:ea typeface="KaiTi" pitchFamily="49" charset="-122"/>
              </a:rPr>
              <a:t>在</a:t>
            </a:r>
            <a:r>
              <a:rPr lang="zh-CN" altLang="en-US" sz="3200" b="1" dirty="0">
                <a:solidFill>
                  <a:schemeClr val="bg1"/>
                </a:solidFill>
                <a:latin typeface="KaiTi" pitchFamily="49" charset="-122"/>
                <a:ea typeface="KaiTi" pitchFamily="49" charset="-122"/>
              </a:rPr>
              <a:t>整本福音的每段</a:t>
            </a:r>
            <a:r>
              <a:rPr lang="zh-CN" altLang="en-US" sz="3200" b="1">
                <a:solidFill>
                  <a:schemeClr val="bg1"/>
                </a:solidFill>
                <a:latin typeface="KaiTi" pitchFamily="49" charset="-122"/>
                <a:ea typeface="KaiTi" pitchFamily="49" charset="-122"/>
              </a:rPr>
              <a:t>都有</a:t>
            </a:r>
            <a:r>
              <a:rPr lang="zh-TW" altLang="en-US" sz="3200" b="1">
                <a:solidFill>
                  <a:schemeClr val="bg1"/>
                </a:solidFill>
                <a:latin typeface="KaiTi" pitchFamily="49" charset="-122"/>
                <a:ea typeface="KaiTi" pitchFamily="49" charset="-122"/>
              </a:rPr>
              <a:t>显</a:t>
            </a:r>
            <a:r>
              <a:rPr lang="zh-CN" altLang="en-US" sz="3200" b="1">
                <a:solidFill>
                  <a:schemeClr val="bg1"/>
                </a:solidFill>
                <a:latin typeface="KaiTi" pitchFamily="49" charset="-122"/>
                <a:ea typeface="KaiTi" pitchFamily="49" charset="-122"/>
              </a:rPr>
              <a:t>示</a:t>
            </a:r>
            <a:r>
              <a:rPr lang="en-US" altLang="zh-CN" sz="3200" b="1" dirty="0">
                <a:solidFill>
                  <a:schemeClr val="bg1"/>
                </a:solidFill>
                <a:latin typeface="KaiTi" pitchFamily="49" charset="-122"/>
                <a:ea typeface="KaiTi" pitchFamily="49" charset="-122"/>
              </a:rPr>
              <a:t>.</a:t>
            </a:r>
            <a:endParaRPr lang="en-US" sz="3200" b="1" dirty="0">
              <a:solidFill>
                <a:schemeClr val="bg1"/>
              </a:solidFill>
              <a:effectLst>
                <a:outerShdw blurRad="38100" dist="38100" dir="2700000" algn="tl">
                  <a:srgbClr val="000000">
                    <a:alpha val="43137"/>
                  </a:srgbClr>
                </a:outerShdw>
              </a:effectLst>
              <a:cs typeface="Arial" charset="0"/>
            </a:endParaRPr>
          </a:p>
        </p:txBody>
      </p:sp>
      <p:sp>
        <p:nvSpPr>
          <p:cNvPr id="9" name="Text Box 4"/>
          <p:cNvSpPr txBox="1">
            <a:spLocks noChangeArrowheads="1"/>
          </p:cNvSpPr>
          <p:nvPr/>
        </p:nvSpPr>
        <p:spPr bwMode="auto">
          <a:xfrm>
            <a:off x="3529013" y="4581128"/>
            <a:ext cx="5614987" cy="1815882"/>
          </a:xfrm>
          <a:prstGeom prst="rect">
            <a:avLst/>
          </a:prstGeom>
          <a:gradFill rotWithShape="0">
            <a:gsLst>
              <a:gs pos="0">
                <a:srgbClr val="660066"/>
              </a:gs>
              <a:gs pos="100000">
                <a:schemeClr val="tx2"/>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273050" indent="-27305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Tx/>
              <a:buChar char="•"/>
              <a:defRPr/>
            </a:pPr>
            <a:r>
              <a:rPr lang="zh-CN" altLang="en-US" sz="28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马太的第二个目的</a:t>
            </a:r>
            <a:r>
              <a:rPr lang="en-US" altLang="zh-TW" sz="28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a:t>
            </a:r>
            <a:r>
              <a:rPr lang="zh-CN" altLang="en-US" sz="2800" b="1">
                <a:solidFill>
                  <a:srgbClr val="FFFFFF"/>
                </a:solidFill>
                <a:effectLst>
                  <a:outerShdw blurRad="38100" dist="38100" dir="2700000" algn="tl">
                    <a:srgbClr val="000000">
                      <a:alpha val="43137"/>
                    </a:srgbClr>
                  </a:outerShdw>
                </a:effectLst>
                <a:latin typeface="KaiTi" pitchFamily="49" charset="-122"/>
                <a:ea typeface="KaiTi" pitchFamily="49" charset="-122"/>
                <a:cs typeface="Arial" charset="0"/>
              </a:rPr>
              <a:t> 解释在犹太人拒绝下现行之天国计划。此论点并未能完整地在此书卷中表达。即使此论点已在书中被提及。</a:t>
            </a:r>
            <a:endParaRPr lang="en-US" sz="2800" b="1" dirty="0">
              <a:solidFill>
                <a:schemeClr val="bg2"/>
              </a:solidFill>
              <a:effectLst>
                <a:outerShdw blurRad="38100" dist="38100" dir="2700000" algn="tl">
                  <a:srgbClr val="000000">
                    <a:alpha val="43137"/>
                  </a:srgbClr>
                </a:outerShdw>
              </a:effectLst>
              <a:latin typeface="KaiTi" pitchFamily="49" charset="-122"/>
              <a:ea typeface="KaiTi" pitchFamily="49" charset="-122"/>
              <a:cs typeface="Arial" charset="0"/>
            </a:endParaRPr>
          </a:p>
        </p:txBody>
      </p:sp>
      <p:sp>
        <p:nvSpPr>
          <p:cNvPr id="3" name="Down Arrow 2"/>
          <p:cNvSpPr>
            <a:spLocks noChangeArrowheads="1"/>
          </p:cNvSpPr>
          <p:nvPr/>
        </p:nvSpPr>
        <p:spPr bwMode="auto">
          <a:xfrm>
            <a:off x="755576" y="3429000"/>
            <a:ext cx="1079500" cy="1223963"/>
          </a:xfrm>
          <a:prstGeom prst="downArrow">
            <a:avLst>
              <a:gd name="adj1" fmla="val 50000"/>
              <a:gd name="adj2" fmla="val 50019"/>
            </a:avLst>
          </a:prstGeom>
          <a:gradFill rotWithShape="1">
            <a:gsLst>
              <a:gs pos="0">
                <a:schemeClr val="bg1"/>
              </a:gs>
              <a:gs pos="100000">
                <a:schemeClr val="accent2"/>
              </a:gs>
            </a:gsLst>
            <a:lin ang="16440000"/>
          </a:gradFill>
          <a:ln w="9525">
            <a:solidFill>
              <a:schemeClr val="tx1"/>
            </a:solidFill>
            <a:round/>
            <a:headEnd/>
            <a:tailEnd/>
          </a:ln>
        </p:spPr>
        <p:txBody>
          <a:bodyPr/>
          <a:lstStyle/>
          <a:p>
            <a:endParaRPr lang="en-US"/>
          </a:p>
        </p:txBody>
      </p:sp>
      <p:sp>
        <p:nvSpPr>
          <p:cNvPr id="11" name="Down Arrow 10"/>
          <p:cNvSpPr>
            <a:spLocks noChangeArrowheads="1"/>
          </p:cNvSpPr>
          <p:nvPr/>
        </p:nvSpPr>
        <p:spPr bwMode="auto">
          <a:xfrm>
            <a:off x="6732240" y="3429000"/>
            <a:ext cx="1079500" cy="1223963"/>
          </a:xfrm>
          <a:prstGeom prst="downArrow">
            <a:avLst>
              <a:gd name="adj1" fmla="val 50000"/>
              <a:gd name="adj2" fmla="val 50019"/>
            </a:avLst>
          </a:prstGeom>
          <a:gradFill rotWithShape="1">
            <a:gsLst>
              <a:gs pos="0">
                <a:schemeClr val="bg1"/>
              </a:gs>
              <a:gs pos="100000">
                <a:schemeClr val="accent2"/>
              </a:gs>
            </a:gsLst>
            <a:lin ang="16440000"/>
          </a:gradFill>
          <a:ln w="9525">
            <a:solidFill>
              <a:schemeClr val="tx1"/>
            </a:solidFill>
            <a:round/>
            <a:headEnd/>
            <a:tailEnd/>
          </a:ln>
        </p:spPr>
        <p:txBody>
          <a:bodyPr/>
          <a:lstStyle/>
          <a:p>
            <a:endParaRPr lang="en-US"/>
          </a:p>
        </p:txBody>
      </p:sp>
      <p:sp>
        <p:nvSpPr>
          <p:cNvPr id="12" name="矩形 11"/>
          <p:cNvSpPr/>
          <p:nvPr/>
        </p:nvSpPr>
        <p:spPr>
          <a:xfrm>
            <a:off x="2286000" y="3013502"/>
            <a:ext cx="4572000" cy="461665"/>
          </a:xfrm>
          <a:prstGeom prst="rect">
            <a:avLst/>
          </a:prstGeom>
        </p:spPr>
        <p:txBody>
          <a:bodyPr>
            <a:spAutoFit/>
          </a:bodyPr>
          <a:lstStyle/>
          <a:p>
            <a:endParaRPr lang="en-US" altLang="zh-CN" dirty="0">
              <a:latin typeface="KaiTi" pitchFamily="49" charset="-122"/>
              <a:ea typeface="KaiTi"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107524">
                                            <p:bg/>
                                          </p:spTgt>
                                        </p:tgtEl>
                                        <p:attrNameLst>
                                          <p:attrName>style.visibility</p:attrName>
                                        </p:attrNameLst>
                                      </p:cBhvr>
                                      <p:to>
                                        <p:strVal val="visible"/>
                                      </p:to>
                                    </p:set>
                                    <p:animEffect transition="in" filter="checkerboard(across)">
                                      <p:cBhvr>
                                        <p:cTn id="7" dur="500"/>
                                        <p:tgtEl>
                                          <p:spTgt spid="107524">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107524">
                                            <p:txEl>
                                              <p:pRg st="0" end="0"/>
                                            </p:txEl>
                                          </p:spTgt>
                                        </p:tgtEl>
                                        <p:attrNameLst>
                                          <p:attrName>style.visibility</p:attrName>
                                        </p:attrNameLst>
                                      </p:cBhvr>
                                      <p:to>
                                        <p:strVal val="visible"/>
                                      </p:to>
                                    </p:set>
                                    <p:animEffect transition="in" filter="checkerboard(across)">
                                      <p:cBhvr>
                                        <p:cTn id="10" dur="500"/>
                                        <p:tgtEl>
                                          <p:spTgt spid="107524">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 presetClass="entr" presetSubtype="10" fill="hold" grpId="0"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checkerboard(across)">
                                      <p:cBhvr>
                                        <p:cTn id="15" dur="500"/>
                                        <p:tgtEl>
                                          <p:spTgt spid="5">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 presetClass="entr" presetSubtype="10" fill="hold" grpId="0" nodeType="clickEffect">
                                  <p:stCondLst>
                                    <p:cond delay="0"/>
                                  </p:stCondLst>
                                  <p:childTnLst>
                                    <p:set>
                                      <p:cBhvr>
                                        <p:cTn id="19" dur="1" fill="hold">
                                          <p:stCondLst>
                                            <p:cond delay="0"/>
                                          </p:stCondLst>
                                        </p:cTn>
                                        <p:tgtEl>
                                          <p:spTgt spid="6">
                                            <p:txEl>
                                              <p:pRg st="0" end="0"/>
                                            </p:txEl>
                                          </p:spTgt>
                                        </p:tgtEl>
                                        <p:attrNameLst>
                                          <p:attrName>style.visibility</p:attrName>
                                        </p:attrNameLst>
                                      </p:cBhvr>
                                      <p:to>
                                        <p:strVal val="visible"/>
                                      </p:to>
                                    </p:set>
                                    <p:animEffect transition="in" filter="checkerboard(across)">
                                      <p:cBhvr>
                                        <p:cTn id="20" dur="500"/>
                                        <p:tgtEl>
                                          <p:spTgt spid="6">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5" presetClass="entr" presetSubtype="10"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Effect transition="in" filter="checkerboard(across)">
                                      <p:cBhvr>
                                        <p:cTn id="25" dur="500"/>
                                        <p:tgtEl>
                                          <p:spTgt spid="7">
                                            <p:txEl>
                                              <p:pRg st="0" end="0"/>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up)">
                                      <p:cBhvr>
                                        <p:cTn id="30" dur="500"/>
                                        <p:tgtEl>
                                          <p:spTgt spid="3"/>
                                        </p:tgtEl>
                                      </p:cBhvr>
                                    </p:animEffect>
                                  </p:childTnLst>
                                </p:cTn>
                              </p:par>
                            </p:childTnLst>
                          </p:cTn>
                        </p:par>
                        <p:par>
                          <p:cTn id="31" fill="hold" nodeType="afterGroup">
                            <p:stCondLst>
                              <p:cond delay="500"/>
                            </p:stCondLst>
                            <p:childTnLst>
                              <p:par>
                                <p:cTn id="32" presetID="5" presetClass="entr" presetSubtype="10" fill="hold" grpId="0" nodeType="afterEffect">
                                  <p:stCondLst>
                                    <p:cond delay="0"/>
                                  </p:stCondLst>
                                  <p:childTnLst>
                                    <p:set>
                                      <p:cBhvr>
                                        <p:cTn id="33" dur="1" fill="hold">
                                          <p:stCondLst>
                                            <p:cond delay="0"/>
                                          </p:stCondLst>
                                        </p:cTn>
                                        <p:tgtEl>
                                          <p:spTgt spid="8">
                                            <p:txEl>
                                              <p:pRg st="0" end="0"/>
                                            </p:txEl>
                                          </p:spTgt>
                                        </p:tgtEl>
                                        <p:attrNameLst>
                                          <p:attrName>style.visibility</p:attrName>
                                        </p:attrNameLst>
                                      </p:cBhvr>
                                      <p:to>
                                        <p:strVal val="visible"/>
                                      </p:to>
                                    </p:set>
                                    <p:animEffect transition="in" filter="checkerboard(across)">
                                      <p:cBhvr>
                                        <p:cTn id="34" dur="500"/>
                                        <p:tgtEl>
                                          <p:spTgt spid="8">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nodeType="afterGroup">
                            <p:stCondLst>
                              <p:cond delay="500"/>
                            </p:stCondLst>
                            <p:childTnLst>
                              <p:par>
                                <p:cTn id="41" presetID="5" presetClass="entr" presetSubtype="10" fill="hold" grpId="0" nodeType="afterEffect">
                                  <p:stCondLst>
                                    <p:cond delay="0"/>
                                  </p:stCondLst>
                                  <p:childTnLst>
                                    <p:set>
                                      <p:cBhvr>
                                        <p:cTn id="42" dur="1" fill="hold">
                                          <p:stCondLst>
                                            <p:cond delay="0"/>
                                          </p:stCondLst>
                                        </p:cTn>
                                        <p:tgtEl>
                                          <p:spTgt spid="9">
                                            <p:txEl>
                                              <p:pRg st="0" end="0"/>
                                            </p:txEl>
                                          </p:spTgt>
                                        </p:tgtEl>
                                        <p:attrNameLst>
                                          <p:attrName>style.visibility</p:attrName>
                                        </p:attrNameLst>
                                      </p:cBhvr>
                                      <p:to>
                                        <p:strVal val="visible"/>
                                      </p:to>
                                    </p:set>
                                    <p:animEffect transition="in" filter="checkerboard(across)">
                                      <p:cBhvr>
                                        <p:cTn id="43"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utoUpdateAnimBg="0"/>
      <p:bldP spid="6" grpId="0" build="p" autoUpdateAnimBg="0"/>
      <p:bldP spid="5" grpId="0" build="p" autoUpdateAnimBg="0"/>
      <p:bldP spid="107524" grpId="0" build="p" animBg="1" autoUpdateAnimBg="0"/>
      <p:bldP spid="8" grpId="0" build="p" autoUpdateAnimBg="0"/>
      <p:bldP spid="9" grpId="0" build="p" autoUpdateAnimBg="0"/>
      <p:bldP spid="3" grpId="0" animBg="1"/>
      <p:bldP spid="11"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214017" name="Text Box 2"/>
          <p:cNvSpPr txBox="1">
            <a:spLocks noChangeArrowheads="1"/>
          </p:cNvSpPr>
          <p:nvPr/>
        </p:nvSpPr>
        <p:spPr bwMode="auto">
          <a:xfrm>
            <a:off x="8502650" y="76200"/>
            <a:ext cx="488950" cy="45720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cs typeface="SimSun" charset="0"/>
              </a:rPr>
              <a:t>71</a:t>
            </a:r>
            <a:endParaRPr lang="en-US" altLang="zh-CN">
              <a:solidFill>
                <a:srgbClr val="000000"/>
              </a:solidFill>
              <a:latin typeface="Times New Roman" charset="0"/>
              <a:cs typeface="SimSun" charset="0"/>
            </a:endParaRPr>
          </a:p>
        </p:txBody>
      </p:sp>
      <p:sp>
        <p:nvSpPr>
          <p:cNvPr id="214018" name="Text Box 3"/>
          <p:cNvSpPr txBox="1">
            <a:spLocks noChangeArrowheads="1"/>
          </p:cNvSpPr>
          <p:nvPr/>
        </p:nvSpPr>
        <p:spPr bwMode="auto">
          <a:xfrm>
            <a:off x="4074045" y="291019"/>
            <a:ext cx="1008610" cy="584775"/>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3200" b="1">
                <a:solidFill>
                  <a:srgbClr val="FFFFFF"/>
                </a:solidFill>
                <a:latin typeface="Times" charset="0"/>
                <a:ea typeface="楷体" charset="0"/>
                <a:cs typeface="楷体" charset="0"/>
              </a:rPr>
              <a:t>综</a:t>
            </a:r>
            <a:r>
              <a:rPr lang="zh-CN" altLang="en-US" sz="3200" b="1">
                <a:solidFill>
                  <a:srgbClr val="FFFFFF"/>
                </a:solidFill>
                <a:latin typeface="Times" charset="0"/>
                <a:ea typeface="楷体" charset="0"/>
                <a:cs typeface="楷体" charset="0"/>
              </a:rPr>
              <a:t>合</a:t>
            </a:r>
            <a:endParaRPr lang="zh-CN" altLang="en-US" sz="3200" b="1" dirty="0">
              <a:solidFill>
                <a:srgbClr val="FFFFFF"/>
              </a:solidFill>
              <a:latin typeface="Times" charset="0"/>
              <a:ea typeface="楷体" charset="0"/>
              <a:cs typeface="楷体" charset="0"/>
            </a:endParaRPr>
          </a:p>
        </p:txBody>
      </p:sp>
      <p:sp>
        <p:nvSpPr>
          <p:cNvPr id="109572" name="Text Box 4"/>
          <p:cNvSpPr txBox="1">
            <a:spLocks noChangeArrowheads="1"/>
          </p:cNvSpPr>
          <p:nvPr/>
        </p:nvSpPr>
        <p:spPr bwMode="auto">
          <a:xfrm>
            <a:off x="152400" y="1166813"/>
            <a:ext cx="3655168"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rgbClr val="FFFFFF"/>
                </a:solidFill>
                <a:latin typeface="Times" charset="0"/>
                <a:cs typeface="SimSun" charset="0"/>
              </a:rPr>
              <a:t>1:1</a:t>
            </a:r>
            <a:r>
              <a:rPr lang="en-US" altLang="zh-CN" b="1" dirty="0">
                <a:solidFill>
                  <a:srgbClr val="FFFFFF"/>
                </a:solidFill>
              </a:rPr>
              <a:t>–</a:t>
            </a:r>
            <a:r>
              <a:rPr lang="en-US" altLang="zh-CN" sz="2800" b="1" dirty="0">
                <a:solidFill>
                  <a:srgbClr val="FFFFFF"/>
                </a:solidFill>
                <a:latin typeface="Times" charset="0"/>
                <a:cs typeface="SimSun" charset="0"/>
              </a:rPr>
              <a:t>4:11	</a:t>
            </a:r>
            <a:r>
              <a:rPr lang="en-US" altLang="zh-CN" sz="2800" b="1" dirty="0">
                <a:solidFill>
                  <a:srgbClr val="FFFFFF"/>
                </a:solidFill>
                <a:latin typeface="楷体" charset="0"/>
                <a:ea typeface="楷体" charset="0"/>
                <a:cs typeface="楷体" charset="0"/>
              </a:rPr>
              <a:t>降</a:t>
            </a:r>
            <a:r>
              <a:rPr lang="zh-CN" altLang="en-US" sz="2800" b="1" dirty="0">
                <a:solidFill>
                  <a:srgbClr val="FFFFFF"/>
                </a:solidFill>
                <a:latin typeface="楷体" charset="0"/>
                <a:ea typeface="楷体" charset="0"/>
                <a:cs typeface="楷体" charset="0"/>
              </a:rPr>
              <a:t>生</a:t>
            </a:r>
            <a:r>
              <a:rPr lang="en-US" altLang="zh-CN" sz="2800" b="1" dirty="0">
                <a:solidFill>
                  <a:srgbClr val="FFFFFF"/>
                </a:solidFill>
                <a:latin typeface="楷体" charset="0"/>
                <a:ea typeface="楷体" charset="0"/>
                <a:cs typeface="楷体" charset="0"/>
              </a:rPr>
              <a:t>/</a:t>
            </a:r>
            <a:r>
              <a:rPr lang="en-US" altLang="zh-CN" sz="2800" b="1" dirty="0" err="1">
                <a:solidFill>
                  <a:srgbClr val="FFFFFF"/>
                </a:solidFill>
                <a:latin typeface="楷体" charset="0"/>
                <a:ea typeface="楷体" charset="0"/>
                <a:cs typeface="楷体" charset="0"/>
              </a:rPr>
              <a:t>肯定</a:t>
            </a:r>
            <a:endParaRPr lang="zh-CN" altLang="en-US" sz="2800" b="1" dirty="0">
              <a:solidFill>
                <a:srgbClr val="FFFFFF"/>
              </a:solidFill>
              <a:latin typeface="楷体" charset="0"/>
              <a:ea typeface="楷体" charset="0"/>
              <a:cs typeface="楷体" charset="0"/>
            </a:endParaRPr>
          </a:p>
        </p:txBody>
      </p:sp>
      <p:sp>
        <p:nvSpPr>
          <p:cNvPr id="109573" name="Text Box 5"/>
          <p:cNvSpPr txBox="1">
            <a:spLocks noChangeArrowheads="1"/>
          </p:cNvSpPr>
          <p:nvPr/>
        </p:nvSpPr>
        <p:spPr bwMode="auto">
          <a:xfrm>
            <a:off x="568325" y="1979613"/>
            <a:ext cx="4857750" cy="519112"/>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rgbClr val="FFFFFF"/>
                </a:solidFill>
                <a:latin typeface="Times" charset="0"/>
                <a:cs typeface="SimSun" charset="0"/>
              </a:rPr>
              <a:t>4:12–7:29	</a:t>
            </a:r>
            <a:r>
              <a:rPr lang="en-US" altLang="zh-CN" sz="2800" b="1" dirty="0">
                <a:solidFill>
                  <a:srgbClr val="FFFFFF"/>
                </a:solidFill>
                <a:latin typeface="楷体" charset="0"/>
                <a:ea typeface="楷体" charset="0"/>
                <a:cs typeface="楷体" charset="0"/>
              </a:rPr>
              <a:t>早</a:t>
            </a:r>
            <a:r>
              <a:rPr lang="zh-CN" altLang="en-US" sz="2800" b="1" dirty="0">
                <a:solidFill>
                  <a:srgbClr val="FFFFFF"/>
                </a:solidFill>
                <a:latin typeface="楷体" charset="0"/>
                <a:ea typeface="楷体" charset="0"/>
                <a:cs typeface="楷体" charset="0"/>
              </a:rPr>
              <a:t>期的事工</a:t>
            </a:r>
            <a:r>
              <a:rPr lang="en-US" altLang="zh-CN" sz="2800" b="1" dirty="0">
                <a:solidFill>
                  <a:srgbClr val="FFFFFF"/>
                </a:solidFill>
                <a:latin typeface="楷体" charset="0"/>
                <a:ea typeface="楷体" charset="0"/>
                <a:cs typeface="楷体" charset="0"/>
              </a:rPr>
              <a:t>/ 宣</a:t>
            </a:r>
            <a:r>
              <a:rPr lang="zh-CN" altLang="en-US" sz="2800" b="1" dirty="0">
                <a:solidFill>
                  <a:srgbClr val="FFFFFF"/>
                </a:solidFill>
                <a:latin typeface="楷体" charset="0"/>
                <a:ea typeface="楷体" charset="0"/>
                <a:cs typeface="楷体" charset="0"/>
              </a:rPr>
              <a:t>告</a:t>
            </a:r>
          </a:p>
        </p:txBody>
      </p:sp>
      <p:sp>
        <p:nvSpPr>
          <p:cNvPr id="109574" name="Text Box 6"/>
          <p:cNvSpPr txBox="1">
            <a:spLocks noChangeArrowheads="1"/>
          </p:cNvSpPr>
          <p:nvPr/>
        </p:nvSpPr>
        <p:spPr bwMode="auto">
          <a:xfrm>
            <a:off x="1044575" y="2792413"/>
            <a:ext cx="2731838"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rgbClr val="FFFFFF"/>
                </a:solidFill>
                <a:latin typeface="Times" charset="0"/>
                <a:cs typeface="SimSun" charset="0"/>
              </a:rPr>
              <a:t>8–10	</a:t>
            </a:r>
            <a:r>
              <a:rPr lang="en-US" altLang="zh-CN" sz="2800" b="1" dirty="0">
                <a:solidFill>
                  <a:srgbClr val="FFFFFF"/>
                </a:solidFill>
                <a:latin typeface="楷体" charset="0"/>
                <a:ea typeface="楷体" charset="0"/>
                <a:cs typeface="楷体" charset="0"/>
              </a:rPr>
              <a:t>大</a:t>
            </a:r>
            <a:r>
              <a:rPr lang="zh-CN" altLang="en-US" sz="2800" b="1" dirty="0">
                <a:solidFill>
                  <a:srgbClr val="FFFFFF"/>
                </a:solidFill>
                <a:latin typeface="楷体" charset="0"/>
                <a:ea typeface="楷体" charset="0"/>
                <a:cs typeface="楷体" charset="0"/>
              </a:rPr>
              <a:t>能</a:t>
            </a:r>
            <a:r>
              <a:rPr lang="en-US" altLang="zh-CN" sz="2800" b="1" dirty="0">
                <a:solidFill>
                  <a:srgbClr val="FFFFFF"/>
                </a:solidFill>
                <a:latin typeface="楷体" charset="0"/>
                <a:ea typeface="楷体" charset="0"/>
                <a:cs typeface="楷体" charset="0"/>
              </a:rPr>
              <a:t>/</a:t>
            </a:r>
            <a:r>
              <a:rPr lang="zh-TW" altLang="en-US" sz="2800" b="1" dirty="0">
                <a:solidFill>
                  <a:srgbClr val="FFFFFF"/>
                </a:solidFill>
                <a:latin typeface="楷体" charset="0"/>
                <a:ea typeface="楷体" charset="0"/>
                <a:cs typeface="楷体" charset="0"/>
              </a:rPr>
              <a:t>权</a:t>
            </a:r>
            <a:r>
              <a:rPr lang="en-US" altLang="zh-CN" sz="2800" b="1" dirty="0">
                <a:solidFill>
                  <a:srgbClr val="FFFFFF"/>
                </a:solidFill>
                <a:latin typeface="楷体" charset="0"/>
                <a:ea typeface="楷体" charset="0"/>
                <a:cs typeface="楷体" charset="0"/>
              </a:rPr>
              <a:t>柄</a:t>
            </a:r>
            <a:endParaRPr lang="zh-CN" altLang="en-US" sz="2800" b="1" dirty="0">
              <a:solidFill>
                <a:srgbClr val="FFFFFF"/>
              </a:solidFill>
              <a:latin typeface="楷体" charset="0"/>
              <a:ea typeface="楷体" charset="0"/>
              <a:cs typeface="楷体" charset="0"/>
            </a:endParaRPr>
          </a:p>
        </p:txBody>
      </p:sp>
      <p:sp>
        <p:nvSpPr>
          <p:cNvPr id="109575" name="Text Box 7"/>
          <p:cNvSpPr txBox="1">
            <a:spLocks noChangeArrowheads="1"/>
          </p:cNvSpPr>
          <p:nvPr/>
        </p:nvSpPr>
        <p:spPr bwMode="auto">
          <a:xfrm>
            <a:off x="1763688" y="3571409"/>
            <a:ext cx="3567378"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b="1" dirty="0">
                <a:solidFill>
                  <a:srgbClr val="FFFFFF"/>
                </a:solidFill>
                <a:latin typeface="Times" charset="0"/>
                <a:cs typeface="SimSun" charset="0"/>
              </a:rPr>
              <a:t>11:1–16:12	</a:t>
            </a:r>
            <a:r>
              <a:rPr lang="en-US" altLang="zh-CN" sz="2800" b="1" dirty="0">
                <a:solidFill>
                  <a:srgbClr val="FFFFFF"/>
                </a:solidFill>
                <a:latin typeface="楷体" charset="0"/>
                <a:ea typeface="楷体" charset="0"/>
                <a:cs typeface="楷体" charset="0"/>
              </a:rPr>
              <a:t>拒</a:t>
            </a:r>
            <a:r>
              <a:rPr lang="zh-CN" altLang="en-US" sz="2800" b="1" dirty="0">
                <a:solidFill>
                  <a:srgbClr val="FFFFFF"/>
                </a:solidFill>
                <a:latin typeface="楷体" charset="0"/>
                <a:ea typeface="楷体" charset="0"/>
                <a:cs typeface="楷体" charset="0"/>
              </a:rPr>
              <a:t>绝</a:t>
            </a:r>
            <a:r>
              <a:rPr lang="en-US" altLang="zh-CN" sz="2800" b="1" dirty="0">
                <a:solidFill>
                  <a:srgbClr val="FFFFFF"/>
                </a:solidFill>
                <a:latin typeface="楷体" charset="0"/>
                <a:ea typeface="楷体" charset="0"/>
                <a:cs typeface="楷体" charset="0"/>
              </a:rPr>
              <a:t>/推</a:t>
            </a:r>
            <a:r>
              <a:rPr lang="zh-TW" altLang="en-US" sz="2800" b="1" dirty="0">
                <a:solidFill>
                  <a:srgbClr val="FFFFFF"/>
                </a:solidFill>
                <a:latin typeface="楷体" charset="0"/>
                <a:ea typeface="楷体" charset="0"/>
                <a:cs typeface="楷体" charset="0"/>
              </a:rPr>
              <a:t>迟</a:t>
            </a:r>
            <a:r>
              <a:rPr lang="en-US" altLang="zh-CN" sz="2800" b="1" dirty="0">
                <a:solidFill>
                  <a:srgbClr val="FFFFFF"/>
                </a:solidFill>
                <a:latin typeface="Times" charset="0"/>
                <a:cs typeface="SimSun" charset="0"/>
              </a:rPr>
              <a:t> </a:t>
            </a:r>
            <a:endParaRPr lang="zh-CN" altLang="en-US" sz="2800" b="1" dirty="0">
              <a:solidFill>
                <a:srgbClr val="FFFFFF"/>
              </a:solidFill>
              <a:latin typeface="Times" charset="0"/>
              <a:cs typeface="SimSun" charset="0"/>
            </a:endParaRPr>
          </a:p>
        </p:txBody>
      </p:sp>
      <p:sp>
        <p:nvSpPr>
          <p:cNvPr id="109576" name="Text Box 8"/>
          <p:cNvSpPr txBox="1">
            <a:spLocks noChangeArrowheads="1"/>
          </p:cNvSpPr>
          <p:nvPr/>
        </p:nvSpPr>
        <p:spPr bwMode="auto">
          <a:xfrm>
            <a:off x="2222546" y="4415959"/>
            <a:ext cx="4390946"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b="1" dirty="0">
                <a:solidFill>
                  <a:srgbClr val="FFFFFF"/>
                </a:solidFill>
                <a:latin typeface="Times" charset="0"/>
                <a:cs typeface="SimSun" charset="0"/>
              </a:rPr>
              <a:t>16:13–20:34	</a:t>
            </a:r>
            <a:r>
              <a:rPr lang="zh-TW" altLang="en-US" sz="2800" b="1" dirty="0">
                <a:solidFill>
                  <a:srgbClr val="FFFFFF"/>
                </a:solidFill>
                <a:latin typeface="Times" charset="0"/>
                <a:ea typeface="楷体" charset="0"/>
                <a:cs typeface="楷体" charset="0"/>
              </a:rPr>
              <a:t>预备门</a:t>
            </a:r>
            <a:r>
              <a:rPr lang="zh-CN" altLang="en-US" sz="2800" b="1" dirty="0">
                <a:solidFill>
                  <a:srgbClr val="FFFFFF"/>
                </a:solidFill>
                <a:latin typeface="Times" charset="0"/>
                <a:ea typeface="楷体" charset="0"/>
                <a:cs typeface="楷体" charset="0"/>
              </a:rPr>
              <a:t>徒</a:t>
            </a:r>
          </a:p>
        </p:txBody>
      </p:sp>
      <p:sp>
        <p:nvSpPr>
          <p:cNvPr id="109577" name="Text Box 9"/>
          <p:cNvSpPr txBox="1">
            <a:spLocks noChangeArrowheads="1"/>
          </p:cNvSpPr>
          <p:nvPr/>
        </p:nvSpPr>
        <p:spPr bwMode="auto">
          <a:xfrm>
            <a:off x="3203848" y="5230813"/>
            <a:ext cx="3259601"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b="1" dirty="0">
                <a:solidFill>
                  <a:srgbClr val="FFFFFF"/>
                </a:solidFill>
                <a:latin typeface="Times" charset="0"/>
                <a:cs typeface="SimSun" charset="0"/>
              </a:rPr>
              <a:t>21–27	</a:t>
            </a:r>
            <a:r>
              <a:rPr lang="en-US" altLang="zh-CN" sz="2800" b="1" dirty="0">
                <a:solidFill>
                  <a:srgbClr val="FFFFFF"/>
                </a:solidFill>
                <a:latin typeface="楷体" charset="0"/>
                <a:ea typeface="楷体" charset="0"/>
                <a:cs typeface="楷体" charset="0"/>
              </a:rPr>
              <a:t>正</a:t>
            </a:r>
            <a:r>
              <a:rPr lang="zh-CN" altLang="en-US" sz="2800" b="1" dirty="0">
                <a:solidFill>
                  <a:srgbClr val="FFFFFF"/>
                </a:solidFill>
                <a:latin typeface="楷体" charset="0"/>
                <a:ea typeface="楷体" charset="0"/>
                <a:cs typeface="楷体" charset="0"/>
              </a:rPr>
              <a:t>式介绍</a:t>
            </a:r>
            <a:r>
              <a:rPr lang="en-US" altLang="zh-CN" sz="2800" b="1" dirty="0">
                <a:solidFill>
                  <a:srgbClr val="FFFFFF"/>
                </a:solidFill>
                <a:latin typeface="楷体" charset="0"/>
                <a:ea typeface="楷体" charset="0"/>
                <a:cs typeface="楷体" charset="0"/>
              </a:rPr>
              <a:t>/</a:t>
            </a:r>
            <a:r>
              <a:rPr lang="en-US" altLang="zh-CN" b="1" dirty="0">
                <a:solidFill>
                  <a:srgbClr val="FFFFFF"/>
                </a:solidFill>
                <a:latin typeface="楷体" charset="0"/>
                <a:ea typeface="楷体" charset="0"/>
                <a:cs typeface="楷体" charset="0"/>
              </a:rPr>
              <a:t>拒</a:t>
            </a:r>
            <a:r>
              <a:rPr lang="zh-CN" altLang="en-US" b="1" dirty="0">
                <a:solidFill>
                  <a:srgbClr val="FFFFFF"/>
                </a:solidFill>
                <a:latin typeface="楷体" charset="0"/>
                <a:ea typeface="楷体" charset="0"/>
                <a:cs typeface="楷体" charset="0"/>
              </a:rPr>
              <a:t>绝</a:t>
            </a:r>
            <a:r>
              <a:rPr lang="zh-CN" altLang="en-US" dirty="0">
                <a:solidFill>
                  <a:srgbClr val="000000"/>
                </a:solidFill>
              </a:rPr>
              <a:t> </a:t>
            </a:r>
          </a:p>
        </p:txBody>
      </p:sp>
      <p:sp>
        <p:nvSpPr>
          <p:cNvPr id="109578" name="Text Box 10"/>
          <p:cNvSpPr txBox="1">
            <a:spLocks noChangeArrowheads="1"/>
          </p:cNvSpPr>
          <p:nvPr/>
        </p:nvSpPr>
        <p:spPr bwMode="auto">
          <a:xfrm>
            <a:off x="4255177" y="6043147"/>
            <a:ext cx="1468671" cy="523220"/>
          </a:xfrm>
          <a:prstGeom prst="rect">
            <a:avLst/>
          </a:prstGeom>
          <a:gradFill rotWithShape="0">
            <a:gsLst>
              <a:gs pos="0">
                <a:srgbClr val="24246F"/>
              </a:gs>
              <a:gs pos="100000">
                <a:srgbClr val="111133"/>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b="1" dirty="0">
                <a:solidFill>
                  <a:srgbClr val="FFFFFF"/>
                </a:solidFill>
                <a:latin typeface="Times" charset="0"/>
                <a:cs typeface="SimSun" charset="0"/>
              </a:rPr>
              <a:t>28</a:t>
            </a:r>
            <a:r>
              <a:rPr lang="en-US" altLang="zh-CN" sz="2800" b="1">
                <a:solidFill>
                  <a:srgbClr val="FFFFFF"/>
                </a:solidFill>
                <a:latin typeface="Times" charset="0"/>
                <a:cs typeface="SimSun" charset="0"/>
              </a:rPr>
              <a:t>	</a:t>
            </a:r>
            <a:r>
              <a:rPr lang="zh-TW" altLang="en-US" sz="2800" b="1">
                <a:solidFill>
                  <a:srgbClr val="FFFFFF"/>
                </a:solidFill>
                <a:latin typeface="Times" charset="0"/>
                <a:ea typeface="楷体" charset="0"/>
                <a:cs typeface="SimSun" charset="0"/>
              </a:rPr>
              <a:t>复</a:t>
            </a:r>
            <a:r>
              <a:rPr lang="zh-CN" altLang="en-US" sz="2800" b="1">
                <a:solidFill>
                  <a:srgbClr val="FFFFFF"/>
                </a:solidFill>
                <a:latin typeface="Times" charset="0"/>
                <a:ea typeface="楷体" charset="0"/>
                <a:cs typeface="楷体" charset="0"/>
              </a:rPr>
              <a:t>活</a:t>
            </a:r>
            <a:endParaRPr lang="zh-CN" altLang="en-US" sz="2800" b="1" dirty="0">
              <a:solidFill>
                <a:srgbClr val="FFFFFF"/>
              </a:solidFill>
              <a:latin typeface="Times" charset="0"/>
              <a:ea typeface="楷体" charset="0"/>
              <a:cs typeface="楷体" charset="0"/>
            </a:endParaRPr>
          </a:p>
        </p:txBody>
      </p:sp>
    </p:spTree>
    <p:extLst>
      <p:ext uri="{BB962C8B-B14F-4D97-AF65-F5344CB8AC3E}">
        <p14:creationId xmlns:p14="http://schemas.microsoft.com/office/powerpoint/2010/main" val="43529700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9572"/>
                                        </p:tgtEl>
                                        <p:attrNameLst>
                                          <p:attrName>style.visibility</p:attrName>
                                        </p:attrNameLst>
                                      </p:cBhvr>
                                      <p:to>
                                        <p:strVal val="visible"/>
                                      </p:to>
                                    </p:set>
                                    <p:anim calcmode="lin" valueType="num">
                                      <p:cBhvr additive="base">
                                        <p:cTn id="7" dur="500" fill="hold"/>
                                        <p:tgtEl>
                                          <p:spTgt spid="109572"/>
                                        </p:tgtEl>
                                        <p:attrNameLst>
                                          <p:attrName>ppt_x</p:attrName>
                                        </p:attrNameLst>
                                      </p:cBhvr>
                                      <p:tavLst>
                                        <p:tav tm="0">
                                          <p:val>
                                            <p:strVal val="0-#ppt_w/2"/>
                                          </p:val>
                                        </p:tav>
                                        <p:tav tm="100000">
                                          <p:val>
                                            <p:strVal val="#ppt_x"/>
                                          </p:val>
                                        </p:tav>
                                      </p:tavLst>
                                    </p:anim>
                                    <p:anim calcmode="lin" valueType="num">
                                      <p:cBhvr additive="base">
                                        <p:cTn id="8" dur="500" fill="hold"/>
                                        <p:tgtEl>
                                          <p:spTgt spid="1095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9573"/>
                                        </p:tgtEl>
                                        <p:attrNameLst>
                                          <p:attrName>style.visibility</p:attrName>
                                        </p:attrNameLst>
                                      </p:cBhvr>
                                      <p:to>
                                        <p:strVal val="visible"/>
                                      </p:to>
                                    </p:set>
                                    <p:anim calcmode="lin" valueType="num">
                                      <p:cBhvr additive="base">
                                        <p:cTn id="13" dur="500" fill="hold"/>
                                        <p:tgtEl>
                                          <p:spTgt spid="109573"/>
                                        </p:tgtEl>
                                        <p:attrNameLst>
                                          <p:attrName>ppt_x</p:attrName>
                                        </p:attrNameLst>
                                      </p:cBhvr>
                                      <p:tavLst>
                                        <p:tav tm="0">
                                          <p:val>
                                            <p:strVal val="0-#ppt_w/2"/>
                                          </p:val>
                                        </p:tav>
                                        <p:tav tm="100000">
                                          <p:val>
                                            <p:strVal val="#ppt_x"/>
                                          </p:val>
                                        </p:tav>
                                      </p:tavLst>
                                    </p:anim>
                                    <p:anim calcmode="lin" valueType="num">
                                      <p:cBhvr additive="base">
                                        <p:cTn id="14" dur="500" fill="hold"/>
                                        <p:tgtEl>
                                          <p:spTgt spid="10957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9574"/>
                                        </p:tgtEl>
                                        <p:attrNameLst>
                                          <p:attrName>style.visibility</p:attrName>
                                        </p:attrNameLst>
                                      </p:cBhvr>
                                      <p:to>
                                        <p:strVal val="visible"/>
                                      </p:to>
                                    </p:set>
                                    <p:anim calcmode="lin" valueType="num">
                                      <p:cBhvr additive="base">
                                        <p:cTn id="19" dur="500" fill="hold"/>
                                        <p:tgtEl>
                                          <p:spTgt spid="109574"/>
                                        </p:tgtEl>
                                        <p:attrNameLst>
                                          <p:attrName>ppt_x</p:attrName>
                                        </p:attrNameLst>
                                      </p:cBhvr>
                                      <p:tavLst>
                                        <p:tav tm="0">
                                          <p:val>
                                            <p:strVal val="0-#ppt_w/2"/>
                                          </p:val>
                                        </p:tav>
                                        <p:tav tm="100000">
                                          <p:val>
                                            <p:strVal val="#ppt_x"/>
                                          </p:val>
                                        </p:tav>
                                      </p:tavLst>
                                    </p:anim>
                                    <p:anim calcmode="lin" valueType="num">
                                      <p:cBhvr additive="base">
                                        <p:cTn id="20" dur="500" fill="hold"/>
                                        <p:tgtEl>
                                          <p:spTgt spid="109574"/>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9575"/>
                                        </p:tgtEl>
                                        <p:attrNameLst>
                                          <p:attrName>style.visibility</p:attrName>
                                        </p:attrNameLst>
                                      </p:cBhvr>
                                      <p:to>
                                        <p:strVal val="visible"/>
                                      </p:to>
                                    </p:set>
                                    <p:anim calcmode="lin" valueType="num">
                                      <p:cBhvr additive="base">
                                        <p:cTn id="25" dur="500" fill="hold"/>
                                        <p:tgtEl>
                                          <p:spTgt spid="109575"/>
                                        </p:tgtEl>
                                        <p:attrNameLst>
                                          <p:attrName>ppt_x</p:attrName>
                                        </p:attrNameLst>
                                      </p:cBhvr>
                                      <p:tavLst>
                                        <p:tav tm="0">
                                          <p:val>
                                            <p:strVal val="0-#ppt_w/2"/>
                                          </p:val>
                                        </p:tav>
                                        <p:tav tm="100000">
                                          <p:val>
                                            <p:strVal val="#ppt_x"/>
                                          </p:val>
                                        </p:tav>
                                      </p:tavLst>
                                    </p:anim>
                                    <p:anim calcmode="lin" valueType="num">
                                      <p:cBhvr additive="base">
                                        <p:cTn id="26" dur="500" fill="hold"/>
                                        <p:tgtEl>
                                          <p:spTgt spid="109575"/>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09576"/>
                                        </p:tgtEl>
                                        <p:attrNameLst>
                                          <p:attrName>style.visibility</p:attrName>
                                        </p:attrNameLst>
                                      </p:cBhvr>
                                      <p:to>
                                        <p:strVal val="visible"/>
                                      </p:to>
                                    </p:set>
                                    <p:anim calcmode="lin" valueType="num">
                                      <p:cBhvr additive="base">
                                        <p:cTn id="31" dur="500" fill="hold"/>
                                        <p:tgtEl>
                                          <p:spTgt spid="109576"/>
                                        </p:tgtEl>
                                        <p:attrNameLst>
                                          <p:attrName>ppt_x</p:attrName>
                                        </p:attrNameLst>
                                      </p:cBhvr>
                                      <p:tavLst>
                                        <p:tav tm="0">
                                          <p:val>
                                            <p:strVal val="0-#ppt_w/2"/>
                                          </p:val>
                                        </p:tav>
                                        <p:tav tm="100000">
                                          <p:val>
                                            <p:strVal val="#ppt_x"/>
                                          </p:val>
                                        </p:tav>
                                      </p:tavLst>
                                    </p:anim>
                                    <p:anim calcmode="lin" valueType="num">
                                      <p:cBhvr additive="base">
                                        <p:cTn id="32" dur="500" fill="hold"/>
                                        <p:tgtEl>
                                          <p:spTgt spid="109576"/>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09577"/>
                                        </p:tgtEl>
                                        <p:attrNameLst>
                                          <p:attrName>style.visibility</p:attrName>
                                        </p:attrNameLst>
                                      </p:cBhvr>
                                      <p:to>
                                        <p:strVal val="visible"/>
                                      </p:to>
                                    </p:set>
                                    <p:anim calcmode="lin" valueType="num">
                                      <p:cBhvr additive="base">
                                        <p:cTn id="37" dur="500" fill="hold"/>
                                        <p:tgtEl>
                                          <p:spTgt spid="109577"/>
                                        </p:tgtEl>
                                        <p:attrNameLst>
                                          <p:attrName>ppt_x</p:attrName>
                                        </p:attrNameLst>
                                      </p:cBhvr>
                                      <p:tavLst>
                                        <p:tav tm="0">
                                          <p:val>
                                            <p:strVal val="0-#ppt_w/2"/>
                                          </p:val>
                                        </p:tav>
                                        <p:tav tm="100000">
                                          <p:val>
                                            <p:strVal val="#ppt_x"/>
                                          </p:val>
                                        </p:tav>
                                      </p:tavLst>
                                    </p:anim>
                                    <p:anim calcmode="lin" valueType="num">
                                      <p:cBhvr additive="base">
                                        <p:cTn id="38" dur="500" fill="hold"/>
                                        <p:tgtEl>
                                          <p:spTgt spid="109577"/>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09578"/>
                                        </p:tgtEl>
                                        <p:attrNameLst>
                                          <p:attrName>style.visibility</p:attrName>
                                        </p:attrNameLst>
                                      </p:cBhvr>
                                      <p:to>
                                        <p:strVal val="visible"/>
                                      </p:to>
                                    </p:set>
                                    <p:anim calcmode="lin" valueType="num">
                                      <p:cBhvr additive="base">
                                        <p:cTn id="43" dur="500" fill="hold"/>
                                        <p:tgtEl>
                                          <p:spTgt spid="109578"/>
                                        </p:tgtEl>
                                        <p:attrNameLst>
                                          <p:attrName>ppt_x</p:attrName>
                                        </p:attrNameLst>
                                      </p:cBhvr>
                                      <p:tavLst>
                                        <p:tav tm="0">
                                          <p:val>
                                            <p:strVal val="0-#ppt_w/2"/>
                                          </p:val>
                                        </p:tav>
                                        <p:tav tm="100000">
                                          <p:val>
                                            <p:strVal val="#ppt_x"/>
                                          </p:val>
                                        </p:tav>
                                      </p:tavLst>
                                    </p:anim>
                                    <p:anim calcmode="lin" valueType="num">
                                      <p:cBhvr additive="base">
                                        <p:cTn id="44" dur="500" fill="hold"/>
                                        <p:tgtEl>
                                          <p:spTgt spid="1095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72" grpId="0" animBg="1" autoUpdateAnimBg="0"/>
      <p:bldP spid="109573" grpId="0" animBg="1" autoUpdateAnimBg="0"/>
      <p:bldP spid="109574" grpId="0" animBg="1" autoUpdateAnimBg="0"/>
      <p:bldP spid="109575" grpId="0" animBg="1" autoUpdateAnimBg="0"/>
      <p:bldP spid="109576" grpId="0" animBg="1" autoUpdateAnimBg="0"/>
      <p:bldP spid="109577" grpId="0" animBg="1" autoUpdateAnimBg="0"/>
      <p:bldP spid="109578" grpId="0" animBg="1"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39975" y="115888"/>
            <a:ext cx="5111750" cy="1041400"/>
          </a:xfrm>
        </p:spPr>
        <p:txBody>
          <a:bodyPr/>
          <a:lstStyle/>
          <a:p>
            <a:pPr>
              <a:defRPr/>
            </a:pPr>
            <a:r>
              <a:rPr lang="zh-CN" altLang="en-US" sz="4800" dirty="0">
                <a:latin typeface="KaiTi" pitchFamily="49" charset="-122"/>
                <a:ea typeface="KaiTi" pitchFamily="49" charset="-122"/>
              </a:rPr>
              <a:t>观察新约的结构</a:t>
            </a:r>
            <a:endParaRPr lang="en-US" sz="4800" dirty="0">
              <a:latin typeface="KaiTi" pitchFamily="49" charset="-122"/>
              <a:ea typeface="KaiTi" pitchFamily="49" charset="-122"/>
            </a:endParaRPr>
          </a:p>
        </p:txBody>
      </p:sp>
      <p:sp>
        <p:nvSpPr>
          <p:cNvPr id="379906" name="Text Box 5"/>
          <p:cNvSpPr txBox="1">
            <a:spLocks noChangeArrowheads="1"/>
          </p:cNvSpPr>
          <p:nvPr/>
        </p:nvSpPr>
        <p:spPr bwMode="auto">
          <a:xfrm>
            <a:off x="8578850" y="44450"/>
            <a:ext cx="527050" cy="4619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21</a:t>
            </a:r>
          </a:p>
        </p:txBody>
      </p:sp>
      <p:sp>
        <p:nvSpPr>
          <p:cNvPr id="4" name="TextBox 3"/>
          <p:cNvSpPr txBox="1"/>
          <p:nvPr/>
        </p:nvSpPr>
        <p:spPr>
          <a:xfrm>
            <a:off x="395536" y="1772816"/>
            <a:ext cx="8964488" cy="4401205"/>
          </a:xfrm>
          <a:prstGeom prst="rect">
            <a:avLst/>
          </a:prstGeom>
          <a:noFill/>
        </p:spPr>
        <p:txBody>
          <a:bodyPr>
            <a:spAutoFit/>
          </a:bodyPr>
          <a:lstStyle/>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福音书及使徒行传构成新约的</a:t>
            </a: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基</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底层及第二重基础。</a:t>
            </a:r>
            <a:endPar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四福音书均以作者的名字命名。</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历史的基础有两条柱</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 每条柱均有九卷书</a:t>
            </a:r>
            <a:endParaRPr lang="en-US" sz="2800" b="1" dirty="0">
              <a:solidFill>
                <a:srgbClr val="FFFFFF"/>
              </a:solidFill>
              <a:effectLst>
                <a:glow rad="114300">
                  <a:srgbClr val="000000">
                    <a:alpha val="88000"/>
                  </a:srgbClr>
                </a:glow>
              </a:effectLst>
              <a:latin typeface="Arial"/>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保罗给众教会的书信在左边的柱子中</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 全都与使徒</a:t>
            </a:r>
            <a:endPar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defRPr/>
            </a:pP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  行传吻合。</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保罗在使徒行传后</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 再没有写任何书信给教会。</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一般情况下书信皆以笔者命名</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 但保罗书信则以收</a:t>
            </a:r>
            <a:endPar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defRPr/>
            </a:pP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  信人命名</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希伯来书除外</a:t>
            </a:r>
            <a:r>
              <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rPr>
              <a:t>)</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每一卷以</a:t>
            </a:r>
            <a:r>
              <a:rPr lang="en-US" sz="2800" b="1" dirty="0">
                <a:solidFill>
                  <a:srgbClr val="FFFFFF"/>
                </a:solidFill>
                <a:effectLst>
                  <a:glow rad="114300">
                    <a:srgbClr val="000000">
                      <a:alpha val="88000"/>
                    </a:srgbClr>
                  </a:glow>
                </a:effectLst>
                <a:latin typeface="KaiTi" pitchFamily="49" charset="-122"/>
                <a:ea typeface="KaiTi" pitchFamily="49" charset="-122"/>
                <a:cs typeface="Arial"/>
              </a:rPr>
              <a:t> “ns”</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作书信名称字尾的均属保罗书信。</a:t>
            </a:r>
            <a:endParaRPr lang="en-US" altLang="zh-TW"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所有教牧书信均以</a:t>
            </a:r>
            <a:r>
              <a:rPr lang="en-US" sz="2800" b="1" dirty="0">
                <a:solidFill>
                  <a:srgbClr val="FFFFFF"/>
                </a:solidFill>
                <a:effectLst>
                  <a:glow rad="114300">
                    <a:srgbClr val="000000">
                      <a:alpha val="88000"/>
                    </a:srgbClr>
                  </a:glow>
                </a:effectLst>
                <a:latin typeface="KaiTi" pitchFamily="49" charset="-122"/>
                <a:ea typeface="KaiTi" pitchFamily="49" charset="-122"/>
                <a:cs typeface="Arial"/>
              </a:rPr>
              <a:t> “T”</a:t>
            </a:r>
            <a:r>
              <a:rPr lang="zh-CN" altLang="en-US" sz="2800" b="1" dirty="0">
                <a:solidFill>
                  <a:srgbClr val="FFFFFF"/>
                </a:solidFill>
                <a:effectLst>
                  <a:glow rad="114300">
                    <a:srgbClr val="000000">
                      <a:alpha val="88000"/>
                    </a:srgbClr>
                  </a:glow>
                </a:effectLst>
                <a:latin typeface="KaiTi" pitchFamily="49" charset="-122"/>
                <a:ea typeface="KaiTi" pitchFamily="49" charset="-122"/>
                <a:cs typeface="Arial"/>
              </a:rPr>
              <a:t>作书信名称字头。</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p:txBody>
      </p:sp>
      <p:pic>
        <p:nvPicPr>
          <p:cNvPr id="379908" name="Picture 4" descr="NTS 21 Building Structure.pn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0"/>
            <a:ext cx="2232025" cy="166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53360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261124" name="Text Box 2"/>
          <p:cNvSpPr txBox="1">
            <a:spLocks noChangeArrowheads="1"/>
          </p:cNvSpPr>
          <p:nvPr/>
        </p:nvSpPr>
        <p:spPr bwMode="auto">
          <a:xfrm>
            <a:off x="3933825" y="28733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b="1">
                <a:solidFill>
                  <a:schemeClr val="bg1"/>
                </a:solidFill>
                <a:latin typeface="Times" charset="0"/>
                <a:ea typeface="SimSun" charset="0"/>
                <a:cs typeface="SimSun" charset="0"/>
              </a:rPr>
              <a:t>大</a:t>
            </a:r>
            <a:r>
              <a:rPr lang="zh-TW" altLang="en-US" b="1">
                <a:solidFill>
                  <a:schemeClr val="bg1"/>
                </a:solidFill>
                <a:latin typeface="Times" charset="0"/>
                <a:ea typeface="SimSun" charset="0"/>
                <a:cs typeface="SimSun" charset="0"/>
              </a:rPr>
              <a:t>纲</a:t>
            </a:r>
            <a:endParaRPr lang="en-US" b="1" dirty="0">
              <a:solidFill>
                <a:schemeClr val="bg1"/>
              </a:solidFill>
              <a:cs typeface="Times New Roman" charset="0"/>
            </a:endParaRPr>
          </a:p>
        </p:txBody>
      </p:sp>
      <p:sp>
        <p:nvSpPr>
          <p:cNvPr id="261125" name="Text Box 3"/>
          <p:cNvSpPr txBox="1">
            <a:spLocks noChangeArrowheads="1"/>
          </p:cNvSpPr>
          <p:nvPr/>
        </p:nvSpPr>
        <p:spPr bwMode="auto">
          <a:xfrm>
            <a:off x="85026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73</a:t>
            </a:r>
            <a:endParaRPr lang="en-US">
              <a:solidFill>
                <a:schemeClr val="bg1"/>
              </a:solidFill>
              <a:cs typeface="Arial" charset="0"/>
            </a:endParaRPr>
          </a:p>
        </p:txBody>
      </p:sp>
      <p:sp>
        <p:nvSpPr>
          <p:cNvPr id="111620" name="Text Box 4"/>
          <p:cNvSpPr txBox="1">
            <a:spLocks noChangeArrowheads="1"/>
          </p:cNvSpPr>
          <p:nvPr/>
        </p:nvSpPr>
        <p:spPr bwMode="auto">
          <a:xfrm>
            <a:off x="467544" y="1484784"/>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chemeClr val="bg1"/>
                </a:solidFill>
                <a:cs typeface="Times New Roman" charset="0"/>
              </a:rPr>
              <a:t>	I. (1:1–4:11)</a:t>
            </a:r>
            <a:r>
              <a:rPr lang="zh-CN" altLang="en-US" b="1">
                <a:solidFill>
                  <a:schemeClr val="bg1"/>
                </a:solidFill>
                <a:latin typeface="KaiTi" pitchFamily="49" charset="-122"/>
                <a:ea typeface="KaiTi" pitchFamily="49" charset="-122"/>
                <a:cs typeface="Times New Roman" charset="0"/>
              </a:rPr>
              <a:t>基督的降</a:t>
            </a:r>
            <a:r>
              <a:rPr lang="zh-TW" altLang="en-US" b="1">
                <a:solidFill>
                  <a:schemeClr val="bg1"/>
                </a:solidFill>
                <a:latin typeface="KaiTi" pitchFamily="49" charset="-122"/>
                <a:ea typeface="KaiTi" pitchFamily="49" charset="-122"/>
                <a:cs typeface="Times New Roman" charset="0"/>
              </a:rPr>
              <a:t>临</a:t>
            </a:r>
            <a:r>
              <a:rPr lang="zh-CN" altLang="en-US" b="1">
                <a:solidFill>
                  <a:schemeClr val="bg1"/>
                </a:solidFill>
                <a:latin typeface="KaiTi" pitchFamily="49" charset="-122"/>
                <a:ea typeface="KaiTi" pitchFamily="49" charset="-122"/>
                <a:cs typeface="Times New Roman" charset="0"/>
              </a:rPr>
              <a:t>和</a:t>
            </a:r>
            <a:r>
              <a:rPr lang="zh-TW" altLang="en-US" b="1">
                <a:solidFill>
                  <a:schemeClr val="bg1"/>
                </a:solidFill>
                <a:latin typeface="KaiTi" pitchFamily="49" charset="-122"/>
                <a:ea typeface="KaiTi" pitchFamily="49" charset="-122"/>
                <a:cs typeface="Times New Roman" charset="0"/>
              </a:rPr>
              <a:t>认</a:t>
            </a:r>
            <a:r>
              <a:rPr lang="zh-CN" altLang="en-US" b="1">
                <a:solidFill>
                  <a:schemeClr val="bg1"/>
                </a:solidFill>
                <a:latin typeface="KaiTi" pitchFamily="49" charset="-122"/>
                <a:ea typeface="KaiTi" pitchFamily="49" charset="-122"/>
                <a:cs typeface="Times New Roman" charset="0"/>
              </a:rPr>
              <a:t>可，</a:t>
            </a:r>
            <a:r>
              <a:rPr lang="zh-TW" altLang="en-US" b="1">
                <a:solidFill>
                  <a:schemeClr val="bg1"/>
                </a:solidFill>
                <a:latin typeface="KaiTi" pitchFamily="49" charset="-122"/>
                <a:ea typeface="KaiTi" pitchFamily="49" charset="-122"/>
                <a:cs typeface="Times New Roman" charset="0"/>
              </a:rPr>
              <a:t>显</a:t>
            </a:r>
            <a:r>
              <a:rPr lang="zh-CN" altLang="en-US" b="1">
                <a:solidFill>
                  <a:schemeClr val="bg1"/>
                </a:solidFill>
                <a:latin typeface="KaiTi" pitchFamily="49" charset="-122"/>
                <a:ea typeface="KaiTi" pitchFamily="49" charset="-122"/>
                <a:cs typeface="Times New Roman" charset="0"/>
              </a:rPr>
              <a:t>示</a:t>
            </a:r>
            <a:r>
              <a:rPr lang="zh-CN" altLang="en-US" b="1" dirty="0">
                <a:solidFill>
                  <a:schemeClr val="bg1"/>
                </a:solidFill>
                <a:latin typeface="KaiTi" pitchFamily="49" charset="-122"/>
                <a:ea typeface="KaiTi" pitchFamily="49" charset="-122"/>
                <a:cs typeface="Times New Roman" charset="0"/>
              </a:rPr>
              <a:t>了</a:t>
            </a:r>
            <a:r>
              <a:rPr lang="zh-CN" altLang="en-US" b="1">
                <a:solidFill>
                  <a:schemeClr val="bg1"/>
                </a:solidFill>
                <a:latin typeface="KaiTi" pitchFamily="49" charset="-122"/>
                <a:ea typeface="KaiTi" pitchFamily="49" charset="-122"/>
                <a:cs typeface="Times New Roman" charset="0"/>
              </a:rPr>
              <a:t>他是</a:t>
            </a:r>
            <a:r>
              <a:rPr lang="zh-TW" altLang="en-US" b="1">
                <a:solidFill>
                  <a:schemeClr val="bg1"/>
                </a:solidFill>
                <a:latin typeface="KaiTi" pitchFamily="49" charset="-122"/>
                <a:ea typeface="KaiTi" pitchFamily="49" charset="-122"/>
                <a:cs typeface="Times New Roman" charset="0"/>
              </a:rPr>
              <a:t>弥赛亚</a:t>
            </a:r>
            <a:endParaRPr lang="en-US" altLang="zh-TW" b="1" dirty="0">
              <a:solidFill>
                <a:schemeClr val="bg1"/>
              </a:solidFill>
              <a:latin typeface="KaiTi" pitchFamily="49" charset="-122"/>
              <a:ea typeface="KaiTi" pitchFamily="49" charset="-122"/>
              <a:cs typeface="Times New Roman" charset="0"/>
            </a:endParaRPr>
          </a:p>
          <a:p>
            <a:pPr algn="ctr" eaLnBrk="1" hangingPunct="1"/>
            <a:r>
              <a:rPr lang="zh-TW" altLang="en-US" b="1" dirty="0">
                <a:solidFill>
                  <a:schemeClr val="bg1"/>
                </a:solidFill>
                <a:latin typeface="KaiTi" pitchFamily="49" charset="-122"/>
                <a:ea typeface="KaiTi" pitchFamily="49" charset="-122"/>
                <a:cs typeface="Times New Roman" charset="0"/>
              </a:rPr>
              <a:t>  </a:t>
            </a:r>
            <a:r>
              <a:rPr lang="zh-CN" altLang="en-US" b="1" dirty="0">
                <a:solidFill>
                  <a:schemeClr val="bg1"/>
                </a:solidFill>
                <a:latin typeface="KaiTi" pitchFamily="49" charset="-122"/>
                <a:ea typeface="KaiTi" pitchFamily="49" charset="-122"/>
                <a:cs typeface="Times New Roman" charset="0"/>
              </a:rPr>
              <a:t>和</a:t>
            </a:r>
            <a:r>
              <a:rPr lang="zh-CN" altLang="en-US" b="1">
                <a:solidFill>
                  <a:schemeClr val="bg1"/>
                </a:solidFill>
                <a:latin typeface="KaiTi" pitchFamily="49" charset="-122"/>
                <a:ea typeface="KaiTi" pitchFamily="49" charset="-122"/>
                <a:cs typeface="Times New Roman" charset="0"/>
              </a:rPr>
              <a:t>以色列正</a:t>
            </a:r>
            <a:r>
              <a:rPr lang="zh-TW" altLang="en-US" b="1">
                <a:solidFill>
                  <a:schemeClr val="bg1"/>
                </a:solidFill>
                <a:latin typeface="KaiTi" pitchFamily="49" charset="-122"/>
                <a:ea typeface="KaiTi" pitchFamily="49" charset="-122"/>
                <a:cs typeface="Times New Roman" charset="0"/>
              </a:rPr>
              <a:t>义</a:t>
            </a:r>
            <a:r>
              <a:rPr lang="zh-CN" altLang="en-US" b="1">
                <a:solidFill>
                  <a:schemeClr val="bg1"/>
                </a:solidFill>
                <a:latin typeface="KaiTi" pitchFamily="49" charset="-122"/>
                <a:ea typeface="KaiTi" pitchFamily="49" charset="-122"/>
                <a:cs typeface="Times New Roman" charset="0"/>
              </a:rPr>
              <a:t>的</a:t>
            </a:r>
            <a:r>
              <a:rPr lang="zh-CN" altLang="en-US" b="1" dirty="0">
                <a:solidFill>
                  <a:schemeClr val="bg1"/>
                </a:solidFill>
                <a:latin typeface="KaiTi" pitchFamily="49" charset="-122"/>
                <a:ea typeface="KaiTi" pitchFamily="49" charset="-122"/>
                <a:cs typeface="Times New Roman" charset="0"/>
              </a:rPr>
              <a:t>王。</a:t>
            </a:r>
            <a:endParaRPr lang="en-US" b="1" dirty="0">
              <a:solidFill>
                <a:schemeClr val="bg1"/>
              </a:solidFill>
              <a:latin typeface="KaiTi" pitchFamily="49" charset="-122"/>
              <a:ea typeface="KaiTi" pitchFamily="49" charset="-122"/>
              <a:cs typeface="Times New Roman" charset="0"/>
            </a:endParaRPr>
          </a:p>
        </p:txBody>
      </p:sp>
      <p:sp>
        <p:nvSpPr>
          <p:cNvPr id="2" name="Title 1"/>
          <p:cNvSpPr>
            <a:spLocks noGrp="1"/>
          </p:cNvSpPr>
          <p:nvPr>
            <p:ph type="title" idx="4294967295"/>
          </p:nvPr>
        </p:nvSpPr>
        <p:spPr>
          <a:xfrm>
            <a:off x="539552" y="0"/>
            <a:ext cx="8229600" cy="1143000"/>
          </a:xfrm>
        </p:spPr>
        <p:txBody>
          <a:bodyPr/>
          <a:lstStyle/>
          <a:p>
            <a:pPr algn="l">
              <a:defRPr/>
            </a:pPr>
            <a:br>
              <a:rPr lang="en-US" sz="2400" b="1" kern="1200" dirty="0">
                <a:solidFill>
                  <a:srgbClr val="FFFFFF"/>
                </a:solidFill>
                <a:latin typeface="Arial"/>
                <a:ea typeface="ＭＳ Ｐゴシック"/>
                <a:cs typeface="Times New Roman"/>
              </a:rPr>
            </a:br>
            <a:br>
              <a:rPr lang="en-US" sz="2400" b="1" kern="1200" dirty="0">
                <a:solidFill>
                  <a:srgbClr val="FFFFFF"/>
                </a:solidFill>
                <a:latin typeface="Arial"/>
                <a:ea typeface="ＭＳ Ｐゴシック"/>
                <a:cs typeface="Times New Roman"/>
              </a:rPr>
            </a:br>
            <a:r>
              <a:rPr lang="zh-TW" altLang="en-US" sz="2400" b="1" kern="1200" dirty="0">
                <a:solidFill>
                  <a:srgbClr val="FFFFFF"/>
                </a:solidFill>
                <a:latin typeface="Arial"/>
                <a:ea typeface="ＭＳ Ｐゴシック"/>
                <a:cs typeface="Times New Roman"/>
              </a:rPr>
              <a:t>                                       </a:t>
            </a:r>
            <a:r>
              <a:rPr lang="en-US" sz="2400" b="1" kern="1200" dirty="0">
                <a:solidFill>
                  <a:srgbClr val="FFFFFF"/>
                </a:solidFill>
                <a:latin typeface="Arial"/>
                <a:ea typeface="ＭＳ Ｐゴシック"/>
                <a:cs typeface="Times New Roman"/>
              </a:rPr>
              <a:t>4:12–7:29</a:t>
            </a:r>
            <a:r>
              <a:rPr lang="en-US" dirty="0"/>
              <a:t> </a:t>
            </a:r>
          </a:p>
        </p:txBody>
      </p:sp>
    </p:spTree>
    <p:extLst>
      <p:ext uri="{BB962C8B-B14F-4D97-AF65-F5344CB8AC3E}">
        <p14:creationId xmlns:p14="http://schemas.microsoft.com/office/powerpoint/2010/main" val="16215983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11620"/>
                                        </p:tgtEl>
                                        <p:attrNameLst>
                                          <p:attrName>style.visibility</p:attrName>
                                        </p:attrNameLst>
                                      </p:cBhvr>
                                      <p:to>
                                        <p:strVal val="visible"/>
                                      </p:to>
                                    </p:set>
                                    <p:anim calcmode="lin" valueType="num">
                                      <p:cBhvr>
                                        <p:cTn id="7" dur="500" fill="hold"/>
                                        <p:tgtEl>
                                          <p:spTgt spid="111620"/>
                                        </p:tgtEl>
                                        <p:attrNameLst>
                                          <p:attrName>ppt_w</p:attrName>
                                        </p:attrNameLst>
                                      </p:cBhvr>
                                      <p:tavLst>
                                        <p:tav tm="0">
                                          <p:val>
                                            <p:fltVal val="0"/>
                                          </p:val>
                                        </p:tav>
                                        <p:tav tm="100000">
                                          <p:val>
                                            <p:strVal val="#ppt_w"/>
                                          </p:val>
                                        </p:tav>
                                      </p:tavLst>
                                    </p:anim>
                                    <p:anim calcmode="lin" valueType="num">
                                      <p:cBhvr>
                                        <p:cTn id="8" dur="500" fill="hold"/>
                                        <p:tgtEl>
                                          <p:spTgt spid="1116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20" grpId="0" animBg="1" autoUpdateAnimBg="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
          <p:cNvPicPr>
            <a:picLocks noChangeAspect="1" noChangeArrowheads="1"/>
          </p:cNvPicPr>
          <p:nvPr/>
        </p:nvPicPr>
        <p:blipFill rotWithShape="1">
          <a:blip r:embed="rId2" cstate="screen">
            <a:extLst>
              <a:ext uri="{28A0092B-C50C-407E-A947-70E740481C1C}">
                <a14:useLocalDpi xmlns:a14="http://schemas.microsoft.com/office/drawing/2010/main" val="0"/>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4509120"/>
            <a:ext cx="8928100" cy="1015525"/>
          </a:xfrm>
          <a:prstGeom prst="rect">
            <a:avLst/>
          </a:prstGeom>
          <a:noFill/>
        </p:spPr>
        <p:txBody>
          <a:bodyPr wrap="square" lIns="91303" tIns="45652" rIns="91303" bIns="45652">
            <a:spAutoFit/>
          </a:bodyPr>
          <a:lstStyle/>
          <a:p>
            <a:pPr>
              <a:defRPr/>
            </a:pPr>
            <a:r>
              <a:rPr lang="zh-CN" altLang="en-US" sz="6000" b="1" dirty="0">
                <a:solidFill>
                  <a:srgbClr val="6BCBF4"/>
                </a:solidFill>
                <a:effectLst>
                  <a:glow rad="228600">
                    <a:srgbClr val="000000">
                      <a:alpha val="75000"/>
                    </a:srgbClr>
                  </a:glow>
                  <a:outerShdw blurRad="50800" dist="38100" dir="2700000" algn="tl" rotWithShape="0">
                    <a:srgbClr val="000000"/>
                  </a:outerShdw>
                </a:effectLst>
              </a:rPr>
              <a:t>有关耶稣诞生的预言</a:t>
            </a:r>
            <a:endParaRPr lang="en-US" sz="6000" b="1" dirty="0">
              <a:solidFill>
                <a:srgbClr val="6BCBF4"/>
              </a:solidFill>
              <a:effectLst>
                <a:glow rad="228600">
                  <a:srgbClr val="000000">
                    <a:alpha val="75000"/>
                  </a:srgbClr>
                </a:glow>
                <a:outerShdw blurRad="50800" dist="38100" dir="2700000" algn="tl" rotWithShape="0">
                  <a:srgbClr val="000000"/>
                </a:outerShdw>
              </a:effectLst>
            </a:endParaRPr>
          </a:p>
        </p:txBody>
      </p:sp>
      <p:sp>
        <p:nvSpPr>
          <p:cNvPr id="4" name="TextBox 3"/>
          <p:cNvSpPr txBox="1"/>
          <p:nvPr/>
        </p:nvSpPr>
        <p:spPr>
          <a:xfrm>
            <a:off x="179512" y="3933056"/>
            <a:ext cx="2244249" cy="584638"/>
          </a:xfrm>
          <a:prstGeom prst="rect">
            <a:avLst/>
          </a:prstGeom>
          <a:noFill/>
        </p:spPr>
        <p:txBody>
          <a:bodyPr wrap="none" lIns="91303" tIns="45652" rIns="91303" bIns="45652">
            <a:spAutoFit/>
          </a:bodyPr>
          <a:lstStyle/>
          <a:p>
            <a:pPr>
              <a:defRPr/>
            </a:pPr>
            <a:r>
              <a:rPr lang="zh-CN" altLang="en-US" sz="3200" b="1" dirty="0">
                <a:solidFill>
                  <a:srgbClr val="FFFFFF"/>
                </a:solidFill>
                <a:effectLst>
                  <a:glow rad="228600">
                    <a:srgbClr val="000000">
                      <a:alpha val="75000"/>
                    </a:srgbClr>
                  </a:glow>
                  <a:outerShdw blurRad="50800" dist="88900" dir="2700000" algn="tl" rotWithShape="0">
                    <a:srgbClr val="000000"/>
                  </a:outerShdw>
                </a:effectLst>
              </a:rPr>
              <a:t>旧约和新约</a:t>
            </a:r>
            <a:endParaRPr lang="en-US" sz="3200" b="1" dirty="0">
              <a:solidFill>
                <a:srgbClr val="FFFFFF"/>
              </a:solidFill>
              <a:effectLst>
                <a:glow rad="228600">
                  <a:srgbClr val="000000">
                    <a:alpha val="75000"/>
                  </a:srgbClr>
                </a:glow>
                <a:outerShdw blurRad="50800" dist="88900" dir="2700000" algn="tl" rotWithShape="0">
                  <a:srgbClr val="000000"/>
                </a:outerShdw>
              </a:effectLst>
            </a:endParaRP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 name="Group 12"/>
          <p:cNvGrpSpPr/>
          <p:nvPr/>
        </p:nvGrpSpPr>
        <p:grpSpPr>
          <a:xfrm>
            <a:off x="251520" y="188640"/>
            <a:ext cx="3312880" cy="1245862"/>
            <a:chOff x="5508104" y="620690"/>
            <a:chExt cx="3312880" cy="1245862"/>
          </a:xfrm>
        </p:grpSpPr>
        <p:grpSp>
          <p:nvGrpSpPr>
            <p:cNvPr id="14" name="Group 13"/>
            <p:cNvGrpSpPr/>
            <p:nvPr/>
          </p:nvGrpSpPr>
          <p:grpSpPr>
            <a:xfrm>
              <a:off x="5508104" y="620690"/>
              <a:ext cx="2376264" cy="1245862"/>
              <a:chOff x="5508104" y="620690"/>
              <a:chExt cx="2376264" cy="1245862"/>
            </a:xfrm>
          </p:grpSpPr>
          <p:pic>
            <p:nvPicPr>
              <p:cNvPr id="16"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7" name="Rectangle 16"/>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5" name="TextBox 14"/>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183070804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0" y="6075"/>
            <a:ext cx="9144000" cy="685799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216009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0" y="0"/>
            <a:ext cx="9144000" cy="6865168"/>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8768086"/>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42356" y="-27384"/>
            <a:ext cx="9222868" cy="683764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013687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36512" y="-27384"/>
            <a:ext cx="9185305" cy="688538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903793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0" y="0"/>
            <a:ext cx="9216341"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280609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0" y="8206"/>
            <a:ext cx="9144000" cy="684979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6565737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25508" y="-8810"/>
            <a:ext cx="9141440" cy="686681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9169547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36512" y="0"/>
            <a:ext cx="9180512" cy="688898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9501772"/>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39975" y="115888"/>
            <a:ext cx="5111750" cy="1041400"/>
          </a:xfrm>
        </p:spPr>
        <p:txBody>
          <a:bodyPr/>
          <a:lstStyle/>
          <a:p>
            <a:pPr>
              <a:defRPr/>
            </a:pPr>
            <a:r>
              <a:rPr lang="zh-CN" altLang="en-US">
                <a:latin typeface="KaiTi" pitchFamily="49" charset="-122"/>
                <a:ea typeface="KaiTi" pitchFamily="49" charset="-122"/>
              </a:rPr>
              <a:t> 观察新约的结构</a:t>
            </a:r>
            <a:endParaRPr lang="en-US" dirty="0"/>
          </a:p>
        </p:txBody>
      </p:sp>
      <p:sp>
        <p:nvSpPr>
          <p:cNvPr id="380930" name="Text Box 5"/>
          <p:cNvSpPr txBox="1">
            <a:spLocks noChangeArrowheads="1"/>
          </p:cNvSpPr>
          <p:nvPr/>
        </p:nvSpPr>
        <p:spPr bwMode="auto">
          <a:xfrm>
            <a:off x="8578850" y="44450"/>
            <a:ext cx="527050" cy="4619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21</a:t>
            </a:r>
          </a:p>
        </p:txBody>
      </p:sp>
      <p:sp>
        <p:nvSpPr>
          <p:cNvPr id="4" name="TextBox 3"/>
          <p:cNvSpPr txBox="1"/>
          <p:nvPr/>
        </p:nvSpPr>
        <p:spPr>
          <a:xfrm>
            <a:off x="179512" y="1988840"/>
            <a:ext cx="8964488" cy="3970318"/>
          </a:xfrm>
          <a:prstGeom prst="rect">
            <a:avLst/>
          </a:prstGeom>
          <a:noFill/>
        </p:spPr>
        <p:txBody>
          <a:bodyPr>
            <a:spAutoFit/>
          </a:bodyPr>
          <a:lstStyle/>
          <a:p>
            <a:pPr marL="342900" indent="-342900" eaLnBrk="1" hangingPunct="1">
              <a:buFont typeface="Arial"/>
              <a:buChar char="•"/>
              <a:defRPr/>
            </a:pP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所有普通书信均写于使徒行传之后</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 除了雅各布书。</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每条柱均由一卷基础性的书卷作开端</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 罗马书及希伯来书</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也是最长的书卷</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两条柱均以涉及末世信息的书卷作结尾。</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给领袖的指引</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 只由四卷书信所组成。</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只有四卷新约书卷是写给个别人仕的。</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此类新约书卷是写给一般信徒而非专门写给领袖</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TW" altLang="en-US" sz="2800" b="1">
                <a:solidFill>
                  <a:srgbClr val="FFFFFF"/>
                </a:solidFill>
                <a:effectLst>
                  <a:glow rad="114300">
                    <a:srgbClr val="000000">
                      <a:alpha val="88000"/>
                    </a:srgbClr>
                  </a:glow>
                </a:effectLst>
                <a:latin typeface="KaiTi" pitchFamily="49" charset="-122"/>
                <a:ea typeface="KaiTi" pitchFamily="49" charset="-122"/>
                <a:cs typeface="Arial"/>
              </a:rPr>
              <a:t> </a:t>
            </a:r>
            <a:r>
              <a:rPr lang="zh-TW" altLang="en-US" sz="2800" b="1" dirty="0">
                <a:solidFill>
                  <a:srgbClr val="FFFFFF"/>
                </a:solidFill>
                <a:effectLst>
                  <a:glow rad="114300">
                    <a:srgbClr val="000000">
                      <a:alpha val="88000"/>
                    </a:srgbClr>
                  </a:glow>
                </a:effectLst>
                <a:latin typeface="KaiTi" pitchFamily="49" charset="-122"/>
                <a:ea typeface="KaiTi" pitchFamily="49" charset="-122"/>
                <a:cs typeface="Arial"/>
              </a:rPr>
              <a:t>。</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a:p>
            <a:pPr marL="342900" indent="-342900" eaLnBrk="1" hangingPunct="1">
              <a:buFont typeface="Arial"/>
              <a:buChar char="•"/>
              <a:defRPr/>
            </a:pPr>
            <a:r>
              <a:rPr lang="zh-TW" altLang="en-US" sz="2800" b="1">
                <a:solidFill>
                  <a:srgbClr val="FFFFFF"/>
                </a:solidFill>
                <a:effectLst>
                  <a:glow rad="114300">
                    <a:srgbClr val="000000">
                      <a:alpha val="88000"/>
                    </a:srgbClr>
                  </a:glow>
                </a:effectLst>
                <a:latin typeface="KaiTi" pitchFamily="49" charset="-122"/>
                <a:ea typeface="KaiTi" pitchFamily="49" charset="-122"/>
                <a:cs typeface="Arial"/>
              </a:rPr>
              <a:t>多重书信中</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TW" altLang="en-US" sz="2800" b="1">
                <a:solidFill>
                  <a:srgbClr val="FFFFFF"/>
                </a:solidFill>
                <a:effectLst>
                  <a:glow rad="114300">
                    <a:srgbClr val="000000">
                      <a:alpha val="88000"/>
                    </a:srgbClr>
                  </a:glow>
                </a:effectLst>
                <a:latin typeface="KaiTi" pitchFamily="49" charset="-122"/>
                <a:ea typeface="KaiTi" pitchFamily="49" charset="-122"/>
                <a:cs typeface="Arial"/>
              </a:rPr>
              <a:t>例如</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哥林多前后书</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 帖撤罗尼迦前后书等</a:t>
            </a:r>
            <a:r>
              <a:rPr lang="en-US" altLang="zh-TW" sz="2800" b="1">
                <a:solidFill>
                  <a:srgbClr val="FFFFFF"/>
                </a:solidFill>
                <a:effectLst>
                  <a:glow rad="114300">
                    <a:srgbClr val="000000">
                      <a:alpha val="88000"/>
                    </a:srgbClr>
                  </a:glow>
                </a:effectLst>
                <a:latin typeface="KaiTi" pitchFamily="49" charset="-122"/>
                <a:ea typeface="KaiTi" pitchFamily="49" charset="-122"/>
                <a:cs typeface="Arial"/>
              </a:rPr>
              <a:t>…)</a:t>
            </a:r>
            <a:r>
              <a:rPr lang="zh-CN" altLang="en-US" sz="2800" b="1">
                <a:solidFill>
                  <a:srgbClr val="FFFFFF"/>
                </a:solidFill>
                <a:effectLst>
                  <a:glow rad="114300">
                    <a:srgbClr val="000000">
                      <a:alpha val="88000"/>
                    </a:srgbClr>
                  </a:glow>
                </a:effectLst>
                <a:latin typeface="KaiTi" pitchFamily="49" charset="-122"/>
                <a:ea typeface="KaiTi" pitchFamily="49" charset="-122"/>
                <a:cs typeface="Arial"/>
              </a:rPr>
              <a:t> 的第一卷所写的都较长及重要的。</a:t>
            </a:r>
            <a:endParaRPr lang="en-US" sz="2800" b="1" dirty="0">
              <a:solidFill>
                <a:srgbClr val="FFFFFF"/>
              </a:solidFill>
              <a:effectLst>
                <a:glow rad="114300">
                  <a:srgbClr val="000000">
                    <a:alpha val="88000"/>
                  </a:srgbClr>
                </a:glow>
              </a:effectLst>
              <a:latin typeface="KaiTi" pitchFamily="49" charset="-122"/>
              <a:ea typeface="KaiTi" pitchFamily="49" charset="-122"/>
              <a:cs typeface="Arial"/>
            </a:endParaRPr>
          </a:p>
        </p:txBody>
      </p:sp>
      <p:pic>
        <p:nvPicPr>
          <p:cNvPr id="380932" name="Picture 4" descr="NTS 21 Building Structure.pn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0"/>
            <a:ext cx="2232025" cy="166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68911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18829" y="31583"/>
            <a:ext cx="9139973" cy="6826417"/>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57135279"/>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36512" y="0"/>
            <a:ext cx="9240865" cy="6858000"/>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15929981"/>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rotWithShape="1">
          <a:blip r:embed="rId4" cstate="screen">
            <a:extLst>
              <a:ext uri="{28A0092B-C50C-407E-A947-70E740481C1C}">
                <a14:useLocalDpi xmlns:a14="http://schemas.microsoft.com/office/drawing/2010/main" val="0"/>
              </a:ext>
            </a:extLst>
          </a:blip>
          <a:srcRect/>
          <a:stretch/>
        </p:blipFill>
        <p:spPr bwMode="auto">
          <a:xfrm>
            <a:off x="0" y="0"/>
            <a:ext cx="9144000" cy="6840114"/>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0139940"/>
      </p:ext>
    </p:extLst>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641234665"/>
      </p:ext>
    </p:extLst>
  </p:cSld>
  <p:clrMapOvr>
    <a:masterClrMapping/>
  </p:clrMapOvr>
  <p:transition spd="med"/>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151001"/>
            <a:ext cx="9144000" cy="829727"/>
          </a:xfrm>
          <a:effectLst>
            <a:outerShdw blurRad="63500" dist="35921" dir="2700000" algn="ctr" rotWithShape="0">
              <a:schemeClr val="tx2">
                <a:alpha val="74998"/>
              </a:schemeClr>
            </a:outerShdw>
          </a:effectLst>
          <a:ex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约瑟：马利亚的丈夫</a:t>
            </a:r>
            <a:endParaRPr lang="en-US" sz="3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179512" y="1120836"/>
            <a:ext cx="8811344" cy="5737164"/>
          </a:xfrm>
          <a:prstGeom prst="rect">
            <a:avLst/>
          </a:prstGeom>
        </p:spPr>
      </p:pic>
    </p:spTree>
    <p:extLst>
      <p:ext uri="{BB962C8B-B14F-4D97-AF65-F5344CB8AC3E}">
        <p14:creationId xmlns:p14="http://schemas.microsoft.com/office/powerpoint/2010/main" val="542644585"/>
      </p:ext>
    </p:extLst>
  </p:cSld>
  <p:clrMapOvr>
    <a:masterClrMapping/>
  </p:clrMapOvr>
  <p:transition/>
</p:sld>
</file>

<file path=ppt/slides/slide16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pic>
        <p:nvPicPr>
          <p:cNvPr id="257025" name="Picture 2"/>
          <p:cNvPicPr>
            <a:picLocks noChangeAspect="1" noChangeArrowheads="1"/>
          </p:cNvPicPr>
          <p:nvPr/>
        </p:nvPicPr>
        <p:blipFill>
          <a:blip r:embed="rId5"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228600" y="-38100"/>
            <a:ext cx="8305800" cy="6896100"/>
          </a:xfrm>
          <a:prstGeom prst="rect">
            <a:avLst/>
          </a:prstGeom>
          <a:solidFill>
            <a:srgbClr val="FFFFCC"/>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57026" name="Text Box 3"/>
          <p:cNvSpPr txBox="1">
            <a:spLocks noChangeArrowheads="1"/>
          </p:cNvSpPr>
          <p:nvPr/>
        </p:nvSpPr>
        <p:spPr bwMode="auto">
          <a:xfrm>
            <a:off x="8731250" y="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a:latin typeface="Times New Roman" charset="0"/>
                <a:ea typeface="SimSun" charset="0"/>
                <a:cs typeface="SimSun" charset="0"/>
              </a:rPr>
              <a:t>79</a:t>
            </a:r>
          </a:p>
        </p:txBody>
      </p:sp>
      <p:sp>
        <p:nvSpPr>
          <p:cNvPr id="257027" name="Rectangle 3"/>
          <p:cNvSpPr>
            <a:spLocks noChangeArrowheads="1"/>
          </p:cNvSpPr>
          <p:nvPr/>
        </p:nvSpPr>
        <p:spPr bwMode="auto">
          <a:xfrm>
            <a:off x="304800" y="0"/>
            <a:ext cx="5715000" cy="830263"/>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b="1" u="sng">
                <a:latin typeface="楷体" pitchFamily="49" charset="-122"/>
                <a:ea typeface="楷体" pitchFamily="49" charset="-122"/>
              </a:rPr>
              <a:t>伯利</a:t>
            </a:r>
            <a:r>
              <a:rPr lang="zh-TW" altLang="en-US" b="1" u="sng">
                <a:latin typeface="楷体" pitchFamily="49" charset="-122"/>
                <a:ea typeface="楷体" pitchFamily="49" charset="-122"/>
              </a:rPr>
              <a:t>恒</a:t>
            </a:r>
            <a:r>
              <a:rPr lang="en-US" b="1" u="sng">
                <a:latin typeface="楷体" pitchFamily="49" charset="-122"/>
                <a:ea typeface="楷体" pitchFamily="49" charset="-122"/>
              </a:rPr>
              <a:t>之旅</a:t>
            </a:r>
            <a:endParaRPr lang="en-US" b="1" u="sng" dirty="0">
              <a:latin typeface="楷体" pitchFamily="49" charset="-122"/>
              <a:ea typeface="楷体" pitchFamily="49" charset="-122"/>
            </a:endParaRPr>
          </a:p>
          <a:p>
            <a:r>
              <a:rPr lang="en-US" b="1">
                <a:latin typeface="楷体" pitchFamily="49" charset="-122"/>
                <a:ea typeface="楷体" pitchFamily="49" charset="-122"/>
              </a:rPr>
              <a:t>逃往埃及</a:t>
            </a:r>
            <a:r>
              <a:rPr lang="zh-TW" altLang="en-US" b="1">
                <a:latin typeface="楷体" pitchFamily="49" charset="-122"/>
                <a:ea typeface="楷体" pitchFamily="49" charset="-122"/>
              </a:rPr>
              <a:t>与</a:t>
            </a:r>
            <a:r>
              <a:rPr lang="en-US" b="1">
                <a:latin typeface="楷体" pitchFamily="49" charset="-122"/>
                <a:ea typeface="楷体" pitchFamily="49" charset="-122"/>
              </a:rPr>
              <a:t>回到拿撒勒</a:t>
            </a:r>
            <a:endParaRPr lang="en-US" b="1" dirty="0">
              <a:latin typeface="楷体" pitchFamily="49" charset="-122"/>
              <a:ea typeface="楷体" pitchFamily="49" charset="-122"/>
            </a:endParaRPr>
          </a:p>
        </p:txBody>
      </p:sp>
      <p:sp>
        <p:nvSpPr>
          <p:cNvPr id="257028" name="Rectangle 4"/>
          <p:cNvSpPr>
            <a:spLocks noChangeArrowheads="1"/>
          </p:cNvSpPr>
          <p:nvPr/>
        </p:nvSpPr>
        <p:spPr bwMode="auto">
          <a:xfrm>
            <a:off x="1143000" y="1566863"/>
            <a:ext cx="1752600" cy="33813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600">
                <a:latin typeface="楷体" pitchFamily="49" charset="-122"/>
                <a:ea typeface="楷体" pitchFamily="49" charset="-122"/>
              </a:rPr>
              <a:t>往</a:t>
            </a:r>
            <a:r>
              <a:rPr lang="en-US" sz="1600" u="sng">
                <a:latin typeface="楷体" pitchFamily="49" charset="-122"/>
                <a:ea typeface="楷体" pitchFamily="49" charset="-122"/>
              </a:rPr>
              <a:t>伯利</a:t>
            </a:r>
            <a:r>
              <a:rPr lang="zh-TW" altLang="en-US" sz="1600" u="sng">
                <a:latin typeface="楷体" pitchFamily="49" charset="-122"/>
                <a:ea typeface="楷体" pitchFamily="49" charset="-122"/>
              </a:rPr>
              <a:t>恒</a:t>
            </a:r>
            <a:r>
              <a:rPr lang="en-US" altLang="ja-JP" sz="1600" u="sng">
                <a:latin typeface="楷体" pitchFamily="49" charset="-122"/>
                <a:ea typeface="楷体" pitchFamily="49" charset="-122"/>
              </a:rPr>
              <a:t>,</a:t>
            </a:r>
            <a:r>
              <a:rPr lang="en-US" sz="1600" dirty="0" err="1">
                <a:latin typeface="楷体" pitchFamily="49" charset="-122"/>
                <a:ea typeface="楷体" pitchFamily="49" charset="-122"/>
              </a:rPr>
              <a:t>埃及</a:t>
            </a:r>
            <a:endParaRPr lang="en-US" sz="1600" dirty="0">
              <a:latin typeface="楷体" pitchFamily="49" charset="-122"/>
              <a:ea typeface="楷体" pitchFamily="49" charset="-122"/>
            </a:endParaRPr>
          </a:p>
        </p:txBody>
      </p:sp>
      <p:sp>
        <p:nvSpPr>
          <p:cNvPr id="257029" name="Rectangle 5"/>
          <p:cNvSpPr>
            <a:spLocks noChangeArrowheads="1"/>
          </p:cNvSpPr>
          <p:nvPr/>
        </p:nvSpPr>
        <p:spPr bwMode="auto">
          <a:xfrm>
            <a:off x="1143000" y="1828800"/>
            <a:ext cx="2336800" cy="338138"/>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600" dirty="0" err="1">
                <a:latin typeface="楷体" pitchFamily="49" charset="-122"/>
                <a:ea typeface="楷体" pitchFamily="49" charset="-122"/>
              </a:rPr>
              <a:t>在埃及的未知旅程</a:t>
            </a:r>
            <a:endParaRPr lang="en-US" sz="1600" dirty="0">
              <a:latin typeface="楷体" pitchFamily="49" charset="-122"/>
              <a:ea typeface="楷体" pitchFamily="49" charset="-122"/>
            </a:endParaRPr>
          </a:p>
        </p:txBody>
      </p:sp>
      <p:sp>
        <p:nvSpPr>
          <p:cNvPr id="257030" name="Rectangle 6"/>
          <p:cNvSpPr>
            <a:spLocks noChangeArrowheads="1"/>
          </p:cNvSpPr>
          <p:nvPr/>
        </p:nvSpPr>
        <p:spPr bwMode="auto">
          <a:xfrm>
            <a:off x="1143000" y="2133600"/>
            <a:ext cx="595313" cy="338138"/>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600" dirty="0" err="1">
                <a:latin typeface="楷体" pitchFamily="49" charset="-122"/>
                <a:ea typeface="楷体" pitchFamily="49" charset="-122"/>
              </a:rPr>
              <a:t>返回</a:t>
            </a:r>
            <a:endParaRPr lang="en-US" sz="1600" dirty="0">
              <a:latin typeface="楷体" pitchFamily="49" charset="-122"/>
              <a:ea typeface="楷体" pitchFamily="49" charset="-122"/>
            </a:endParaRPr>
          </a:p>
        </p:txBody>
      </p:sp>
      <p:sp>
        <p:nvSpPr>
          <p:cNvPr id="257031" name="Rectangle 7"/>
          <p:cNvSpPr>
            <a:spLocks noChangeArrowheads="1"/>
          </p:cNvSpPr>
          <p:nvPr/>
        </p:nvSpPr>
        <p:spPr bwMode="auto">
          <a:xfrm>
            <a:off x="3962400" y="1905000"/>
            <a:ext cx="1752600" cy="830263"/>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b="1" dirty="0" err="1">
                <a:latin typeface="楷体" pitchFamily="49" charset="-122"/>
                <a:ea typeface="楷体" pitchFamily="49" charset="-122"/>
              </a:rPr>
              <a:t>地中海</a:t>
            </a:r>
            <a:endParaRPr lang="en-US" b="1" dirty="0">
              <a:latin typeface="楷体" pitchFamily="49" charset="-122"/>
              <a:ea typeface="楷体" pitchFamily="49" charset="-122"/>
            </a:endParaRPr>
          </a:p>
          <a:p>
            <a:endParaRPr lang="en-US" dirty="0"/>
          </a:p>
        </p:txBody>
      </p:sp>
      <p:sp>
        <p:nvSpPr>
          <p:cNvPr id="257032" name="Rectangle 8"/>
          <p:cNvSpPr>
            <a:spLocks noChangeArrowheads="1"/>
          </p:cNvSpPr>
          <p:nvPr/>
        </p:nvSpPr>
        <p:spPr bwMode="auto">
          <a:xfrm>
            <a:off x="5257800" y="6172200"/>
            <a:ext cx="800100" cy="461963"/>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dirty="0" err="1">
                <a:latin typeface="楷体" pitchFamily="49" charset="-122"/>
                <a:ea typeface="楷体" pitchFamily="49" charset="-122"/>
              </a:rPr>
              <a:t>西乃</a:t>
            </a:r>
            <a:endParaRPr lang="en-US" dirty="0">
              <a:latin typeface="楷体" pitchFamily="49" charset="-122"/>
              <a:ea typeface="楷体" pitchFamily="49" charset="-122"/>
            </a:endParaRPr>
          </a:p>
        </p:txBody>
      </p:sp>
      <p:sp>
        <p:nvSpPr>
          <p:cNvPr id="257033" name="Rectangle 9"/>
          <p:cNvSpPr>
            <a:spLocks noChangeArrowheads="1"/>
          </p:cNvSpPr>
          <p:nvPr/>
        </p:nvSpPr>
        <p:spPr bwMode="auto">
          <a:xfrm>
            <a:off x="533400" y="5791200"/>
            <a:ext cx="1447800" cy="461963"/>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b="1" dirty="0" err="1">
                <a:latin typeface="楷体" pitchFamily="49" charset="-122"/>
                <a:ea typeface="楷体" pitchFamily="49" charset="-122"/>
              </a:rPr>
              <a:t>埃及</a:t>
            </a:r>
            <a:endParaRPr lang="en-US" b="1" dirty="0">
              <a:latin typeface="楷体" pitchFamily="49" charset="-122"/>
              <a:ea typeface="楷体" pitchFamily="49" charset="-122"/>
            </a:endParaRPr>
          </a:p>
        </p:txBody>
      </p:sp>
      <p:sp>
        <p:nvSpPr>
          <p:cNvPr id="257034" name="Rectangle 10"/>
          <p:cNvSpPr>
            <a:spLocks noChangeArrowheads="1"/>
          </p:cNvSpPr>
          <p:nvPr/>
        </p:nvSpPr>
        <p:spPr bwMode="auto">
          <a:xfrm>
            <a:off x="3505200" y="6396038"/>
            <a:ext cx="1877437" cy="46166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b="1" dirty="0" err="1">
                <a:latin typeface="楷体" pitchFamily="49" charset="-122"/>
                <a:ea typeface="楷体" pitchFamily="49" charset="-122"/>
              </a:rPr>
              <a:t>红海</a:t>
            </a:r>
            <a:r>
              <a:rPr lang="en-US" b="1" dirty="0">
                <a:latin typeface="楷体" pitchFamily="49" charset="-122"/>
                <a:ea typeface="楷体" pitchFamily="49" charset="-122"/>
              </a:rPr>
              <a:t> (</a:t>
            </a:r>
            <a:r>
              <a:rPr lang="en-US" b="1" dirty="0" err="1">
                <a:latin typeface="楷体" pitchFamily="49" charset="-122"/>
                <a:ea typeface="楷体" pitchFamily="49" charset="-122"/>
              </a:rPr>
              <a:t>西方</a:t>
            </a:r>
            <a:r>
              <a:rPr lang="en-US" b="1" dirty="0">
                <a:latin typeface="楷体" pitchFamily="49" charset="-122"/>
                <a:ea typeface="楷体" pitchFamily="49" charset="-122"/>
              </a:rPr>
              <a:t>)</a:t>
            </a:r>
          </a:p>
        </p:txBody>
      </p:sp>
      <p:sp>
        <p:nvSpPr>
          <p:cNvPr id="257035" name="Rectangle 11"/>
          <p:cNvSpPr>
            <a:spLocks noChangeArrowheads="1"/>
          </p:cNvSpPr>
          <p:nvPr/>
        </p:nvSpPr>
        <p:spPr bwMode="auto">
          <a:xfrm>
            <a:off x="8229600" y="2590800"/>
            <a:ext cx="304800" cy="83099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600" dirty="0" err="1">
                <a:latin typeface="楷体" pitchFamily="49" charset="-122"/>
                <a:ea typeface="楷体" pitchFamily="49" charset="-122"/>
              </a:rPr>
              <a:t>死海</a:t>
            </a:r>
            <a:endParaRPr lang="en-US" sz="1600" dirty="0">
              <a:latin typeface="楷体" pitchFamily="49" charset="-122"/>
              <a:ea typeface="楷体" pitchFamily="49" charset="-122"/>
            </a:endParaRPr>
          </a:p>
          <a:p>
            <a:endParaRPr lang="en-US" sz="1600" dirty="0"/>
          </a:p>
        </p:txBody>
      </p:sp>
      <p:sp>
        <p:nvSpPr>
          <p:cNvPr id="257036" name="Rectangle 12"/>
          <p:cNvSpPr>
            <a:spLocks noChangeArrowheads="1"/>
          </p:cNvSpPr>
          <p:nvPr/>
        </p:nvSpPr>
        <p:spPr bwMode="auto">
          <a:xfrm rot="-420461">
            <a:off x="7485063" y="-28575"/>
            <a:ext cx="800100" cy="338138"/>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600" b="1" dirty="0" err="1">
                <a:latin typeface="楷体" pitchFamily="49" charset="-122"/>
                <a:ea typeface="楷体" pitchFamily="49" charset="-122"/>
              </a:rPr>
              <a:t>加利利</a:t>
            </a:r>
            <a:endParaRPr lang="en-US" sz="1600" b="1" dirty="0">
              <a:latin typeface="楷体" pitchFamily="49" charset="-122"/>
              <a:ea typeface="楷体" pitchFamily="49" charset="-122"/>
            </a:endParaRPr>
          </a:p>
        </p:txBody>
      </p:sp>
      <p:sp>
        <p:nvSpPr>
          <p:cNvPr id="257037" name="Rectangle 13"/>
          <p:cNvSpPr>
            <a:spLocks noChangeArrowheads="1"/>
          </p:cNvSpPr>
          <p:nvPr/>
        </p:nvSpPr>
        <p:spPr bwMode="auto">
          <a:xfrm>
            <a:off x="7431088" y="304800"/>
            <a:ext cx="646112" cy="27622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200" b="1" dirty="0" err="1">
                <a:latin typeface="楷体" pitchFamily="49" charset="-122"/>
                <a:ea typeface="楷体" pitchFamily="49" charset="-122"/>
              </a:rPr>
              <a:t>拿撒勒</a:t>
            </a:r>
            <a:endParaRPr lang="en-US" sz="1200" b="1" dirty="0">
              <a:latin typeface="楷体" pitchFamily="49" charset="-122"/>
              <a:ea typeface="楷体" pitchFamily="49" charset="-122"/>
            </a:endParaRPr>
          </a:p>
        </p:txBody>
      </p:sp>
      <p:sp>
        <p:nvSpPr>
          <p:cNvPr id="257038" name="Rectangle 14"/>
          <p:cNvSpPr>
            <a:spLocks noChangeArrowheads="1"/>
          </p:cNvSpPr>
          <p:nvPr/>
        </p:nvSpPr>
        <p:spPr bwMode="auto">
          <a:xfrm>
            <a:off x="3352800" y="4352925"/>
            <a:ext cx="1295400" cy="52387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b="1">
                <a:latin typeface="楷体" pitchFamily="49" charset="-122"/>
                <a:ea typeface="楷体" pitchFamily="49" charset="-122"/>
              </a:rPr>
              <a:t>不</a:t>
            </a:r>
            <a:r>
              <a:rPr lang="zh-TW" altLang="en-US" sz="1400" b="1">
                <a:latin typeface="楷体" pitchFamily="49" charset="-122"/>
                <a:ea typeface="楷体" pitchFamily="49" charset="-122"/>
              </a:rPr>
              <a:t>晓</a:t>
            </a:r>
            <a:r>
              <a:rPr lang="en-US" sz="1400" b="1">
                <a:latin typeface="楷体" pitchFamily="49" charset="-122"/>
                <a:ea typeface="楷体" pitchFamily="49" charset="-122"/>
              </a:rPr>
              <a:t>得埃及的目的地</a:t>
            </a:r>
            <a:endParaRPr lang="en-US" sz="1400" b="1" dirty="0">
              <a:latin typeface="楷体" pitchFamily="49" charset="-122"/>
              <a:ea typeface="楷体" pitchFamily="49" charset="-122"/>
            </a:endParaRPr>
          </a:p>
        </p:txBody>
      </p:sp>
      <p:sp>
        <p:nvSpPr>
          <p:cNvPr id="257039" name="Rectangle 15"/>
          <p:cNvSpPr>
            <a:spLocks noChangeArrowheads="1"/>
          </p:cNvSpPr>
          <p:nvPr/>
        </p:nvSpPr>
        <p:spPr bwMode="auto">
          <a:xfrm>
            <a:off x="6858000" y="2286000"/>
            <a:ext cx="723900" cy="30797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err="1">
                <a:latin typeface="楷体" pitchFamily="49" charset="-122"/>
                <a:ea typeface="楷体" pitchFamily="49" charset="-122"/>
              </a:rPr>
              <a:t>伯利恒</a:t>
            </a:r>
            <a:endParaRPr lang="en-US" sz="1400" dirty="0">
              <a:latin typeface="楷体" pitchFamily="49" charset="-122"/>
              <a:ea typeface="楷体" pitchFamily="49" charset="-122"/>
            </a:endParaRPr>
          </a:p>
        </p:txBody>
      </p:sp>
      <p:sp>
        <p:nvSpPr>
          <p:cNvPr id="257040" name="Rectangle 16"/>
          <p:cNvSpPr>
            <a:spLocks noChangeArrowheads="1"/>
          </p:cNvSpPr>
          <p:nvPr/>
        </p:nvSpPr>
        <p:spPr bwMode="auto">
          <a:xfrm>
            <a:off x="7021513" y="1981200"/>
            <a:ext cx="903287" cy="30797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err="1">
                <a:latin typeface="楷体" pitchFamily="49" charset="-122"/>
                <a:ea typeface="楷体" pitchFamily="49" charset="-122"/>
              </a:rPr>
              <a:t>耶路撒冷</a:t>
            </a:r>
            <a:endParaRPr lang="en-US" sz="1400" dirty="0">
              <a:latin typeface="楷体" pitchFamily="49" charset="-122"/>
              <a:ea typeface="楷体" pitchFamily="49" charset="-122"/>
            </a:endParaRPr>
          </a:p>
        </p:txBody>
      </p:sp>
      <p:sp>
        <p:nvSpPr>
          <p:cNvPr id="257041" name="Rectangle 17"/>
          <p:cNvSpPr>
            <a:spLocks noChangeArrowheads="1"/>
          </p:cNvSpPr>
          <p:nvPr/>
        </p:nvSpPr>
        <p:spPr bwMode="auto">
          <a:xfrm>
            <a:off x="8229600" y="1143000"/>
            <a:ext cx="325438" cy="738664"/>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err="1">
                <a:latin typeface="楷体" pitchFamily="49" charset="-122"/>
                <a:ea typeface="楷体" pitchFamily="49" charset="-122"/>
              </a:rPr>
              <a:t>约旦河</a:t>
            </a:r>
            <a:endParaRPr lang="en-US" sz="1400" dirty="0">
              <a:latin typeface="楷体" pitchFamily="49" charset="-122"/>
              <a:ea typeface="楷体" pitchFamily="49" charset="-122"/>
            </a:endParaRPr>
          </a:p>
        </p:txBody>
      </p:sp>
      <p:sp>
        <p:nvSpPr>
          <p:cNvPr id="257042" name="Rectangle 19"/>
          <p:cNvSpPr>
            <a:spLocks noChangeArrowheads="1"/>
          </p:cNvSpPr>
          <p:nvPr/>
        </p:nvSpPr>
        <p:spPr bwMode="auto">
          <a:xfrm>
            <a:off x="6934200" y="2892425"/>
            <a:ext cx="723275"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TW" altLang="en-US" sz="1400" err="1">
                <a:latin typeface="楷体" pitchFamily="49" charset="-122"/>
                <a:ea typeface="楷体" pitchFamily="49" charset="-122"/>
              </a:rPr>
              <a:t>希</a:t>
            </a:r>
            <a:r>
              <a:rPr lang="en-US" sz="1400">
                <a:latin typeface="楷体" pitchFamily="49" charset="-122"/>
                <a:ea typeface="楷体" pitchFamily="49" charset="-122"/>
              </a:rPr>
              <a:t>伯</a:t>
            </a:r>
            <a:r>
              <a:rPr lang="zh-TW" altLang="en-US" sz="1400">
                <a:latin typeface="楷体" pitchFamily="49" charset="-122"/>
                <a:ea typeface="楷体" pitchFamily="49" charset="-122"/>
              </a:rPr>
              <a:t>伦</a:t>
            </a:r>
            <a:endParaRPr lang="en-US" sz="1400" dirty="0">
              <a:latin typeface="楷体" pitchFamily="49" charset="-122"/>
              <a:ea typeface="楷体" pitchFamily="49" charset="-122"/>
            </a:endParaRPr>
          </a:p>
        </p:txBody>
      </p:sp>
      <p:sp>
        <p:nvSpPr>
          <p:cNvPr id="257043" name="Rectangle 20"/>
          <p:cNvSpPr>
            <a:spLocks noChangeArrowheads="1"/>
          </p:cNvSpPr>
          <p:nvPr/>
        </p:nvSpPr>
        <p:spPr bwMode="auto">
          <a:xfrm>
            <a:off x="6781800" y="3429000"/>
            <a:ext cx="723275"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TW" altLang="en-US" sz="1400">
                <a:latin typeface="楷体" pitchFamily="49" charset="-122"/>
                <a:ea typeface="楷体" pitchFamily="49" charset="-122"/>
              </a:rPr>
              <a:t>别是</a:t>
            </a:r>
            <a:r>
              <a:rPr lang="en-US" sz="1400">
                <a:latin typeface="楷体" pitchFamily="49" charset="-122"/>
                <a:ea typeface="楷体" pitchFamily="49" charset="-122"/>
              </a:rPr>
              <a:t>巴</a:t>
            </a:r>
            <a:endParaRPr lang="en-US" sz="1400" dirty="0">
              <a:latin typeface="楷体" pitchFamily="49" charset="-122"/>
              <a:ea typeface="楷体" pitchFamily="49" charset="-122"/>
            </a:endParaRPr>
          </a:p>
        </p:txBody>
      </p:sp>
      <p:sp>
        <p:nvSpPr>
          <p:cNvPr id="257044" name="Rectangle 21"/>
          <p:cNvSpPr>
            <a:spLocks noChangeArrowheads="1"/>
          </p:cNvSpPr>
          <p:nvPr/>
        </p:nvSpPr>
        <p:spPr bwMode="auto">
          <a:xfrm rot="-2803556">
            <a:off x="5934870" y="3113881"/>
            <a:ext cx="1084262" cy="30797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a:latin typeface="楷体" pitchFamily="49" charset="-122"/>
                <a:ea typeface="楷体" pitchFamily="49" charset="-122"/>
              </a:rPr>
              <a:t>非 利 士</a:t>
            </a:r>
          </a:p>
        </p:txBody>
      </p:sp>
      <p:sp>
        <p:nvSpPr>
          <p:cNvPr id="257045" name="Rectangle 22"/>
          <p:cNvSpPr>
            <a:spLocks noChangeArrowheads="1"/>
          </p:cNvSpPr>
          <p:nvPr/>
        </p:nvSpPr>
        <p:spPr bwMode="auto">
          <a:xfrm rot="-3745899">
            <a:off x="7577884" y="2406749"/>
            <a:ext cx="633507"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TW" altLang="en-US" sz="1400" b="1">
                <a:latin typeface="楷体" pitchFamily="49" charset="-122"/>
                <a:ea typeface="楷体" pitchFamily="49" charset="-122"/>
              </a:rPr>
              <a:t>犹</a:t>
            </a:r>
            <a:r>
              <a:rPr lang="en-US" sz="1400" b="1">
                <a:latin typeface="楷体" pitchFamily="49" charset="-122"/>
                <a:ea typeface="楷体" pitchFamily="49" charset="-122"/>
              </a:rPr>
              <a:t> </a:t>
            </a:r>
            <a:r>
              <a:rPr lang="en-US" sz="1400" b="1" dirty="0">
                <a:latin typeface="楷体" pitchFamily="49" charset="-122"/>
                <a:ea typeface="楷体" pitchFamily="49" charset="-122"/>
              </a:rPr>
              <a:t>太</a:t>
            </a:r>
          </a:p>
        </p:txBody>
      </p:sp>
      <p:sp>
        <p:nvSpPr>
          <p:cNvPr id="257046" name="Rectangle 23"/>
          <p:cNvSpPr>
            <a:spLocks noChangeArrowheads="1"/>
          </p:cNvSpPr>
          <p:nvPr/>
        </p:nvSpPr>
        <p:spPr bwMode="auto">
          <a:xfrm>
            <a:off x="6870700" y="1600200"/>
            <a:ext cx="902811"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a:latin typeface="楷体" pitchFamily="49" charset="-122"/>
                <a:ea typeface="楷体" pitchFamily="49" charset="-122"/>
              </a:rPr>
              <a:t>利 波 拿</a:t>
            </a:r>
          </a:p>
        </p:txBody>
      </p:sp>
      <p:sp>
        <p:nvSpPr>
          <p:cNvPr id="257047" name="Rectangle 24"/>
          <p:cNvSpPr>
            <a:spLocks noChangeArrowheads="1"/>
          </p:cNvSpPr>
          <p:nvPr/>
        </p:nvSpPr>
        <p:spPr bwMode="auto">
          <a:xfrm>
            <a:off x="5495925" y="2359025"/>
            <a:ext cx="992579"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TW" altLang="en-US" sz="1400">
                <a:latin typeface="楷体" pitchFamily="49" charset="-122"/>
                <a:ea typeface="楷体" pitchFamily="49" charset="-122"/>
              </a:rPr>
              <a:t> 亚实</a:t>
            </a:r>
            <a:r>
              <a:rPr lang="en-US" sz="1400">
                <a:latin typeface="楷体" pitchFamily="49" charset="-122"/>
                <a:ea typeface="楷体" pitchFamily="49" charset="-122"/>
              </a:rPr>
              <a:t>基</a:t>
            </a:r>
            <a:r>
              <a:rPr lang="zh-TW" altLang="en-US" sz="1400">
                <a:latin typeface="楷体" pitchFamily="49" charset="-122"/>
                <a:ea typeface="楷体" pitchFamily="49" charset="-122"/>
              </a:rPr>
              <a:t>伦</a:t>
            </a:r>
            <a:endParaRPr lang="en-US" sz="1400" dirty="0">
              <a:latin typeface="楷体" pitchFamily="49" charset="-122"/>
              <a:ea typeface="楷体" pitchFamily="49" charset="-122"/>
            </a:endParaRPr>
          </a:p>
        </p:txBody>
      </p:sp>
      <p:sp>
        <p:nvSpPr>
          <p:cNvPr id="257048" name="Rectangle 25"/>
          <p:cNvSpPr>
            <a:spLocks noChangeArrowheads="1"/>
          </p:cNvSpPr>
          <p:nvPr/>
        </p:nvSpPr>
        <p:spPr bwMode="auto">
          <a:xfrm>
            <a:off x="5791200" y="2667000"/>
            <a:ext cx="543739"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a:latin typeface="楷体" pitchFamily="49" charset="-122"/>
                <a:ea typeface="楷体" pitchFamily="49" charset="-122"/>
              </a:rPr>
              <a:t>迦</a:t>
            </a:r>
            <a:r>
              <a:rPr lang="zh-TW" altLang="en-US" sz="1400">
                <a:latin typeface="楷体" pitchFamily="49" charset="-122"/>
                <a:ea typeface="楷体" pitchFamily="49" charset="-122"/>
              </a:rPr>
              <a:t>萨</a:t>
            </a:r>
            <a:endParaRPr lang="en-US" sz="1400" dirty="0">
              <a:latin typeface="楷体" pitchFamily="49" charset="-122"/>
              <a:ea typeface="楷体" pitchFamily="49" charset="-122"/>
            </a:endParaRPr>
          </a:p>
        </p:txBody>
      </p:sp>
      <p:sp>
        <p:nvSpPr>
          <p:cNvPr id="257049" name="Rectangle 26"/>
          <p:cNvSpPr>
            <a:spLocks noChangeArrowheads="1"/>
          </p:cNvSpPr>
          <p:nvPr/>
        </p:nvSpPr>
        <p:spPr bwMode="auto">
          <a:xfrm>
            <a:off x="3962400" y="3962400"/>
            <a:ext cx="762000" cy="307975"/>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400"/>
              <a:t>训</a:t>
            </a:r>
            <a:endParaRPr lang="en-US" sz="1400"/>
          </a:p>
        </p:txBody>
      </p:sp>
      <p:sp>
        <p:nvSpPr>
          <p:cNvPr id="257050" name="Rectangle 27"/>
          <p:cNvSpPr>
            <a:spLocks noChangeArrowheads="1"/>
          </p:cNvSpPr>
          <p:nvPr/>
        </p:nvSpPr>
        <p:spPr bwMode="auto">
          <a:xfrm>
            <a:off x="2224088" y="4949825"/>
            <a:ext cx="543739"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a:latin typeface="楷体" pitchFamily="49" charset="-122"/>
                <a:ea typeface="楷体" pitchFamily="49" charset="-122"/>
              </a:rPr>
              <a:t>比</a:t>
            </a:r>
            <a:r>
              <a:rPr lang="zh-TW" altLang="en-US" sz="1400">
                <a:latin typeface="楷体" pitchFamily="49" charset="-122"/>
                <a:ea typeface="楷体" pitchFamily="49" charset="-122"/>
              </a:rPr>
              <a:t>东</a:t>
            </a:r>
            <a:endParaRPr lang="en-US" sz="1400" dirty="0">
              <a:latin typeface="楷体" pitchFamily="49" charset="-122"/>
              <a:ea typeface="楷体" pitchFamily="49" charset="-122"/>
            </a:endParaRPr>
          </a:p>
        </p:txBody>
      </p:sp>
      <p:sp>
        <p:nvSpPr>
          <p:cNvPr id="257051" name="Rectangle 28"/>
          <p:cNvSpPr>
            <a:spLocks noChangeArrowheads="1"/>
          </p:cNvSpPr>
          <p:nvPr/>
        </p:nvSpPr>
        <p:spPr bwMode="auto">
          <a:xfrm>
            <a:off x="1295400" y="6043613"/>
            <a:ext cx="457200" cy="738664"/>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a:latin typeface="楷体" pitchFamily="49" charset="-122"/>
                <a:ea typeface="楷体" pitchFamily="49" charset="-122"/>
              </a:rPr>
              <a:t>尼</a:t>
            </a:r>
            <a:r>
              <a:rPr lang="zh-TW" altLang="en-US" sz="1400">
                <a:latin typeface="楷体" pitchFamily="49" charset="-122"/>
                <a:ea typeface="楷体" pitchFamily="49" charset="-122"/>
              </a:rPr>
              <a:t>罗</a:t>
            </a:r>
            <a:r>
              <a:rPr lang="en-US" sz="1400">
                <a:latin typeface="楷体" pitchFamily="49" charset="-122"/>
                <a:ea typeface="楷体" pitchFamily="49" charset="-122"/>
              </a:rPr>
              <a:t>河</a:t>
            </a:r>
            <a:endParaRPr lang="en-US" sz="1400" dirty="0">
              <a:latin typeface="楷体" pitchFamily="49" charset="-122"/>
              <a:ea typeface="楷体" pitchFamily="49" charset="-122"/>
            </a:endParaRPr>
          </a:p>
        </p:txBody>
      </p:sp>
      <p:sp>
        <p:nvSpPr>
          <p:cNvPr id="257052" name="Rectangle 29"/>
          <p:cNvSpPr>
            <a:spLocks noChangeArrowheads="1"/>
          </p:cNvSpPr>
          <p:nvPr/>
        </p:nvSpPr>
        <p:spPr bwMode="auto">
          <a:xfrm>
            <a:off x="473075" y="6245225"/>
            <a:ext cx="683200" cy="307777"/>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zh-TW" altLang="en-US" sz="1400" dirty="0">
                <a:latin typeface="楷体" pitchFamily="49" charset="-122"/>
                <a:ea typeface="楷体" pitchFamily="49" charset="-122"/>
              </a:rPr>
              <a:t> </a:t>
            </a:r>
            <a:r>
              <a:rPr lang="en-US" sz="1400" dirty="0" err="1">
                <a:latin typeface="楷体" pitchFamily="49" charset="-122"/>
                <a:ea typeface="楷体" pitchFamily="49" charset="-122"/>
              </a:rPr>
              <a:t>挪弗</a:t>
            </a:r>
            <a:r>
              <a:rPr lang="en-US" sz="1400" dirty="0"/>
              <a:t> </a:t>
            </a:r>
          </a:p>
        </p:txBody>
      </p:sp>
      <p:sp>
        <p:nvSpPr>
          <p:cNvPr id="257053" name="Rectangle 31"/>
          <p:cNvSpPr>
            <a:spLocks noChangeArrowheads="1"/>
          </p:cNvSpPr>
          <p:nvPr/>
        </p:nvSpPr>
        <p:spPr bwMode="auto">
          <a:xfrm>
            <a:off x="1219200" y="5486400"/>
            <a:ext cx="838200" cy="304800"/>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400">
                <a:latin typeface="楷体" pitchFamily="49" charset="-122"/>
                <a:ea typeface="楷体" pitchFamily="49" charset="-122"/>
              </a:rPr>
              <a:t> 亚</a:t>
            </a:r>
            <a:r>
              <a:rPr lang="en-US" sz="1400">
                <a:latin typeface="楷体" pitchFamily="49" charset="-122"/>
                <a:ea typeface="楷体" pitchFamily="49" charset="-122"/>
              </a:rPr>
              <a:t>文</a:t>
            </a:r>
            <a:endParaRPr lang="en-US" sz="1400" dirty="0">
              <a:latin typeface="楷体" pitchFamily="49" charset="-122"/>
              <a:ea typeface="楷体" pitchFamily="49" charset="-122"/>
            </a:endParaRPr>
          </a:p>
        </p:txBody>
      </p:sp>
      <p:sp>
        <p:nvSpPr>
          <p:cNvPr id="257054" name="Rectangle 32"/>
          <p:cNvSpPr>
            <a:spLocks noChangeArrowheads="1"/>
          </p:cNvSpPr>
          <p:nvPr/>
        </p:nvSpPr>
        <p:spPr bwMode="auto">
          <a:xfrm rot="-4446210">
            <a:off x="5095081" y="4695032"/>
            <a:ext cx="998537" cy="317500"/>
          </a:xfrm>
          <a:prstGeom prst="rect">
            <a:avLst/>
          </a:prstGeom>
          <a:solidFill>
            <a:srgbClr val="FFFFC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err="1">
                <a:latin typeface="楷体" pitchFamily="49" charset="-122"/>
                <a:ea typeface="楷体" pitchFamily="49" charset="-122"/>
              </a:rPr>
              <a:t>埃及河</a:t>
            </a:r>
            <a:endParaRPr lang="en-US" sz="1400" dirty="0">
              <a:latin typeface="楷体" pitchFamily="49" charset="-122"/>
              <a:ea typeface="楷体" pitchFamily="49" charset="-122"/>
            </a:endParaRPr>
          </a:p>
        </p:txBody>
      </p:sp>
    </p:spTree>
  </p:cSld>
  <p:clrMapOvr>
    <a:overrideClrMapping bg1="lt1" tx1="dk1" bg2="lt2" tx2="dk2" accent1="accent1" accent2="accent2" accent3="accent3" accent4="accent4" accent5="accent5" accent6="accent6" hlink="hlink" folHlink="folHlink"/>
  </p:clrMapOvr>
</p:sld>
</file>

<file path=ppt/slides/slide166.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114689" name="Picture 5" descr="bethlehemstar.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7" name="Title 1"/>
          <p:cNvSpPr>
            <a:spLocks noGrp="1"/>
          </p:cNvSpPr>
          <p:nvPr>
            <p:ph type="ctrTitle"/>
          </p:nvPr>
        </p:nvSpPr>
        <p:spPr>
          <a:xfrm>
            <a:off x="3923928" y="116633"/>
            <a:ext cx="5220072" cy="1152128"/>
          </a:xfrm>
          <a:effectLst>
            <a:outerShdw blurRad="63500" dist="35921" dir="2700000" algn="ctr" rotWithShape="0">
              <a:srgbClr val="000000">
                <a:alpha val="74998"/>
              </a:srgbClr>
            </a:outerShdw>
          </a:effectLst>
        </p:spPr>
        <p:txBody>
          <a:bodyPr/>
          <a:lstStyle/>
          <a:p>
            <a:pPr eaLnBrk="1" hangingPunct="1">
              <a:defRPr/>
            </a:pPr>
            <a:r>
              <a:rPr lang="zh-CN" altLang="en-US" sz="6600" dirty="0">
                <a:solidFill>
                  <a:schemeClr val="bg1"/>
                </a:solidFill>
              </a:rPr>
              <a:t>伯利恒</a:t>
            </a:r>
            <a:endParaRPr lang="en-US" b="1" dirty="0">
              <a:solidFill>
                <a:schemeClr val="bg1"/>
              </a:solidFill>
              <a:latin typeface="Monotype Corsiva" charset="0"/>
              <a:ea typeface="ＭＳ Ｐゴシック" charset="0"/>
              <a:cs typeface="Monotype Corsiva" charset="0"/>
            </a:endParaRPr>
          </a:p>
        </p:txBody>
      </p:sp>
      <p:sp>
        <p:nvSpPr>
          <p:cNvPr id="4" name="Title 1"/>
          <p:cNvSpPr txBox="1">
            <a:spLocks/>
          </p:cNvSpPr>
          <p:nvPr/>
        </p:nvSpPr>
        <p:spPr bwMode="auto">
          <a:xfrm>
            <a:off x="504056" y="4293096"/>
            <a:ext cx="8316416" cy="2492896"/>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r>
              <a:rPr lang="en-US" sz="3600" b="1" dirty="0">
                <a:latin typeface="Arial"/>
              </a:rPr>
              <a:t>“</a:t>
            </a:r>
            <a:r>
              <a:rPr lang="zh-CN" altLang="en-US" sz="3600" dirty="0">
                <a:latin typeface="Arial"/>
              </a:rPr>
              <a:t>犹大地的伯利恒啊！你在犹大的领袖中，并不是最小的， 因为必有一位领袖从你那里出来， 牧养我的子民以色列。</a:t>
            </a:r>
            <a:r>
              <a:rPr lang="en-US" sz="3600" b="1" dirty="0">
                <a:latin typeface="Arial"/>
              </a:rPr>
              <a:t>” </a:t>
            </a:r>
            <a:br>
              <a:rPr lang="en-US" sz="2800" b="1" dirty="0">
                <a:latin typeface="Arial"/>
              </a:rPr>
            </a:br>
            <a:r>
              <a:rPr lang="en-US" sz="2800" b="1" dirty="0">
                <a:latin typeface="Arial"/>
              </a:rPr>
              <a:t>(</a:t>
            </a:r>
            <a:r>
              <a:rPr lang="zh-CN" altLang="en-US" sz="2800" dirty="0">
                <a:latin typeface="Arial"/>
              </a:rPr>
              <a:t>弥迦书</a:t>
            </a:r>
            <a:r>
              <a:rPr lang="en-US" altLang="zh-CN" sz="2800" dirty="0">
                <a:latin typeface="Arial"/>
              </a:rPr>
              <a:t>5:2</a:t>
            </a:r>
            <a:r>
              <a:rPr lang="zh-CN" altLang="en-US" sz="2800" dirty="0">
                <a:latin typeface="Arial"/>
              </a:rPr>
              <a:t>中所报</a:t>
            </a:r>
            <a:r>
              <a:rPr lang="zh-CN" altLang="en-US" sz="2800" b="1" dirty="0">
                <a:solidFill>
                  <a:srgbClr val="FFFFFF"/>
                </a:solidFill>
                <a:latin typeface="SimHei" pitchFamily="49" charset="-122"/>
                <a:ea typeface="SimHei" pitchFamily="49" charset="-122"/>
              </a:rPr>
              <a:t>马太</a:t>
            </a:r>
            <a:r>
              <a:rPr lang="en-US" altLang="zh-CN" sz="2800" b="1" dirty="0">
                <a:solidFill>
                  <a:srgbClr val="FFFFFF"/>
                </a:solidFill>
                <a:latin typeface="SimHei" pitchFamily="49" charset="-122"/>
                <a:ea typeface="SimHei" pitchFamily="49" charset="-122"/>
              </a:rPr>
              <a:t> 2:6 </a:t>
            </a:r>
            <a:r>
              <a:rPr lang="zh-CN" altLang="en-US" sz="2800" b="1" dirty="0">
                <a:solidFill>
                  <a:srgbClr val="FFFFFF"/>
                </a:solidFill>
                <a:latin typeface="SimHei" pitchFamily="49" charset="-122"/>
                <a:ea typeface="SimHei" pitchFamily="49" charset="-122"/>
              </a:rPr>
              <a:t>新译本</a:t>
            </a:r>
            <a:r>
              <a:rPr lang="en-US" sz="2800" b="1" dirty="0">
                <a:solidFill>
                  <a:srgbClr val="FFFFFF"/>
                </a:solidFill>
                <a:latin typeface="Arial"/>
              </a:rPr>
              <a:t>) </a:t>
            </a:r>
            <a:endParaRPr lang="en-US" sz="1600" b="1" dirty="0">
              <a:solidFill>
                <a:srgbClr val="FFFFFF"/>
              </a:solidFill>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3677835802"/>
      </p:ext>
    </p:extLst>
  </p:cSld>
  <p:clrMapOvr>
    <a:overrideClrMapping bg1="lt1" tx1="dk1" bg2="lt2" tx2="dk2" accent1="accent1" accent2="accent2" accent3="accent3" accent4="accent4" accent5="accent5" accent6="accent6" hlink="hlink" folHlink="folHlink"/>
  </p:clrMapOvr>
</p:sld>
</file>

<file path=ppt/slides/slide16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8" name="Rectangle 7"/>
          <p:cNvSpPr/>
          <p:nvPr/>
        </p:nvSpPr>
        <p:spPr>
          <a:xfrm>
            <a:off x="0" y="0"/>
            <a:ext cx="9144000" cy="6858000"/>
          </a:xfrm>
          <a:prstGeom prst="rect">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solidFill>
                <a:srgbClr val="FFFFFF"/>
              </a:solidFill>
              <a:latin typeface="Arial"/>
            </a:endParaRPr>
          </a:p>
        </p:txBody>
      </p:sp>
      <p:pic>
        <p:nvPicPr>
          <p:cNvPr id="123906" name="Picture 8" descr="Journey to Bethlehem.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2225" y="0"/>
            <a:ext cx="9166225" cy="609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7" name="Rectangle 3"/>
          <p:cNvSpPr>
            <a:spLocks noGrp="1" noChangeArrowheads="1"/>
          </p:cNvSpPr>
          <p:nvPr>
            <p:ph type="ctrTitle"/>
          </p:nvPr>
        </p:nvSpPr>
        <p:spPr>
          <a:xfrm>
            <a:off x="609600" y="6165304"/>
            <a:ext cx="7848600" cy="692696"/>
          </a:xfrm>
        </p:spPr>
        <p:txBody>
          <a:bodyPr/>
          <a:lstStyle/>
          <a:p>
            <a:pPr eaLnBrk="1" hangingPunct="1"/>
            <a:r>
              <a:rPr lang="zh-CN" altLang="en-US" sz="4000" dirty="0">
                <a:solidFill>
                  <a:schemeClr val="bg1"/>
                </a:solidFill>
              </a:rPr>
              <a:t>去伯利恒的</a:t>
            </a:r>
            <a:r>
              <a:rPr lang="zh-CN" altLang="en-US" sz="4000" dirty="0">
                <a:solidFill>
                  <a:schemeClr val="bg1"/>
                </a:solidFill>
                <a:latin typeface="SimHei" pitchFamily="49" charset="-122"/>
                <a:ea typeface="SimHei" pitchFamily="49" charset="-122"/>
              </a:rPr>
              <a:t>旅程 </a:t>
            </a:r>
            <a:endParaRPr lang="en-US" sz="4000" b="1" dirty="0">
              <a:solidFill>
                <a:schemeClr val="bg1"/>
              </a:solidFill>
              <a:latin typeface="SimHei" pitchFamily="49" charset="-122"/>
              <a:ea typeface="SimHei" pitchFamily="49" charset="-122"/>
              <a:cs typeface="Arial"/>
            </a:endParaRPr>
          </a:p>
        </p:txBody>
      </p:sp>
    </p:spTree>
    <p:extLst>
      <p:ext uri="{BB962C8B-B14F-4D97-AF65-F5344CB8AC3E}">
        <p14:creationId xmlns:p14="http://schemas.microsoft.com/office/powerpoint/2010/main" val="644506217"/>
      </p:ext>
    </p:extLst>
  </p:cSld>
  <p:clrMapOvr>
    <a:overrideClrMapping bg1="lt1" tx1="dk1" bg2="lt2" tx2="dk2" accent1="accent1" accent2="accent2" accent3="accent3" accent4="accent4" accent5="accent5" accent6="accent6" hlink="hlink" folHlink="folHlink"/>
  </p:clrMapOvr>
  <p:transition/>
</p:sld>
</file>

<file path=ppt/slides/slide16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263170" name="Picture 2" descr="19.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152400"/>
            <a:ext cx="9144000" cy="664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26535" y="188640"/>
            <a:ext cx="9170535"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eaLnBrk="1" hangingPunct="1">
              <a:tabLst>
                <a:tab pos="5029200" algn="l"/>
              </a:tabLst>
            </a:pPr>
            <a:r>
              <a:rPr lang="zh-CN" altLang="en-US" sz="5400" dirty="0">
                <a:solidFill>
                  <a:srgbClr val="FFFFFF"/>
                </a:solidFill>
                <a:latin typeface="Arial"/>
              </a:rPr>
              <a:t>耶稣是很容易辨认的</a:t>
            </a:r>
            <a:endParaRPr lang="en-US" sz="2400" dirty="0">
              <a:solidFill>
                <a:srgbClr val="FFFFFF"/>
              </a:solidFill>
              <a:latin typeface="Arial" charset="0"/>
              <a:ea typeface="ＭＳ Ｐゴシック" charset="0"/>
              <a:cs typeface="ＭＳ Ｐゴシック" charset="0"/>
            </a:endParaRPr>
          </a:p>
        </p:txBody>
      </p:sp>
      <p:sp>
        <p:nvSpPr>
          <p:cNvPr id="263169" name="Rectangle 2"/>
          <p:cNvSpPr>
            <a:spLocks noGrp="1" noChangeArrowheads="1"/>
          </p:cNvSpPr>
          <p:nvPr>
            <p:ph type="ctrTitle"/>
          </p:nvPr>
        </p:nvSpPr>
        <p:spPr>
          <a:xfrm>
            <a:off x="7991872" y="0"/>
            <a:ext cx="1152128" cy="620688"/>
          </a:xfrm>
        </p:spPr>
        <p:txBody>
          <a:bodyPr/>
          <a:lstStyle/>
          <a:p>
            <a:pPr eaLnBrk="1" hangingPunct="1"/>
            <a:r>
              <a:rPr lang="en-US" sz="1200" dirty="0">
                <a:solidFill>
                  <a:schemeClr val="bg1"/>
                </a:solidFill>
                <a:latin typeface="Arial" charset="0"/>
                <a:ea typeface="ＭＳ Ｐゴシック" charset="0"/>
                <a:cs typeface="ＭＳ Ｐゴシック" charset="0"/>
              </a:rPr>
              <a:t>One King 19/30</a:t>
            </a:r>
          </a:p>
        </p:txBody>
      </p:sp>
    </p:spTree>
    <p:extLst>
      <p:ext uri="{BB962C8B-B14F-4D97-AF65-F5344CB8AC3E}">
        <p14:creationId xmlns:p14="http://schemas.microsoft.com/office/powerpoint/2010/main" val="3119234181"/>
      </p:ext>
    </p:extLst>
  </p:cSld>
  <p:clrMapOvr>
    <a:overrideClrMapping bg1="lt1" tx1="dk1" bg2="lt2" tx2="dk2" accent1="accent1" accent2="accent2" accent3="accent3" accent4="accent4" accent5="accent5" accent6="accent6" hlink="hlink" folHlink="folHlink"/>
  </p:clrMapOvr>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944102578"/>
      </p:ext>
    </p:extLst>
  </p:cSld>
  <p:clrMapOvr>
    <a:overrideClrMapping bg1="lt1" tx1="dk1" bg2="lt2" tx2="dk2" accent1="accent1" accent2="accent2" accent3="accent3" accent4="accent4" accent5="accent5" accent6="accent6" hlink="hlink" folHlink="folHlink"/>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339975" y="115888"/>
            <a:ext cx="5111750" cy="1041400"/>
          </a:xfrm>
        </p:spPr>
        <p:txBody>
          <a:bodyPr/>
          <a:lstStyle/>
          <a:p>
            <a:pPr>
              <a:defRPr/>
            </a:pPr>
            <a:r>
              <a:rPr lang="zh-CN" altLang="en-US" dirty="0">
                <a:solidFill>
                  <a:srgbClr val="FFFF00"/>
                </a:solidFill>
                <a:latin typeface="KaiTi" pitchFamily="49" charset="-122"/>
                <a:ea typeface="KaiTi" pitchFamily="49" charset="-122"/>
              </a:rPr>
              <a:t>观察新约的结构</a:t>
            </a:r>
            <a:endParaRPr lang="en-US" dirty="0">
              <a:solidFill>
                <a:srgbClr val="FFFF00"/>
              </a:solidFill>
            </a:endParaRPr>
          </a:p>
        </p:txBody>
      </p:sp>
      <p:sp>
        <p:nvSpPr>
          <p:cNvPr id="577538" name="Text Box 5"/>
          <p:cNvSpPr txBox="1">
            <a:spLocks noChangeArrowheads="1"/>
          </p:cNvSpPr>
          <p:nvPr/>
        </p:nvSpPr>
        <p:spPr bwMode="auto">
          <a:xfrm>
            <a:off x="8578850" y="44450"/>
            <a:ext cx="527050" cy="46196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21</a:t>
            </a:r>
          </a:p>
        </p:txBody>
      </p:sp>
      <p:sp>
        <p:nvSpPr>
          <p:cNvPr id="4" name="TextBox 3"/>
          <p:cNvSpPr txBox="1"/>
          <p:nvPr/>
        </p:nvSpPr>
        <p:spPr>
          <a:xfrm>
            <a:off x="180139" y="1412776"/>
            <a:ext cx="8380620" cy="5262979"/>
          </a:xfrm>
          <a:prstGeom prst="rect">
            <a:avLst/>
          </a:prstGeom>
          <a:noFill/>
        </p:spPr>
        <p:txBody>
          <a:bodyPr wrap="square">
            <a:spAutoFit/>
          </a:bodyPr>
          <a:lstStyle>
            <a:defPPr>
              <a:defRPr lang="en-US"/>
            </a:defPPr>
            <a:lvl1pPr marL="342900" indent="-342900">
              <a:buFont typeface="Arial"/>
              <a:buChar char="•"/>
              <a:defRPr sz="2800" b="1">
                <a:solidFill>
                  <a:srgbClr val="FFFFFF"/>
                </a:solidFill>
                <a:effectLst>
                  <a:glow rad="114300">
                    <a:srgbClr val="000000">
                      <a:alpha val="88000"/>
                    </a:srgbClr>
                  </a:glow>
                </a:effectLst>
                <a:latin typeface="Arial"/>
                <a:cs typeface="Arial"/>
              </a:defRPr>
            </a:lvl1pPr>
          </a:lstStyle>
          <a:p>
            <a:pPr eaLnBrk="1" hangingPunct="1"/>
            <a:endParaRPr lang="en-US" dirty="0">
              <a:latin typeface="Kaiti SC" charset="-122"/>
              <a:ea typeface="Kaiti SC" charset="-122"/>
              <a:cs typeface="Kaiti SC" charset="-122"/>
            </a:endParaRPr>
          </a:p>
          <a:p>
            <a:pPr eaLnBrk="1" hangingPunct="1"/>
            <a:r>
              <a:rPr lang="zh-CN" altLang="zh-CN" dirty="0">
                <a:latin typeface="Kaiti SC" charset="-122"/>
                <a:ea typeface="Kaiti SC" charset="-122"/>
                <a:cs typeface="Kaiti SC" charset="-122"/>
              </a:rPr>
              <a:t>结构可以分配三个九本书的部分</a:t>
            </a:r>
            <a:r>
              <a:rPr lang="en-US" altLang="zh-CN" dirty="0">
                <a:latin typeface="Kaiti SC" charset="-122"/>
                <a:ea typeface="Kaiti SC" charset="-122"/>
                <a:cs typeface="Kaiti SC" charset="-122"/>
              </a:rPr>
              <a:t>: 9</a:t>
            </a:r>
            <a:r>
              <a:rPr lang="zh-CN" altLang="zh-CN" dirty="0">
                <a:latin typeface="Kaiti SC" charset="-122"/>
                <a:ea typeface="Kaiti SC" charset="-122"/>
                <a:cs typeface="Kaiti SC" charset="-122"/>
              </a:rPr>
              <a:t>本</a:t>
            </a:r>
            <a:r>
              <a:rPr lang="zh-TW" altLang="en-US" dirty="0">
                <a:latin typeface="Kaiti SC" charset="-122"/>
                <a:ea typeface="Kaiti SC" charset="-122"/>
                <a:cs typeface="Kaiti SC" charset="-122"/>
              </a:rPr>
              <a:t>历史书</a:t>
            </a:r>
            <a:r>
              <a:rPr lang="en-US" altLang="zh-CN" dirty="0">
                <a:latin typeface="Kaiti SC" charset="-122"/>
                <a:ea typeface="Kaiti SC" charset="-122"/>
                <a:cs typeface="Kaiti SC" charset="-122"/>
              </a:rPr>
              <a:t>/</a:t>
            </a:r>
            <a:r>
              <a:rPr lang="zh-CN" altLang="en-US" dirty="0">
                <a:latin typeface="Kaiti SC" charset="-122"/>
                <a:ea typeface="Kaiti SC" charset="-122"/>
                <a:cs typeface="Kaiti SC" charset="-122"/>
              </a:rPr>
              <a:t>牧者的书信</a:t>
            </a:r>
            <a:r>
              <a:rPr lang="en-US" altLang="zh-CN" dirty="0">
                <a:latin typeface="Kaiti SC" charset="-122"/>
                <a:ea typeface="Kaiti SC" charset="-122"/>
                <a:cs typeface="Kaiti SC" charset="-122"/>
              </a:rPr>
              <a:t>+ 9</a:t>
            </a:r>
            <a:r>
              <a:rPr lang="zh-CN" altLang="zh-CN" dirty="0">
                <a:latin typeface="Kaiti SC" charset="-122"/>
                <a:ea typeface="Kaiti SC" charset="-122"/>
                <a:cs typeface="Kaiti SC" charset="-122"/>
              </a:rPr>
              <a:t>本</a:t>
            </a:r>
            <a:r>
              <a:rPr lang="zh-CN" altLang="en-US" dirty="0">
                <a:latin typeface="Kaiti SC" charset="-122"/>
                <a:ea typeface="Kaiti SC" charset="-122"/>
                <a:cs typeface="Kaiti SC" charset="-122"/>
              </a:rPr>
              <a:t>教会的书信</a:t>
            </a:r>
            <a:r>
              <a:rPr lang="en-US" altLang="zh-CN" dirty="0">
                <a:latin typeface="Kaiti SC" charset="-122"/>
                <a:ea typeface="Kaiti SC" charset="-122"/>
                <a:cs typeface="Kaiti SC" charset="-122"/>
              </a:rPr>
              <a:t>+9</a:t>
            </a:r>
            <a:r>
              <a:rPr lang="zh-CN" altLang="zh-CN" dirty="0">
                <a:latin typeface="Kaiti SC" charset="-122"/>
                <a:ea typeface="Kaiti SC" charset="-122"/>
                <a:cs typeface="Kaiti SC" charset="-122"/>
              </a:rPr>
              <a:t>本</a:t>
            </a:r>
            <a:r>
              <a:rPr lang="zh-TW" altLang="en-US" dirty="0">
                <a:latin typeface="Kaiti SC" charset="-122"/>
                <a:ea typeface="Kaiti SC" charset="-122"/>
                <a:cs typeface="Kaiti SC" charset="-122"/>
              </a:rPr>
              <a:t>普通书信</a:t>
            </a:r>
            <a:endParaRPr lang="en-US" altLang="zh-TW" dirty="0">
              <a:latin typeface="Kaiti SC" charset="-122"/>
              <a:ea typeface="Kaiti SC" charset="-122"/>
              <a:cs typeface="Kaiti SC" charset="-122"/>
            </a:endParaRPr>
          </a:p>
          <a:p>
            <a:pPr eaLnBrk="1" hangingPunct="1"/>
            <a:r>
              <a:rPr lang="zh-CN" altLang="zh-CN" dirty="0">
                <a:latin typeface="Kaiti SC" charset="-122"/>
                <a:ea typeface="Kaiti SC" charset="-122"/>
                <a:cs typeface="Kaiti SC" charset="-122"/>
              </a:rPr>
              <a:t>保罗教会的书信有跟多犹太读者过于保罗普通书信的外邦人读者。</a:t>
            </a:r>
            <a:endParaRPr lang="en-US" altLang="zh-CN" dirty="0">
              <a:latin typeface="Kaiti SC" charset="-122"/>
              <a:ea typeface="Kaiti SC" charset="-122"/>
              <a:cs typeface="Kaiti SC" charset="-122"/>
            </a:endParaRPr>
          </a:p>
          <a:p>
            <a:pPr eaLnBrk="1" hangingPunct="1"/>
            <a:r>
              <a:rPr lang="zh-CN" altLang="zh-CN" dirty="0">
                <a:latin typeface="Kaiti SC" charset="-122"/>
                <a:ea typeface="Kaiti SC" charset="-122"/>
                <a:cs typeface="Kaiti SC" charset="-122"/>
              </a:rPr>
              <a:t>保罗的书信都是针对见证耶稣活着时代所写的，但是，普通书信大多数都是为第二代信徒说写的。</a:t>
            </a:r>
            <a:r>
              <a:rPr lang="en-SG" altLang="zh-CN" dirty="0">
                <a:latin typeface="Kaiti SC" charset="-122"/>
                <a:ea typeface="Kaiti SC" charset="-122"/>
                <a:cs typeface="Kaiti SC" charset="-122"/>
              </a:rPr>
              <a:t> </a:t>
            </a:r>
          </a:p>
          <a:p>
            <a:pPr eaLnBrk="1" hangingPunct="1"/>
            <a:r>
              <a:rPr lang="zh-CN" altLang="zh-CN" dirty="0">
                <a:latin typeface="Kaiti SC" charset="-122"/>
                <a:ea typeface="Kaiti SC" charset="-122"/>
                <a:cs typeface="Kaiti SC" charset="-122"/>
              </a:rPr>
              <a:t>新约基础的书都于耶稣基督的生命说写的，也为耶稣为新约的重点。</a:t>
            </a:r>
            <a:r>
              <a:rPr lang="en-SG" altLang="zh-CN" dirty="0">
                <a:latin typeface="Kaiti SC" charset="-122"/>
                <a:ea typeface="Kaiti SC" charset="-122"/>
                <a:cs typeface="Kaiti SC" charset="-122"/>
              </a:rPr>
              <a:t> </a:t>
            </a:r>
            <a:endParaRPr lang="en-US" altLang="zh-CN" dirty="0">
              <a:latin typeface="Kaiti SC" charset="-122"/>
              <a:ea typeface="Kaiti SC" charset="-122"/>
              <a:cs typeface="Kaiti SC" charset="-122"/>
            </a:endParaRPr>
          </a:p>
          <a:p>
            <a:pPr eaLnBrk="1" hangingPunct="1"/>
            <a:endParaRPr lang="en-US" altLang="zh-CN" dirty="0"/>
          </a:p>
          <a:p>
            <a:pPr eaLnBrk="1" hangingPunct="1"/>
            <a:endParaRPr lang="en-US" altLang="zh-CN" dirty="0"/>
          </a:p>
          <a:p>
            <a:pPr eaLnBrk="1" hangingPunct="1"/>
            <a:endParaRPr lang="en-US" altLang="zh-CN" dirty="0"/>
          </a:p>
        </p:txBody>
      </p:sp>
      <p:pic>
        <p:nvPicPr>
          <p:cNvPr id="577540" name="Picture 4" descr="NTS 21 Building Structure.pn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6513" y="0"/>
            <a:ext cx="2232025" cy="1663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7665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262146" name="Picture 2" descr="18.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3"/>
          <p:cNvSpPr txBox="1">
            <a:spLocks noChangeArrowheads="1"/>
          </p:cNvSpPr>
          <p:nvPr/>
        </p:nvSpPr>
        <p:spPr bwMode="auto">
          <a:xfrm>
            <a:off x="0" y="0"/>
            <a:ext cx="9144000" cy="548680"/>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ＭＳ Ｐゴシック" charset="-128"/>
              </a:defRPr>
            </a:lvl5pPr>
            <a:lvl6pPr marL="457200" algn="ctr" rtl="0" fontAlgn="base">
              <a:spcBef>
                <a:spcPct val="0"/>
              </a:spcBef>
              <a:spcAft>
                <a:spcPct val="0"/>
              </a:spcAft>
              <a:defRPr sz="4400" b="1">
                <a:solidFill>
                  <a:schemeClr val="bg1"/>
                </a:solidFill>
                <a:latin typeface="Arial" charset="0"/>
                <a:ea typeface="ＭＳ Ｐゴシック" charset="-128"/>
                <a:cs typeface="ＭＳ Ｐゴシック" charset="-128"/>
              </a:defRPr>
            </a:lvl6pPr>
            <a:lvl7pPr marL="914400" algn="ctr" rtl="0" fontAlgn="base">
              <a:spcBef>
                <a:spcPct val="0"/>
              </a:spcBef>
              <a:spcAft>
                <a:spcPct val="0"/>
              </a:spcAft>
              <a:defRPr sz="4400" b="1">
                <a:solidFill>
                  <a:schemeClr val="bg1"/>
                </a:solidFill>
                <a:latin typeface="Arial" charset="0"/>
                <a:ea typeface="ＭＳ Ｐゴシック" charset="-128"/>
                <a:cs typeface="ＭＳ Ｐゴシック" charset="-128"/>
              </a:defRPr>
            </a:lvl7pPr>
            <a:lvl8pPr marL="1371600" algn="ctr" rtl="0" fontAlgn="base">
              <a:spcBef>
                <a:spcPct val="0"/>
              </a:spcBef>
              <a:spcAft>
                <a:spcPct val="0"/>
              </a:spcAft>
              <a:defRPr sz="4400" b="1">
                <a:solidFill>
                  <a:schemeClr val="bg1"/>
                </a:solidFill>
                <a:latin typeface="Arial" charset="0"/>
                <a:ea typeface="ＭＳ Ｐゴシック" charset="-128"/>
                <a:cs typeface="ＭＳ Ｐゴシック" charset="-128"/>
              </a:defRPr>
            </a:lvl8pPr>
            <a:lvl9pPr marL="1828800" algn="ctr" rtl="0" fontAlgn="base">
              <a:spcBef>
                <a:spcPct val="0"/>
              </a:spcBef>
              <a:spcAft>
                <a:spcPct val="0"/>
              </a:spcAft>
              <a:defRPr sz="4400" b="1">
                <a:solidFill>
                  <a:schemeClr val="bg1"/>
                </a:solidFill>
                <a:latin typeface="Arial" charset="0"/>
                <a:ea typeface="ＭＳ Ｐゴシック" charset="-128"/>
                <a:cs typeface="ＭＳ Ｐゴシック" charset="-128"/>
              </a:defRPr>
            </a:lvl9pPr>
          </a:lstStyle>
          <a:p>
            <a:pPr eaLnBrk="1" hangingPunct="1"/>
            <a:r>
              <a:rPr lang="zh-CN" altLang="en-US" sz="4000" dirty="0">
                <a:solidFill>
                  <a:srgbClr val="FFFFFF"/>
                </a:solidFill>
                <a:latin typeface="Arial"/>
              </a:rPr>
              <a:t>来自东方的智者</a:t>
            </a:r>
            <a:endParaRPr lang="en-US" sz="4000" dirty="0">
              <a:solidFill>
                <a:srgbClr val="FFFFFF"/>
              </a:solidFill>
              <a:latin typeface="Arial" charset="0"/>
              <a:ea typeface="ＭＳ Ｐゴシック" charset="0"/>
              <a:cs typeface="ＭＳ Ｐゴシック" charset="0"/>
            </a:endParaRPr>
          </a:p>
        </p:txBody>
      </p:sp>
      <p:sp>
        <p:nvSpPr>
          <p:cNvPr id="262145" name="Rectangle 2"/>
          <p:cNvSpPr>
            <a:spLocks noGrp="1" noChangeArrowheads="1"/>
          </p:cNvSpPr>
          <p:nvPr>
            <p:ph type="ctrTitle"/>
          </p:nvPr>
        </p:nvSpPr>
        <p:spPr>
          <a:xfrm>
            <a:off x="7989912" y="0"/>
            <a:ext cx="1154088" cy="723900"/>
          </a:xfrm>
        </p:spPr>
        <p:txBody>
          <a:bodyPr/>
          <a:lstStyle/>
          <a:p>
            <a:pPr eaLnBrk="1" hangingPunct="1"/>
            <a:r>
              <a:rPr lang="en-US" sz="1200" dirty="0">
                <a:solidFill>
                  <a:schemeClr val="accent3"/>
                </a:solidFill>
                <a:ea typeface="ＭＳ Ｐゴシック" charset="0"/>
                <a:cs typeface="ＭＳ Ｐゴシック" charset="0"/>
              </a:rPr>
              <a:t>One King 18/30</a:t>
            </a:r>
          </a:p>
        </p:txBody>
      </p:sp>
    </p:spTree>
    <p:extLst>
      <p:ext uri="{BB962C8B-B14F-4D97-AF65-F5344CB8AC3E}">
        <p14:creationId xmlns:p14="http://schemas.microsoft.com/office/powerpoint/2010/main" val="2975982222"/>
      </p:ext>
    </p:extLst>
  </p:cSld>
  <p:clrMapOvr>
    <a:overrideClrMapping bg1="lt1" tx1="dk1" bg2="lt2" tx2="dk2" accent1="accent1" accent2="accent2" accent3="accent3" accent4="accent4" accent5="accent5" accent6="accent6" hlink="hlink" folHlink="folHlink"/>
  </p:clrMapOvr>
</p:sld>
</file>

<file path=ppt/slides/slide171.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231425" name="Picture 3" descr="wiseman gifts ola18422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0" y="5445224"/>
            <a:ext cx="2987824" cy="1029072"/>
          </a:xfrm>
          <a:solidFill>
            <a:schemeClr val="tx1"/>
          </a:solidFill>
        </p:spPr>
        <p:txBody>
          <a:bodyPr anchor="b"/>
          <a:lstStyle/>
          <a:p>
            <a:pPr>
              <a:defRPr/>
            </a:pPr>
            <a:r>
              <a:rPr lang="zh-CN" altLang="en-US" sz="6000" dirty="0">
                <a:solidFill>
                  <a:schemeClr val="bg1"/>
                </a:solidFill>
              </a:rPr>
              <a:t>礼品</a:t>
            </a:r>
            <a:endParaRPr lang="en-US" sz="6000" b="1" dirty="0">
              <a:solidFill>
                <a:srgbClr val="FFFFFF"/>
              </a:solidFill>
              <a:latin typeface="Monotype Corsiva" charset="0"/>
              <a:ea typeface="ＭＳ Ｐゴシック" charset="0"/>
              <a:cs typeface="Monotype Corsiva" charset="0"/>
            </a:endParaRPr>
          </a:p>
        </p:txBody>
      </p:sp>
    </p:spTree>
    <p:extLst>
      <p:ext uri="{BB962C8B-B14F-4D97-AF65-F5344CB8AC3E}">
        <p14:creationId xmlns:p14="http://schemas.microsoft.com/office/powerpoint/2010/main" val="890409799"/>
      </p:ext>
    </p:extLst>
  </p:cSld>
  <p:clrMapOvr>
    <a:overrideClrMapping bg1="lt1" tx1="dk1" bg2="lt2" tx2="dk2" accent1="accent1" accent2="accent2" accent3="accent3" accent4="accent4" accent5="accent5" accent6="accent6" hlink="hlink" folHlink="folHlink"/>
  </p:clrMapOvr>
</p:sld>
</file>

<file path=ppt/slides/slide172.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b="20834"/>
          <a:stretch/>
        </p:blipFill>
        <p:spPr>
          <a:xfrm>
            <a:off x="0" y="1828854"/>
            <a:ext cx="9144000" cy="5029146"/>
          </a:xfrm>
          <a:prstGeom prst="rect">
            <a:avLst/>
          </a:prstGeom>
        </p:spPr>
      </p:pic>
      <p:sp>
        <p:nvSpPr>
          <p:cNvPr id="16387" name="Title 1"/>
          <p:cNvSpPr>
            <a:spLocks noGrp="1"/>
          </p:cNvSpPr>
          <p:nvPr>
            <p:ph type="ctrTitle"/>
          </p:nvPr>
        </p:nvSpPr>
        <p:spPr>
          <a:xfrm>
            <a:off x="-2576" y="188640"/>
            <a:ext cx="9146576" cy="1368152"/>
          </a:xfrm>
          <a:effectLst/>
        </p:spPr>
        <p:txBody>
          <a:bodyPr/>
          <a:lstStyle/>
          <a:p>
            <a:pPr eaLnBrk="1" hangingPunct="1">
              <a:defRPr/>
            </a:pPr>
            <a:r>
              <a:rPr lang="zh-CN" altLang="en-US" sz="4800" dirty="0">
                <a:solidFill>
                  <a:schemeClr val="bg1"/>
                </a:solidFill>
                <a:latin typeface="SimHei" pitchFamily="49" charset="-122"/>
                <a:ea typeface="SimHei" pitchFamily="49" charset="-122"/>
              </a:rPr>
              <a:t>犹太领袖忽略了他</a:t>
            </a:r>
            <a:br>
              <a:rPr lang="zh-CN" altLang="en-US" sz="4800" dirty="0"/>
            </a:br>
            <a:r>
              <a:rPr lang="en-US" sz="4000" b="1" dirty="0">
                <a:solidFill>
                  <a:schemeClr val="bg1"/>
                </a:solidFill>
                <a:effectLst>
                  <a:glow rad="152400">
                    <a:schemeClr val="tx1"/>
                  </a:glow>
                </a:effectLst>
                <a:ea typeface="ＭＳ Ｐゴシック" charset="0"/>
                <a:cs typeface="Arial"/>
              </a:rPr>
              <a:t>(2:4-6) </a:t>
            </a:r>
            <a:endParaRPr lang="en-US" sz="4000" b="1" dirty="0">
              <a:solidFill>
                <a:schemeClr val="bg1"/>
              </a:solidFill>
              <a:effectLst>
                <a:glow rad="152400">
                  <a:schemeClr val="tx1"/>
                </a:glow>
              </a:effectLst>
              <a:latin typeface="Arial"/>
              <a:ea typeface="ＭＳ Ｐゴシック" charset="0"/>
              <a:cs typeface="Arial"/>
            </a:endParaRPr>
          </a:p>
        </p:txBody>
      </p:sp>
    </p:spTree>
    <p:extLst>
      <p:ext uri="{BB962C8B-B14F-4D97-AF65-F5344CB8AC3E}">
        <p14:creationId xmlns:p14="http://schemas.microsoft.com/office/powerpoint/2010/main" val="3431553785"/>
      </p:ext>
    </p:extLst>
  </p:cSld>
  <p:clrMapOvr>
    <a:overrideClrMapping bg1="lt1" tx1="dk1" bg2="lt2" tx2="dk2" accent1="accent1" accent2="accent2" accent3="accent3" accent4="accent4" accent5="accent5" accent6="accent6" hlink="hlink" folHlink="folHlink"/>
  </p:clrMapOvr>
</p:sld>
</file>

<file path=ppt/slides/slide17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srcRect r="10829"/>
          <a:stretch/>
        </p:blipFill>
        <p:spPr>
          <a:xfrm>
            <a:off x="0" y="0"/>
            <a:ext cx="9144000" cy="6859026"/>
          </a:xfrm>
          <a:prstGeom prst="rect">
            <a:avLst/>
          </a:prstGeom>
        </p:spPr>
      </p:pic>
      <p:sp>
        <p:nvSpPr>
          <p:cNvPr id="16387" name="Title 1"/>
          <p:cNvSpPr>
            <a:spLocks noGrp="1"/>
          </p:cNvSpPr>
          <p:nvPr>
            <p:ph type="ctrTitle"/>
          </p:nvPr>
        </p:nvSpPr>
        <p:spPr>
          <a:xfrm>
            <a:off x="0" y="1"/>
            <a:ext cx="3779912" cy="2924944"/>
          </a:xfrm>
          <a:solidFill>
            <a:srgbClr val="000000"/>
          </a:solidFill>
          <a:effectLst/>
        </p:spPr>
        <p:txBody>
          <a:bodyPr/>
          <a:lstStyle/>
          <a:p>
            <a:r>
              <a:rPr lang="zh-CN" altLang="en-US" sz="3600" dirty="0">
                <a:solidFill>
                  <a:schemeClr val="bg1"/>
                </a:solidFill>
              </a:rPr>
              <a:t>伯利恒是耶路撒冷以南</a:t>
            </a:r>
            <a:r>
              <a:rPr lang="zh-CN" altLang="en-US" sz="3600" b="1" dirty="0">
                <a:solidFill>
                  <a:schemeClr val="bg1"/>
                </a:solidFill>
              </a:rPr>
              <a:t>仅</a:t>
            </a:r>
            <a:r>
              <a:rPr lang="zh-CN" altLang="en-US" sz="3600" dirty="0">
                <a:solidFill>
                  <a:schemeClr val="bg1"/>
                </a:solidFill>
              </a:rPr>
              <a:t> </a:t>
            </a:r>
            <a:r>
              <a:rPr lang="en-US" altLang="zh-CN" sz="3600" dirty="0">
                <a:solidFill>
                  <a:schemeClr val="bg1"/>
                </a:solidFill>
              </a:rPr>
              <a:t>8 </a:t>
            </a:r>
            <a:r>
              <a:rPr lang="zh-CN" altLang="en-US" sz="3600" dirty="0">
                <a:solidFill>
                  <a:schemeClr val="bg1"/>
                </a:solidFill>
              </a:rPr>
              <a:t>公里 </a:t>
            </a:r>
            <a:r>
              <a:rPr lang="en-US" altLang="zh-CN" sz="3600" dirty="0">
                <a:solidFill>
                  <a:schemeClr val="bg1"/>
                </a:solidFill>
              </a:rPr>
              <a:t>(6 </a:t>
            </a:r>
            <a:r>
              <a:rPr lang="zh-CN" altLang="en-US" sz="3600" dirty="0">
                <a:solidFill>
                  <a:schemeClr val="bg1"/>
                </a:solidFill>
              </a:rPr>
              <a:t>英里</a:t>
            </a:r>
            <a:r>
              <a:rPr lang="en-US" altLang="zh-CN" sz="3600" dirty="0">
                <a:solidFill>
                  <a:schemeClr val="bg1"/>
                </a:solidFill>
              </a:rPr>
              <a:t>)</a:t>
            </a:r>
          </a:p>
        </p:txBody>
      </p:sp>
      <p:grpSp>
        <p:nvGrpSpPr>
          <p:cNvPr id="2" name="Group 9"/>
          <p:cNvGrpSpPr/>
          <p:nvPr/>
        </p:nvGrpSpPr>
        <p:grpSpPr>
          <a:xfrm>
            <a:off x="0" y="4221088"/>
            <a:ext cx="3851920" cy="2636912"/>
            <a:chOff x="1" y="4365104"/>
            <a:chExt cx="4125906" cy="2454589"/>
          </a:xfrm>
        </p:grpSpPr>
        <p:pic>
          <p:nvPicPr>
            <p:cNvPr id="5" name="Picture 4"/>
            <p:cNvPicPr>
              <a:picLocks noChangeAspect="1"/>
            </p:cNvPicPr>
            <p:nvPr/>
          </p:nvPicPr>
          <p:blipFill>
            <a:blip r:embed="rId5"/>
            <a:stretch>
              <a:fillRect/>
            </a:stretch>
          </p:blipFill>
          <p:spPr>
            <a:xfrm>
              <a:off x="1" y="4365104"/>
              <a:ext cx="4125906" cy="2454589"/>
            </a:xfrm>
            <a:prstGeom prst="rect">
              <a:avLst/>
            </a:prstGeom>
          </p:spPr>
        </p:pic>
        <p:sp>
          <p:nvSpPr>
            <p:cNvPr id="7" name="Title 1"/>
            <p:cNvSpPr txBox="1">
              <a:spLocks/>
            </p:cNvSpPr>
            <p:nvPr/>
          </p:nvSpPr>
          <p:spPr bwMode="auto">
            <a:xfrm>
              <a:off x="1" y="6117353"/>
              <a:ext cx="2627782"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2800" dirty="0">
                  <a:solidFill>
                    <a:srgbClr val="FFFFFF"/>
                  </a:solidFill>
                  <a:latin typeface="SimHei" pitchFamily="49" charset="-122"/>
                  <a:ea typeface="SimHei" pitchFamily="49" charset="-122"/>
                </a:rPr>
                <a:t>亲密的犹太人</a:t>
              </a:r>
              <a:endParaRPr lang="en-US" sz="1600" b="1" dirty="0">
                <a:solidFill>
                  <a:srgbClr val="FFFFFF"/>
                </a:solidFill>
                <a:latin typeface="SimHei" pitchFamily="49" charset="-122"/>
                <a:ea typeface="SimHei" pitchFamily="49" charset="-122"/>
                <a:cs typeface="Arial"/>
              </a:endParaRPr>
            </a:p>
          </p:txBody>
        </p:sp>
      </p:grpSp>
      <p:pic>
        <p:nvPicPr>
          <p:cNvPr id="6" name="Picture 5"/>
          <p:cNvPicPr>
            <a:picLocks noChangeAspect="1"/>
          </p:cNvPicPr>
          <p:nvPr/>
        </p:nvPicPr>
        <p:blipFill>
          <a:blip r:embed="rId6"/>
          <a:stretch>
            <a:fillRect/>
          </a:stretch>
        </p:blipFill>
        <p:spPr>
          <a:xfrm>
            <a:off x="5436096" y="4509120"/>
            <a:ext cx="3707904" cy="2348880"/>
          </a:xfrm>
          <a:prstGeom prst="rect">
            <a:avLst/>
          </a:prstGeom>
        </p:spPr>
      </p:pic>
      <p:sp>
        <p:nvSpPr>
          <p:cNvPr id="8" name="Title 1"/>
          <p:cNvSpPr txBox="1">
            <a:spLocks/>
          </p:cNvSpPr>
          <p:nvPr/>
        </p:nvSpPr>
        <p:spPr bwMode="auto">
          <a:xfrm>
            <a:off x="5508104" y="6165304"/>
            <a:ext cx="3203848" cy="504056"/>
          </a:xfrm>
          <a:prstGeom prst="rect">
            <a:avLst/>
          </a:prstGeom>
          <a:solidFill>
            <a:srgbClr val="000000"/>
          </a:solid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2800" dirty="0">
                <a:solidFill>
                  <a:srgbClr val="FFFFFF"/>
                </a:solidFill>
                <a:latin typeface="SimHei" pitchFamily="49" charset="-122"/>
                <a:ea typeface="SimHei" pitchFamily="49" charset="-122"/>
              </a:rPr>
              <a:t>疏远的外邦人</a:t>
            </a:r>
            <a:endParaRPr lang="en-US" sz="1600" b="1" dirty="0">
              <a:solidFill>
                <a:srgbClr val="FFFFFF"/>
              </a:solidFill>
              <a:latin typeface="SimHei" pitchFamily="49" charset="-122"/>
              <a:ea typeface="SimHei" pitchFamily="49" charset="-122"/>
              <a:cs typeface="Arial"/>
            </a:endParaRPr>
          </a:p>
        </p:txBody>
      </p:sp>
      <p:pic>
        <p:nvPicPr>
          <p:cNvPr id="4" name="Picture 3"/>
          <p:cNvPicPr>
            <a:picLocks noChangeAspect="1"/>
          </p:cNvPicPr>
          <p:nvPr/>
        </p:nvPicPr>
        <p:blipFill>
          <a:blip r:embed="rId7"/>
          <a:stretch>
            <a:fillRect/>
          </a:stretch>
        </p:blipFill>
        <p:spPr>
          <a:xfrm>
            <a:off x="6948264" y="4437112"/>
            <a:ext cx="2195736" cy="2195736"/>
          </a:xfrm>
          <a:prstGeom prst="rect">
            <a:avLst/>
          </a:prstGeom>
        </p:spPr>
      </p:pic>
      <p:pic>
        <p:nvPicPr>
          <p:cNvPr id="9" name="Picture 8"/>
          <p:cNvPicPr>
            <a:picLocks noChangeAspect="1"/>
          </p:cNvPicPr>
          <p:nvPr/>
        </p:nvPicPr>
        <p:blipFill>
          <a:blip r:embed="rId8"/>
          <a:stretch>
            <a:fillRect/>
          </a:stretch>
        </p:blipFill>
        <p:spPr>
          <a:xfrm>
            <a:off x="2339752" y="4941168"/>
            <a:ext cx="1512168" cy="1717280"/>
          </a:xfrm>
          <a:prstGeom prst="rect">
            <a:avLst/>
          </a:prstGeom>
        </p:spPr>
      </p:pic>
      <p:sp>
        <p:nvSpPr>
          <p:cNvPr id="12" name="Title 1"/>
          <p:cNvSpPr txBox="1">
            <a:spLocks/>
          </p:cNvSpPr>
          <p:nvPr/>
        </p:nvSpPr>
        <p:spPr bwMode="auto">
          <a:xfrm>
            <a:off x="5436096" y="3933056"/>
            <a:ext cx="2232248" cy="576064"/>
          </a:xfrm>
          <a:prstGeom prst="rect">
            <a:avLst/>
          </a:prstGeom>
          <a:blipFill>
            <a:blip r:embed="rId9"/>
            <a:tile tx="0" ty="0" sx="100000" sy="100000" flip="none" algn="tl"/>
          </a:blipFill>
          <a:ln>
            <a:noFill/>
          </a:ln>
          <a:effectLst>
            <a:innerShdw blurRad="63500" dist="50800" dir="2700000">
              <a:prstClr val="black">
                <a:alpha val="50000"/>
              </a:prstClr>
            </a:inn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600" dirty="0">
                <a:solidFill>
                  <a:srgbClr val="FFFFFF"/>
                </a:solidFill>
                <a:latin typeface="Arial"/>
              </a:rPr>
              <a:t>    伯利恒</a:t>
            </a:r>
            <a:endParaRPr lang="en-US" sz="2000" b="1" dirty="0">
              <a:solidFill>
                <a:srgbClr val="FFFFFF"/>
              </a:solidFill>
              <a:latin typeface="Arial"/>
              <a:ea typeface="ＭＳ Ｐゴシック" charset="0"/>
              <a:cs typeface="Arial"/>
            </a:endParaRPr>
          </a:p>
        </p:txBody>
      </p:sp>
      <p:sp>
        <p:nvSpPr>
          <p:cNvPr id="13" name="Bent Arrow 12"/>
          <p:cNvSpPr/>
          <p:nvPr/>
        </p:nvSpPr>
        <p:spPr>
          <a:xfrm rot="8562626">
            <a:off x="5135737" y="3190033"/>
            <a:ext cx="964193" cy="1224136"/>
          </a:xfrm>
          <a:prstGeom prst="bentArrow">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000000"/>
              </a:solidFill>
              <a:latin typeface="Arial"/>
            </a:endParaRPr>
          </a:p>
        </p:txBody>
      </p:sp>
      <p:sp>
        <p:nvSpPr>
          <p:cNvPr id="14" name="Title 1"/>
          <p:cNvSpPr txBox="1">
            <a:spLocks/>
          </p:cNvSpPr>
          <p:nvPr/>
        </p:nvSpPr>
        <p:spPr bwMode="auto">
          <a:xfrm>
            <a:off x="5220072" y="2204864"/>
            <a:ext cx="2808312" cy="57606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b="1" dirty="0">
                <a:solidFill>
                  <a:srgbClr val="FFFFFF"/>
                </a:solidFill>
                <a:effectLst>
                  <a:outerShdw blurRad="38100" dist="38100" dir="2700000" algn="tl">
                    <a:srgbClr val="000000">
                      <a:alpha val="43137"/>
                    </a:srgbClr>
                  </a:outerShdw>
                </a:effectLst>
                <a:latin typeface="SimHei" pitchFamily="49" charset="-122"/>
                <a:ea typeface="SimHei" pitchFamily="49" charset="-122"/>
              </a:rPr>
              <a:t>耶路撒冷</a:t>
            </a:r>
            <a:endParaRPr lang="en-US" sz="3200" b="1" dirty="0">
              <a:solidFill>
                <a:srgbClr val="FFFFFF"/>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15" name="Title 1"/>
          <p:cNvSpPr txBox="1">
            <a:spLocks/>
          </p:cNvSpPr>
          <p:nvPr/>
        </p:nvSpPr>
        <p:spPr bwMode="auto">
          <a:xfrm>
            <a:off x="1403648" y="3356992"/>
            <a:ext cx="3744416" cy="57606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r" eaLnBrk="1" hangingPunct="1">
              <a:defRPr/>
            </a:pPr>
            <a:r>
              <a:rPr lang="zh-CN" altLang="en-US" sz="3200" b="1" dirty="0">
                <a:solidFill>
                  <a:srgbClr val="00FFFF"/>
                </a:solidFill>
                <a:latin typeface="SimHei" pitchFamily="49" charset="-122"/>
                <a:ea typeface="SimHei" pitchFamily="49" charset="-122"/>
              </a:rPr>
              <a:t>拉马特瑞秋</a:t>
            </a:r>
            <a:endParaRPr lang="en-US" sz="3200" b="1" dirty="0">
              <a:solidFill>
                <a:srgbClr val="00FFFF"/>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16" name="Title 1"/>
          <p:cNvSpPr txBox="1">
            <a:spLocks/>
          </p:cNvSpPr>
          <p:nvPr/>
        </p:nvSpPr>
        <p:spPr bwMode="auto">
          <a:xfrm>
            <a:off x="7199784" y="908720"/>
            <a:ext cx="1944216" cy="57606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dirty="0">
                <a:solidFill>
                  <a:srgbClr val="FFFFFF"/>
                </a:solidFill>
                <a:latin typeface="Arial"/>
              </a:rPr>
              <a:t>耶利哥</a:t>
            </a:r>
            <a:endParaRPr lang="en-US" sz="3200" b="1" dirty="0">
              <a:solidFill>
                <a:srgbClr val="FFFFFF"/>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17" name="Title 1"/>
          <p:cNvSpPr txBox="1">
            <a:spLocks/>
          </p:cNvSpPr>
          <p:nvPr/>
        </p:nvSpPr>
        <p:spPr bwMode="auto">
          <a:xfrm>
            <a:off x="4067944" y="5877272"/>
            <a:ext cx="1440160" cy="57606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b="1" dirty="0">
                <a:solidFill>
                  <a:srgbClr val="FFFFFF"/>
                </a:solidFill>
                <a:latin typeface="SimHei" pitchFamily="49" charset="-122"/>
                <a:ea typeface="SimHei" pitchFamily="49" charset="-122"/>
              </a:rPr>
              <a:t>希伯伦 </a:t>
            </a:r>
            <a:endParaRPr lang="en-US" sz="3200" b="1" dirty="0">
              <a:solidFill>
                <a:srgbClr val="FFFFFF"/>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18" name="Title 1"/>
          <p:cNvSpPr txBox="1">
            <a:spLocks/>
          </p:cNvSpPr>
          <p:nvPr/>
        </p:nvSpPr>
        <p:spPr bwMode="auto">
          <a:xfrm>
            <a:off x="4150743" y="150061"/>
            <a:ext cx="1584176" cy="40466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dirty="0">
                <a:solidFill>
                  <a:srgbClr val="FFFFFF"/>
                </a:solidFill>
                <a:latin typeface="Arial"/>
              </a:rPr>
              <a:t>伯特利</a:t>
            </a:r>
            <a:endParaRPr lang="en-US" sz="3200" b="1" dirty="0">
              <a:solidFill>
                <a:srgbClr val="FFFFFF"/>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19" name="Title 1"/>
          <p:cNvSpPr txBox="1">
            <a:spLocks/>
          </p:cNvSpPr>
          <p:nvPr/>
        </p:nvSpPr>
        <p:spPr bwMode="auto">
          <a:xfrm>
            <a:off x="4644008" y="980728"/>
            <a:ext cx="1944216" cy="93610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dirty="0">
                <a:solidFill>
                  <a:srgbClr val="FFFF00"/>
                </a:solidFill>
                <a:latin typeface="Arial"/>
              </a:rPr>
              <a:t>本杰明的山郊野</a:t>
            </a:r>
            <a:endParaRPr lang="en-US" sz="3200" b="1" dirty="0">
              <a:solidFill>
                <a:srgbClr val="FFFF00"/>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20" name="Title 1"/>
          <p:cNvSpPr txBox="1">
            <a:spLocks/>
          </p:cNvSpPr>
          <p:nvPr/>
        </p:nvSpPr>
        <p:spPr bwMode="auto">
          <a:xfrm>
            <a:off x="3851920" y="4653136"/>
            <a:ext cx="1872208" cy="936104"/>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dirty="0">
                <a:solidFill>
                  <a:srgbClr val="FFFF00"/>
                </a:solidFill>
                <a:latin typeface="Arial"/>
              </a:rPr>
              <a:t>犹大的山郊野</a:t>
            </a:r>
            <a:endParaRPr lang="en-US" sz="3200" b="1" dirty="0">
              <a:solidFill>
                <a:srgbClr val="FFFF00"/>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
        <p:nvSpPr>
          <p:cNvPr id="21" name="Title 1"/>
          <p:cNvSpPr txBox="1">
            <a:spLocks/>
          </p:cNvSpPr>
          <p:nvPr/>
        </p:nvSpPr>
        <p:spPr bwMode="auto">
          <a:xfrm>
            <a:off x="6948264" y="2996952"/>
            <a:ext cx="1584176" cy="476672"/>
          </a:xfrm>
          <a:prstGeom prst="rect">
            <a:avLst/>
          </a:prstGeom>
          <a:blipFill>
            <a:blip r:embed="rId9"/>
            <a:tile tx="0" ty="0" sx="100000" sy="100000" flip="none" algn="tl"/>
          </a:blipFill>
          <a:ln>
            <a:noFill/>
          </a:ln>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defRPr/>
            </a:pPr>
            <a:r>
              <a:rPr lang="zh-CN" altLang="en-US" sz="3200" b="1" dirty="0">
                <a:solidFill>
                  <a:srgbClr val="F7F7F7"/>
                </a:solidFill>
                <a:latin typeface="SimHei" pitchFamily="49" charset="-122"/>
                <a:ea typeface="SimHei" pitchFamily="49" charset="-122"/>
              </a:rPr>
              <a:t>昆兰</a:t>
            </a:r>
            <a:endParaRPr lang="en-US" sz="3200" b="1" dirty="0">
              <a:solidFill>
                <a:srgbClr val="F7F7F7"/>
              </a:solidFill>
              <a:effectLst>
                <a:outerShdw blurRad="38100" dist="38100" dir="2700000" algn="tl">
                  <a:srgbClr val="000000">
                    <a:alpha val="43137"/>
                  </a:srgbClr>
                </a:outerShdw>
              </a:effectLst>
              <a:latin typeface="SimHei" pitchFamily="49" charset="-122"/>
              <a:ea typeface="SimHei" pitchFamily="49" charset="-122"/>
              <a:cs typeface="Arial"/>
            </a:endParaRPr>
          </a:p>
        </p:txBody>
      </p:sp>
    </p:spTree>
    <p:extLst>
      <p:ext uri="{BB962C8B-B14F-4D97-AF65-F5344CB8AC3E}">
        <p14:creationId xmlns:p14="http://schemas.microsoft.com/office/powerpoint/2010/main" val="8338028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up)">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childTnLst>
                                </p:cTn>
                              </p:par>
                            </p:childTnLst>
                          </p:cTn>
                        </p:par>
                        <p:par>
                          <p:cTn id="12" fill="hold">
                            <p:stCondLst>
                              <p:cond delay="0"/>
                            </p:stCondLst>
                            <p:childTnLst>
                              <p:par>
                                <p:cTn id="13" presetID="25" presetClass="entr" presetSubtype="0" fill="hold"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500" decel="50000" fill="hold">
                                          <p:stCondLst>
                                            <p:cond delay="0"/>
                                          </p:stCondLst>
                                        </p:cTn>
                                        <p:tgtEl>
                                          <p:spTgt spid="9"/>
                                        </p:tgtEl>
                                        <p:attrNameLst>
                                          <p:attrName>style.rotation</p:attrName>
                                        </p:attrNameLst>
                                      </p:cBhvr>
                                      <p:tavLst>
                                        <p:tav tm="0">
                                          <p:val>
                                            <p:fltVal val="-90"/>
                                          </p:val>
                                        </p:tav>
                                        <p:tav tm="100000">
                                          <p:val>
                                            <p:fltVal val="0"/>
                                          </p:val>
                                        </p:tav>
                                      </p:tavLst>
                                    </p:anim>
                                    <p:anim calcmode="lin" valueType="num">
                                      <p:cBhvr>
                                        <p:cTn id="16" dur="500" decel="50000" fill="hold">
                                          <p:stCondLst>
                                            <p:cond delay="0"/>
                                          </p:stCondLst>
                                        </p:cTn>
                                        <p:tgtEl>
                                          <p:spTgt spid="9"/>
                                        </p:tgtEl>
                                        <p:attrNameLst>
                                          <p:attrName>ppt_w</p:attrName>
                                        </p:attrNameLst>
                                      </p:cBhvr>
                                      <p:tavLst>
                                        <p:tav tm="0">
                                          <p:val>
                                            <p:strVal val="#ppt_w"/>
                                          </p:val>
                                        </p:tav>
                                        <p:tav tm="100000">
                                          <p:val>
                                            <p:strVal val="#ppt_w*.05"/>
                                          </p:val>
                                        </p:tav>
                                      </p:tavLst>
                                    </p:anim>
                                    <p:anim calcmode="lin" valueType="num">
                                      <p:cBhvr>
                                        <p:cTn id="17" dur="500" accel="50000" fill="hold">
                                          <p:stCondLst>
                                            <p:cond delay="500"/>
                                          </p:stCondLst>
                                        </p:cTn>
                                        <p:tgtEl>
                                          <p:spTgt spid="9"/>
                                        </p:tgtEl>
                                        <p:attrNameLst>
                                          <p:attrName>ppt_w</p:attrName>
                                        </p:attrNameLst>
                                      </p:cBhvr>
                                      <p:tavLst>
                                        <p:tav tm="0">
                                          <p:val>
                                            <p:strVal val="#ppt_w*.05"/>
                                          </p:val>
                                        </p:tav>
                                        <p:tav tm="100000">
                                          <p:val>
                                            <p:strVal val="#ppt_w"/>
                                          </p:val>
                                        </p:tav>
                                      </p:tavLst>
                                    </p:anim>
                                    <p:anim calcmode="lin" valueType="num">
                                      <p:cBhvr>
                                        <p:cTn id="18" dur="1000" fill="hold"/>
                                        <p:tgtEl>
                                          <p:spTgt spid="9"/>
                                        </p:tgtEl>
                                        <p:attrNameLst>
                                          <p:attrName>ppt_h</p:attrName>
                                        </p:attrNameLst>
                                      </p:cBhvr>
                                      <p:tavLst>
                                        <p:tav tm="0">
                                          <p:val>
                                            <p:strVal val="#ppt_h"/>
                                          </p:val>
                                        </p:tav>
                                        <p:tav tm="100000">
                                          <p:val>
                                            <p:strVal val="#ppt_h"/>
                                          </p:val>
                                        </p:tav>
                                      </p:tavLst>
                                    </p:anim>
                                    <p:anim calcmode="lin" valueType="num">
                                      <p:cBhvr>
                                        <p:cTn id="19" dur="500" decel="50000" fill="hold">
                                          <p:stCondLst>
                                            <p:cond delay="0"/>
                                          </p:stCondLst>
                                        </p:cTn>
                                        <p:tgtEl>
                                          <p:spTgt spid="9"/>
                                        </p:tgtEl>
                                        <p:attrNameLst>
                                          <p:attrName>ppt_x</p:attrName>
                                        </p:attrNameLst>
                                      </p:cBhvr>
                                      <p:tavLst>
                                        <p:tav tm="0">
                                          <p:val>
                                            <p:strVal val="#ppt_x+.4"/>
                                          </p:val>
                                        </p:tav>
                                        <p:tav tm="100000">
                                          <p:val>
                                            <p:strVal val="#ppt_x"/>
                                          </p:val>
                                        </p:tav>
                                      </p:tavLst>
                                    </p:anim>
                                    <p:anim calcmode="lin" valueType="num">
                                      <p:cBhvr>
                                        <p:cTn id="20" dur="500" decel="50000" fill="hold">
                                          <p:stCondLst>
                                            <p:cond delay="0"/>
                                          </p:stCondLst>
                                        </p:cTn>
                                        <p:tgtEl>
                                          <p:spTgt spid="9"/>
                                        </p:tgtEl>
                                        <p:attrNameLst>
                                          <p:attrName>ppt_y</p:attrName>
                                        </p:attrNameLst>
                                      </p:cBhvr>
                                      <p:tavLst>
                                        <p:tav tm="0">
                                          <p:val>
                                            <p:strVal val="#ppt_y-.2"/>
                                          </p:val>
                                        </p:tav>
                                        <p:tav tm="100000">
                                          <p:val>
                                            <p:strVal val="#ppt_y+.1"/>
                                          </p:val>
                                        </p:tav>
                                      </p:tavLst>
                                    </p:anim>
                                    <p:anim calcmode="lin" valueType="num">
                                      <p:cBhvr>
                                        <p:cTn id="21" dur="500" accel="50000" fill="hold">
                                          <p:stCondLst>
                                            <p:cond delay="500"/>
                                          </p:stCondLst>
                                        </p:cTn>
                                        <p:tgtEl>
                                          <p:spTgt spid="9"/>
                                        </p:tgtEl>
                                        <p:attrNameLst>
                                          <p:attrName>ppt_y</p:attrName>
                                        </p:attrNameLst>
                                      </p:cBhvr>
                                      <p:tavLst>
                                        <p:tav tm="0">
                                          <p:val>
                                            <p:strVal val="#ppt_y+.1"/>
                                          </p:val>
                                        </p:tav>
                                        <p:tav tm="100000">
                                          <p:val>
                                            <p:strVal val="#ppt_y"/>
                                          </p:val>
                                        </p:tav>
                                      </p:tavLst>
                                    </p:anim>
                                    <p:animEffect transition="in" filter="fade">
                                      <p:cBhvr>
                                        <p:cTn id="22" dur="1000" decel="50000">
                                          <p:stCondLst>
                                            <p:cond delay="0"/>
                                          </p:stCondLst>
                                        </p:cTn>
                                        <p:tgtEl>
                                          <p:spTgt spid="9"/>
                                        </p:tgtEl>
                                      </p:cBhvr>
                                    </p:animEffect>
                                  </p:childTnLst>
                                </p:cTn>
                              </p:par>
                            </p:childTnLst>
                          </p:cTn>
                        </p:par>
                        <p:par>
                          <p:cTn id="23" fill="hold">
                            <p:stCondLst>
                              <p:cond delay="1000"/>
                            </p:stCondLst>
                            <p:childTnLst>
                              <p:par>
                                <p:cTn id="24" presetID="25" presetClass="entr" presetSubtype="0" fill="hold" nodeType="afterEffect">
                                  <p:stCondLst>
                                    <p:cond delay="0"/>
                                  </p:stCondLst>
                                  <p:childTnLst>
                                    <p:set>
                                      <p:cBhvr>
                                        <p:cTn id="25" dur="1" fill="hold">
                                          <p:stCondLst>
                                            <p:cond delay="0"/>
                                          </p:stCondLst>
                                        </p:cTn>
                                        <p:tgtEl>
                                          <p:spTgt spid="4"/>
                                        </p:tgtEl>
                                        <p:attrNameLst>
                                          <p:attrName>style.visibility</p:attrName>
                                        </p:attrNameLst>
                                      </p:cBhvr>
                                      <p:to>
                                        <p:strVal val="visible"/>
                                      </p:to>
                                    </p:set>
                                    <p:anim calcmode="lin" valueType="num">
                                      <p:cBhvr>
                                        <p:cTn id="26" dur="500"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27" dur="500"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28" dur="500" accel="50000" fill="hold">
                                          <p:stCondLst>
                                            <p:cond delay="500"/>
                                          </p:stCondLst>
                                        </p:cTn>
                                        <p:tgtEl>
                                          <p:spTgt spid="4"/>
                                        </p:tgtEl>
                                        <p:attrNameLst>
                                          <p:attrName>ppt_w</p:attrName>
                                        </p:attrNameLst>
                                      </p:cBhvr>
                                      <p:tavLst>
                                        <p:tav tm="0">
                                          <p:val>
                                            <p:strVal val="#ppt_w*.05"/>
                                          </p:val>
                                        </p:tav>
                                        <p:tav tm="100000">
                                          <p:val>
                                            <p:strVal val="#ppt_w"/>
                                          </p:val>
                                        </p:tav>
                                      </p:tavLst>
                                    </p:anim>
                                    <p:anim calcmode="lin" valueType="num">
                                      <p:cBhvr>
                                        <p:cTn id="29" dur="1000" fill="hold"/>
                                        <p:tgtEl>
                                          <p:spTgt spid="4"/>
                                        </p:tgtEl>
                                        <p:attrNameLst>
                                          <p:attrName>ppt_h</p:attrName>
                                        </p:attrNameLst>
                                      </p:cBhvr>
                                      <p:tavLst>
                                        <p:tav tm="0">
                                          <p:val>
                                            <p:strVal val="#ppt_h"/>
                                          </p:val>
                                        </p:tav>
                                        <p:tav tm="100000">
                                          <p:val>
                                            <p:strVal val="#ppt_h"/>
                                          </p:val>
                                        </p:tav>
                                      </p:tavLst>
                                    </p:anim>
                                    <p:anim calcmode="lin" valueType="num">
                                      <p:cBhvr>
                                        <p:cTn id="30" dur="500"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1" dur="500"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2" dur="500" accel="50000" fill="hold">
                                          <p:stCondLst>
                                            <p:cond delay="500"/>
                                          </p:stCondLst>
                                        </p:cTn>
                                        <p:tgtEl>
                                          <p:spTgt spid="4"/>
                                        </p:tgtEl>
                                        <p:attrNameLst>
                                          <p:attrName>ppt_y</p:attrName>
                                        </p:attrNameLst>
                                      </p:cBhvr>
                                      <p:tavLst>
                                        <p:tav tm="0">
                                          <p:val>
                                            <p:strVal val="#ppt_y+.1"/>
                                          </p:val>
                                        </p:tav>
                                        <p:tav tm="100000">
                                          <p:val>
                                            <p:strVal val="#ppt_y"/>
                                          </p:val>
                                        </p:tav>
                                      </p:tavLst>
                                    </p:anim>
                                    <p:animEffect transition="in" filter="fade">
                                      <p:cBhvr>
                                        <p:cTn id="33" dur="1000" decel="50000">
                                          <p:stCondLst>
                                            <p:cond delay="0"/>
                                          </p:stCondLst>
                                        </p:cTn>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7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0"/>
            <a:ext cx="9144000" cy="5287466"/>
          </a:xfrm>
          <a:prstGeom prst="rect">
            <a:avLst/>
          </a:prstGeom>
        </p:spPr>
      </p:pic>
      <p:sp>
        <p:nvSpPr>
          <p:cNvPr id="2050" name="Rectangle 2"/>
          <p:cNvSpPr>
            <a:spLocks noGrp="1" noChangeArrowheads="1"/>
          </p:cNvSpPr>
          <p:nvPr>
            <p:ph type="ctrTitle"/>
          </p:nvPr>
        </p:nvSpPr>
        <p:spPr>
          <a:xfrm>
            <a:off x="0" y="5157192"/>
            <a:ext cx="9144000" cy="1728192"/>
          </a:xfrm>
        </p:spPr>
        <p:txBody>
          <a:bodyPr anchor="ctr"/>
          <a:lstStyle/>
          <a:p>
            <a:r>
              <a:rPr lang="zh-CN" altLang="en-US" sz="4000" dirty="0">
                <a:solidFill>
                  <a:schemeClr val="bg1"/>
                </a:solidFill>
              </a:rPr>
              <a:t>那些人你并不期望的，敬拜祂而那些你所期望欢迎祂的却拒绝了他！</a:t>
            </a:r>
            <a:endParaRPr lang="en-US" sz="4000" dirty="0">
              <a:solidFill>
                <a:schemeClr val="bg1"/>
              </a:solidFill>
              <a:effectLst>
                <a:glow rad="190500">
                  <a:schemeClr val="tx1"/>
                </a:glow>
              </a:effectLst>
            </a:endParaRPr>
          </a:p>
        </p:txBody>
      </p:sp>
    </p:spTree>
    <p:extLst>
      <p:ext uri="{BB962C8B-B14F-4D97-AF65-F5344CB8AC3E}">
        <p14:creationId xmlns:p14="http://schemas.microsoft.com/office/powerpoint/2010/main" val="1889607613"/>
      </p:ext>
    </p:extLst>
  </p:cSld>
  <p:clrMapOvr>
    <a:overrideClrMapping bg1="lt1" tx1="dk1" bg2="lt2" tx2="dk2" accent1="accent1" accent2="accent2" accent3="accent3" accent4="accent4" accent5="accent5" accent6="accent6" hlink="hlink" folHlink="folHlink"/>
  </p:clrMapOvr>
</p:sld>
</file>

<file path=ppt/slides/slide175.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13" name="Picture 12"/>
          <p:cNvPicPr>
            <a:picLocks noChangeAspect="1"/>
          </p:cNvPicPr>
          <p:nvPr/>
        </p:nvPicPr>
        <p:blipFill>
          <a:blip r:embed="rId4"/>
          <a:stretch>
            <a:fillRect/>
          </a:stretch>
        </p:blipFill>
        <p:spPr>
          <a:xfrm>
            <a:off x="0" y="0"/>
            <a:ext cx="4716016" cy="2420888"/>
          </a:xfrm>
          <a:prstGeom prst="rect">
            <a:avLst/>
          </a:prstGeom>
        </p:spPr>
      </p:pic>
      <p:pic>
        <p:nvPicPr>
          <p:cNvPr id="14" name="Picture 13"/>
          <p:cNvPicPr>
            <a:picLocks noChangeAspect="1"/>
          </p:cNvPicPr>
          <p:nvPr/>
        </p:nvPicPr>
        <p:blipFill rotWithShape="1">
          <a:blip r:embed="rId5"/>
          <a:srcRect t="22334"/>
          <a:stretch/>
        </p:blipFill>
        <p:spPr>
          <a:xfrm>
            <a:off x="0" y="2383938"/>
            <a:ext cx="4858736" cy="2125181"/>
          </a:xfrm>
          <a:prstGeom prst="rect">
            <a:avLst/>
          </a:prstGeom>
        </p:spPr>
      </p:pic>
      <p:pic>
        <p:nvPicPr>
          <p:cNvPr id="6" name="Picture 2" descr="26.jpg"/>
          <p:cNvPicPr>
            <a:picLocks noChangeAspect="1"/>
          </p:cNvPicPr>
          <p:nvPr/>
        </p:nvPicPr>
        <p:blipFill rotWithShape="1">
          <a:blip r:embed="rId6" cstate="screen">
            <a:extLst>
              <a:ext uri="{28A0092B-C50C-407E-A947-70E740481C1C}">
                <a14:useLocalDpi xmlns:a14="http://schemas.microsoft.com/office/drawing/2010/main" val="0"/>
              </a:ext>
            </a:extLst>
          </a:blip>
          <a:srcRect/>
          <a:stretch/>
        </p:blipFill>
        <p:spPr bwMode="auto">
          <a:xfrm>
            <a:off x="4578963" y="0"/>
            <a:ext cx="4565037"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 name="Title 1"/>
          <p:cNvSpPr txBox="1">
            <a:spLocks/>
          </p:cNvSpPr>
          <p:nvPr/>
        </p:nvSpPr>
        <p:spPr bwMode="auto">
          <a:xfrm>
            <a:off x="4716016" y="404664"/>
            <a:ext cx="4248473" cy="144016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eaLnBrk="1" hangingPunct="1">
              <a:lnSpc>
                <a:spcPct val="80000"/>
              </a:lnSpc>
              <a:defRPr/>
            </a:pPr>
            <a:r>
              <a:rPr lang="zh-CN" altLang="en-US" sz="4800" b="1" dirty="0">
                <a:solidFill>
                  <a:srgbClr val="FFFFFF"/>
                </a:solidFill>
                <a:effectLst>
                  <a:glow rad="228600">
                    <a:schemeClr val="tx1"/>
                  </a:glow>
                </a:effectLst>
                <a:latin typeface="SimHei" pitchFamily="49" charset="-122"/>
                <a:ea typeface="SimHei" pitchFamily="49" charset="-122"/>
              </a:rPr>
              <a:t>外邦人的</a:t>
            </a:r>
            <a:endParaRPr lang="en-US" altLang="zh-CN" sz="4800" b="1" dirty="0">
              <a:solidFill>
                <a:srgbClr val="FFFFFF"/>
              </a:solidFill>
              <a:effectLst>
                <a:glow rad="228600">
                  <a:schemeClr val="tx1"/>
                </a:glow>
              </a:effectLst>
              <a:latin typeface="SimHei" pitchFamily="49" charset="-122"/>
              <a:ea typeface="SimHei" pitchFamily="49" charset="-122"/>
            </a:endParaRPr>
          </a:p>
          <a:p>
            <a:pPr eaLnBrk="1" hangingPunct="1">
              <a:lnSpc>
                <a:spcPct val="80000"/>
              </a:lnSpc>
              <a:defRPr/>
            </a:pPr>
            <a:r>
              <a:rPr lang="zh-CN" altLang="en-US" sz="4800" b="1" dirty="0">
                <a:solidFill>
                  <a:srgbClr val="FFFF00"/>
                </a:solidFill>
                <a:effectLst>
                  <a:glow rad="228600">
                    <a:schemeClr val="tx1"/>
                  </a:glow>
                </a:effectLst>
                <a:latin typeface="SimHei" pitchFamily="49" charset="-122"/>
                <a:ea typeface="SimHei" pitchFamily="49" charset="-122"/>
              </a:rPr>
              <a:t>追求</a:t>
            </a:r>
            <a:endParaRPr lang="en-US" sz="4800" b="1" dirty="0">
              <a:solidFill>
                <a:srgbClr val="FFFF00"/>
              </a:solidFill>
              <a:effectLst>
                <a:glow rad="228600">
                  <a:schemeClr val="tx1"/>
                </a:glow>
              </a:effectLst>
              <a:latin typeface="SimHei" pitchFamily="49" charset="-122"/>
              <a:ea typeface="SimHei" pitchFamily="49" charset="-122"/>
              <a:cs typeface="Arial"/>
            </a:endParaRPr>
          </a:p>
        </p:txBody>
      </p:sp>
      <p:pic>
        <p:nvPicPr>
          <p:cNvPr id="8" name="Picture 7"/>
          <p:cNvPicPr>
            <a:picLocks noChangeAspect="1"/>
          </p:cNvPicPr>
          <p:nvPr/>
        </p:nvPicPr>
        <p:blipFill>
          <a:blip r:embed="rId7"/>
          <a:stretch>
            <a:fillRect/>
          </a:stretch>
        </p:blipFill>
        <p:spPr>
          <a:xfrm>
            <a:off x="0" y="4456867"/>
            <a:ext cx="4572000" cy="2390665"/>
          </a:xfrm>
          <a:prstGeom prst="rect">
            <a:avLst/>
          </a:prstGeom>
        </p:spPr>
      </p:pic>
      <p:sp>
        <p:nvSpPr>
          <p:cNvPr id="9" name="Title 1"/>
          <p:cNvSpPr txBox="1">
            <a:spLocks/>
          </p:cNvSpPr>
          <p:nvPr/>
        </p:nvSpPr>
        <p:spPr bwMode="auto">
          <a:xfrm>
            <a:off x="107504" y="3501008"/>
            <a:ext cx="4464496" cy="9361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lnSpc>
                <a:spcPct val="80000"/>
              </a:lnSpc>
              <a:defRPr/>
            </a:pPr>
            <a:r>
              <a:rPr lang="zh-CN" altLang="en-US" sz="4800" b="1" dirty="0">
                <a:solidFill>
                  <a:srgbClr val="F7F7F7"/>
                </a:solidFill>
                <a:effectLst>
                  <a:glow rad="228600">
                    <a:schemeClr val="tx1"/>
                  </a:glow>
                </a:effectLst>
                <a:latin typeface="Arial"/>
              </a:rPr>
              <a:t>耶路撒冷的</a:t>
            </a:r>
            <a:r>
              <a:rPr lang="zh-CN" altLang="en-US" sz="4800" b="1" dirty="0">
                <a:solidFill>
                  <a:srgbClr val="FFFF00"/>
                </a:solidFill>
                <a:effectLst>
                  <a:glow rad="228600">
                    <a:schemeClr val="tx1"/>
                  </a:glow>
                </a:effectLst>
                <a:latin typeface="Arial"/>
              </a:rPr>
              <a:t>不安</a:t>
            </a:r>
            <a:endParaRPr lang="en-US" sz="4800" b="1" dirty="0">
              <a:solidFill>
                <a:srgbClr val="FFFF00"/>
              </a:solidFill>
              <a:effectLst>
                <a:glow rad="228600">
                  <a:schemeClr val="tx1"/>
                </a:glow>
              </a:effectLst>
              <a:latin typeface="Arial"/>
              <a:ea typeface="ＭＳ Ｐゴシック" charset="0"/>
              <a:cs typeface="Arial"/>
            </a:endParaRPr>
          </a:p>
        </p:txBody>
      </p:sp>
      <p:sp>
        <p:nvSpPr>
          <p:cNvPr id="16387" name="Title 1"/>
          <p:cNvSpPr>
            <a:spLocks noGrp="1"/>
          </p:cNvSpPr>
          <p:nvPr>
            <p:ph type="ctrTitle"/>
          </p:nvPr>
        </p:nvSpPr>
        <p:spPr>
          <a:xfrm>
            <a:off x="4499992" y="5085184"/>
            <a:ext cx="4464496" cy="1512168"/>
          </a:xfrm>
          <a:noFill/>
          <a:ln>
            <a:noFill/>
          </a:ln>
          <a:effectLst/>
        </p:spPr>
        <p:txBody>
          <a:bodyPr vert="horz" wrap="square" lIns="91440" tIns="45720" rIns="91440" bIns="45720" numCol="1" anchor="ctr" anchorCtr="0" compatLnSpc="1">
            <a:prstTxWarp prst="textNoShape">
              <a:avLst/>
            </a:prstTxWarp>
          </a:bodyPr>
          <a:lstStyle/>
          <a:p>
            <a:pPr eaLnBrk="1" hangingPunct="1">
              <a:lnSpc>
                <a:spcPct val="80000"/>
              </a:lnSpc>
            </a:pPr>
            <a:r>
              <a:rPr lang="zh-CN" altLang="en-US" sz="4800" b="1" kern="1200" dirty="0">
                <a:solidFill>
                  <a:srgbClr val="FFFF00"/>
                </a:solidFill>
                <a:effectLst>
                  <a:glow rad="228600">
                    <a:schemeClr val="tx1"/>
                  </a:glow>
                </a:effectLst>
                <a:latin typeface="SimHei" pitchFamily="49" charset="-122"/>
                <a:ea typeface="SimHei" pitchFamily="49" charset="-122"/>
              </a:rPr>
              <a:t>对耶稣的回应</a:t>
            </a:r>
            <a:endParaRPr lang="en-US" sz="4800" b="1" kern="1200" dirty="0">
              <a:solidFill>
                <a:srgbClr val="FFFF00"/>
              </a:solidFill>
              <a:effectLst>
                <a:glow rad="228600">
                  <a:schemeClr val="tx1"/>
                </a:glow>
              </a:effectLst>
              <a:latin typeface="SimHei" pitchFamily="49" charset="-122"/>
              <a:ea typeface="SimHei" pitchFamily="49" charset="-122"/>
            </a:endParaRPr>
          </a:p>
        </p:txBody>
      </p:sp>
      <p:sp>
        <p:nvSpPr>
          <p:cNvPr id="10" name="Title 1"/>
          <p:cNvSpPr txBox="1">
            <a:spLocks/>
          </p:cNvSpPr>
          <p:nvPr/>
        </p:nvSpPr>
        <p:spPr bwMode="auto">
          <a:xfrm>
            <a:off x="107504" y="5805264"/>
            <a:ext cx="4176464" cy="11521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lnSpc>
                <a:spcPct val="80000"/>
              </a:lnSpc>
              <a:defRPr/>
            </a:pPr>
            <a:r>
              <a:rPr lang="zh-CN" altLang="en-US" sz="4800" b="1" dirty="0">
                <a:solidFill>
                  <a:srgbClr val="FFFFFF"/>
                </a:solidFill>
                <a:effectLst>
                  <a:glow rad="228600">
                    <a:schemeClr val="tx1"/>
                  </a:glow>
                </a:effectLst>
                <a:latin typeface="SimHei" pitchFamily="49" charset="-122"/>
                <a:ea typeface="SimHei" pitchFamily="49" charset="-122"/>
              </a:rPr>
              <a:t>领导人的</a:t>
            </a:r>
            <a:r>
              <a:rPr lang="zh-CN" altLang="en-US" sz="4800" b="1" dirty="0">
                <a:solidFill>
                  <a:srgbClr val="FFFF00"/>
                </a:solidFill>
                <a:effectLst>
                  <a:glow rad="228600">
                    <a:schemeClr val="tx1"/>
                  </a:glow>
                </a:effectLst>
                <a:latin typeface="SimHei" pitchFamily="49" charset="-122"/>
                <a:ea typeface="SimHei" pitchFamily="49" charset="-122"/>
              </a:rPr>
              <a:t>忽视</a:t>
            </a:r>
            <a:r>
              <a:rPr lang="zh-CN" altLang="en-US" sz="4800" b="1" dirty="0">
                <a:solidFill>
                  <a:srgbClr val="FFFFFF"/>
                </a:solidFill>
                <a:effectLst>
                  <a:glow rad="228600">
                    <a:schemeClr val="tx1"/>
                  </a:glow>
                </a:effectLst>
                <a:latin typeface="SimHei" pitchFamily="49" charset="-122"/>
                <a:ea typeface="SimHei" pitchFamily="49" charset="-122"/>
              </a:rPr>
              <a:t> </a:t>
            </a:r>
            <a:endParaRPr lang="en-US" sz="4800" b="1" dirty="0">
              <a:solidFill>
                <a:srgbClr val="FFFFFF"/>
              </a:solidFill>
              <a:effectLst>
                <a:glow rad="228600">
                  <a:schemeClr val="tx1"/>
                </a:glow>
              </a:effectLst>
              <a:latin typeface="SimHei" pitchFamily="49" charset="-122"/>
              <a:ea typeface="SimHei" pitchFamily="49" charset="-122"/>
              <a:cs typeface="Arial"/>
            </a:endParaRPr>
          </a:p>
        </p:txBody>
      </p:sp>
      <p:sp>
        <p:nvSpPr>
          <p:cNvPr id="11" name="Title 1"/>
          <p:cNvSpPr txBox="1">
            <a:spLocks/>
          </p:cNvSpPr>
          <p:nvPr/>
        </p:nvSpPr>
        <p:spPr bwMode="auto">
          <a:xfrm>
            <a:off x="0" y="1628800"/>
            <a:ext cx="4067944" cy="93610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algn="l" eaLnBrk="1" hangingPunct="1">
              <a:lnSpc>
                <a:spcPct val="80000"/>
              </a:lnSpc>
              <a:defRPr/>
            </a:pPr>
            <a:r>
              <a:rPr lang="zh-CN" altLang="en-US" sz="4800" b="1" dirty="0">
                <a:solidFill>
                  <a:srgbClr val="FFFFFF"/>
                </a:solidFill>
                <a:effectLst>
                  <a:glow rad="228600">
                    <a:schemeClr val="tx1"/>
                  </a:glow>
                </a:effectLst>
                <a:latin typeface="SimHei" pitchFamily="49" charset="-122"/>
                <a:ea typeface="SimHei" pitchFamily="49" charset="-122"/>
              </a:rPr>
              <a:t>希律的</a:t>
            </a:r>
            <a:r>
              <a:rPr lang="zh-CN" altLang="en-US" sz="4800" b="1" dirty="0">
                <a:solidFill>
                  <a:srgbClr val="FFFF00"/>
                </a:solidFill>
                <a:effectLst>
                  <a:glow rad="228600">
                    <a:schemeClr val="tx1"/>
                  </a:glow>
                </a:effectLst>
                <a:latin typeface="SimHei" pitchFamily="49" charset="-122"/>
                <a:ea typeface="SimHei" pitchFamily="49" charset="-122"/>
              </a:rPr>
              <a:t>反对</a:t>
            </a:r>
            <a:r>
              <a:rPr lang="zh-CN" altLang="en-US" sz="4800" b="1" dirty="0">
                <a:solidFill>
                  <a:srgbClr val="FFFFFF"/>
                </a:solidFill>
                <a:effectLst>
                  <a:glow rad="228600">
                    <a:schemeClr val="tx1"/>
                  </a:glow>
                </a:effectLst>
                <a:latin typeface="SimHei" pitchFamily="49" charset="-122"/>
                <a:ea typeface="SimHei" pitchFamily="49" charset="-122"/>
              </a:rPr>
              <a:t> </a:t>
            </a:r>
            <a:endParaRPr lang="en-US" sz="4800" b="1" dirty="0">
              <a:solidFill>
                <a:srgbClr val="FFFFFF"/>
              </a:solidFill>
              <a:effectLst>
                <a:glow rad="228600">
                  <a:schemeClr val="tx1"/>
                </a:glow>
              </a:effectLst>
              <a:latin typeface="SimHei" pitchFamily="49" charset="-122"/>
              <a:ea typeface="SimHei" pitchFamily="49" charset="-122"/>
              <a:cs typeface="Arial"/>
            </a:endParaRPr>
          </a:p>
        </p:txBody>
      </p:sp>
    </p:spTree>
    <p:extLst>
      <p:ext uri="{BB962C8B-B14F-4D97-AF65-F5344CB8AC3E}">
        <p14:creationId xmlns:p14="http://schemas.microsoft.com/office/powerpoint/2010/main" val="316222591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down)">
                                      <p:cBhvr>
                                        <p:cTn id="14" dur="406">
                                          <p:stCondLst>
                                            <p:cond delay="0"/>
                                          </p:stCondLst>
                                        </p:cTn>
                                        <p:tgtEl>
                                          <p:spTgt spid="13"/>
                                        </p:tgtEl>
                                      </p:cBhvr>
                                    </p:animEffect>
                                    <p:anim calcmode="lin" valueType="num">
                                      <p:cBhvr>
                                        <p:cTn id="15" dur="1275"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6" dur="465"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7" dur="465" tmFilter="0, 0; 0.125,0.2665; 0.25,0.4; 0.375,0.465; 0.5,0.5;  0.625,0.535; 0.75,0.6; 0.875,0.7335; 1,1">
                                          <p:stCondLst>
                                            <p:cond delay="465"/>
                                          </p:stCondLst>
                                        </p:cTn>
                                        <p:tgtEl>
                                          <p:spTgt spid="13"/>
                                        </p:tgtEl>
                                        <p:attrNameLst>
                                          <p:attrName>ppt_y</p:attrName>
                                        </p:attrNameLst>
                                      </p:cBhvr>
                                      <p:tavLst>
                                        <p:tav tm="0" fmla="#ppt_y-sin(pi*$)/9">
                                          <p:val>
                                            <p:fltVal val="0"/>
                                          </p:val>
                                        </p:tav>
                                        <p:tav tm="100000">
                                          <p:val>
                                            <p:fltVal val="1"/>
                                          </p:val>
                                        </p:tav>
                                      </p:tavLst>
                                    </p:anim>
                                    <p:anim calcmode="lin" valueType="num">
                                      <p:cBhvr>
                                        <p:cTn id="18" dur="232" tmFilter="0, 0; 0.125,0.2665; 0.25,0.4; 0.375,0.465; 0.5,0.5;  0.625,0.535; 0.75,0.6; 0.875,0.7335; 1,1">
                                          <p:stCondLst>
                                            <p:cond delay="927"/>
                                          </p:stCondLst>
                                        </p:cTn>
                                        <p:tgtEl>
                                          <p:spTgt spid="13"/>
                                        </p:tgtEl>
                                        <p:attrNameLst>
                                          <p:attrName>ppt_y</p:attrName>
                                        </p:attrNameLst>
                                      </p:cBhvr>
                                      <p:tavLst>
                                        <p:tav tm="0" fmla="#ppt_y-sin(pi*$)/27">
                                          <p:val>
                                            <p:fltVal val="0"/>
                                          </p:val>
                                        </p:tav>
                                        <p:tav tm="100000">
                                          <p:val>
                                            <p:fltVal val="1"/>
                                          </p:val>
                                        </p:tav>
                                      </p:tavLst>
                                    </p:anim>
                                    <p:anim calcmode="lin" valueType="num">
                                      <p:cBhvr>
                                        <p:cTn id="19" dur="115" tmFilter="0, 0; 0.125,0.2665; 0.25,0.4; 0.375,0.465; 0.5,0.5;  0.625,0.535; 0.75,0.6; 0.875,0.7335; 1,1">
                                          <p:stCondLst>
                                            <p:cond delay="1159"/>
                                          </p:stCondLst>
                                        </p:cTn>
                                        <p:tgtEl>
                                          <p:spTgt spid="13"/>
                                        </p:tgtEl>
                                        <p:attrNameLst>
                                          <p:attrName>ppt_y</p:attrName>
                                        </p:attrNameLst>
                                      </p:cBhvr>
                                      <p:tavLst>
                                        <p:tav tm="0" fmla="#ppt_y-sin(pi*$)/81">
                                          <p:val>
                                            <p:fltVal val="0"/>
                                          </p:val>
                                        </p:tav>
                                        <p:tav tm="100000">
                                          <p:val>
                                            <p:fltVal val="1"/>
                                          </p:val>
                                        </p:tav>
                                      </p:tavLst>
                                    </p:anim>
                                    <p:animScale>
                                      <p:cBhvr>
                                        <p:cTn id="20" dur="18">
                                          <p:stCondLst>
                                            <p:cond delay="455"/>
                                          </p:stCondLst>
                                        </p:cTn>
                                        <p:tgtEl>
                                          <p:spTgt spid="13"/>
                                        </p:tgtEl>
                                      </p:cBhvr>
                                      <p:to x="100000" y="60000"/>
                                    </p:animScale>
                                    <p:animScale>
                                      <p:cBhvr>
                                        <p:cTn id="21" dur="116" decel="50000">
                                          <p:stCondLst>
                                            <p:cond delay="473"/>
                                          </p:stCondLst>
                                        </p:cTn>
                                        <p:tgtEl>
                                          <p:spTgt spid="13"/>
                                        </p:tgtEl>
                                      </p:cBhvr>
                                      <p:to x="100000" y="100000"/>
                                    </p:animScale>
                                    <p:animScale>
                                      <p:cBhvr>
                                        <p:cTn id="22" dur="18">
                                          <p:stCondLst>
                                            <p:cond delay="918"/>
                                          </p:stCondLst>
                                        </p:cTn>
                                        <p:tgtEl>
                                          <p:spTgt spid="13"/>
                                        </p:tgtEl>
                                      </p:cBhvr>
                                      <p:to x="100000" y="80000"/>
                                    </p:animScale>
                                    <p:animScale>
                                      <p:cBhvr>
                                        <p:cTn id="23" dur="116" decel="50000">
                                          <p:stCondLst>
                                            <p:cond delay="937"/>
                                          </p:stCondLst>
                                        </p:cTn>
                                        <p:tgtEl>
                                          <p:spTgt spid="13"/>
                                        </p:tgtEl>
                                      </p:cBhvr>
                                      <p:to x="100000" y="100000"/>
                                    </p:animScale>
                                    <p:animScale>
                                      <p:cBhvr>
                                        <p:cTn id="24" dur="18">
                                          <p:stCondLst>
                                            <p:cond delay="1149"/>
                                          </p:stCondLst>
                                        </p:cTn>
                                        <p:tgtEl>
                                          <p:spTgt spid="13"/>
                                        </p:tgtEl>
                                      </p:cBhvr>
                                      <p:to x="100000" y="90000"/>
                                    </p:animScale>
                                    <p:animScale>
                                      <p:cBhvr>
                                        <p:cTn id="25" dur="116" decel="50000">
                                          <p:stCondLst>
                                            <p:cond delay="1168"/>
                                          </p:stCondLst>
                                        </p:cTn>
                                        <p:tgtEl>
                                          <p:spTgt spid="13"/>
                                        </p:tgtEl>
                                      </p:cBhvr>
                                      <p:to x="100000" y="100000"/>
                                    </p:animScale>
                                    <p:animScale>
                                      <p:cBhvr>
                                        <p:cTn id="26" dur="18">
                                          <p:stCondLst>
                                            <p:cond delay="1266"/>
                                          </p:stCondLst>
                                        </p:cTn>
                                        <p:tgtEl>
                                          <p:spTgt spid="13"/>
                                        </p:tgtEl>
                                      </p:cBhvr>
                                      <p:to x="100000" y="95000"/>
                                    </p:animScale>
                                    <p:animScale>
                                      <p:cBhvr>
                                        <p:cTn id="27" dur="116" decel="50000">
                                          <p:stCondLst>
                                            <p:cond delay="1284"/>
                                          </p:stCondLst>
                                        </p:cTn>
                                        <p:tgtEl>
                                          <p:spTgt spid="13"/>
                                        </p:tgtEl>
                                      </p:cBhvr>
                                      <p:to x="100000" y="100000"/>
                                    </p:animScale>
                                  </p:childTnLst>
                                </p:cTn>
                              </p:par>
                              <p:par>
                                <p:cTn id="28" presetID="26" presetClass="entr" presetSubtype="0" fill="hold" grpId="0" nodeType="with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wipe(down)">
                                      <p:cBhvr>
                                        <p:cTn id="30" dur="406">
                                          <p:stCondLst>
                                            <p:cond delay="0"/>
                                          </p:stCondLst>
                                        </p:cTn>
                                        <p:tgtEl>
                                          <p:spTgt spid="11"/>
                                        </p:tgtEl>
                                      </p:cBhvr>
                                    </p:animEffect>
                                    <p:anim calcmode="lin" valueType="num">
                                      <p:cBhvr>
                                        <p:cTn id="31" dur="1275"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32" dur="465"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33" dur="465" tmFilter="0, 0; 0.125,0.2665; 0.25,0.4; 0.375,0.465; 0.5,0.5;  0.625,0.535; 0.75,0.6; 0.875,0.7335; 1,1">
                                          <p:stCondLst>
                                            <p:cond delay="465"/>
                                          </p:stCondLst>
                                        </p:cTn>
                                        <p:tgtEl>
                                          <p:spTgt spid="11"/>
                                        </p:tgtEl>
                                        <p:attrNameLst>
                                          <p:attrName>ppt_y</p:attrName>
                                        </p:attrNameLst>
                                      </p:cBhvr>
                                      <p:tavLst>
                                        <p:tav tm="0" fmla="#ppt_y-sin(pi*$)/9">
                                          <p:val>
                                            <p:fltVal val="0"/>
                                          </p:val>
                                        </p:tav>
                                        <p:tav tm="100000">
                                          <p:val>
                                            <p:fltVal val="1"/>
                                          </p:val>
                                        </p:tav>
                                      </p:tavLst>
                                    </p:anim>
                                    <p:anim calcmode="lin" valueType="num">
                                      <p:cBhvr>
                                        <p:cTn id="34" dur="232" tmFilter="0, 0; 0.125,0.2665; 0.25,0.4; 0.375,0.465; 0.5,0.5;  0.625,0.535; 0.75,0.6; 0.875,0.7335; 1,1">
                                          <p:stCondLst>
                                            <p:cond delay="927"/>
                                          </p:stCondLst>
                                        </p:cTn>
                                        <p:tgtEl>
                                          <p:spTgt spid="11"/>
                                        </p:tgtEl>
                                        <p:attrNameLst>
                                          <p:attrName>ppt_y</p:attrName>
                                        </p:attrNameLst>
                                      </p:cBhvr>
                                      <p:tavLst>
                                        <p:tav tm="0" fmla="#ppt_y-sin(pi*$)/27">
                                          <p:val>
                                            <p:fltVal val="0"/>
                                          </p:val>
                                        </p:tav>
                                        <p:tav tm="100000">
                                          <p:val>
                                            <p:fltVal val="1"/>
                                          </p:val>
                                        </p:tav>
                                      </p:tavLst>
                                    </p:anim>
                                    <p:anim calcmode="lin" valueType="num">
                                      <p:cBhvr>
                                        <p:cTn id="35" dur="115" tmFilter="0, 0; 0.125,0.2665; 0.25,0.4; 0.375,0.465; 0.5,0.5;  0.625,0.535; 0.75,0.6; 0.875,0.7335; 1,1">
                                          <p:stCondLst>
                                            <p:cond delay="1159"/>
                                          </p:stCondLst>
                                        </p:cTn>
                                        <p:tgtEl>
                                          <p:spTgt spid="11"/>
                                        </p:tgtEl>
                                        <p:attrNameLst>
                                          <p:attrName>ppt_y</p:attrName>
                                        </p:attrNameLst>
                                      </p:cBhvr>
                                      <p:tavLst>
                                        <p:tav tm="0" fmla="#ppt_y-sin(pi*$)/81">
                                          <p:val>
                                            <p:fltVal val="0"/>
                                          </p:val>
                                        </p:tav>
                                        <p:tav tm="100000">
                                          <p:val>
                                            <p:fltVal val="1"/>
                                          </p:val>
                                        </p:tav>
                                      </p:tavLst>
                                    </p:anim>
                                    <p:animScale>
                                      <p:cBhvr>
                                        <p:cTn id="36" dur="18">
                                          <p:stCondLst>
                                            <p:cond delay="455"/>
                                          </p:stCondLst>
                                        </p:cTn>
                                        <p:tgtEl>
                                          <p:spTgt spid="11"/>
                                        </p:tgtEl>
                                      </p:cBhvr>
                                      <p:to x="100000" y="60000"/>
                                    </p:animScale>
                                    <p:animScale>
                                      <p:cBhvr>
                                        <p:cTn id="37" dur="116" decel="50000">
                                          <p:stCondLst>
                                            <p:cond delay="473"/>
                                          </p:stCondLst>
                                        </p:cTn>
                                        <p:tgtEl>
                                          <p:spTgt spid="11"/>
                                        </p:tgtEl>
                                      </p:cBhvr>
                                      <p:to x="100000" y="100000"/>
                                    </p:animScale>
                                    <p:animScale>
                                      <p:cBhvr>
                                        <p:cTn id="38" dur="18">
                                          <p:stCondLst>
                                            <p:cond delay="918"/>
                                          </p:stCondLst>
                                        </p:cTn>
                                        <p:tgtEl>
                                          <p:spTgt spid="11"/>
                                        </p:tgtEl>
                                      </p:cBhvr>
                                      <p:to x="100000" y="80000"/>
                                    </p:animScale>
                                    <p:animScale>
                                      <p:cBhvr>
                                        <p:cTn id="39" dur="116" decel="50000">
                                          <p:stCondLst>
                                            <p:cond delay="937"/>
                                          </p:stCondLst>
                                        </p:cTn>
                                        <p:tgtEl>
                                          <p:spTgt spid="11"/>
                                        </p:tgtEl>
                                      </p:cBhvr>
                                      <p:to x="100000" y="100000"/>
                                    </p:animScale>
                                    <p:animScale>
                                      <p:cBhvr>
                                        <p:cTn id="40" dur="18">
                                          <p:stCondLst>
                                            <p:cond delay="1149"/>
                                          </p:stCondLst>
                                        </p:cTn>
                                        <p:tgtEl>
                                          <p:spTgt spid="11"/>
                                        </p:tgtEl>
                                      </p:cBhvr>
                                      <p:to x="100000" y="90000"/>
                                    </p:animScale>
                                    <p:animScale>
                                      <p:cBhvr>
                                        <p:cTn id="41" dur="116" decel="50000">
                                          <p:stCondLst>
                                            <p:cond delay="1168"/>
                                          </p:stCondLst>
                                        </p:cTn>
                                        <p:tgtEl>
                                          <p:spTgt spid="11"/>
                                        </p:tgtEl>
                                      </p:cBhvr>
                                      <p:to x="100000" y="100000"/>
                                    </p:animScale>
                                    <p:animScale>
                                      <p:cBhvr>
                                        <p:cTn id="42" dur="18">
                                          <p:stCondLst>
                                            <p:cond delay="1266"/>
                                          </p:stCondLst>
                                        </p:cTn>
                                        <p:tgtEl>
                                          <p:spTgt spid="11"/>
                                        </p:tgtEl>
                                      </p:cBhvr>
                                      <p:to x="100000" y="95000"/>
                                    </p:animScale>
                                    <p:animScale>
                                      <p:cBhvr>
                                        <p:cTn id="43" dur="116" decel="50000">
                                          <p:stCondLst>
                                            <p:cond delay="1284"/>
                                          </p:stCondLst>
                                        </p:cTn>
                                        <p:tgtEl>
                                          <p:spTgt spid="11"/>
                                        </p:tgtEl>
                                      </p:cBhvr>
                                      <p:to x="100000" y="100000"/>
                                    </p:animScale>
                                  </p:childTnLst>
                                </p:cTn>
                              </p:par>
                            </p:childTnLst>
                          </p:cTn>
                        </p:par>
                      </p:childTnLst>
                    </p:cTn>
                  </p:par>
                  <p:par>
                    <p:cTn id="44" fill="hold">
                      <p:stCondLst>
                        <p:cond delay="indefinite"/>
                      </p:stCondLst>
                      <p:childTnLst>
                        <p:par>
                          <p:cTn id="45" fill="hold">
                            <p:stCondLst>
                              <p:cond delay="0"/>
                            </p:stCondLst>
                            <p:childTnLst>
                              <p:par>
                                <p:cTn id="46" presetID="26" presetClass="entr" presetSubtype="0" fill="hold" nodeType="clickEffect">
                                  <p:stCondLst>
                                    <p:cond delay="0"/>
                                  </p:stCondLst>
                                  <p:childTnLst>
                                    <p:set>
                                      <p:cBhvr>
                                        <p:cTn id="47" dur="1" fill="hold">
                                          <p:stCondLst>
                                            <p:cond delay="0"/>
                                          </p:stCondLst>
                                        </p:cTn>
                                        <p:tgtEl>
                                          <p:spTgt spid="14"/>
                                        </p:tgtEl>
                                        <p:attrNameLst>
                                          <p:attrName>style.visibility</p:attrName>
                                        </p:attrNameLst>
                                      </p:cBhvr>
                                      <p:to>
                                        <p:strVal val="visible"/>
                                      </p:to>
                                    </p:set>
                                    <p:animEffect transition="in" filter="wipe(down)">
                                      <p:cBhvr>
                                        <p:cTn id="48" dur="406">
                                          <p:stCondLst>
                                            <p:cond delay="0"/>
                                          </p:stCondLst>
                                        </p:cTn>
                                        <p:tgtEl>
                                          <p:spTgt spid="14"/>
                                        </p:tgtEl>
                                      </p:cBhvr>
                                    </p:animEffect>
                                    <p:anim calcmode="lin" valueType="num">
                                      <p:cBhvr>
                                        <p:cTn id="49" dur="1275" tmFilter="0,0; 0.14,0.36; 0.43,0.73; 0.71,0.91; 1.0,1.0">
                                          <p:stCondLst>
                                            <p:cond delay="0"/>
                                          </p:stCondLst>
                                        </p:cTn>
                                        <p:tgtEl>
                                          <p:spTgt spid="14"/>
                                        </p:tgtEl>
                                        <p:attrNameLst>
                                          <p:attrName>ppt_x</p:attrName>
                                        </p:attrNameLst>
                                      </p:cBhvr>
                                      <p:tavLst>
                                        <p:tav tm="0">
                                          <p:val>
                                            <p:strVal val="#ppt_x-0.25"/>
                                          </p:val>
                                        </p:tav>
                                        <p:tav tm="100000">
                                          <p:val>
                                            <p:strVal val="#ppt_x"/>
                                          </p:val>
                                        </p:tav>
                                      </p:tavLst>
                                    </p:anim>
                                    <p:anim calcmode="lin" valueType="num">
                                      <p:cBhvr>
                                        <p:cTn id="50" dur="465" tmFilter="0.0,0.0; 0.25,0.07; 0.50,0.2; 0.75,0.467; 1.0,1.0">
                                          <p:stCondLst>
                                            <p:cond delay="0"/>
                                          </p:stCondLst>
                                        </p:cTn>
                                        <p:tgtEl>
                                          <p:spTgt spid="14"/>
                                        </p:tgtEl>
                                        <p:attrNameLst>
                                          <p:attrName>ppt_y</p:attrName>
                                        </p:attrNameLst>
                                      </p:cBhvr>
                                      <p:tavLst>
                                        <p:tav tm="0" fmla="#ppt_y-sin(pi*$)/3">
                                          <p:val>
                                            <p:fltVal val="0.5"/>
                                          </p:val>
                                        </p:tav>
                                        <p:tav tm="100000">
                                          <p:val>
                                            <p:fltVal val="1"/>
                                          </p:val>
                                        </p:tav>
                                      </p:tavLst>
                                    </p:anim>
                                    <p:anim calcmode="lin" valueType="num">
                                      <p:cBhvr>
                                        <p:cTn id="51" dur="465" tmFilter="0, 0; 0.125,0.2665; 0.25,0.4; 0.375,0.465; 0.5,0.5;  0.625,0.535; 0.75,0.6; 0.875,0.7335; 1,1">
                                          <p:stCondLst>
                                            <p:cond delay="465"/>
                                          </p:stCondLst>
                                        </p:cTn>
                                        <p:tgtEl>
                                          <p:spTgt spid="14"/>
                                        </p:tgtEl>
                                        <p:attrNameLst>
                                          <p:attrName>ppt_y</p:attrName>
                                        </p:attrNameLst>
                                      </p:cBhvr>
                                      <p:tavLst>
                                        <p:tav tm="0" fmla="#ppt_y-sin(pi*$)/9">
                                          <p:val>
                                            <p:fltVal val="0"/>
                                          </p:val>
                                        </p:tav>
                                        <p:tav tm="100000">
                                          <p:val>
                                            <p:fltVal val="1"/>
                                          </p:val>
                                        </p:tav>
                                      </p:tavLst>
                                    </p:anim>
                                    <p:anim calcmode="lin" valueType="num">
                                      <p:cBhvr>
                                        <p:cTn id="52" dur="232" tmFilter="0, 0; 0.125,0.2665; 0.25,0.4; 0.375,0.465; 0.5,0.5;  0.625,0.535; 0.75,0.6; 0.875,0.7335; 1,1">
                                          <p:stCondLst>
                                            <p:cond delay="927"/>
                                          </p:stCondLst>
                                        </p:cTn>
                                        <p:tgtEl>
                                          <p:spTgt spid="14"/>
                                        </p:tgtEl>
                                        <p:attrNameLst>
                                          <p:attrName>ppt_y</p:attrName>
                                        </p:attrNameLst>
                                      </p:cBhvr>
                                      <p:tavLst>
                                        <p:tav tm="0" fmla="#ppt_y-sin(pi*$)/27">
                                          <p:val>
                                            <p:fltVal val="0"/>
                                          </p:val>
                                        </p:tav>
                                        <p:tav tm="100000">
                                          <p:val>
                                            <p:fltVal val="1"/>
                                          </p:val>
                                        </p:tav>
                                      </p:tavLst>
                                    </p:anim>
                                    <p:anim calcmode="lin" valueType="num">
                                      <p:cBhvr>
                                        <p:cTn id="53" dur="115" tmFilter="0, 0; 0.125,0.2665; 0.25,0.4; 0.375,0.465; 0.5,0.5;  0.625,0.535; 0.75,0.6; 0.875,0.7335; 1,1">
                                          <p:stCondLst>
                                            <p:cond delay="1159"/>
                                          </p:stCondLst>
                                        </p:cTn>
                                        <p:tgtEl>
                                          <p:spTgt spid="14"/>
                                        </p:tgtEl>
                                        <p:attrNameLst>
                                          <p:attrName>ppt_y</p:attrName>
                                        </p:attrNameLst>
                                      </p:cBhvr>
                                      <p:tavLst>
                                        <p:tav tm="0" fmla="#ppt_y-sin(pi*$)/81">
                                          <p:val>
                                            <p:fltVal val="0"/>
                                          </p:val>
                                        </p:tav>
                                        <p:tav tm="100000">
                                          <p:val>
                                            <p:fltVal val="1"/>
                                          </p:val>
                                        </p:tav>
                                      </p:tavLst>
                                    </p:anim>
                                    <p:animScale>
                                      <p:cBhvr>
                                        <p:cTn id="54" dur="18">
                                          <p:stCondLst>
                                            <p:cond delay="455"/>
                                          </p:stCondLst>
                                        </p:cTn>
                                        <p:tgtEl>
                                          <p:spTgt spid="14"/>
                                        </p:tgtEl>
                                      </p:cBhvr>
                                      <p:to x="100000" y="60000"/>
                                    </p:animScale>
                                    <p:animScale>
                                      <p:cBhvr>
                                        <p:cTn id="55" dur="116" decel="50000">
                                          <p:stCondLst>
                                            <p:cond delay="473"/>
                                          </p:stCondLst>
                                        </p:cTn>
                                        <p:tgtEl>
                                          <p:spTgt spid="14"/>
                                        </p:tgtEl>
                                      </p:cBhvr>
                                      <p:to x="100000" y="100000"/>
                                    </p:animScale>
                                    <p:animScale>
                                      <p:cBhvr>
                                        <p:cTn id="56" dur="18">
                                          <p:stCondLst>
                                            <p:cond delay="918"/>
                                          </p:stCondLst>
                                        </p:cTn>
                                        <p:tgtEl>
                                          <p:spTgt spid="14"/>
                                        </p:tgtEl>
                                      </p:cBhvr>
                                      <p:to x="100000" y="80000"/>
                                    </p:animScale>
                                    <p:animScale>
                                      <p:cBhvr>
                                        <p:cTn id="57" dur="116" decel="50000">
                                          <p:stCondLst>
                                            <p:cond delay="937"/>
                                          </p:stCondLst>
                                        </p:cTn>
                                        <p:tgtEl>
                                          <p:spTgt spid="14"/>
                                        </p:tgtEl>
                                      </p:cBhvr>
                                      <p:to x="100000" y="100000"/>
                                    </p:animScale>
                                    <p:animScale>
                                      <p:cBhvr>
                                        <p:cTn id="58" dur="18">
                                          <p:stCondLst>
                                            <p:cond delay="1149"/>
                                          </p:stCondLst>
                                        </p:cTn>
                                        <p:tgtEl>
                                          <p:spTgt spid="14"/>
                                        </p:tgtEl>
                                      </p:cBhvr>
                                      <p:to x="100000" y="90000"/>
                                    </p:animScale>
                                    <p:animScale>
                                      <p:cBhvr>
                                        <p:cTn id="59" dur="116" decel="50000">
                                          <p:stCondLst>
                                            <p:cond delay="1168"/>
                                          </p:stCondLst>
                                        </p:cTn>
                                        <p:tgtEl>
                                          <p:spTgt spid="14"/>
                                        </p:tgtEl>
                                      </p:cBhvr>
                                      <p:to x="100000" y="100000"/>
                                    </p:animScale>
                                    <p:animScale>
                                      <p:cBhvr>
                                        <p:cTn id="60" dur="18">
                                          <p:stCondLst>
                                            <p:cond delay="1266"/>
                                          </p:stCondLst>
                                        </p:cTn>
                                        <p:tgtEl>
                                          <p:spTgt spid="14"/>
                                        </p:tgtEl>
                                      </p:cBhvr>
                                      <p:to x="100000" y="95000"/>
                                    </p:animScale>
                                    <p:animScale>
                                      <p:cBhvr>
                                        <p:cTn id="61" dur="116" decel="50000">
                                          <p:stCondLst>
                                            <p:cond delay="1284"/>
                                          </p:stCondLst>
                                        </p:cTn>
                                        <p:tgtEl>
                                          <p:spTgt spid="14"/>
                                        </p:tgtEl>
                                      </p:cBhvr>
                                      <p:to x="100000" y="100000"/>
                                    </p:animScale>
                                  </p:childTnLst>
                                </p:cTn>
                              </p:par>
                              <p:par>
                                <p:cTn id="62" presetID="26" presetClass="entr" presetSubtype="0" fill="hold" grpId="0" nodeType="withEffect">
                                  <p:stCondLst>
                                    <p:cond delay="0"/>
                                  </p:stCondLst>
                                  <p:childTnLst>
                                    <p:set>
                                      <p:cBhvr>
                                        <p:cTn id="63" dur="1" fill="hold">
                                          <p:stCondLst>
                                            <p:cond delay="0"/>
                                          </p:stCondLst>
                                        </p:cTn>
                                        <p:tgtEl>
                                          <p:spTgt spid="9"/>
                                        </p:tgtEl>
                                        <p:attrNameLst>
                                          <p:attrName>style.visibility</p:attrName>
                                        </p:attrNameLst>
                                      </p:cBhvr>
                                      <p:to>
                                        <p:strVal val="visible"/>
                                      </p:to>
                                    </p:set>
                                    <p:animEffect transition="in" filter="wipe(down)">
                                      <p:cBhvr>
                                        <p:cTn id="64" dur="406">
                                          <p:stCondLst>
                                            <p:cond delay="0"/>
                                          </p:stCondLst>
                                        </p:cTn>
                                        <p:tgtEl>
                                          <p:spTgt spid="9"/>
                                        </p:tgtEl>
                                      </p:cBhvr>
                                    </p:animEffect>
                                    <p:anim calcmode="lin" valueType="num">
                                      <p:cBhvr>
                                        <p:cTn id="65" dur="1275"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66" dur="465"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67" dur="465" tmFilter="0, 0; 0.125,0.2665; 0.25,0.4; 0.375,0.465; 0.5,0.5;  0.625,0.535; 0.75,0.6; 0.875,0.7335; 1,1">
                                          <p:stCondLst>
                                            <p:cond delay="465"/>
                                          </p:stCondLst>
                                        </p:cTn>
                                        <p:tgtEl>
                                          <p:spTgt spid="9"/>
                                        </p:tgtEl>
                                        <p:attrNameLst>
                                          <p:attrName>ppt_y</p:attrName>
                                        </p:attrNameLst>
                                      </p:cBhvr>
                                      <p:tavLst>
                                        <p:tav tm="0" fmla="#ppt_y-sin(pi*$)/9">
                                          <p:val>
                                            <p:fltVal val="0"/>
                                          </p:val>
                                        </p:tav>
                                        <p:tav tm="100000">
                                          <p:val>
                                            <p:fltVal val="1"/>
                                          </p:val>
                                        </p:tav>
                                      </p:tavLst>
                                    </p:anim>
                                    <p:anim calcmode="lin" valueType="num">
                                      <p:cBhvr>
                                        <p:cTn id="68" dur="232" tmFilter="0, 0; 0.125,0.2665; 0.25,0.4; 0.375,0.465; 0.5,0.5;  0.625,0.535; 0.75,0.6; 0.875,0.7335; 1,1">
                                          <p:stCondLst>
                                            <p:cond delay="927"/>
                                          </p:stCondLst>
                                        </p:cTn>
                                        <p:tgtEl>
                                          <p:spTgt spid="9"/>
                                        </p:tgtEl>
                                        <p:attrNameLst>
                                          <p:attrName>ppt_y</p:attrName>
                                        </p:attrNameLst>
                                      </p:cBhvr>
                                      <p:tavLst>
                                        <p:tav tm="0" fmla="#ppt_y-sin(pi*$)/27">
                                          <p:val>
                                            <p:fltVal val="0"/>
                                          </p:val>
                                        </p:tav>
                                        <p:tav tm="100000">
                                          <p:val>
                                            <p:fltVal val="1"/>
                                          </p:val>
                                        </p:tav>
                                      </p:tavLst>
                                    </p:anim>
                                    <p:anim calcmode="lin" valueType="num">
                                      <p:cBhvr>
                                        <p:cTn id="69" dur="115" tmFilter="0, 0; 0.125,0.2665; 0.25,0.4; 0.375,0.465; 0.5,0.5;  0.625,0.535; 0.75,0.6; 0.875,0.7335; 1,1">
                                          <p:stCondLst>
                                            <p:cond delay="1159"/>
                                          </p:stCondLst>
                                        </p:cTn>
                                        <p:tgtEl>
                                          <p:spTgt spid="9"/>
                                        </p:tgtEl>
                                        <p:attrNameLst>
                                          <p:attrName>ppt_y</p:attrName>
                                        </p:attrNameLst>
                                      </p:cBhvr>
                                      <p:tavLst>
                                        <p:tav tm="0" fmla="#ppt_y-sin(pi*$)/81">
                                          <p:val>
                                            <p:fltVal val="0"/>
                                          </p:val>
                                        </p:tav>
                                        <p:tav tm="100000">
                                          <p:val>
                                            <p:fltVal val="1"/>
                                          </p:val>
                                        </p:tav>
                                      </p:tavLst>
                                    </p:anim>
                                    <p:animScale>
                                      <p:cBhvr>
                                        <p:cTn id="70" dur="18">
                                          <p:stCondLst>
                                            <p:cond delay="455"/>
                                          </p:stCondLst>
                                        </p:cTn>
                                        <p:tgtEl>
                                          <p:spTgt spid="9"/>
                                        </p:tgtEl>
                                      </p:cBhvr>
                                      <p:to x="100000" y="60000"/>
                                    </p:animScale>
                                    <p:animScale>
                                      <p:cBhvr>
                                        <p:cTn id="71" dur="116" decel="50000">
                                          <p:stCondLst>
                                            <p:cond delay="473"/>
                                          </p:stCondLst>
                                        </p:cTn>
                                        <p:tgtEl>
                                          <p:spTgt spid="9"/>
                                        </p:tgtEl>
                                      </p:cBhvr>
                                      <p:to x="100000" y="100000"/>
                                    </p:animScale>
                                    <p:animScale>
                                      <p:cBhvr>
                                        <p:cTn id="72" dur="18">
                                          <p:stCondLst>
                                            <p:cond delay="918"/>
                                          </p:stCondLst>
                                        </p:cTn>
                                        <p:tgtEl>
                                          <p:spTgt spid="9"/>
                                        </p:tgtEl>
                                      </p:cBhvr>
                                      <p:to x="100000" y="80000"/>
                                    </p:animScale>
                                    <p:animScale>
                                      <p:cBhvr>
                                        <p:cTn id="73" dur="116" decel="50000">
                                          <p:stCondLst>
                                            <p:cond delay="937"/>
                                          </p:stCondLst>
                                        </p:cTn>
                                        <p:tgtEl>
                                          <p:spTgt spid="9"/>
                                        </p:tgtEl>
                                      </p:cBhvr>
                                      <p:to x="100000" y="100000"/>
                                    </p:animScale>
                                    <p:animScale>
                                      <p:cBhvr>
                                        <p:cTn id="74" dur="18">
                                          <p:stCondLst>
                                            <p:cond delay="1149"/>
                                          </p:stCondLst>
                                        </p:cTn>
                                        <p:tgtEl>
                                          <p:spTgt spid="9"/>
                                        </p:tgtEl>
                                      </p:cBhvr>
                                      <p:to x="100000" y="90000"/>
                                    </p:animScale>
                                    <p:animScale>
                                      <p:cBhvr>
                                        <p:cTn id="75" dur="116" decel="50000">
                                          <p:stCondLst>
                                            <p:cond delay="1168"/>
                                          </p:stCondLst>
                                        </p:cTn>
                                        <p:tgtEl>
                                          <p:spTgt spid="9"/>
                                        </p:tgtEl>
                                      </p:cBhvr>
                                      <p:to x="100000" y="100000"/>
                                    </p:animScale>
                                    <p:animScale>
                                      <p:cBhvr>
                                        <p:cTn id="76" dur="18">
                                          <p:stCondLst>
                                            <p:cond delay="1266"/>
                                          </p:stCondLst>
                                        </p:cTn>
                                        <p:tgtEl>
                                          <p:spTgt spid="9"/>
                                        </p:tgtEl>
                                      </p:cBhvr>
                                      <p:to x="100000" y="95000"/>
                                    </p:animScale>
                                    <p:animScale>
                                      <p:cBhvr>
                                        <p:cTn id="77" dur="116" decel="50000">
                                          <p:stCondLst>
                                            <p:cond delay="1284"/>
                                          </p:stCondLst>
                                        </p:cTn>
                                        <p:tgtEl>
                                          <p:spTgt spid="9"/>
                                        </p:tgtEl>
                                      </p:cBhvr>
                                      <p:to x="100000" y="100000"/>
                                    </p:animScale>
                                  </p:childTnLst>
                                </p:cTn>
                              </p:par>
                            </p:childTnLst>
                          </p:cTn>
                        </p:par>
                      </p:childTnLst>
                    </p:cTn>
                  </p:par>
                  <p:par>
                    <p:cTn id="78" fill="hold">
                      <p:stCondLst>
                        <p:cond delay="indefinite"/>
                      </p:stCondLst>
                      <p:childTnLst>
                        <p:par>
                          <p:cTn id="79" fill="hold">
                            <p:stCondLst>
                              <p:cond delay="0"/>
                            </p:stCondLst>
                            <p:childTnLst>
                              <p:par>
                                <p:cTn id="80" presetID="26" presetClass="entr" presetSubtype="0" fill="hold" nodeType="clickEffect">
                                  <p:stCondLst>
                                    <p:cond delay="0"/>
                                  </p:stCondLst>
                                  <p:childTnLst>
                                    <p:set>
                                      <p:cBhvr>
                                        <p:cTn id="81" dur="1" fill="hold">
                                          <p:stCondLst>
                                            <p:cond delay="0"/>
                                          </p:stCondLst>
                                        </p:cTn>
                                        <p:tgtEl>
                                          <p:spTgt spid="8"/>
                                        </p:tgtEl>
                                        <p:attrNameLst>
                                          <p:attrName>style.visibility</p:attrName>
                                        </p:attrNameLst>
                                      </p:cBhvr>
                                      <p:to>
                                        <p:strVal val="visible"/>
                                      </p:to>
                                    </p:set>
                                    <p:animEffect transition="in" filter="wipe(down)">
                                      <p:cBhvr>
                                        <p:cTn id="82" dur="406">
                                          <p:stCondLst>
                                            <p:cond delay="0"/>
                                          </p:stCondLst>
                                        </p:cTn>
                                        <p:tgtEl>
                                          <p:spTgt spid="8"/>
                                        </p:tgtEl>
                                      </p:cBhvr>
                                    </p:animEffect>
                                    <p:anim calcmode="lin" valueType="num">
                                      <p:cBhvr>
                                        <p:cTn id="83" dur="1275"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84" dur="465"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85" dur="465" tmFilter="0, 0; 0.125,0.2665; 0.25,0.4; 0.375,0.465; 0.5,0.5;  0.625,0.535; 0.75,0.6; 0.875,0.7335; 1,1">
                                          <p:stCondLst>
                                            <p:cond delay="465"/>
                                          </p:stCondLst>
                                        </p:cTn>
                                        <p:tgtEl>
                                          <p:spTgt spid="8"/>
                                        </p:tgtEl>
                                        <p:attrNameLst>
                                          <p:attrName>ppt_y</p:attrName>
                                        </p:attrNameLst>
                                      </p:cBhvr>
                                      <p:tavLst>
                                        <p:tav tm="0" fmla="#ppt_y-sin(pi*$)/9">
                                          <p:val>
                                            <p:fltVal val="0"/>
                                          </p:val>
                                        </p:tav>
                                        <p:tav tm="100000">
                                          <p:val>
                                            <p:fltVal val="1"/>
                                          </p:val>
                                        </p:tav>
                                      </p:tavLst>
                                    </p:anim>
                                    <p:anim calcmode="lin" valueType="num">
                                      <p:cBhvr>
                                        <p:cTn id="86" dur="232" tmFilter="0, 0; 0.125,0.2665; 0.25,0.4; 0.375,0.465; 0.5,0.5;  0.625,0.535; 0.75,0.6; 0.875,0.7335; 1,1">
                                          <p:stCondLst>
                                            <p:cond delay="927"/>
                                          </p:stCondLst>
                                        </p:cTn>
                                        <p:tgtEl>
                                          <p:spTgt spid="8"/>
                                        </p:tgtEl>
                                        <p:attrNameLst>
                                          <p:attrName>ppt_y</p:attrName>
                                        </p:attrNameLst>
                                      </p:cBhvr>
                                      <p:tavLst>
                                        <p:tav tm="0" fmla="#ppt_y-sin(pi*$)/27">
                                          <p:val>
                                            <p:fltVal val="0"/>
                                          </p:val>
                                        </p:tav>
                                        <p:tav tm="100000">
                                          <p:val>
                                            <p:fltVal val="1"/>
                                          </p:val>
                                        </p:tav>
                                      </p:tavLst>
                                    </p:anim>
                                    <p:anim calcmode="lin" valueType="num">
                                      <p:cBhvr>
                                        <p:cTn id="87" dur="115" tmFilter="0, 0; 0.125,0.2665; 0.25,0.4; 0.375,0.465; 0.5,0.5;  0.625,0.535; 0.75,0.6; 0.875,0.7335; 1,1">
                                          <p:stCondLst>
                                            <p:cond delay="1159"/>
                                          </p:stCondLst>
                                        </p:cTn>
                                        <p:tgtEl>
                                          <p:spTgt spid="8"/>
                                        </p:tgtEl>
                                        <p:attrNameLst>
                                          <p:attrName>ppt_y</p:attrName>
                                        </p:attrNameLst>
                                      </p:cBhvr>
                                      <p:tavLst>
                                        <p:tav tm="0" fmla="#ppt_y-sin(pi*$)/81">
                                          <p:val>
                                            <p:fltVal val="0"/>
                                          </p:val>
                                        </p:tav>
                                        <p:tav tm="100000">
                                          <p:val>
                                            <p:fltVal val="1"/>
                                          </p:val>
                                        </p:tav>
                                      </p:tavLst>
                                    </p:anim>
                                    <p:animScale>
                                      <p:cBhvr>
                                        <p:cTn id="88" dur="18">
                                          <p:stCondLst>
                                            <p:cond delay="455"/>
                                          </p:stCondLst>
                                        </p:cTn>
                                        <p:tgtEl>
                                          <p:spTgt spid="8"/>
                                        </p:tgtEl>
                                      </p:cBhvr>
                                      <p:to x="100000" y="60000"/>
                                    </p:animScale>
                                    <p:animScale>
                                      <p:cBhvr>
                                        <p:cTn id="89" dur="116" decel="50000">
                                          <p:stCondLst>
                                            <p:cond delay="473"/>
                                          </p:stCondLst>
                                        </p:cTn>
                                        <p:tgtEl>
                                          <p:spTgt spid="8"/>
                                        </p:tgtEl>
                                      </p:cBhvr>
                                      <p:to x="100000" y="100000"/>
                                    </p:animScale>
                                    <p:animScale>
                                      <p:cBhvr>
                                        <p:cTn id="90" dur="18">
                                          <p:stCondLst>
                                            <p:cond delay="918"/>
                                          </p:stCondLst>
                                        </p:cTn>
                                        <p:tgtEl>
                                          <p:spTgt spid="8"/>
                                        </p:tgtEl>
                                      </p:cBhvr>
                                      <p:to x="100000" y="80000"/>
                                    </p:animScale>
                                    <p:animScale>
                                      <p:cBhvr>
                                        <p:cTn id="91" dur="116" decel="50000">
                                          <p:stCondLst>
                                            <p:cond delay="937"/>
                                          </p:stCondLst>
                                        </p:cTn>
                                        <p:tgtEl>
                                          <p:spTgt spid="8"/>
                                        </p:tgtEl>
                                      </p:cBhvr>
                                      <p:to x="100000" y="100000"/>
                                    </p:animScale>
                                    <p:animScale>
                                      <p:cBhvr>
                                        <p:cTn id="92" dur="18">
                                          <p:stCondLst>
                                            <p:cond delay="1149"/>
                                          </p:stCondLst>
                                        </p:cTn>
                                        <p:tgtEl>
                                          <p:spTgt spid="8"/>
                                        </p:tgtEl>
                                      </p:cBhvr>
                                      <p:to x="100000" y="90000"/>
                                    </p:animScale>
                                    <p:animScale>
                                      <p:cBhvr>
                                        <p:cTn id="93" dur="116" decel="50000">
                                          <p:stCondLst>
                                            <p:cond delay="1168"/>
                                          </p:stCondLst>
                                        </p:cTn>
                                        <p:tgtEl>
                                          <p:spTgt spid="8"/>
                                        </p:tgtEl>
                                      </p:cBhvr>
                                      <p:to x="100000" y="100000"/>
                                    </p:animScale>
                                    <p:animScale>
                                      <p:cBhvr>
                                        <p:cTn id="94" dur="18">
                                          <p:stCondLst>
                                            <p:cond delay="1266"/>
                                          </p:stCondLst>
                                        </p:cTn>
                                        <p:tgtEl>
                                          <p:spTgt spid="8"/>
                                        </p:tgtEl>
                                      </p:cBhvr>
                                      <p:to x="100000" y="95000"/>
                                    </p:animScale>
                                    <p:animScale>
                                      <p:cBhvr>
                                        <p:cTn id="95" dur="116" decel="50000">
                                          <p:stCondLst>
                                            <p:cond delay="1284"/>
                                          </p:stCondLst>
                                        </p:cTn>
                                        <p:tgtEl>
                                          <p:spTgt spid="8"/>
                                        </p:tgtEl>
                                      </p:cBhvr>
                                      <p:to x="100000" y="100000"/>
                                    </p:animScale>
                                  </p:childTnLst>
                                </p:cTn>
                              </p:par>
                              <p:par>
                                <p:cTn id="96" presetID="26" presetClass="entr" presetSubtype="0" fill="hold" grpId="0" nodeType="withEffect">
                                  <p:stCondLst>
                                    <p:cond delay="0"/>
                                  </p:stCondLst>
                                  <p:childTnLst>
                                    <p:set>
                                      <p:cBhvr>
                                        <p:cTn id="97" dur="1" fill="hold">
                                          <p:stCondLst>
                                            <p:cond delay="0"/>
                                          </p:stCondLst>
                                        </p:cTn>
                                        <p:tgtEl>
                                          <p:spTgt spid="10"/>
                                        </p:tgtEl>
                                        <p:attrNameLst>
                                          <p:attrName>style.visibility</p:attrName>
                                        </p:attrNameLst>
                                      </p:cBhvr>
                                      <p:to>
                                        <p:strVal val="visible"/>
                                      </p:to>
                                    </p:set>
                                    <p:animEffect transition="in" filter="wipe(down)">
                                      <p:cBhvr>
                                        <p:cTn id="98" dur="406">
                                          <p:stCondLst>
                                            <p:cond delay="0"/>
                                          </p:stCondLst>
                                        </p:cTn>
                                        <p:tgtEl>
                                          <p:spTgt spid="10"/>
                                        </p:tgtEl>
                                      </p:cBhvr>
                                    </p:animEffect>
                                    <p:anim calcmode="lin" valueType="num">
                                      <p:cBhvr>
                                        <p:cTn id="99" dur="1275"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100" dur="465"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1" dur="465" tmFilter="0, 0; 0.125,0.2665; 0.25,0.4; 0.375,0.465; 0.5,0.5;  0.625,0.535; 0.75,0.6; 0.875,0.7335; 1,1">
                                          <p:stCondLst>
                                            <p:cond delay="465"/>
                                          </p:stCondLst>
                                        </p:cTn>
                                        <p:tgtEl>
                                          <p:spTgt spid="10"/>
                                        </p:tgtEl>
                                        <p:attrNameLst>
                                          <p:attrName>ppt_y</p:attrName>
                                        </p:attrNameLst>
                                      </p:cBhvr>
                                      <p:tavLst>
                                        <p:tav tm="0" fmla="#ppt_y-sin(pi*$)/9">
                                          <p:val>
                                            <p:fltVal val="0"/>
                                          </p:val>
                                        </p:tav>
                                        <p:tav tm="100000">
                                          <p:val>
                                            <p:fltVal val="1"/>
                                          </p:val>
                                        </p:tav>
                                      </p:tavLst>
                                    </p:anim>
                                    <p:anim calcmode="lin" valueType="num">
                                      <p:cBhvr>
                                        <p:cTn id="102" dur="232" tmFilter="0, 0; 0.125,0.2665; 0.25,0.4; 0.375,0.465; 0.5,0.5;  0.625,0.535; 0.75,0.6; 0.875,0.7335; 1,1">
                                          <p:stCondLst>
                                            <p:cond delay="927"/>
                                          </p:stCondLst>
                                        </p:cTn>
                                        <p:tgtEl>
                                          <p:spTgt spid="10"/>
                                        </p:tgtEl>
                                        <p:attrNameLst>
                                          <p:attrName>ppt_y</p:attrName>
                                        </p:attrNameLst>
                                      </p:cBhvr>
                                      <p:tavLst>
                                        <p:tav tm="0" fmla="#ppt_y-sin(pi*$)/27">
                                          <p:val>
                                            <p:fltVal val="0"/>
                                          </p:val>
                                        </p:tav>
                                        <p:tav tm="100000">
                                          <p:val>
                                            <p:fltVal val="1"/>
                                          </p:val>
                                        </p:tav>
                                      </p:tavLst>
                                    </p:anim>
                                    <p:anim calcmode="lin" valueType="num">
                                      <p:cBhvr>
                                        <p:cTn id="103" dur="115" tmFilter="0, 0; 0.125,0.2665; 0.25,0.4; 0.375,0.465; 0.5,0.5;  0.625,0.535; 0.75,0.6; 0.875,0.7335; 1,1">
                                          <p:stCondLst>
                                            <p:cond delay="1159"/>
                                          </p:stCondLst>
                                        </p:cTn>
                                        <p:tgtEl>
                                          <p:spTgt spid="10"/>
                                        </p:tgtEl>
                                        <p:attrNameLst>
                                          <p:attrName>ppt_y</p:attrName>
                                        </p:attrNameLst>
                                      </p:cBhvr>
                                      <p:tavLst>
                                        <p:tav tm="0" fmla="#ppt_y-sin(pi*$)/81">
                                          <p:val>
                                            <p:fltVal val="0"/>
                                          </p:val>
                                        </p:tav>
                                        <p:tav tm="100000">
                                          <p:val>
                                            <p:fltVal val="1"/>
                                          </p:val>
                                        </p:tav>
                                      </p:tavLst>
                                    </p:anim>
                                    <p:animScale>
                                      <p:cBhvr>
                                        <p:cTn id="104" dur="18">
                                          <p:stCondLst>
                                            <p:cond delay="455"/>
                                          </p:stCondLst>
                                        </p:cTn>
                                        <p:tgtEl>
                                          <p:spTgt spid="10"/>
                                        </p:tgtEl>
                                      </p:cBhvr>
                                      <p:to x="100000" y="60000"/>
                                    </p:animScale>
                                    <p:animScale>
                                      <p:cBhvr>
                                        <p:cTn id="105" dur="116" decel="50000">
                                          <p:stCondLst>
                                            <p:cond delay="473"/>
                                          </p:stCondLst>
                                        </p:cTn>
                                        <p:tgtEl>
                                          <p:spTgt spid="10"/>
                                        </p:tgtEl>
                                      </p:cBhvr>
                                      <p:to x="100000" y="100000"/>
                                    </p:animScale>
                                    <p:animScale>
                                      <p:cBhvr>
                                        <p:cTn id="106" dur="18">
                                          <p:stCondLst>
                                            <p:cond delay="918"/>
                                          </p:stCondLst>
                                        </p:cTn>
                                        <p:tgtEl>
                                          <p:spTgt spid="10"/>
                                        </p:tgtEl>
                                      </p:cBhvr>
                                      <p:to x="100000" y="80000"/>
                                    </p:animScale>
                                    <p:animScale>
                                      <p:cBhvr>
                                        <p:cTn id="107" dur="116" decel="50000">
                                          <p:stCondLst>
                                            <p:cond delay="937"/>
                                          </p:stCondLst>
                                        </p:cTn>
                                        <p:tgtEl>
                                          <p:spTgt spid="10"/>
                                        </p:tgtEl>
                                      </p:cBhvr>
                                      <p:to x="100000" y="100000"/>
                                    </p:animScale>
                                    <p:animScale>
                                      <p:cBhvr>
                                        <p:cTn id="108" dur="18">
                                          <p:stCondLst>
                                            <p:cond delay="1149"/>
                                          </p:stCondLst>
                                        </p:cTn>
                                        <p:tgtEl>
                                          <p:spTgt spid="10"/>
                                        </p:tgtEl>
                                      </p:cBhvr>
                                      <p:to x="100000" y="90000"/>
                                    </p:animScale>
                                    <p:animScale>
                                      <p:cBhvr>
                                        <p:cTn id="109" dur="116" decel="50000">
                                          <p:stCondLst>
                                            <p:cond delay="1168"/>
                                          </p:stCondLst>
                                        </p:cTn>
                                        <p:tgtEl>
                                          <p:spTgt spid="10"/>
                                        </p:tgtEl>
                                      </p:cBhvr>
                                      <p:to x="100000" y="100000"/>
                                    </p:animScale>
                                    <p:animScale>
                                      <p:cBhvr>
                                        <p:cTn id="110" dur="18">
                                          <p:stCondLst>
                                            <p:cond delay="1266"/>
                                          </p:stCondLst>
                                        </p:cTn>
                                        <p:tgtEl>
                                          <p:spTgt spid="10"/>
                                        </p:tgtEl>
                                      </p:cBhvr>
                                      <p:to x="100000" y="95000"/>
                                    </p:animScale>
                                    <p:animScale>
                                      <p:cBhvr>
                                        <p:cTn id="111" dur="116" decel="50000">
                                          <p:stCondLst>
                                            <p:cond delay="1284"/>
                                          </p:stCondLst>
                                        </p:cTn>
                                        <p:tgtEl>
                                          <p:spTgt spid="1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0" grpId="0"/>
      <p:bldP spid="11"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3161546517"/>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369511" y="87079"/>
            <a:ext cx="8457446" cy="923257"/>
          </a:xfrm>
          <a:prstGeom prst="rect">
            <a:avLst/>
          </a:prstGeom>
          <a:noFill/>
        </p:spPr>
        <p:txBody>
          <a:bodyPr lIns="91393" tIns="45697" rIns="91393" bIns="45697">
            <a:spAutoFit/>
          </a:bodyPr>
          <a:lstStyle/>
          <a:p>
            <a:pPr algn="r" defTabSz="914355">
              <a:defRPr/>
            </a:pPr>
            <a:r>
              <a:rPr lang="zh-CN" alt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施洗约翰</a:t>
            </a:r>
            <a:endPar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endParaRP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4"/>
            <a:ext cx="9181956" cy="8663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3508680" y="998055"/>
            <a:ext cx="5284787" cy="2430387"/>
          </a:xfrm>
          <a:prstGeom prst="rect">
            <a:avLst/>
          </a:prstGeom>
          <a:noFill/>
        </p:spPr>
        <p:txBody>
          <a:bodyPr lIns="91393" tIns="45697" rIns="91393" bIns="45697">
            <a:spAutoFit/>
          </a:bodyPr>
          <a:lstStyle/>
          <a:p>
            <a:pPr algn="r" defTabSz="914355">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马太</a:t>
            </a: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3:1-16</a:t>
            </a:r>
          </a:p>
          <a:p>
            <a:pPr algn="r" defTabSz="914355">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马可</a:t>
            </a: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1:1-11</a:t>
            </a:r>
          </a:p>
          <a:p>
            <a:pPr algn="r" defTabSz="914355">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路加</a:t>
            </a: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3:1-22</a:t>
            </a:r>
          </a:p>
          <a:p>
            <a:pPr algn="r" defTabSz="914355">
              <a:defRPr/>
            </a:pPr>
            <a:r>
              <a:rPr lang="zh-CN" alt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约翰</a:t>
            </a: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1:1-34</a:t>
            </a:r>
          </a:p>
        </p:txBody>
      </p:sp>
      <p:grpSp>
        <p:nvGrpSpPr>
          <p:cNvPr id="8" name="Group 7"/>
          <p:cNvGrpSpPr/>
          <p:nvPr/>
        </p:nvGrpSpPr>
        <p:grpSpPr>
          <a:xfrm>
            <a:off x="5940152" y="3933056"/>
            <a:ext cx="2808312" cy="1394678"/>
            <a:chOff x="5508104" y="620688"/>
            <a:chExt cx="2808312" cy="1394678"/>
          </a:xfrm>
        </p:grpSpPr>
        <p:grpSp>
          <p:nvGrpSpPr>
            <p:cNvPr id="9" name="Group 8"/>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1" name="TextBox 10"/>
            <p:cNvSpPr txBox="1"/>
            <p:nvPr/>
          </p:nvSpPr>
          <p:spPr>
            <a:xfrm>
              <a:off x="6876256" y="620688"/>
              <a:ext cx="1440160" cy="1384995"/>
            </a:xfrm>
            <a:prstGeom prst="rect">
              <a:avLst/>
            </a:prstGeom>
            <a:noFill/>
          </p:spPr>
          <p:txBody>
            <a:bodyPr wrap="square" rtlCol="0">
              <a:spAutoFit/>
            </a:bodyPr>
            <a:lstStyle/>
            <a:p>
              <a:pPr algn="just">
                <a:defRPr sz="7500" b="1" spc="-218">
                  <a:solidFill>
                    <a:srgbClr val="002060"/>
                  </a:solidFill>
                </a:defRPr>
              </a:pPr>
              <a:r>
                <a:rPr lang="zh-TW" altLang="en-US" sz="2800">
                  <a:solidFill>
                    <a:srgbClr val="000090"/>
                  </a:solidFill>
                </a:rPr>
                <a:t>免费</a:t>
              </a:r>
            </a:p>
            <a:p>
              <a:pPr algn="just">
                <a:defRPr sz="7500" b="1" spc="-119">
                  <a:solidFill>
                    <a:srgbClr val="00B0F0"/>
                  </a:solidFill>
                </a:defRPr>
              </a:pPr>
              <a:r>
                <a:rPr lang="zh-TW" altLang="en-US" sz="2800">
                  <a:solidFill>
                    <a:srgbClr val="36BAD5"/>
                  </a:solidFill>
                </a:rPr>
                <a:t>圣经</a:t>
              </a:r>
            </a:p>
            <a:p>
              <a:pPr algn="just">
                <a:defRPr sz="7500" b="1" spc="-119">
                  <a:solidFill>
                    <a:srgbClr val="002060"/>
                  </a:solidFill>
                </a:defRPr>
              </a:pPr>
              <a:r>
                <a:rPr lang="zh-TW" altLang="en-US" sz="2800">
                  <a:solidFill>
                    <a:srgbClr val="000090"/>
                  </a:solidFill>
                </a:rPr>
                <a:t>图片</a:t>
              </a:r>
            </a:p>
          </p:txBody>
        </p:sp>
      </p:grpSp>
    </p:spTree>
    <p:extLst>
      <p:ext uri="{BB962C8B-B14F-4D97-AF65-F5344CB8AC3E}">
        <p14:creationId xmlns:p14="http://schemas.microsoft.com/office/powerpoint/2010/main" val="138211334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486482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48547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bwMode="auto">
          <a:xfrm>
            <a:off x="-8925" y="516942"/>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eaLnBrk="1" hangingPunct="1">
              <a:defRPr/>
            </a:pPr>
            <a:endParaRPr lang="en-US">
              <a:solidFill>
                <a:srgbClr val="003366"/>
              </a:solidFill>
              <a:latin typeface="Kaiti SC" charset="-122"/>
              <a:ea typeface="Kaiti SC" charset="-122"/>
              <a:cs typeface="Kaiti SC" charset="-122"/>
            </a:endParaRPr>
          </a:p>
        </p:txBody>
      </p:sp>
      <p:sp>
        <p:nvSpPr>
          <p:cNvPr id="146436" name="Text Box 2"/>
          <p:cNvSpPr txBox="1">
            <a:spLocks noChangeArrowheads="1"/>
          </p:cNvSpPr>
          <p:nvPr/>
        </p:nvSpPr>
        <p:spPr bwMode="auto">
          <a:xfrm>
            <a:off x="1828800" y="0"/>
            <a:ext cx="5119688" cy="40011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zh-CN" sz="2000" dirty="0">
                <a:solidFill>
                  <a:srgbClr val="FFFFFF"/>
                </a:solidFill>
                <a:latin typeface="Kaiti SC" charset="-122"/>
                <a:ea typeface="Kaiti SC" charset="-122"/>
                <a:cs typeface="Kaiti SC" charset="-122"/>
              </a:rPr>
              <a:t>新约简短的介绍</a:t>
            </a:r>
            <a:r>
              <a:rPr lang="en-SG" altLang="zh-CN" sz="2000" dirty="0">
                <a:solidFill>
                  <a:srgbClr val="FFFFFF"/>
                </a:solidFill>
                <a:latin typeface="Kaiti SC" charset="-122"/>
                <a:ea typeface="Kaiti SC" charset="-122"/>
                <a:cs typeface="Kaiti SC" charset="-122"/>
              </a:rPr>
              <a:t> </a:t>
            </a:r>
            <a:endParaRPr lang="en-US" sz="2000" dirty="0">
              <a:solidFill>
                <a:srgbClr val="FFFFFF"/>
              </a:solidFill>
              <a:latin typeface="Kaiti SC" charset="-122"/>
              <a:ea typeface="Kaiti SC" charset="-122"/>
              <a:cs typeface="Kaiti SC" charset="-122"/>
            </a:endParaRPr>
          </a:p>
        </p:txBody>
      </p:sp>
      <p:sp>
        <p:nvSpPr>
          <p:cNvPr id="22532" name="Text Box 4"/>
          <p:cNvSpPr txBox="1">
            <a:spLocks noChangeArrowheads="1"/>
          </p:cNvSpPr>
          <p:nvPr/>
        </p:nvSpPr>
        <p:spPr bwMode="auto">
          <a:xfrm>
            <a:off x="319088" y="488950"/>
            <a:ext cx="2160587" cy="707886"/>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rgbClr val="003366"/>
              </a:buClr>
              <a:buSzPct val="75000"/>
              <a:buFont typeface="Wingdings" charset="0"/>
              <a:buNone/>
            </a:pPr>
            <a:r>
              <a:rPr lang="zh-CN" altLang="zh-CN" sz="2000" dirty="0">
                <a:solidFill>
                  <a:srgbClr val="003366"/>
                </a:solidFill>
                <a:latin typeface="Kaiti SC" charset="-122"/>
                <a:ea typeface="Kaiti SC" charset="-122"/>
                <a:cs typeface="Kaiti SC" charset="-122"/>
              </a:rPr>
              <a:t>基督的历史</a:t>
            </a:r>
            <a:r>
              <a:rPr lang="en-SG" altLang="zh-CN" sz="2000" dirty="0">
                <a:solidFill>
                  <a:srgbClr val="003366"/>
                </a:solidFill>
                <a:latin typeface="Kaiti SC" charset="-122"/>
                <a:ea typeface="Kaiti SC" charset="-122"/>
                <a:cs typeface="Kaiti SC" charset="-122"/>
              </a:rPr>
              <a:t>  </a:t>
            </a:r>
            <a:br>
              <a:rPr lang="en-SG" altLang="zh-CN" sz="2000" dirty="0">
                <a:solidFill>
                  <a:srgbClr val="003366"/>
                </a:solidFill>
                <a:latin typeface="Kaiti SC" charset="-122"/>
                <a:ea typeface="Kaiti SC" charset="-122"/>
                <a:cs typeface="Kaiti SC" charset="-122"/>
              </a:rPr>
            </a:br>
            <a:endParaRPr lang="en-US" sz="2000" dirty="0">
              <a:solidFill>
                <a:srgbClr val="003366"/>
              </a:solidFill>
              <a:latin typeface="Kaiti SC" charset="-122"/>
              <a:ea typeface="Kaiti SC" charset="-122"/>
              <a:cs typeface="Kaiti SC" charset="-122"/>
            </a:endParaRPr>
          </a:p>
        </p:txBody>
      </p:sp>
      <p:sp>
        <p:nvSpPr>
          <p:cNvPr id="22533" name="Text Box 5"/>
          <p:cNvSpPr txBox="1">
            <a:spLocks noChangeArrowheads="1"/>
          </p:cNvSpPr>
          <p:nvPr/>
        </p:nvSpPr>
        <p:spPr bwMode="auto">
          <a:xfrm>
            <a:off x="3567113" y="488950"/>
            <a:ext cx="2271712" cy="707886"/>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zh-CN" sz="2000" dirty="0">
                <a:solidFill>
                  <a:srgbClr val="003366"/>
                </a:solidFill>
                <a:latin typeface="Kaiti SC" charset="-122"/>
                <a:ea typeface="Kaiti SC" charset="-122"/>
                <a:cs typeface="Kaiti SC" charset="-122"/>
              </a:rPr>
              <a:t>教会的经历</a:t>
            </a:r>
            <a:endParaRPr lang="en-US" altLang="zh-CN" sz="2000" dirty="0">
              <a:solidFill>
                <a:srgbClr val="003366"/>
              </a:solidFill>
              <a:latin typeface="Kaiti SC" charset="-122"/>
              <a:ea typeface="Kaiti SC" charset="-122"/>
              <a:cs typeface="Kaiti SC" charset="-122"/>
            </a:endParaRPr>
          </a:p>
          <a:p>
            <a:endParaRPr lang="en-SG" altLang="zh-CN" sz="2000" dirty="0">
              <a:solidFill>
                <a:srgbClr val="003366"/>
              </a:solidFill>
              <a:latin typeface="Kaiti SC" charset="-122"/>
              <a:ea typeface="Kaiti SC" charset="-122"/>
              <a:cs typeface="Kaiti SC" charset="-122"/>
            </a:endParaRPr>
          </a:p>
        </p:txBody>
      </p:sp>
      <p:sp>
        <p:nvSpPr>
          <p:cNvPr id="22534" name="Text Box 6"/>
          <p:cNvSpPr txBox="1">
            <a:spLocks noChangeArrowheads="1"/>
          </p:cNvSpPr>
          <p:nvPr/>
        </p:nvSpPr>
        <p:spPr bwMode="auto">
          <a:xfrm>
            <a:off x="6564313" y="488950"/>
            <a:ext cx="2292350" cy="707886"/>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zh-CN" sz="2000" dirty="0">
                <a:solidFill>
                  <a:srgbClr val="003366"/>
                </a:solidFill>
                <a:latin typeface="Kaiti SC" charset="-122"/>
                <a:ea typeface="Kaiti SC" charset="-122"/>
                <a:cs typeface="Kaiti SC" charset="-122"/>
              </a:rPr>
              <a:t>将来的预言</a:t>
            </a:r>
            <a:endParaRPr lang="en-US" altLang="zh-CN" sz="2000" dirty="0">
              <a:solidFill>
                <a:srgbClr val="003366"/>
              </a:solidFill>
              <a:latin typeface="Kaiti SC" charset="-122"/>
              <a:ea typeface="Kaiti SC" charset="-122"/>
              <a:cs typeface="Kaiti SC" charset="-122"/>
            </a:endParaRPr>
          </a:p>
          <a:p>
            <a:endParaRPr lang="en-SG" altLang="zh-CN" sz="2000" dirty="0">
              <a:solidFill>
                <a:srgbClr val="003366"/>
              </a:solidFill>
              <a:latin typeface="Kaiti SC" charset="-122"/>
              <a:ea typeface="Kaiti SC" charset="-122"/>
              <a:cs typeface="Kaiti SC" charset="-122"/>
            </a:endParaRPr>
          </a:p>
        </p:txBody>
      </p:sp>
      <p:sp>
        <p:nvSpPr>
          <p:cNvPr id="22535" name="Text Box 7"/>
          <p:cNvSpPr txBox="1">
            <a:spLocks noChangeArrowheads="1"/>
          </p:cNvSpPr>
          <p:nvPr/>
        </p:nvSpPr>
        <p:spPr bwMode="auto">
          <a:xfrm>
            <a:off x="263524" y="1296988"/>
            <a:ext cx="2508276" cy="1255728"/>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zh-CN" sz="1800" dirty="0">
                <a:solidFill>
                  <a:srgbClr val="003366"/>
                </a:solidFill>
                <a:latin typeface="Kaiti SC" charset="-122"/>
                <a:ea typeface="Kaiti SC" charset="-122"/>
                <a:cs typeface="Kaiti SC" charset="-122"/>
              </a:rPr>
              <a:t>太</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犹太人的救世主</a:t>
            </a:r>
            <a:br>
              <a:rPr lang="en-US" altLang="zh-CN" sz="1800" dirty="0">
                <a:solidFill>
                  <a:srgbClr val="003366"/>
                </a:solidFill>
                <a:latin typeface="Kaiti SC" charset="-122"/>
                <a:ea typeface="Kaiti SC" charset="-122"/>
                <a:cs typeface="Kaiti SC" charset="-122"/>
              </a:rPr>
            </a:br>
            <a:r>
              <a:rPr lang="zh-CN" altLang="zh-CN" sz="1800" dirty="0">
                <a:solidFill>
                  <a:srgbClr val="003366"/>
                </a:solidFill>
                <a:latin typeface="Kaiti SC" charset="-122"/>
                <a:ea typeface="Kaiti SC" charset="-122"/>
                <a:cs typeface="Kaiti SC" charset="-122"/>
              </a:rPr>
              <a:t>可</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仆人的救世主</a:t>
            </a:r>
            <a:r>
              <a:rPr lang="en-SG" altLang="zh-CN" sz="1800" dirty="0">
                <a:solidFill>
                  <a:srgbClr val="003366"/>
                </a:solidFill>
                <a:latin typeface="Kaiti SC" charset="-122"/>
                <a:ea typeface="Kaiti SC" charset="-122"/>
                <a:cs typeface="Kaiti SC" charset="-122"/>
              </a:rPr>
              <a:t> </a:t>
            </a:r>
            <a:endParaRPr lang="en-US" sz="1800" dirty="0">
              <a:solidFill>
                <a:srgbClr val="003366"/>
              </a:solidFill>
              <a:latin typeface="Kaiti SC" charset="-122"/>
              <a:ea typeface="Kaiti SC" charset="-122"/>
              <a:cs typeface="Kaiti SC" charset="-122"/>
            </a:endParaRPr>
          </a:p>
          <a:p>
            <a:pPr>
              <a:spcBef>
                <a:spcPct val="20000"/>
              </a:spcBef>
            </a:pPr>
            <a:r>
              <a:rPr lang="zh-CN" altLang="zh-CN" sz="1800" dirty="0">
                <a:solidFill>
                  <a:srgbClr val="003366"/>
                </a:solidFill>
                <a:latin typeface="Kaiti SC" charset="-122"/>
                <a:ea typeface="Kaiti SC" charset="-122"/>
                <a:cs typeface="Kaiti SC" charset="-122"/>
              </a:rPr>
              <a:t>路</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人子的救世主</a:t>
            </a:r>
            <a:r>
              <a:rPr lang="en-SG" altLang="zh-CN" sz="1800" dirty="0">
                <a:solidFill>
                  <a:srgbClr val="003366"/>
                </a:solidFill>
                <a:latin typeface="Kaiti SC" charset="-122"/>
                <a:ea typeface="Kaiti SC" charset="-122"/>
                <a:cs typeface="Kaiti SC" charset="-122"/>
              </a:rPr>
              <a:t> </a:t>
            </a:r>
            <a:br>
              <a:rPr lang="en-SG" altLang="zh-CN" sz="1800" dirty="0">
                <a:solidFill>
                  <a:srgbClr val="003366"/>
                </a:solidFill>
                <a:latin typeface="Kaiti SC" charset="-122"/>
                <a:ea typeface="Kaiti SC" charset="-122"/>
                <a:cs typeface="Kaiti SC" charset="-122"/>
              </a:rPr>
            </a:br>
            <a:r>
              <a:rPr lang="zh-CN" altLang="zh-CN" sz="1800" dirty="0">
                <a:solidFill>
                  <a:srgbClr val="003366"/>
                </a:solidFill>
                <a:latin typeface="Kaiti SC" charset="-122"/>
                <a:ea typeface="Kaiti SC" charset="-122"/>
                <a:cs typeface="Kaiti SC" charset="-122"/>
              </a:rPr>
              <a:t>约</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耶稣是神</a:t>
            </a:r>
            <a:r>
              <a:rPr lang="en-SG" altLang="zh-CN" sz="1800" dirty="0">
                <a:solidFill>
                  <a:srgbClr val="003366"/>
                </a:solidFill>
                <a:latin typeface="Kaiti SC" charset="-122"/>
                <a:ea typeface="Kaiti SC" charset="-122"/>
                <a:cs typeface="Kaiti SC" charset="-122"/>
              </a:rPr>
              <a:t> </a:t>
            </a:r>
            <a:endParaRPr lang="en-US" sz="1800" dirty="0">
              <a:solidFill>
                <a:srgbClr val="003366"/>
              </a:solidFill>
              <a:latin typeface="Kaiti SC" charset="-122"/>
              <a:ea typeface="Kaiti SC" charset="-122"/>
              <a:cs typeface="Kaiti SC" charset="-122"/>
            </a:endParaRPr>
          </a:p>
        </p:txBody>
      </p:sp>
      <p:sp>
        <p:nvSpPr>
          <p:cNvPr id="22536" name="Text Box 8"/>
          <p:cNvSpPr txBox="1">
            <a:spLocks noChangeArrowheads="1"/>
          </p:cNvSpPr>
          <p:nvPr/>
        </p:nvSpPr>
        <p:spPr bwMode="auto">
          <a:xfrm>
            <a:off x="3275856" y="1196836"/>
            <a:ext cx="2901524" cy="3908762"/>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zh-CN" sz="1800" dirty="0">
                <a:solidFill>
                  <a:srgbClr val="FFFFFF"/>
                </a:solidFill>
                <a:latin typeface="Kaiti SC" charset="-122"/>
                <a:ea typeface="Kaiti SC" charset="-122"/>
                <a:cs typeface="Kaiti SC" charset="-122"/>
              </a:rPr>
              <a:t>罗</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正义的神</a:t>
            </a:r>
            <a:endParaRPr lang="en-US"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林前</a:t>
            </a:r>
            <a:r>
              <a:rPr lang="en-US" altLang="zh-CN" sz="1800" dirty="0">
                <a:solidFill>
                  <a:srgbClr val="FFFFFF"/>
                </a:solidFill>
                <a:latin typeface="Kaiti SC" charset="-122"/>
                <a:ea typeface="Kaiti SC" charset="-122"/>
                <a:cs typeface="Kaiti SC" charset="-122"/>
              </a:rPr>
              <a:t>-  </a:t>
            </a:r>
            <a:r>
              <a:rPr lang="zh-CN" altLang="zh-CN" sz="1800" dirty="0">
                <a:solidFill>
                  <a:srgbClr val="FFFFFF"/>
                </a:solidFill>
                <a:latin typeface="Kaiti SC" charset="-122"/>
                <a:ea typeface="Kaiti SC" charset="-122"/>
                <a:cs typeface="Kaiti SC" charset="-122"/>
              </a:rPr>
              <a:t>教会问题</a:t>
            </a:r>
            <a:r>
              <a:rPr lang="en-US" altLang="zh-CN" sz="1800" dirty="0">
                <a:solidFill>
                  <a:srgbClr val="FFFFFF"/>
                </a:solidFill>
                <a:latin typeface="Kaiti SC" charset="-122"/>
                <a:ea typeface="Kaiti SC" charset="-122"/>
                <a:cs typeface="Kaiti SC" charset="-122"/>
              </a:rPr>
              <a:t>解决</a:t>
            </a:r>
          </a:p>
          <a:p>
            <a:r>
              <a:rPr lang="zh-CN" altLang="zh-CN" sz="1800" dirty="0">
                <a:solidFill>
                  <a:srgbClr val="FFFFFF"/>
                </a:solidFill>
                <a:latin typeface="Kaiti SC" charset="-122"/>
                <a:ea typeface="Kaiti SC" charset="-122"/>
                <a:cs typeface="Kaiti SC" charset="-122"/>
              </a:rPr>
              <a:t>林后</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解除保罗名誉</a:t>
            </a:r>
            <a:endParaRPr lang="en-US"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加</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福音自由</a:t>
            </a:r>
            <a:r>
              <a:rPr lang="en-SG" altLang="zh-CN" sz="1800" dirty="0">
                <a:solidFill>
                  <a:srgbClr val="FFFFFF"/>
                </a:solidFill>
                <a:latin typeface="Kaiti SC" charset="-122"/>
                <a:ea typeface="Kaiti SC" charset="-122"/>
                <a:cs typeface="Kaiti SC" charset="-122"/>
              </a:rPr>
              <a:t> </a:t>
            </a:r>
          </a:p>
          <a:p>
            <a:r>
              <a:rPr lang="zh-CN" altLang="zh-CN" sz="1800" dirty="0">
                <a:solidFill>
                  <a:srgbClr val="FFFFFF"/>
                </a:solidFill>
                <a:latin typeface="Kaiti SC" charset="-122"/>
                <a:ea typeface="Kaiti SC" charset="-122"/>
                <a:cs typeface="Kaiti SC" charset="-122"/>
              </a:rPr>
              <a:t>弗</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瞻仰基督</a:t>
            </a:r>
            <a:endParaRPr lang="en-US"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腓</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团结的优先权</a:t>
            </a:r>
            <a:endParaRPr lang="en-US"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西</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教会主权的头</a:t>
            </a:r>
            <a:endParaRPr lang="en-SG"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帖前</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回来前的战胜</a:t>
            </a:r>
            <a:endParaRPr lang="en-US"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帖后</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回来前的苦难</a:t>
            </a:r>
            <a:endParaRPr lang="en-SG" altLang="zh-CN" sz="1800" dirty="0">
              <a:solidFill>
                <a:srgbClr val="FFFFFF"/>
              </a:solidFill>
              <a:latin typeface="Kaiti SC" charset="-122"/>
              <a:ea typeface="Kaiti SC" charset="-122"/>
              <a:cs typeface="Kaiti SC" charset="-122"/>
            </a:endParaRPr>
          </a:p>
          <a:p>
            <a:r>
              <a:rPr lang="zh-CN" altLang="zh-CN" sz="1800" dirty="0">
                <a:solidFill>
                  <a:srgbClr val="FFFFFF"/>
                </a:solidFill>
                <a:latin typeface="Kaiti SC" charset="-122"/>
                <a:ea typeface="Kaiti SC" charset="-122"/>
                <a:cs typeface="Kaiti SC" charset="-122"/>
              </a:rPr>
              <a:t>提前</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相信提摩太</a:t>
            </a:r>
            <a:r>
              <a:rPr lang="en-SG" altLang="zh-CN" sz="1800" dirty="0">
                <a:solidFill>
                  <a:srgbClr val="FFFFFF"/>
                </a:solidFill>
                <a:latin typeface="Kaiti SC" charset="-122"/>
                <a:ea typeface="Kaiti SC" charset="-122"/>
                <a:cs typeface="Kaiti SC" charset="-122"/>
              </a:rPr>
              <a:t> </a:t>
            </a:r>
          </a:p>
          <a:p>
            <a:r>
              <a:rPr lang="zh-CN" altLang="zh-CN" sz="1800" dirty="0">
                <a:solidFill>
                  <a:srgbClr val="FFFFFF"/>
                </a:solidFill>
                <a:latin typeface="Kaiti SC" charset="-122"/>
                <a:ea typeface="Kaiti SC" charset="-122"/>
                <a:cs typeface="Kaiti SC" charset="-122"/>
              </a:rPr>
              <a:t>提后</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教导教会</a:t>
            </a:r>
            <a:r>
              <a:rPr lang="en-SG" altLang="zh-CN" sz="1800" dirty="0">
                <a:solidFill>
                  <a:srgbClr val="FFFFFF"/>
                </a:solidFill>
                <a:latin typeface="Kaiti SC" charset="-122"/>
                <a:ea typeface="Kaiti SC" charset="-122"/>
                <a:cs typeface="Kaiti SC" charset="-122"/>
              </a:rPr>
              <a:t> </a:t>
            </a:r>
          </a:p>
          <a:p>
            <a:r>
              <a:rPr lang="zh-CN" altLang="zh-CN" sz="1800" dirty="0">
                <a:solidFill>
                  <a:srgbClr val="FFFFFF"/>
                </a:solidFill>
                <a:latin typeface="Kaiti SC" charset="-122"/>
                <a:ea typeface="Kaiti SC" charset="-122"/>
                <a:cs typeface="Kaiti SC" charset="-122"/>
              </a:rPr>
              <a:t>多</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不忠实的老师被告发</a:t>
            </a:r>
            <a:r>
              <a:rPr lang="en-SG" altLang="zh-CN" sz="1800" dirty="0">
                <a:solidFill>
                  <a:srgbClr val="FFFFFF"/>
                </a:solidFill>
                <a:latin typeface="Kaiti SC" charset="-122"/>
                <a:ea typeface="Kaiti SC" charset="-122"/>
                <a:cs typeface="Kaiti SC" charset="-122"/>
              </a:rPr>
              <a:t> </a:t>
            </a:r>
          </a:p>
          <a:p>
            <a:r>
              <a:rPr lang="zh-CN" altLang="zh-CN" sz="1800" dirty="0">
                <a:solidFill>
                  <a:srgbClr val="FFFFFF"/>
                </a:solidFill>
                <a:latin typeface="Kaiti SC" charset="-122"/>
                <a:ea typeface="Kaiti SC" charset="-122"/>
                <a:cs typeface="Kaiti SC" charset="-122"/>
              </a:rPr>
              <a:t>门</a:t>
            </a:r>
            <a:r>
              <a:rPr lang="en-US" altLang="zh-CN" sz="1800" dirty="0">
                <a:solidFill>
                  <a:srgbClr val="FFFFFF"/>
                </a:solidFill>
                <a:latin typeface="Kaiti SC" charset="-122"/>
                <a:ea typeface="Kaiti SC" charset="-122"/>
                <a:cs typeface="Kaiti SC" charset="-122"/>
              </a:rPr>
              <a:t> - </a:t>
            </a:r>
            <a:r>
              <a:rPr lang="zh-CN" altLang="zh-CN" sz="1800" dirty="0">
                <a:solidFill>
                  <a:srgbClr val="FFFFFF"/>
                </a:solidFill>
                <a:latin typeface="Kaiti SC" charset="-122"/>
                <a:ea typeface="Kaiti SC" charset="-122"/>
                <a:cs typeface="Kaiti SC" charset="-122"/>
              </a:rPr>
              <a:t>原谅</a:t>
            </a:r>
            <a:r>
              <a:rPr lang="en-US" altLang="zh-CN" sz="1800" dirty="0">
                <a:solidFill>
                  <a:srgbClr val="FFFFFF"/>
                </a:solidFill>
                <a:latin typeface="Kaiti SC" charset="-122"/>
                <a:ea typeface="Kaiti SC" charset="-122"/>
                <a:cs typeface="Kaiti SC" charset="-122"/>
              </a:rPr>
              <a:t>阿 尼 西 母</a:t>
            </a:r>
            <a:endParaRPr lang="en-SG" altLang="zh-CN" sz="1800" dirty="0">
              <a:solidFill>
                <a:srgbClr val="FFFFFF"/>
              </a:solidFill>
              <a:latin typeface="Kaiti SC" charset="-122"/>
              <a:ea typeface="Kaiti SC" charset="-122"/>
              <a:cs typeface="Kaiti SC" charset="-122"/>
            </a:endParaRPr>
          </a:p>
          <a:p>
            <a:endParaRPr lang="en-SG" altLang="zh-CN" sz="1400" dirty="0">
              <a:solidFill>
                <a:srgbClr val="FFFFFF"/>
              </a:solidFill>
              <a:latin typeface="Kaiti SC" charset="-122"/>
              <a:ea typeface="Kaiti SC" charset="-122"/>
              <a:cs typeface="Kaiti SC" charset="-122"/>
            </a:endParaRPr>
          </a:p>
        </p:txBody>
      </p:sp>
      <p:sp>
        <p:nvSpPr>
          <p:cNvPr id="22537" name="Text Box 9"/>
          <p:cNvSpPr txBox="1">
            <a:spLocks noChangeArrowheads="1"/>
          </p:cNvSpPr>
          <p:nvPr/>
        </p:nvSpPr>
        <p:spPr bwMode="auto">
          <a:xfrm>
            <a:off x="6564312" y="1341438"/>
            <a:ext cx="2292351" cy="369332"/>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zh-CN" sz="1800" dirty="0">
                <a:solidFill>
                  <a:srgbClr val="003366"/>
                </a:solidFill>
                <a:latin typeface="Kaiti SC" charset="-122"/>
                <a:ea typeface="Kaiti SC" charset="-122"/>
                <a:cs typeface="Kaiti SC" charset="-122"/>
              </a:rPr>
              <a:t>启</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未来的启示</a:t>
            </a:r>
            <a:endParaRPr lang="en-SG" altLang="zh-CN" sz="1800" dirty="0">
              <a:solidFill>
                <a:srgbClr val="003366"/>
              </a:solidFill>
              <a:latin typeface="Kaiti SC" charset="-122"/>
              <a:ea typeface="Kaiti SC" charset="-122"/>
              <a:cs typeface="Kaiti SC" charset="-122"/>
            </a:endParaRPr>
          </a:p>
        </p:txBody>
      </p:sp>
      <p:sp>
        <p:nvSpPr>
          <p:cNvPr id="22538" name="Text Box 10"/>
          <p:cNvSpPr txBox="1">
            <a:spLocks noChangeArrowheads="1"/>
          </p:cNvSpPr>
          <p:nvPr/>
        </p:nvSpPr>
        <p:spPr bwMode="auto">
          <a:xfrm>
            <a:off x="319088" y="3861048"/>
            <a:ext cx="2160587" cy="400110"/>
          </a:xfrm>
          <a:prstGeom prst="rect">
            <a:avLst/>
          </a:prstGeom>
          <a:solidFill>
            <a:srgbClr val="CCFFCC"/>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zh-CN" sz="2000" dirty="0">
                <a:solidFill>
                  <a:srgbClr val="003366"/>
                </a:solidFill>
                <a:latin typeface="Kaiti SC" charset="-122"/>
                <a:ea typeface="Kaiti SC" charset="-122"/>
                <a:cs typeface="Kaiti SC" charset="-122"/>
              </a:rPr>
              <a:t>教会历史</a:t>
            </a:r>
            <a:r>
              <a:rPr lang="en-SG" altLang="zh-CN" sz="2000" dirty="0">
                <a:solidFill>
                  <a:srgbClr val="003366"/>
                </a:solidFill>
                <a:latin typeface="Kaiti SC" charset="-122"/>
                <a:ea typeface="Kaiti SC" charset="-122"/>
                <a:cs typeface="Kaiti SC" charset="-122"/>
              </a:rPr>
              <a:t> </a:t>
            </a:r>
            <a:endParaRPr lang="en-US" sz="2000" dirty="0">
              <a:solidFill>
                <a:srgbClr val="003366"/>
              </a:solidFill>
              <a:latin typeface="Kaiti SC" charset="-122"/>
              <a:ea typeface="Kaiti SC" charset="-122"/>
              <a:cs typeface="Kaiti SC" charset="-122"/>
            </a:endParaRPr>
          </a:p>
        </p:txBody>
      </p:sp>
      <p:sp>
        <p:nvSpPr>
          <p:cNvPr id="22539" name="Text Box 11"/>
          <p:cNvSpPr txBox="1">
            <a:spLocks noChangeArrowheads="1"/>
          </p:cNvSpPr>
          <p:nvPr/>
        </p:nvSpPr>
        <p:spPr bwMode="auto">
          <a:xfrm>
            <a:off x="3275856" y="5160875"/>
            <a:ext cx="2901524" cy="2308324"/>
          </a:xfrm>
          <a:prstGeom prst="rect">
            <a:avLst/>
          </a:prstGeom>
          <a:solidFill>
            <a:srgbClr val="FF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CN" altLang="zh-CN" sz="1800" dirty="0">
                <a:solidFill>
                  <a:srgbClr val="003366"/>
                </a:solidFill>
                <a:latin typeface="Kaiti SC" charset="-122"/>
                <a:ea typeface="Kaiti SC" charset="-122"/>
                <a:cs typeface="Kaiti SC" charset="-122"/>
              </a:rPr>
              <a:t>来</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加速成熟</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雅</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犹太相信的行为</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彼前</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患难中的耐心</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彼后</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去除假老师</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约一</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团契的喜乐</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约二</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审判假老</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约三</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招待的喜乐</a:t>
            </a:r>
            <a:endParaRPr lang="en-SG" altLang="zh-CN" sz="1800" dirty="0">
              <a:solidFill>
                <a:srgbClr val="003366"/>
              </a:solidFill>
              <a:latin typeface="Kaiti SC" charset="-122"/>
              <a:ea typeface="Kaiti SC" charset="-122"/>
              <a:cs typeface="Kaiti SC" charset="-122"/>
            </a:endParaRPr>
          </a:p>
          <a:p>
            <a:r>
              <a:rPr lang="zh-CN" altLang="zh-CN" sz="1800" dirty="0">
                <a:solidFill>
                  <a:srgbClr val="003366"/>
                </a:solidFill>
                <a:latin typeface="Kaiti SC" charset="-122"/>
                <a:ea typeface="Kaiti SC" charset="-122"/>
                <a:cs typeface="Kaiti SC" charset="-122"/>
              </a:rPr>
              <a:t>优</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使徒的审判</a:t>
            </a:r>
            <a:endParaRPr lang="en-SG" altLang="zh-CN" sz="1800" dirty="0">
              <a:solidFill>
                <a:srgbClr val="003366"/>
              </a:solidFill>
              <a:latin typeface="Kaiti SC" charset="-122"/>
              <a:ea typeface="Kaiti SC" charset="-122"/>
              <a:cs typeface="Kaiti SC" charset="-122"/>
            </a:endParaRPr>
          </a:p>
        </p:txBody>
      </p:sp>
      <p:sp>
        <p:nvSpPr>
          <p:cNvPr id="22540" name="Text Box 12"/>
          <p:cNvSpPr txBox="1">
            <a:spLocks noChangeArrowheads="1"/>
          </p:cNvSpPr>
          <p:nvPr/>
        </p:nvSpPr>
        <p:spPr bwMode="auto">
          <a:xfrm>
            <a:off x="263524" y="4437112"/>
            <a:ext cx="2508275" cy="369332"/>
          </a:xfrm>
          <a:prstGeom prst="rect">
            <a:avLst/>
          </a:prstGeom>
          <a:solidFill>
            <a:srgbClr val="99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CN" altLang="zh-CN" sz="1800" dirty="0">
                <a:solidFill>
                  <a:srgbClr val="003366"/>
                </a:solidFill>
                <a:latin typeface="Kaiti SC" charset="-122"/>
                <a:ea typeface="Kaiti SC" charset="-122"/>
                <a:cs typeface="Kaiti SC" charset="-122"/>
              </a:rPr>
              <a:t>使</a:t>
            </a:r>
            <a:r>
              <a:rPr lang="en-US" altLang="zh-CN" sz="1800" dirty="0">
                <a:solidFill>
                  <a:srgbClr val="003366"/>
                </a:solidFill>
                <a:latin typeface="Kaiti SC" charset="-122"/>
                <a:ea typeface="Kaiti SC" charset="-122"/>
                <a:cs typeface="Kaiti SC" charset="-122"/>
              </a:rPr>
              <a:t> - </a:t>
            </a:r>
            <a:r>
              <a:rPr lang="zh-CN" altLang="zh-CN" sz="1800" dirty="0">
                <a:solidFill>
                  <a:srgbClr val="003366"/>
                </a:solidFill>
                <a:latin typeface="Kaiti SC" charset="-122"/>
                <a:ea typeface="Kaiti SC" charset="-122"/>
                <a:cs typeface="Kaiti SC" charset="-122"/>
              </a:rPr>
              <a:t>教会的使徒</a:t>
            </a:r>
            <a:r>
              <a:rPr lang="en-SG" altLang="zh-CN" sz="1800" dirty="0">
                <a:solidFill>
                  <a:srgbClr val="003366"/>
                </a:solidFill>
                <a:latin typeface="Kaiti SC" charset="-122"/>
                <a:ea typeface="Kaiti SC" charset="-122"/>
                <a:cs typeface="Kaiti SC" charset="-122"/>
              </a:rPr>
              <a:t> </a:t>
            </a:r>
            <a:endParaRPr lang="en-US" sz="1800" dirty="0">
              <a:solidFill>
                <a:srgbClr val="003366"/>
              </a:solidFill>
              <a:latin typeface="Kaiti SC" charset="-122"/>
              <a:ea typeface="Kaiti SC" charset="-122"/>
              <a:cs typeface="Kaiti SC" charset="-122"/>
            </a:endParaRPr>
          </a:p>
        </p:txBody>
      </p:sp>
      <p:sp>
        <p:nvSpPr>
          <p:cNvPr id="146446" name="Text Box 5"/>
          <p:cNvSpPr txBox="1">
            <a:spLocks noChangeArrowheads="1"/>
          </p:cNvSpPr>
          <p:nvPr/>
        </p:nvSpPr>
        <p:spPr bwMode="auto">
          <a:xfrm>
            <a:off x="8578850" y="0"/>
            <a:ext cx="47320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FF"/>
                </a:solidFill>
                <a:latin typeface="Kaiti SC" charset="-122"/>
                <a:ea typeface="Kaiti SC" charset="-122"/>
                <a:cs typeface="Kaiti SC" charset="-122"/>
              </a:rPr>
              <a:t>33</a:t>
            </a:r>
            <a:endParaRPr lang="en-US" sz="2000">
              <a:solidFill>
                <a:srgbClr val="FFFFFF"/>
              </a:solidFill>
              <a:latin typeface="Kaiti SC" charset="-122"/>
              <a:ea typeface="Kaiti SC" charset="-122"/>
              <a:cs typeface="Kaiti SC" charset="-122"/>
            </a:endParaRPr>
          </a:p>
        </p:txBody>
      </p:sp>
      <p:sp>
        <p:nvSpPr>
          <p:cNvPr id="146447" name="TextBox 5"/>
          <p:cNvSpPr txBox="1">
            <a:spLocks noChangeArrowheads="1"/>
          </p:cNvSpPr>
          <p:nvPr/>
        </p:nvSpPr>
        <p:spPr bwMode="auto">
          <a:xfrm>
            <a:off x="5940425" y="6524625"/>
            <a:ext cx="3208338"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a:solidFill>
                  <a:srgbClr val="FFFFFF"/>
                </a:solidFill>
                <a:latin typeface="Kaiti SC" charset="-122"/>
                <a:ea typeface="Kaiti SC" charset="-122"/>
                <a:cs typeface="Kaiti SC" charset="-122"/>
              </a:rPr>
              <a:t>Terry Hall,</a:t>
            </a:r>
            <a:r>
              <a:rPr lang="en-US" sz="1600" i="1">
                <a:solidFill>
                  <a:srgbClr val="FFFFFF"/>
                </a:solidFill>
                <a:latin typeface="Kaiti SC" charset="-122"/>
                <a:ea typeface="Kaiti SC" charset="-122"/>
                <a:cs typeface="Kaiti SC" charset="-122"/>
              </a:rPr>
              <a:t> Bible Panorama,</a:t>
            </a:r>
            <a:r>
              <a:rPr lang="en-US" sz="1600">
                <a:solidFill>
                  <a:srgbClr val="FFFFFF"/>
                </a:solidFill>
                <a:latin typeface="Kaiti SC" charset="-122"/>
                <a:ea typeface="Kaiti SC" charset="-122"/>
                <a:cs typeface="Kaiti SC" charset="-122"/>
              </a:rPr>
              <a:t> 158</a:t>
            </a:r>
          </a:p>
        </p:txBody>
      </p:sp>
    </p:spTree>
    <p:extLst>
      <p:ext uri="{BB962C8B-B14F-4D97-AF65-F5344CB8AC3E}">
        <p14:creationId xmlns:p14="http://schemas.microsoft.com/office/powerpoint/2010/main" val="26770752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2532"/>
                                        </p:tgtEl>
                                        <p:attrNameLst>
                                          <p:attrName>style.visibility</p:attrName>
                                        </p:attrNameLst>
                                      </p:cBhvr>
                                      <p:to>
                                        <p:strVal val="visible"/>
                                      </p:to>
                                    </p:set>
                                    <p:anim calcmode="lin" valueType="num">
                                      <p:cBhvr additive="base">
                                        <p:cTn id="7" dur="500" fill="hold"/>
                                        <p:tgtEl>
                                          <p:spTgt spid="22532"/>
                                        </p:tgtEl>
                                        <p:attrNameLst>
                                          <p:attrName>ppt_x</p:attrName>
                                        </p:attrNameLst>
                                      </p:cBhvr>
                                      <p:tavLst>
                                        <p:tav tm="0">
                                          <p:val>
                                            <p:strVal val="#ppt_x"/>
                                          </p:val>
                                        </p:tav>
                                        <p:tav tm="100000">
                                          <p:val>
                                            <p:strVal val="#ppt_x"/>
                                          </p:val>
                                        </p:tav>
                                      </p:tavLst>
                                    </p:anim>
                                    <p:anim calcmode="lin" valueType="num">
                                      <p:cBhvr additive="base">
                                        <p:cTn id="8" dur="500" fill="hold"/>
                                        <p:tgtEl>
                                          <p:spTgt spid="2253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2535"/>
                                        </p:tgtEl>
                                        <p:attrNameLst>
                                          <p:attrName>style.visibility</p:attrName>
                                        </p:attrNameLst>
                                      </p:cBhvr>
                                      <p:to>
                                        <p:strVal val="visible"/>
                                      </p:to>
                                    </p:set>
                                    <p:anim calcmode="lin" valueType="num">
                                      <p:cBhvr additive="base">
                                        <p:cTn id="13" dur="500" fill="hold"/>
                                        <p:tgtEl>
                                          <p:spTgt spid="22535"/>
                                        </p:tgtEl>
                                        <p:attrNameLst>
                                          <p:attrName>ppt_x</p:attrName>
                                        </p:attrNameLst>
                                      </p:cBhvr>
                                      <p:tavLst>
                                        <p:tav tm="0">
                                          <p:val>
                                            <p:strVal val="0-#ppt_w/2"/>
                                          </p:val>
                                        </p:tav>
                                        <p:tav tm="100000">
                                          <p:val>
                                            <p:strVal val="#ppt_x"/>
                                          </p:val>
                                        </p:tav>
                                      </p:tavLst>
                                    </p:anim>
                                    <p:anim calcmode="lin" valueType="num">
                                      <p:cBhvr additive="base">
                                        <p:cTn id="14" dur="500" fill="hold"/>
                                        <p:tgtEl>
                                          <p:spTgt spid="2253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2538"/>
                                        </p:tgtEl>
                                        <p:attrNameLst>
                                          <p:attrName>style.visibility</p:attrName>
                                        </p:attrNameLst>
                                      </p:cBhvr>
                                      <p:to>
                                        <p:strVal val="visible"/>
                                      </p:to>
                                    </p:set>
                                    <p:anim calcmode="lin" valueType="num">
                                      <p:cBhvr additive="base">
                                        <p:cTn id="19" dur="500" fill="hold"/>
                                        <p:tgtEl>
                                          <p:spTgt spid="22538"/>
                                        </p:tgtEl>
                                        <p:attrNameLst>
                                          <p:attrName>ppt_x</p:attrName>
                                        </p:attrNameLst>
                                      </p:cBhvr>
                                      <p:tavLst>
                                        <p:tav tm="0">
                                          <p:val>
                                            <p:strVal val="#ppt_x"/>
                                          </p:val>
                                        </p:tav>
                                        <p:tav tm="100000">
                                          <p:val>
                                            <p:strVal val="#ppt_x"/>
                                          </p:val>
                                        </p:tav>
                                      </p:tavLst>
                                    </p:anim>
                                    <p:anim calcmode="lin" valueType="num">
                                      <p:cBhvr additive="base">
                                        <p:cTn id="20" dur="500" fill="hold"/>
                                        <p:tgtEl>
                                          <p:spTgt spid="22538"/>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2540"/>
                                        </p:tgtEl>
                                        <p:attrNameLst>
                                          <p:attrName>style.visibility</p:attrName>
                                        </p:attrNameLst>
                                      </p:cBhvr>
                                      <p:to>
                                        <p:strVal val="visible"/>
                                      </p:to>
                                    </p:set>
                                    <p:anim calcmode="lin" valueType="num">
                                      <p:cBhvr additive="base">
                                        <p:cTn id="25" dur="500" fill="hold"/>
                                        <p:tgtEl>
                                          <p:spTgt spid="22540"/>
                                        </p:tgtEl>
                                        <p:attrNameLst>
                                          <p:attrName>ppt_x</p:attrName>
                                        </p:attrNameLst>
                                      </p:cBhvr>
                                      <p:tavLst>
                                        <p:tav tm="0">
                                          <p:val>
                                            <p:strVal val="0-#ppt_w/2"/>
                                          </p:val>
                                        </p:tav>
                                        <p:tav tm="100000">
                                          <p:val>
                                            <p:strVal val="#ppt_x"/>
                                          </p:val>
                                        </p:tav>
                                      </p:tavLst>
                                    </p:anim>
                                    <p:anim calcmode="lin" valueType="num">
                                      <p:cBhvr additive="base">
                                        <p:cTn id="26" dur="500" fill="hold"/>
                                        <p:tgtEl>
                                          <p:spTgt spid="22540"/>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22533"/>
                                        </p:tgtEl>
                                        <p:attrNameLst>
                                          <p:attrName>style.visibility</p:attrName>
                                        </p:attrNameLst>
                                      </p:cBhvr>
                                      <p:to>
                                        <p:strVal val="visible"/>
                                      </p:to>
                                    </p:set>
                                    <p:anim calcmode="lin" valueType="num">
                                      <p:cBhvr additive="base">
                                        <p:cTn id="31" dur="500" fill="hold"/>
                                        <p:tgtEl>
                                          <p:spTgt spid="22533"/>
                                        </p:tgtEl>
                                        <p:attrNameLst>
                                          <p:attrName>ppt_x</p:attrName>
                                        </p:attrNameLst>
                                      </p:cBhvr>
                                      <p:tavLst>
                                        <p:tav tm="0">
                                          <p:val>
                                            <p:strVal val="#ppt_x"/>
                                          </p:val>
                                        </p:tav>
                                        <p:tav tm="100000">
                                          <p:val>
                                            <p:strVal val="#ppt_x"/>
                                          </p:val>
                                        </p:tav>
                                      </p:tavLst>
                                    </p:anim>
                                    <p:anim calcmode="lin" valueType="num">
                                      <p:cBhvr additive="base">
                                        <p:cTn id="32" dur="500" fill="hold"/>
                                        <p:tgtEl>
                                          <p:spTgt spid="22533"/>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22536"/>
                                        </p:tgtEl>
                                        <p:attrNameLst>
                                          <p:attrName>style.visibility</p:attrName>
                                        </p:attrNameLst>
                                      </p:cBhvr>
                                      <p:to>
                                        <p:strVal val="visible"/>
                                      </p:to>
                                    </p:set>
                                    <p:anim calcmode="lin" valueType="num">
                                      <p:cBhvr additive="base">
                                        <p:cTn id="37" dur="500" fill="hold"/>
                                        <p:tgtEl>
                                          <p:spTgt spid="22536"/>
                                        </p:tgtEl>
                                        <p:attrNameLst>
                                          <p:attrName>ppt_x</p:attrName>
                                        </p:attrNameLst>
                                      </p:cBhvr>
                                      <p:tavLst>
                                        <p:tav tm="0">
                                          <p:val>
                                            <p:strVal val="#ppt_x"/>
                                          </p:val>
                                        </p:tav>
                                        <p:tav tm="100000">
                                          <p:val>
                                            <p:strVal val="#ppt_x"/>
                                          </p:val>
                                        </p:tav>
                                      </p:tavLst>
                                    </p:anim>
                                    <p:anim calcmode="lin" valueType="num">
                                      <p:cBhvr additive="base">
                                        <p:cTn id="38" dur="500" fill="hold"/>
                                        <p:tgtEl>
                                          <p:spTgt spid="22536"/>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2539"/>
                                        </p:tgtEl>
                                        <p:attrNameLst>
                                          <p:attrName>style.visibility</p:attrName>
                                        </p:attrNameLst>
                                      </p:cBhvr>
                                      <p:to>
                                        <p:strVal val="visible"/>
                                      </p:to>
                                    </p:set>
                                    <p:anim calcmode="lin" valueType="num">
                                      <p:cBhvr additive="base">
                                        <p:cTn id="43" dur="500" fill="hold"/>
                                        <p:tgtEl>
                                          <p:spTgt spid="22539"/>
                                        </p:tgtEl>
                                        <p:attrNameLst>
                                          <p:attrName>ppt_x</p:attrName>
                                        </p:attrNameLst>
                                      </p:cBhvr>
                                      <p:tavLst>
                                        <p:tav tm="0">
                                          <p:val>
                                            <p:strVal val="#ppt_x"/>
                                          </p:val>
                                        </p:tav>
                                        <p:tav tm="100000">
                                          <p:val>
                                            <p:strVal val="#ppt_x"/>
                                          </p:val>
                                        </p:tav>
                                      </p:tavLst>
                                    </p:anim>
                                    <p:anim calcmode="lin" valueType="num">
                                      <p:cBhvr additive="base">
                                        <p:cTn id="44" dur="500" fill="hold"/>
                                        <p:tgtEl>
                                          <p:spTgt spid="22539"/>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22534"/>
                                        </p:tgtEl>
                                        <p:attrNameLst>
                                          <p:attrName>style.visibility</p:attrName>
                                        </p:attrNameLst>
                                      </p:cBhvr>
                                      <p:to>
                                        <p:strVal val="visible"/>
                                      </p:to>
                                    </p:set>
                                    <p:anim calcmode="lin" valueType="num">
                                      <p:cBhvr additive="base">
                                        <p:cTn id="49" dur="500" fill="hold"/>
                                        <p:tgtEl>
                                          <p:spTgt spid="22534"/>
                                        </p:tgtEl>
                                        <p:attrNameLst>
                                          <p:attrName>ppt_x</p:attrName>
                                        </p:attrNameLst>
                                      </p:cBhvr>
                                      <p:tavLst>
                                        <p:tav tm="0">
                                          <p:val>
                                            <p:strVal val="#ppt_x"/>
                                          </p:val>
                                        </p:tav>
                                        <p:tav tm="100000">
                                          <p:val>
                                            <p:strVal val="#ppt_x"/>
                                          </p:val>
                                        </p:tav>
                                      </p:tavLst>
                                    </p:anim>
                                    <p:anim calcmode="lin" valueType="num">
                                      <p:cBhvr additive="base">
                                        <p:cTn id="50" dur="500" fill="hold"/>
                                        <p:tgtEl>
                                          <p:spTgt spid="2253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2537"/>
                                        </p:tgtEl>
                                        <p:attrNameLst>
                                          <p:attrName>style.visibility</p:attrName>
                                        </p:attrNameLst>
                                      </p:cBhvr>
                                      <p:to>
                                        <p:strVal val="visible"/>
                                      </p:to>
                                    </p:set>
                                    <p:anim calcmode="lin" valueType="num">
                                      <p:cBhvr additive="base">
                                        <p:cTn id="55" dur="500" fill="hold"/>
                                        <p:tgtEl>
                                          <p:spTgt spid="22537"/>
                                        </p:tgtEl>
                                        <p:attrNameLst>
                                          <p:attrName>ppt_x</p:attrName>
                                        </p:attrNameLst>
                                      </p:cBhvr>
                                      <p:tavLst>
                                        <p:tav tm="0">
                                          <p:val>
                                            <p:strVal val="#ppt_x"/>
                                          </p:val>
                                        </p:tav>
                                        <p:tav tm="100000">
                                          <p:val>
                                            <p:strVal val="#ppt_x"/>
                                          </p:val>
                                        </p:tav>
                                      </p:tavLst>
                                    </p:anim>
                                    <p:anim calcmode="lin" valueType="num">
                                      <p:cBhvr additive="base">
                                        <p:cTn id="56" dur="500" fill="hold"/>
                                        <p:tgtEl>
                                          <p:spTgt spid="225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2" grpId="0" animBg="1" autoUpdateAnimBg="0"/>
      <p:bldP spid="22533" grpId="0" animBg="1" autoUpdateAnimBg="0"/>
      <p:bldP spid="22534" grpId="0" animBg="1" autoUpdateAnimBg="0"/>
      <p:bldP spid="22535" grpId="0" animBg="1" autoUpdateAnimBg="0"/>
      <p:bldP spid="22536" grpId="0" animBg="1" autoUpdateAnimBg="0"/>
      <p:bldP spid="22537" grpId="0" animBg="1" autoUpdateAnimBg="0"/>
      <p:bldP spid="22538" grpId="0" animBg="1" autoUpdateAnimBg="0"/>
      <p:bldP spid="22539" grpId="0" animBg="1" autoUpdateAnimBg="0"/>
      <p:bldP spid="22540"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545381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219773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116809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84456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442624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96250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35202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19258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18928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29743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2"/>
          <p:cNvSpPr>
            <a:spLocks noGrp="1" noChangeArrowheads="1"/>
          </p:cNvSpPr>
          <p:nvPr>
            <p:ph type="title" idx="4294967295"/>
          </p:nvPr>
        </p:nvSpPr>
        <p:spPr>
          <a:xfrm>
            <a:off x="838200" y="1447800"/>
            <a:ext cx="7772400" cy="1143000"/>
          </a:xfrm>
        </p:spPr>
        <p:txBody>
          <a:bodyPr/>
          <a:lstStyle/>
          <a:p>
            <a:pPr eaLnBrk="1" hangingPunct="1"/>
            <a:r>
              <a:rPr lang="en-US" sz="4000">
                <a:latin typeface="Times New Roman" charset="0"/>
                <a:ea typeface="ＭＳ Ｐゴシック" charset="0"/>
                <a:cs typeface="ＭＳ Ｐゴシック" charset="0"/>
              </a:rPr>
              <a:t>Crown Him with Many Crowns 1/4</a:t>
            </a:r>
          </a:p>
        </p:txBody>
      </p:sp>
      <p:pic>
        <p:nvPicPr>
          <p:cNvPr id="175106" name="Picture 3"/>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20" name="Rectangle 4"/>
          <p:cNvSpPr>
            <a:spLocks noChangeArrowheads="1"/>
          </p:cNvSpPr>
          <p:nvPr/>
        </p:nvSpPr>
        <p:spPr bwMode="auto">
          <a:xfrm>
            <a:off x="0" y="1724025"/>
            <a:ext cx="9144000" cy="5016758"/>
          </a:xfrm>
          <a:prstGeom prst="rect">
            <a:avLst/>
          </a:prstGeom>
          <a:solidFill>
            <a:srgbClr val="000000">
              <a:alpha val="20000"/>
            </a:srgbClr>
          </a:solidFill>
          <a:ln w="9525">
            <a:noFill/>
            <a:miter lim="800000"/>
            <a:headEnd/>
            <a:tailEnd/>
          </a:ln>
          <a:effectLst>
            <a:outerShdw dist="53882" dir="2700000" algn="ctr" rotWithShape="0">
              <a:schemeClr val="tx1"/>
            </a:outerShdw>
          </a:effectLst>
        </p:spPr>
        <p:txBody>
          <a:bodyPr>
            <a:spAutoFit/>
          </a:bodyPr>
          <a:lstStyle/>
          <a:p>
            <a:pPr algn="ctr">
              <a:defRPr/>
            </a:pPr>
            <a:r>
              <a:rPr lang="zh-CN" altLang="en-US" sz="4000" dirty="0">
                <a:solidFill>
                  <a:srgbClr val="FFFFFF"/>
                </a:solidFill>
                <a:latin typeface="KaiTi" pitchFamily="49" charset="-122"/>
                <a:ea typeface="KaiTi" pitchFamily="49" charset="-122"/>
              </a:rPr>
              <a:t>来拥戴主为王！</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宝座上圣羔羊，</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听啊，歌声传遍天上，</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和声压倒群响！</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我心儆醒同唱，</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颂主救恩浩荡，</a:t>
            </a:r>
            <a:br>
              <a:rPr lang="zh-CN" altLang="en-US" sz="4000" dirty="0">
                <a:solidFill>
                  <a:srgbClr val="FFFFFF"/>
                </a:solidFill>
                <a:latin typeface="KaiTi" pitchFamily="49" charset="-122"/>
                <a:ea typeface="KaiTi" pitchFamily="49" charset="-122"/>
              </a:rPr>
            </a:br>
            <a:r>
              <a:rPr lang="zh-CN" altLang="en-US" sz="4000" dirty="0">
                <a:solidFill>
                  <a:srgbClr val="FFFFFF"/>
                </a:solidFill>
                <a:latin typeface="KaiTi" pitchFamily="49" charset="-122"/>
                <a:ea typeface="KaiTi" pitchFamily="49" charset="-122"/>
              </a:rPr>
              <a:t>欢呼为我受死之主，</a:t>
            </a:r>
            <a:br>
              <a:rPr lang="zh-CN" altLang="en-US" sz="4000" dirty="0">
                <a:solidFill>
                  <a:srgbClr val="FFFFFF"/>
                </a:solidFill>
                <a:latin typeface="KaiTi" pitchFamily="49" charset="-122"/>
                <a:ea typeface="KaiTi" pitchFamily="49" charset="-122"/>
              </a:rPr>
            </a:br>
            <a:r>
              <a:rPr lang="zh-CN" altLang="en-US" sz="4000" dirty="0">
                <a:solidFill>
                  <a:srgbClr val="000000"/>
                </a:solidFill>
              </a:rPr>
              <a:t>千秋万岁无疆。</a:t>
            </a:r>
            <a:endParaRPr lang="en-US" sz="4000" b="1" dirty="0">
              <a:solidFill>
                <a:srgbClr val="FFFFFF"/>
              </a:solidFill>
              <a:latin typeface="KaiTi" pitchFamily="49" charset="-122"/>
              <a:ea typeface="KaiTi" pitchFamily="49" charset="-122"/>
              <a:cs typeface="+mn-cs"/>
            </a:endParaRPr>
          </a:p>
        </p:txBody>
      </p:sp>
      <p:sp>
        <p:nvSpPr>
          <p:cNvPr id="9224" name="Text Box 8"/>
          <p:cNvSpPr txBox="1">
            <a:spLocks noChangeArrowheads="1"/>
          </p:cNvSpPr>
          <p:nvPr/>
        </p:nvSpPr>
        <p:spPr bwMode="auto">
          <a:xfrm>
            <a:off x="152400" y="476672"/>
            <a:ext cx="8991600" cy="707886"/>
          </a:xfrm>
          <a:prstGeom prst="rect">
            <a:avLst/>
          </a:prstGeom>
          <a:noFill/>
          <a:ln w="9525">
            <a:noFill/>
            <a:miter lim="800000"/>
            <a:headEnd/>
            <a:tailEnd/>
          </a:ln>
          <a:effectLst>
            <a:outerShdw dist="53882" dir="2700000" algn="ctr" rotWithShape="0">
              <a:schemeClr val="tx1"/>
            </a:outerShdw>
          </a:effectLst>
        </p:spPr>
        <p:txBody>
          <a:bodyPr>
            <a:spAutoFit/>
          </a:bodyPr>
          <a:lstStyle/>
          <a:p>
            <a:pPr algn="ctr">
              <a:spcBef>
                <a:spcPct val="50000"/>
              </a:spcBef>
              <a:defRPr/>
            </a:pPr>
            <a:r>
              <a:rPr lang="zh-CN" altLang="en-US" sz="4000">
                <a:solidFill>
                  <a:srgbClr val="FFFFFF"/>
                </a:solidFill>
                <a:latin typeface="KaiTi" pitchFamily="49" charset="-122"/>
                <a:ea typeface="KaiTi" pitchFamily="49" charset="-122"/>
              </a:rPr>
              <a:t>快来拥戴为王</a:t>
            </a:r>
            <a:endParaRPr lang="en-US" sz="4000" b="1" dirty="0">
              <a:solidFill>
                <a:srgbClr val="FFFFFF"/>
              </a:solidFill>
              <a:latin typeface="KaiTi" pitchFamily="49" charset="-122"/>
              <a:ea typeface="KaiTi" pitchFamily="49" charset="-122"/>
              <a:cs typeface="+mn-cs"/>
            </a:endParaRPr>
          </a:p>
        </p:txBody>
      </p:sp>
      <p:grpSp>
        <p:nvGrpSpPr>
          <p:cNvPr id="2" name="Group 9"/>
          <p:cNvGrpSpPr>
            <a:grpSpLocks/>
          </p:cNvGrpSpPr>
          <p:nvPr/>
        </p:nvGrpSpPr>
        <p:grpSpPr bwMode="auto">
          <a:xfrm>
            <a:off x="76200" y="6248400"/>
            <a:ext cx="9067800" cy="584200"/>
            <a:chOff x="48" y="3936"/>
            <a:chExt cx="5712" cy="368"/>
          </a:xfrm>
        </p:grpSpPr>
        <p:sp>
          <p:nvSpPr>
            <p:cNvPr id="25607" name="Text Box 10"/>
            <p:cNvSpPr txBox="1">
              <a:spLocks noChangeArrowheads="1"/>
            </p:cNvSpPr>
            <p:nvPr/>
          </p:nvSpPr>
          <p:spPr bwMode="auto">
            <a:xfrm>
              <a:off x="48" y="3936"/>
              <a:ext cx="2400" cy="368"/>
            </a:xfrm>
            <a:prstGeom prst="rect">
              <a:avLst/>
            </a:prstGeom>
            <a:noFill/>
            <a:ln w="9525">
              <a:noFill/>
              <a:miter lim="800000"/>
              <a:headEnd/>
              <a:tailEnd/>
            </a:ln>
          </p:spPr>
          <p:txBody>
            <a:bodyPr>
              <a:spAutoFit/>
            </a:bodyPr>
            <a:lstStyle/>
            <a:p>
              <a:pPr>
                <a:defRPr/>
              </a:pPr>
              <a:r>
                <a:rPr lang="zh-CN" altLang="en-US" sz="1600" i="1" dirty="0">
                  <a:solidFill>
                    <a:srgbClr val="FFFFFF"/>
                  </a:solidFill>
                  <a:latin typeface="Times New Roman" charset="0"/>
                  <a:cs typeface="+mn-cs"/>
                </a:rPr>
                <a:t>词</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马太 比得斯，葛福理 特力</a:t>
              </a:r>
              <a:endParaRPr lang="en-US" sz="1600" i="1" dirty="0">
                <a:solidFill>
                  <a:srgbClr val="FFFFFF"/>
                </a:solidFill>
                <a:latin typeface="Times New Roman" charset="0"/>
                <a:cs typeface="+mn-cs"/>
              </a:endParaRPr>
            </a:p>
            <a:p>
              <a:pPr>
                <a:defRPr/>
              </a:pPr>
              <a:r>
                <a:rPr lang="zh-CN" altLang="en-US" sz="1600" i="1" dirty="0">
                  <a:solidFill>
                    <a:srgbClr val="FFFFFF"/>
                  </a:solidFill>
                  <a:latin typeface="Times New Roman" charset="0"/>
                  <a:cs typeface="+mn-cs"/>
                </a:rPr>
                <a:t>曲</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乔治 </a:t>
              </a:r>
              <a:r>
                <a:rPr lang="en-US" altLang="zh-CN" sz="1600" i="1" dirty="0">
                  <a:solidFill>
                    <a:srgbClr val="FFFFFF"/>
                  </a:solidFill>
                  <a:latin typeface="Times New Roman" charset="0"/>
                  <a:cs typeface="+mn-cs"/>
                </a:rPr>
                <a:t>J </a:t>
              </a:r>
              <a:r>
                <a:rPr lang="zh-CN" altLang="en-US" sz="1600" i="1" dirty="0">
                  <a:solidFill>
                    <a:srgbClr val="FFFFFF"/>
                  </a:solidFill>
                  <a:latin typeface="Times New Roman" charset="0"/>
                  <a:cs typeface="+mn-cs"/>
                </a:rPr>
                <a:t>尔腓</a:t>
              </a:r>
              <a:endParaRPr lang="en-US" sz="1600" i="1" dirty="0">
                <a:solidFill>
                  <a:srgbClr val="FFFFFF"/>
                </a:solidFill>
                <a:latin typeface="Times New Roman" charset="0"/>
                <a:cs typeface="+mn-cs"/>
              </a:endParaRPr>
            </a:p>
          </p:txBody>
        </p:sp>
        <p:sp>
          <p:nvSpPr>
            <p:cNvPr id="25608" name="Text Box 11"/>
            <p:cNvSpPr txBox="1">
              <a:spLocks noChangeArrowheads="1"/>
            </p:cNvSpPr>
            <p:nvPr/>
          </p:nvSpPr>
          <p:spPr bwMode="auto">
            <a:xfrm>
              <a:off x="3264" y="4060"/>
              <a:ext cx="2496" cy="212"/>
            </a:xfrm>
            <a:prstGeom prst="rect">
              <a:avLst/>
            </a:prstGeom>
            <a:noFill/>
            <a:ln w="9525">
              <a:noFill/>
              <a:miter lim="800000"/>
              <a:headEnd/>
              <a:tailEnd/>
            </a:ln>
          </p:spPr>
          <p:txBody>
            <a:bodyPr>
              <a:spAutoFit/>
            </a:bodyPr>
            <a:lstStyle/>
            <a:p>
              <a:pPr algn="r">
                <a:spcBef>
                  <a:spcPct val="50000"/>
                </a:spcBef>
                <a:defRPr/>
              </a:pPr>
              <a:r>
                <a:rPr lang="zh-CN" altLang="en-US" sz="1600" i="1" dirty="0">
                  <a:solidFill>
                    <a:srgbClr val="FFFFFF"/>
                  </a:solidFill>
                  <a:latin typeface="Times New Roman" charset="0"/>
                  <a:cs typeface="+mn-cs"/>
                </a:rPr>
                <a:t>诗歌敬拜 </a:t>
              </a:r>
              <a:r>
                <a:rPr lang="en-US" altLang="zh-CN" sz="1600" i="1" dirty="0">
                  <a:solidFill>
                    <a:srgbClr val="FFFFFF"/>
                  </a:solidFill>
                  <a:latin typeface="Times New Roman" charset="0"/>
                  <a:cs typeface="+mn-cs"/>
                </a:rPr>
                <a:t>-</a:t>
              </a:r>
              <a:endParaRPr lang="en-US" sz="1600" i="1" dirty="0">
                <a:solidFill>
                  <a:srgbClr val="FFFFFF"/>
                </a:solidFill>
                <a:latin typeface="Times New Roman" charset="0"/>
                <a:cs typeface="+mn-cs"/>
              </a:endParaRPr>
            </a:p>
          </p:txBody>
        </p:sp>
      </p:grpSp>
    </p:spTree>
  </p:cSld>
  <p:clrMapOvr>
    <a:masterClrMapping/>
  </p:clrMapOvr>
  <p:transition spd="med">
    <p:zoom dir="in"/>
  </p:transition>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722023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4247451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74885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925090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346181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0202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60899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35433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just" eaLnBrk="1" fontAlgn="auto" hangingPunct="1">
              <a:spcBef>
                <a:spcPts val="0"/>
              </a:spcBef>
              <a:spcAft>
                <a:spcPts val="0"/>
              </a:spcAft>
              <a:defRPr sz="7500" b="1" spc="-218">
                <a:solidFill>
                  <a:srgbClr val="002060"/>
                </a:solidFill>
              </a:defRPr>
            </a:pPr>
            <a:r>
              <a:rPr sz="7500" b="1" spc="-218">
                <a:solidFill>
                  <a:srgbClr val="002060"/>
                </a:solidFill>
                <a:latin typeface="Calibri"/>
                <a:ea typeface="+mn-ea"/>
                <a:cs typeface="+mn-cs"/>
              </a:rPr>
              <a:t>免费</a:t>
            </a:r>
          </a:p>
          <a:p>
            <a:pPr algn="just" eaLnBrk="1" fontAlgn="auto" hangingPunct="1">
              <a:spcBef>
                <a:spcPts val="0"/>
              </a:spcBef>
              <a:spcAft>
                <a:spcPts val="0"/>
              </a:spcAft>
              <a:defRPr sz="7500" b="1" spc="-119">
                <a:solidFill>
                  <a:srgbClr val="00B0F0"/>
                </a:solidFill>
              </a:defRPr>
            </a:pPr>
            <a:r>
              <a:rPr sz="7500" b="1" spc="-119">
                <a:solidFill>
                  <a:srgbClr val="00B0F0"/>
                </a:solidFill>
                <a:latin typeface="Calibri"/>
                <a:ea typeface="+mn-ea"/>
                <a:cs typeface="+mn-cs"/>
              </a:rPr>
              <a:t>圣经</a:t>
            </a:r>
          </a:p>
          <a:p>
            <a:pPr algn="just" eaLnBrk="1" fontAlgn="auto" hangingPunct="1">
              <a:spcBef>
                <a:spcPts val="0"/>
              </a:spcBef>
              <a:spcAft>
                <a:spcPts val="0"/>
              </a:spcAft>
              <a:defRPr sz="7500" b="1" spc="-119">
                <a:solidFill>
                  <a:srgbClr val="002060"/>
                </a:solidFill>
              </a:defRPr>
            </a:pPr>
            <a:r>
              <a:rPr sz="7500" b="1" spc="-119">
                <a:solidFill>
                  <a:srgbClr val="002060"/>
                </a:solidFill>
                <a:latin typeface="Calibri"/>
                <a:ea typeface="+mn-ea"/>
                <a:cs typeface="+mn-cs"/>
              </a:rP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3946326145"/>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972710940"/>
      </p:ext>
    </p:extLst>
  </p:cSld>
  <p:clrMapOvr>
    <a:masterClrMapping/>
  </p:clrMapOvr>
  <p:transition spd="med"/>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11500" b="1" dirty="0">
                <a:solidFill>
                  <a:srgbClr val="FFFFFF"/>
                </a:solidFill>
                <a:effectLst>
                  <a:glow rad="127000">
                    <a:srgbClr val="000000"/>
                  </a:glow>
                </a:effectLst>
                <a:latin typeface="Arial" charset="0"/>
                <a:ea typeface="ＭＳ Ｐゴシック" charset="0"/>
                <a:cs typeface="ＭＳ Ｐゴシック" charset="0"/>
              </a:rPr>
              <a:t>国度</a:t>
            </a:r>
            <a:endParaRPr lang="en-US" sz="115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马太福音</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48755"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67</a:t>
            </a:r>
          </a:p>
        </p:txBody>
      </p:sp>
    </p:spTree>
    <p:extLst>
      <p:ext uri="{BB962C8B-B14F-4D97-AF65-F5344CB8AC3E}">
        <p14:creationId xmlns:p14="http://schemas.microsoft.com/office/powerpoint/2010/main" val="3526269743"/>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Rectangle 2"/>
          <p:cNvSpPr>
            <a:spLocks noGrp="1" noChangeArrowheads="1"/>
          </p:cNvSpPr>
          <p:nvPr>
            <p:ph type="title" idx="4294967295"/>
          </p:nvPr>
        </p:nvSpPr>
        <p:spPr/>
        <p:txBody>
          <a:bodyPr/>
          <a:lstStyle/>
          <a:p>
            <a:pPr eaLnBrk="1" hangingPunct="1"/>
            <a:r>
              <a:rPr lang="en-US" sz="4000">
                <a:latin typeface="Times New Roman" charset="0"/>
                <a:ea typeface="ＭＳ Ｐゴシック" charset="0"/>
                <a:cs typeface="ＭＳ Ｐゴシック" charset="0"/>
              </a:rPr>
              <a:t>Crown Him with Many Crowns 2/4</a:t>
            </a:r>
          </a:p>
        </p:txBody>
      </p:sp>
      <p:pic>
        <p:nvPicPr>
          <p:cNvPr id="176130" name="Picture 3"/>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4" name="Text Box 4"/>
          <p:cNvSpPr txBox="1">
            <a:spLocks noChangeArrowheads="1"/>
          </p:cNvSpPr>
          <p:nvPr/>
        </p:nvSpPr>
        <p:spPr bwMode="auto">
          <a:xfrm>
            <a:off x="3851920" y="228600"/>
            <a:ext cx="5063480" cy="5016758"/>
          </a:xfrm>
          <a:prstGeom prst="rect">
            <a:avLst/>
          </a:prstGeom>
          <a:noFill/>
          <a:ln w="9525">
            <a:noFill/>
            <a:miter lim="800000"/>
            <a:headEnd/>
            <a:tailEnd/>
          </a:ln>
          <a:effectLst>
            <a:outerShdw dist="71842" dir="2700000" algn="ctr" rotWithShape="0">
              <a:schemeClr val="tx1"/>
            </a:outerShdw>
          </a:effectLst>
        </p:spPr>
        <p:txBody>
          <a:bodyPr wrap="square">
            <a:spAutoFit/>
          </a:bodyPr>
          <a:lstStyle/>
          <a:p>
            <a:pPr algn="r">
              <a:defRPr/>
            </a:pPr>
            <a:r>
              <a:rPr lang="zh-CN" altLang="en-US" sz="4000" b="1">
                <a:solidFill>
                  <a:schemeClr val="bg1"/>
                </a:solidFill>
                <a:latin typeface="KaiTi" pitchFamily="49" charset="-122"/>
                <a:ea typeface="KaiTi" pitchFamily="49" charset="-122"/>
              </a:rPr>
              <a:t>来拥戴主为王！</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主的慈爱无量，</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手足肋旁昔被创伤，</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今显何等辉煌；</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荣美发出光芒，</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天使敬拜颂扬，</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谛视惊喜赞其超奇，</a:t>
            </a:r>
            <a:br>
              <a:rPr lang="zh-CN" altLang="en-US" sz="4000" b="1">
                <a:solidFill>
                  <a:schemeClr val="bg1"/>
                </a:solidFill>
                <a:latin typeface="KaiTi" pitchFamily="49" charset="-122"/>
                <a:ea typeface="KaiTi" pitchFamily="49" charset="-122"/>
              </a:rPr>
            </a:br>
            <a:r>
              <a:rPr lang="zh-CN" altLang="en-US" sz="4000" b="1">
                <a:solidFill>
                  <a:schemeClr val="bg1"/>
                </a:solidFill>
                <a:latin typeface="KaiTi" pitchFamily="49" charset="-122"/>
                <a:ea typeface="KaiTi" pitchFamily="49" charset="-122"/>
              </a:rPr>
              <a:t>奥秘不可测想。</a:t>
            </a:r>
            <a:endParaRPr lang="en-US" sz="4000" b="1" dirty="0">
              <a:solidFill>
                <a:schemeClr val="bg1"/>
              </a:solidFill>
              <a:latin typeface="KaiTi" pitchFamily="49" charset="-122"/>
              <a:ea typeface="KaiTi" pitchFamily="49" charset="-122"/>
              <a:cs typeface="+mn-cs"/>
            </a:endParaRPr>
          </a:p>
        </p:txBody>
      </p:sp>
      <p:grpSp>
        <p:nvGrpSpPr>
          <p:cNvPr id="8" name="Group 9"/>
          <p:cNvGrpSpPr>
            <a:grpSpLocks/>
          </p:cNvGrpSpPr>
          <p:nvPr/>
        </p:nvGrpSpPr>
        <p:grpSpPr bwMode="auto">
          <a:xfrm>
            <a:off x="76200" y="6248400"/>
            <a:ext cx="9067800" cy="584200"/>
            <a:chOff x="48" y="3936"/>
            <a:chExt cx="5712" cy="368"/>
          </a:xfrm>
        </p:grpSpPr>
        <p:sp>
          <p:nvSpPr>
            <p:cNvPr id="9" name="Text Box 10"/>
            <p:cNvSpPr txBox="1">
              <a:spLocks noChangeArrowheads="1"/>
            </p:cNvSpPr>
            <p:nvPr/>
          </p:nvSpPr>
          <p:spPr bwMode="auto">
            <a:xfrm>
              <a:off x="48" y="3936"/>
              <a:ext cx="2400" cy="368"/>
            </a:xfrm>
            <a:prstGeom prst="rect">
              <a:avLst/>
            </a:prstGeom>
            <a:noFill/>
            <a:ln w="9525">
              <a:noFill/>
              <a:miter lim="800000"/>
              <a:headEnd/>
              <a:tailEnd/>
            </a:ln>
          </p:spPr>
          <p:txBody>
            <a:bodyPr>
              <a:spAutoFit/>
            </a:bodyPr>
            <a:lstStyle/>
            <a:p>
              <a:pPr>
                <a:defRPr/>
              </a:pPr>
              <a:r>
                <a:rPr lang="zh-CN" altLang="en-US" sz="1600" i="1" dirty="0">
                  <a:solidFill>
                    <a:srgbClr val="FFFFFF"/>
                  </a:solidFill>
                  <a:latin typeface="Times New Roman" charset="0"/>
                  <a:cs typeface="+mn-cs"/>
                </a:rPr>
                <a:t>词</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马太 比得斯，葛福理 特力</a:t>
              </a:r>
              <a:endParaRPr lang="en-US" sz="1600" i="1" dirty="0">
                <a:solidFill>
                  <a:srgbClr val="FFFFFF"/>
                </a:solidFill>
                <a:latin typeface="Times New Roman" charset="0"/>
                <a:cs typeface="+mn-cs"/>
              </a:endParaRPr>
            </a:p>
            <a:p>
              <a:pPr>
                <a:defRPr/>
              </a:pPr>
              <a:r>
                <a:rPr lang="zh-CN" altLang="en-US" sz="1600" i="1" dirty="0">
                  <a:solidFill>
                    <a:srgbClr val="FFFFFF"/>
                  </a:solidFill>
                  <a:latin typeface="Times New Roman" charset="0"/>
                  <a:cs typeface="+mn-cs"/>
                </a:rPr>
                <a:t>曲</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乔治 </a:t>
              </a:r>
              <a:r>
                <a:rPr lang="en-US" altLang="zh-CN" sz="1600" i="1" dirty="0">
                  <a:solidFill>
                    <a:srgbClr val="FFFFFF"/>
                  </a:solidFill>
                  <a:latin typeface="Times New Roman" charset="0"/>
                  <a:cs typeface="+mn-cs"/>
                </a:rPr>
                <a:t>J </a:t>
              </a:r>
              <a:r>
                <a:rPr lang="zh-CN" altLang="en-US" sz="1600" i="1" dirty="0">
                  <a:solidFill>
                    <a:srgbClr val="FFFFFF"/>
                  </a:solidFill>
                  <a:latin typeface="Times New Roman" charset="0"/>
                  <a:cs typeface="+mn-cs"/>
                </a:rPr>
                <a:t>尔腓</a:t>
              </a:r>
              <a:endParaRPr lang="en-US" sz="1600" i="1" dirty="0">
                <a:solidFill>
                  <a:srgbClr val="FFFFFF"/>
                </a:solidFill>
                <a:latin typeface="Times New Roman" charset="0"/>
                <a:cs typeface="+mn-cs"/>
              </a:endParaRPr>
            </a:p>
          </p:txBody>
        </p:sp>
        <p:sp>
          <p:nvSpPr>
            <p:cNvPr id="10" name="Text Box 11"/>
            <p:cNvSpPr txBox="1">
              <a:spLocks noChangeArrowheads="1"/>
            </p:cNvSpPr>
            <p:nvPr/>
          </p:nvSpPr>
          <p:spPr bwMode="auto">
            <a:xfrm>
              <a:off x="3264" y="4060"/>
              <a:ext cx="2496" cy="212"/>
            </a:xfrm>
            <a:prstGeom prst="rect">
              <a:avLst/>
            </a:prstGeom>
            <a:noFill/>
            <a:ln w="9525">
              <a:noFill/>
              <a:miter lim="800000"/>
              <a:headEnd/>
              <a:tailEnd/>
            </a:ln>
          </p:spPr>
          <p:txBody>
            <a:bodyPr>
              <a:spAutoFit/>
            </a:bodyPr>
            <a:lstStyle/>
            <a:p>
              <a:pPr algn="r">
                <a:spcBef>
                  <a:spcPct val="50000"/>
                </a:spcBef>
                <a:defRPr/>
              </a:pPr>
              <a:r>
                <a:rPr lang="zh-CN" altLang="en-US" sz="1600" i="1" dirty="0">
                  <a:solidFill>
                    <a:srgbClr val="FFFFFF"/>
                  </a:solidFill>
                  <a:latin typeface="Times New Roman" charset="0"/>
                  <a:cs typeface="+mn-cs"/>
                </a:rPr>
                <a:t>诗歌敬拜 </a:t>
              </a:r>
              <a:r>
                <a:rPr lang="en-US" altLang="zh-CN" sz="1600" i="1" dirty="0">
                  <a:solidFill>
                    <a:srgbClr val="FFFFFF"/>
                  </a:solidFill>
                  <a:latin typeface="Times New Roman" charset="0"/>
                  <a:cs typeface="+mn-cs"/>
                </a:rPr>
                <a:t>-</a:t>
              </a:r>
              <a:endParaRPr lang="en-US" sz="1600" i="1" dirty="0">
                <a:solidFill>
                  <a:srgbClr val="FFFFFF"/>
                </a:solidFill>
                <a:latin typeface="Times New Roman" charset="0"/>
                <a:cs typeface="+mn-cs"/>
              </a:endParaRPr>
            </a:p>
          </p:txBody>
        </p:sp>
      </p:grpSp>
    </p:spTree>
  </p:cSld>
  <p:clrMapOvr>
    <a:masterClrMapping/>
  </p:clrMapOvr>
  <p:transition spd="med">
    <p:cover dir="ru"/>
  </p:transition>
</p:sld>
</file>

<file path=ppt/slides/slide20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259073" name="Rectangle 2"/>
          <p:cNvSpPr>
            <a:spLocks noChangeArrowheads="1"/>
          </p:cNvSpPr>
          <p:nvPr/>
        </p:nvSpPr>
        <p:spPr bwMode="auto">
          <a:xfrm>
            <a:off x="1933575" y="1962150"/>
            <a:ext cx="9144000" cy="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endParaRPr lang="en-US"/>
          </a:p>
        </p:txBody>
      </p:sp>
      <p:pic>
        <p:nvPicPr>
          <p:cNvPr id="259074" name="Picture 3"/>
          <p:cNvPicPr>
            <a:picLocks noChangeAspect="1" noChangeArrowheads="1"/>
          </p:cNvPicPr>
          <p:nvPr/>
        </p:nvPicPr>
        <p:blipFill>
          <a:blip r:embed="rId5" cstate="screen">
            <a:clrChange>
              <a:clrFrom>
                <a:srgbClr val="FFFFFF"/>
              </a:clrFrom>
              <a:clrTo>
                <a:srgbClr val="FFFFFF">
                  <a:alpha val="0"/>
                </a:srgbClr>
              </a:clrTo>
            </a:clrChange>
            <a:lum bright="2000"/>
            <a:extLst>
              <a:ext uri="{28A0092B-C50C-407E-A947-70E740481C1C}">
                <a14:useLocalDpi xmlns:a14="http://schemas.microsoft.com/office/drawing/2010/main" val="0"/>
              </a:ext>
            </a:extLst>
          </a:blip>
          <a:srcRect/>
          <a:stretch>
            <a:fillRect/>
          </a:stretch>
        </p:blipFill>
        <p:spPr bwMode="auto">
          <a:xfrm>
            <a:off x="0" y="-171400"/>
            <a:ext cx="9144000" cy="6207919"/>
          </a:xfrm>
          <a:prstGeom prst="rect">
            <a:avLst/>
          </a:prstGeom>
          <a:solidFill>
            <a:srgbClr val="66FFFF"/>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259075" name="Text Box 4"/>
          <p:cNvSpPr txBox="1">
            <a:spLocks noChangeArrowheads="1"/>
          </p:cNvSpPr>
          <p:nvPr/>
        </p:nvSpPr>
        <p:spPr bwMode="auto">
          <a:xfrm>
            <a:off x="853440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a:solidFill>
                  <a:schemeClr val="bg1"/>
                </a:solidFill>
                <a:latin typeface="Times New Roman" charset="0"/>
                <a:ea typeface="SimSun" charset="0"/>
                <a:cs typeface="SimSun" charset="0"/>
              </a:rPr>
              <a:t>79</a:t>
            </a:r>
          </a:p>
        </p:txBody>
      </p:sp>
      <p:sp>
        <p:nvSpPr>
          <p:cNvPr id="259077" name="Rectangle 6"/>
          <p:cNvSpPr>
            <a:spLocks noChangeArrowheads="1"/>
          </p:cNvSpPr>
          <p:nvPr/>
        </p:nvSpPr>
        <p:spPr bwMode="auto">
          <a:xfrm>
            <a:off x="0" y="1195005"/>
            <a:ext cx="5105400" cy="3170099"/>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endParaRPr lang="en-US" altLang="zh-CN" sz="2000" dirty="0">
              <a:latin typeface="楷体" pitchFamily="49" charset="-122"/>
              <a:ea typeface="楷体" pitchFamily="49" charset="-122"/>
              <a:cs typeface="楷体" charset="0"/>
            </a:endParaRPr>
          </a:p>
          <a:p>
            <a:r>
              <a:rPr lang="zh-CN" altLang="en-US" sz="2000">
                <a:latin typeface="楷体" pitchFamily="49" charset="-122"/>
                <a:ea typeface="楷体" pitchFamily="49" charset="-122"/>
                <a:cs typeface="楷体" charset="0"/>
              </a:rPr>
              <a:t>在</a:t>
            </a:r>
            <a:r>
              <a:rPr lang="en-US" sz="2000">
                <a:latin typeface="楷体" pitchFamily="49" charset="-122"/>
                <a:ea typeface="楷体" pitchFamily="49" charset="-122"/>
              </a:rPr>
              <a:t>施洗</a:t>
            </a:r>
            <a:r>
              <a:rPr lang="zh-TW" altLang="en-US" sz="2000">
                <a:latin typeface="楷体" pitchFamily="49" charset="-122"/>
                <a:ea typeface="楷体" pitchFamily="49" charset="-122"/>
              </a:rPr>
              <a:t>约</a:t>
            </a:r>
            <a:r>
              <a:rPr lang="en-US" sz="2000">
                <a:latin typeface="楷体" pitchFamily="49" charset="-122"/>
                <a:ea typeface="楷体" pitchFamily="49" charset="-122"/>
              </a:rPr>
              <a:t>翰</a:t>
            </a:r>
            <a:r>
              <a:rPr lang="en-US" sz="2000">
                <a:solidFill>
                  <a:srgbClr val="000404"/>
                </a:solidFill>
                <a:latin typeface="楷体" pitchFamily="49" charset="-122"/>
                <a:ea typeface="楷体" pitchFamily="49" charset="-122"/>
              </a:rPr>
              <a:t>早期</a:t>
            </a:r>
            <a:r>
              <a:rPr lang="en-US" sz="2000">
                <a:latin typeface="楷体" pitchFamily="49" charset="-122"/>
                <a:ea typeface="楷体" pitchFamily="49" charset="-122"/>
              </a:rPr>
              <a:t>的</a:t>
            </a:r>
            <a:r>
              <a:rPr lang="zh-TW" altLang="en-US" sz="2000">
                <a:latin typeface="楷体" pitchFamily="49" charset="-122"/>
                <a:ea typeface="楷体" pitchFamily="49" charset="-122"/>
              </a:rPr>
              <a:t>事工</a:t>
            </a:r>
            <a:r>
              <a:rPr lang="en-US" altLang="ja-JP" sz="2000">
                <a:latin typeface="楷体" pitchFamily="49" charset="-122"/>
                <a:ea typeface="楷体" pitchFamily="49" charset="-122"/>
              </a:rPr>
              <a:t>,</a:t>
            </a:r>
            <a:r>
              <a:rPr lang="en-US" sz="2000">
                <a:latin typeface="楷体" pitchFamily="49" charset="-122"/>
                <a:ea typeface="楷体" pitchFamily="49" charset="-122"/>
              </a:rPr>
              <a:t>周</a:t>
            </a:r>
            <a:r>
              <a:rPr lang="zh-TW" altLang="en-US" sz="2000">
                <a:latin typeface="楷体" pitchFamily="49" charset="-122"/>
                <a:ea typeface="楷体" pitchFamily="49" charset="-122"/>
              </a:rPr>
              <a:t>围</a:t>
            </a:r>
            <a:r>
              <a:rPr lang="en-US" sz="2000">
                <a:latin typeface="楷体" pitchFamily="49" charset="-122"/>
                <a:ea typeface="楷体" pitchFamily="49" charset="-122"/>
              </a:rPr>
              <a:t>的事件因耶稣</a:t>
            </a:r>
            <a:r>
              <a:rPr lang="zh-CN" altLang="en-US" sz="2000">
                <a:latin typeface="楷体" pitchFamily="49" charset="-122"/>
                <a:ea typeface="楷体" pitchFamily="49" charset="-122"/>
              </a:rPr>
              <a:t>受</a:t>
            </a:r>
            <a:r>
              <a:rPr lang="en-US" sz="2000">
                <a:latin typeface="楷体" pitchFamily="49" charset="-122"/>
                <a:ea typeface="楷体" pitchFamily="49" charset="-122"/>
              </a:rPr>
              <a:t>洗引起了宗教</a:t>
            </a:r>
            <a:r>
              <a:rPr lang="zh-TW" altLang="en-US" sz="2000">
                <a:latin typeface="楷体" pitchFamily="49" charset="-122"/>
                <a:ea typeface="楷体" pitchFamily="49" charset="-122"/>
              </a:rPr>
              <a:t>与</a:t>
            </a:r>
            <a:r>
              <a:rPr lang="en-US" sz="2000">
                <a:latin typeface="楷体" pitchFamily="49" charset="-122"/>
                <a:ea typeface="楷体" pitchFamily="49" charset="-122"/>
              </a:rPr>
              <a:t>社</a:t>
            </a:r>
            <a:r>
              <a:rPr lang="zh-TW" altLang="en-US" sz="2000">
                <a:latin typeface="楷体" pitchFamily="49" charset="-122"/>
                <a:ea typeface="楷体" pitchFamily="49" charset="-122"/>
              </a:rPr>
              <a:t>会</a:t>
            </a:r>
            <a:r>
              <a:rPr lang="en-US" sz="2000">
                <a:latin typeface="楷体" pitchFamily="49" charset="-122"/>
                <a:ea typeface="楷体" pitchFamily="49" charset="-122"/>
              </a:rPr>
              <a:t>的激烈反</a:t>
            </a:r>
            <a:r>
              <a:rPr lang="zh-TW" altLang="en-US" sz="2000">
                <a:latin typeface="楷体" pitchFamily="49" charset="-122"/>
                <a:ea typeface="楷体" pitchFamily="49" charset="-122"/>
              </a:rPr>
              <a:t>应</a:t>
            </a:r>
            <a:r>
              <a:rPr lang="en-US" altLang="ja-JP" sz="2000">
                <a:latin typeface="楷体" pitchFamily="49" charset="-122"/>
                <a:ea typeface="楷体" pitchFamily="49" charset="-122"/>
              </a:rPr>
              <a:t>.</a:t>
            </a:r>
            <a:r>
              <a:rPr lang="en-US" sz="2000">
                <a:latin typeface="楷体" pitchFamily="49" charset="-122"/>
                <a:ea typeface="楷体" pitchFamily="49" charset="-122"/>
              </a:rPr>
              <a:t>周</a:t>
            </a:r>
            <a:r>
              <a:rPr lang="zh-TW" altLang="en-US" sz="2000">
                <a:latin typeface="楷体" pitchFamily="49" charset="-122"/>
                <a:ea typeface="楷体" pitchFamily="49" charset="-122"/>
              </a:rPr>
              <a:t>围</a:t>
            </a:r>
            <a:r>
              <a:rPr lang="en-US" sz="2000">
                <a:latin typeface="楷体" pitchFamily="49" charset="-122"/>
                <a:ea typeface="楷体" pitchFamily="49" charset="-122"/>
              </a:rPr>
              <a:t>的事件如希律王的贪婪和奢侈</a:t>
            </a:r>
            <a:r>
              <a:rPr lang="en-US" altLang="ja-JP" sz="2000">
                <a:latin typeface="楷体" pitchFamily="49" charset="-122"/>
                <a:ea typeface="楷体" pitchFamily="49" charset="-122"/>
              </a:rPr>
              <a:t>,</a:t>
            </a:r>
            <a:r>
              <a:rPr lang="zh-TW" altLang="en-US" sz="2000">
                <a:latin typeface="楷体" pitchFamily="49" charset="-122"/>
                <a:ea typeface="楷体" pitchFamily="49" charset="-122"/>
              </a:rPr>
              <a:t>罗马军队</a:t>
            </a:r>
            <a:r>
              <a:rPr lang="en-US" sz="2000">
                <a:latin typeface="楷体" pitchFamily="49" charset="-122"/>
                <a:ea typeface="楷体" pitchFamily="49" charset="-122"/>
              </a:rPr>
              <a:t>的苛刻</a:t>
            </a:r>
            <a:r>
              <a:rPr lang="en-US" altLang="ja-JP" sz="2000" dirty="0">
                <a:latin typeface="楷体" pitchFamily="49" charset="-122"/>
                <a:ea typeface="楷体" pitchFamily="49" charset="-122"/>
              </a:rPr>
              <a:t>.</a:t>
            </a:r>
            <a:r>
              <a:rPr lang="zh-CN" altLang="en-US" sz="2000" dirty="0">
                <a:latin typeface="楷体" pitchFamily="49" charset="-122"/>
                <a:ea typeface="楷体" pitchFamily="49" charset="-122"/>
                <a:cs typeface="楷体" charset="0"/>
              </a:rPr>
              <a:t>在</a:t>
            </a:r>
            <a:r>
              <a:rPr lang="en-US" altLang="ja-JP" sz="2000">
                <a:latin typeface="楷体" pitchFamily="49" charset="-122"/>
                <a:ea typeface="楷体" pitchFamily="49" charset="-122"/>
              </a:rPr>
              <a:t>26</a:t>
            </a:r>
            <a:r>
              <a:rPr lang="en-US" sz="2000">
                <a:latin typeface="楷体" pitchFamily="49" charset="-122"/>
                <a:ea typeface="楷体" pitchFamily="49" charset="-122"/>
              </a:rPr>
              <a:t>公元</a:t>
            </a:r>
            <a:r>
              <a:rPr lang="en-US" altLang="ja-JP" sz="2000">
                <a:latin typeface="楷体" pitchFamily="49" charset="-122"/>
                <a:ea typeface="楷体" pitchFamily="49" charset="-122"/>
              </a:rPr>
              <a:t>,</a:t>
            </a:r>
            <a:r>
              <a:rPr lang="zh-TW" altLang="en-US" sz="2000">
                <a:latin typeface="楷体" pitchFamily="49" charset="-122"/>
                <a:ea typeface="楷体" pitchFamily="49" charset="-122"/>
              </a:rPr>
              <a:t>从检</a:t>
            </a:r>
            <a:r>
              <a:rPr lang="en-US" sz="2000">
                <a:latin typeface="楷体" pitchFamily="49" charset="-122"/>
                <a:ea typeface="楷体" pitchFamily="49" charset="-122"/>
              </a:rPr>
              <a:t>察官的更</a:t>
            </a:r>
            <a:r>
              <a:rPr lang="zh-TW" altLang="en-US" sz="2000">
                <a:latin typeface="楷体" pitchFamily="49" charset="-122"/>
                <a:ea typeface="楷体" pitchFamily="49" charset="-122"/>
              </a:rPr>
              <a:t>变</a:t>
            </a:r>
            <a:r>
              <a:rPr lang="en-US" sz="2000">
                <a:latin typeface="楷体" pitchFamily="49" charset="-122"/>
                <a:ea typeface="楷体" pitchFamily="49" charset="-122"/>
              </a:rPr>
              <a:t>引起了激烈的反</a:t>
            </a:r>
            <a:r>
              <a:rPr lang="zh-TW" altLang="en-US" sz="2000">
                <a:latin typeface="楷体" pitchFamily="49" charset="-122"/>
                <a:ea typeface="楷体" pitchFamily="49" charset="-122"/>
              </a:rPr>
              <a:t>应</a:t>
            </a:r>
            <a:r>
              <a:rPr lang="en-US" altLang="ja-JP" sz="2000">
                <a:latin typeface="楷体" pitchFamily="49" charset="-122"/>
                <a:ea typeface="楷体" pitchFamily="49" charset="-122"/>
              </a:rPr>
              <a:t>.</a:t>
            </a:r>
            <a:r>
              <a:rPr lang="en-US" sz="2000">
                <a:latin typeface="楷体" pitchFamily="49" charset="-122"/>
                <a:ea typeface="楷体" pitchFamily="49" charset="-122"/>
              </a:rPr>
              <a:t>大多数人希望宗教能解决他</a:t>
            </a:r>
            <a:r>
              <a:rPr lang="zh-TW" altLang="en-US" sz="2000">
                <a:latin typeface="楷体" pitchFamily="49" charset="-122"/>
                <a:ea typeface="楷体" pitchFamily="49" charset="-122"/>
              </a:rPr>
              <a:t>们</a:t>
            </a:r>
            <a:r>
              <a:rPr lang="en-US" sz="2000">
                <a:latin typeface="楷体" pitchFamily="49" charset="-122"/>
                <a:ea typeface="楷体" pitchFamily="49" charset="-122"/>
              </a:rPr>
              <a:t>的不良政治命</a:t>
            </a:r>
            <a:r>
              <a:rPr lang="zh-TW" altLang="en-US" sz="2000">
                <a:latin typeface="楷体" pitchFamily="49" charset="-122"/>
                <a:ea typeface="楷体" pitchFamily="49" charset="-122"/>
              </a:rPr>
              <a:t>运</a:t>
            </a:r>
            <a:r>
              <a:rPr lang="en-US" altLang="ja-JP" sz="2000">
                <a:latin typeface="楷体" pitchFamily="49" charset="-122"/>
                <a:ea typeface="楷体" pitchFamily="49" charset="-122"/>
              </a:rPr>
              <a:t>.</a:t>
            </a:r>
            <a:r>
              <a:rPr lang="zh-TW" altLang="en-US" sz="2000">
                <a:latin typeface="楷体" pitchFamily="49" charset="-122"/>
                <a:ea typeface="楷体" pitchFamily="49" charset="-122"/>
              </a:rPr>
              <a:t>当</a:t>
            </a:r>
            <a:r>
              <a:rPr lang="en-US" sz="2000">
                <a:latin typeface="楷体" pitchFamily="49" charset="-122"/>
                <a:ea typeface="楷体" pitchFamily="49" charset="-122"/>
              </a:rPr>
              <a:t>他</a:t>
            </a:r>
            <a:r>
              <a:rPr lang="zh-TW" altLang="en-US" sz="2000">
                <a:latin typeface="楷体" pitchFamily="49" charset="-122"/>
                <a:ea typeface="楷体" pitchFamily="49" charset="-122"/>
              </a:rPr>
              <a:t>们</a:t>
            </a:r>
            <a:r>
              <a:rPr lang="en-US" sz="2000">
                <a:latin typeface="楷体" pitchFamily="49" charset="-122"/>
                <a:ea typeface="楷体" pitchFamily="49" charset="-122"/>
              </a:rPr>
              <a:t>得知有</a:t>
            </a:r>
            <a:r>
              <a:rPr lang="zh-TW" altLang="en-US" sz="2000">
                <a:latin typeface="楷体" pitchFamily="49" charset="-122"/>
                <a:ea typeface="楷体" pitchFamily="49" charset="-122"/>
              </a:rPr>
              <a:t>个</a:t>
            </a:r>
            <a:r>
              <a:rPr lang="en-US" sz="2000">
                <a:latin typeface="楷体" pitchFamily="49" charset="-122"/>
                <a:ea typeface="楷体" pitchFamily="49" charset="-122"/>
              </a:rPr>
              <a:t>新先知</a:t>
            </a:r>
            <a:r>
              <a:rPr lang="en-US" altLang="ja-JP" sz="2000">
                <a:latin typeface="楷体" pitchFamily="49" charset="-122"/>
                <a:ea typeface="楷体" pitchFamily="49" charset="-122"/>
              </a:rPr>
              <a:t>,</a:t>
            </a:r>
            <a:r>
              <a:rPr lang="en-US" sz="2000">
                <a:latin typeface="楷体" pitchFamily="49" charset="-122"/>
                <a:ea typeface="楷体" pitchFamily="49" charset="-122"/>
              </a:rPr>
              <a:t>他</a:t>
            </a:r>
            <a:r>
              <a:rPr lang="zh-TW" altLang="en-US" sz="2000">
                <a:latin typeface="楷体" pitchFamily="49" charset="-122"/>
                <a:ea typeface="楷体" pitchFamily="49" charset="-122"/>
              </a:rPr>
              <a:t>们</a:t>
            </a:r>
            <a:r>
              <a:rPr lang="en-US" sz="2000">
                <a:latin typeface="楷体" pitchFamily="49" charset="-122"/>
                <a:ea typeface="楷体" pitchFamily="49" charset="-122"/>
              </a:rPr>
              <a:t>前往沙漠去聆</a:t>
            </a:r>
            <a:r>
              <a:rPr lang="zh-TW" altLang="en-US" sz="2000">
                <a:latin typeface="楷体" pitchFamily="49" charset="-122"/>
                <a:ea typeface="楷体" pitchFamily="49" charset="-122"/>
              </a:rPr>
              <a:t>听</a:t>
            </a:r>
            <a:r>
              <a:rPr lang="en-US" sz="2000">
                <a:latin typeface="楷体" pitchFamily="49" charset="-122"/>
                <a:ea typeface="楷体" pitchFamily="49" charset="-122"/>
              </a:rPr>
              <a:t>他教</a:t>
            </a:r>
            <a:r>
              <a:rPr lang="zh-TW" altLang="en-US" sz="2000">
                <a:latin typeface="楷体" pitchFamily="49" charset="-122"/>
                <a:ea typeface="楷体" pitchFamily="49" charset="-122"/>
              </a:rPr>
              <a:t>导</a:t>
            </a:r>
            <a:r>
              <a:rPr lang="en-US" altLang="ja-JP" sz="2000">
                <a:latin typeface="楷体" pitchFamily="49" charset="-122"/>
                <a:ea typeface="楷体" pitchFamily="49" charset="-122"/>
              </a:rPr>
              <a:t>.</a:t>
            </a:r>
            <a:r>
              <a:rPr lang="en-US" sz="2000">
                <a:latin typeface="楷体" pitchFamily="49" charset="-122"/>
                <a:ea typeface="楷体" pitchFamily="49" charset="-122"/>
              </a:rPr>
              <a:t>耶稣</a:t>
            </a:r>
            <a:r>
              <a:rPr lang="zh-CN" altLang="en-US" sz="2000" dirty="0">
                <a:latin typeface="楷体" pitchFamily="49" charset="-122"/>
                <a:ea typeface="楷体" pitchFamily="49" charset="-122"/>
                <a:cs typeface="楷体" charset="0"/>
              </a:rPr>
              <a:t>在</a:t>
            </a:r>
            <a:r>
              <a:rPr lang="en-US" sz="2000" dirty="0" err="1">
                <a:latin typeface="楷体" pitchFamily="49" charset="-122"/>
                <a:ea typeface="楷体" pitchFamily="49" charset="-122"/>
              </a:rPr>
              <a:t>约旦河外伯大尼</a:t>
            </a:r>
            <a:r>
              <a:rPr lang="zh-CN" altLang="en-US" sz="2000" dirty="0">
                <a:latin typeface="楷体" pitchFamily="49" charset="-122"/>
                <a:ea typeface="楷体" pitchFamily="49" charset="-122"/>
              </a:rPr>
              <a:t>受</a:t>
            </a:r>
            <a:r>
              <a:rPr lang="en-US" sz="2000" dirty="0">
                <a:latin typeface="楷体" pitchFamily="49" charset="-122"/>
                <a:ea typeface="楷体" pitchFamily="49" charset="-122"/>
              </a:rPr>
              <a:t>洗</a:t>
            </a:r>
            <a:r>
              <a:rPr lang="en-US" altLang="ja-JP" sz="2000" dirty="0">
                <a:latin typeface="楷体" pitchFamily="49" charset="-122"/>
                <a:ea typeface="楷体" pitchFamily="49" charset="-122"/>
              </a:rPr>
              <a:t> (</a:t>
            </a:r>
            <a:r>
              <a:rPr lang="en-US" sz="2000" dirty="0">
                <a:latin typeface="楷体" pitchFamily="49" charset="-122"/>
                <a:ea typeface="楷体" pitchFamily="49" charset="-122"/>
              </a:rPr>
              <a:t>约翰</a:t>
            </a:r>
            <a:r>
              <a:rPr lang="en-US" altLang="ja-JP" sz="2000">
                <a:latin typeface="楷体" pitchFamily="49" charset="-122"/>
                <a:ea typeface="楷体" pitchFamily="49" charset="-122"/>
                <a:cs typeface="楷体" charset="0"/>
              </a:rPr>
              <a:t>1:28)</a:t>
            </a:r>
            <a:r>
              <a:rPr lang="en-US" altLang="ja-JP" sz="2000">
                <a:latin typeface="楷体" pitchFamily="49" charset="-122"/>
                <a:ea typeface="楷体" pitchFamily="49" charset="-122"/>
              </a:rPr>
              <a:t>.</a:t>
            </a:r>
            <a:r>
              <a:rPr lang="en-US" sz="2000">
                <a:latin typeface="楷体" pitchFamily="49" charset="-122"/>
                <a:ea typeface="楷体" pitchFamily="49" charset="-122"/>
              </a:rPr>
              <a:t>约翰也</a:t>
            </a:r>
            <a:r>
              <a:rPr lang="zh-CN" altLang="en-US" sz="2000" dirty="0">
                <a:latin typeface="楷体" pitchFamily="49" charset="-122"/>
                <a:ea typeface="楷体" pitchFamily="49" charset="-122"/>
                <a:cs typeface="楷体" charset="0"/>
              </a:rPr>
              <a:t>在</a:t>
            </a:r>
            <a:r>
              <a:rPr lang="en-US" sz="2000" dirty="0" err="1">
                <a:latin typeface="楷体" pitchFamily="49" charset="-122"/>
                <a:ea typeface="楷体" pitchFamily="49" charset="-122"/>
              </a:rPr>
              <a:t>撒冷的哀嫩施洗</a:t>
            </a:r>
            <a:r>
              <a:rPr lang="en-US" altLang="ja-JP" sz="2000" dirty="0">
                <a:latin typeface="楷体" pitchFamily="49" charset="-122"/>
                <a:ea typeface="楷体" pitchFamily="49" charset="-122"/>
              </a:rPr>
              <a:t>. (</a:t>
            </a:r>
            <a:r>
              <a:rPr lang="en-US" sz="2000" dirty="0">
                <a:latin typeface="楷体" pitchFamily="49" charset="-122"/>
                <a:ea typeface="楷体" pitchFamily="49" charset="-122"/>
              </a:rPr>
              <a:t>约翰</a:t>
            </a:r>
            <a:r>
              <a:rPr lang="en-US" altLang="ja-JP" sz="2000" dirty="0">
                <a:latin typeface="楷体" pitchFamily="49" charset="-122"/>
                <a:ea typeface="楷体" pitchFamily="49" charset="-122"/>
                <a:cs typeface="楷体" charset="0"/>
              </a:rPr>
              <a:t>3:23)</a:t>
            </a:r>
            <a:endParaRPr lang="en-US" sz="2000" dirty="0">
              <a:latin typeface="楷体" pitchFamily="49" charset="-122"/>
              <a:ea typeface="楷体" pitchFamily="49" charset="-122"/>
            </a:endParaRPr>
          </a:p>
        </p:txBody>
      </p:sp>
      <p:sp>
        <p:nvSpPr>
          <p:cNvPr id="9" name="Rectangle 8"/>
          <p:cNvSpPr/>
          <p:nvPr/>
        </p:nvSpPr>
        <p:spPr>
          <a:xfrm>
            <a:off x="0" y="4293096"/>
            <a:ext cx="5076056" cy="1323975"/>
          </a:xfrm>
          <a:prstGeom prst="rect">
            <a:avLst/>
          </a:prstGeom>
          <a:solidFill>
            <a:srgbClr val="00FFFF"/>
          </a:solidFill>
        </p:spPr>
        <p:txBody>
          <a:bodyPr wrap="square">
            <a:spAutoFit/>
          </a:bodyPr>
          <a:lstStyle/>
          <a:p>
            <a:pPr>
              <a:defRPr/>
            </a:pPr>
            <a:r>
              <a:rPr lang="zh-TW" altLang="en-US" sz="2000">
                <a:solidFill>
                  <a:srgbClr val="000000"/>
                </a:solidFill>
                <a:latin typeface="楷体" pitchFamily="49" charset="-122"/>
                <a:ea typeface="楷体" pitchFamily="49" charset="-122"/>
                <a:cs typeface="ＭＳ Ｐゴシック" charset="-128"/>
              </a:rPr>
              <a:t>试</a:t>
            </a:r>
            <a:r>
              <a:rPr lang="en-US" sz="2000">
                <a:solidFill>
                  <a:srgbClr val="000000"/>
                </a:solidFill>
                <a:latin typeface="楷体" pitchFamily="49" charset="-122"/>
                <a:ea typeface="楷体" pitchFamily="49" charset="-122"/>
                <a:cs typeface="ＭＳ Ｐゴシック" charset="-128"/>
              </a:rPr>
              <a:t>探</a:t>
            </a:r>
            <a:r>
              <a:rPr lang="zh-TW" altLang="en-US" sz="2000">
                <a:solidFill>
                  <a:srgbClr val="000000"/>
                </a:solidFill>
                <a:latin typeface="楷体" pitchFamily="49" charset="-122"/>
                <a:ea typeface="楷体" pitchFamily="49" charset="-122"/>
                <a:cs typeface="ＭＳ Ｐゴシック" charset="-128"/>
              </a:rPr>
              <a:t>发</a:t>
            </a:r>
            <a:r>
              <a:rPr lang="en-US" sz="2000">
                <a:solidFill>
                  <a:srgbClr val="000000"/>
                </a:solidFill>
                <a:latin typeface="楷体" pitchFamily="49" charset="-122"/>
                <a:ea typeface="楷体" pitchFamily="49" charset="-122"/>
                <a:cs typeface="ＭＳ Ｐゴシック" charset="-128"/>
              </a:rPr>
              <a:t>生</a:t>
            </a:r>
            <a:r>
              <a:rPr lang="zh-CN" altLang="en-US" sz="2000" dirty="0">
                <a:solidFill>
                  <a:srgbClr val="000000"/>
                </a:solidFill>
                <a:latin typeface="楷体" pitchFamily="49" charset="-122"/>
                <a:ea typeface="楷体" pitchFamily="49" charset="-122"/>
                <a:cs typeface="楷体" pitchFamily="2" charset="-122"/>
              </a:rPr>
              <a:t>在</a:t>
            </a:r>
            <a:r>
              <a:rPr lang="zh-TW" altLang="en-US" sz="2000" dirty="0">
                <a:solidFill>
                  <a:srgbClr val="000000"/>
                </a:solidFill>
                <a:latin typeface="楷体" pitchFamily="49" charset="-122"/>
                <a:ea typeface="楷体" pitchFamily="49" charset="-122"/>
                <a:cs typeface="楷体" pitchFamily="2" charset="-122"/>
              </a:rPr>
              <a:t>                              </a:t>
            </a:r>
            <a:endParaRPr lang="en-US" altLang="zh-CN" sz="2000" dirty="0">
              <a:solidFill>
                <a:srgbClr val="000000"/>
              </a:solidFill>
              <a:latin typeface="楷体" pitchFamily="49" charset="-122"/>
              <a:ea typeface="楷体" pitchFamily="49" charset="-122"/>
              <a:cs typeface="楷体" pitchFamily="2" charset="-122"/>
            </a:endParaRPr>
          </a:p>
          <a:p>
            <a:pPr marL="457200" indent="-457200">
              <a:buFontTx/>
              <a:buAutoNum type="arabicParenBoth"/>
              <a:defRPr/>
            </a:pPr>
            <a:r>
              <a:rPr lang="en-US" sz="2000">
                <a:solidFill>
                  <a:srgbClr val="000000"/>
                </a:solidFill>
                <a:latin typeface="楷体" pitchFamily="49" charset="-122"/>
                <a:ea typeface="楷体" pitchFamily="49" charset="-122"/>
                <a:cs typeface="ＭＳ Ｐゴシック" charset="-128"/>
              </a:rPr>
              <a:t>约旦山谷下的沙漠地</a:t>
            </a:r>
            <a:r>
              <a:rPr lang="zh-TW" altLang="en-US" sz="2000">
                <a:solidFill>
                  <a:srgbClr val="000000"/>
                </a:solidFill>
                <a:latin typeface="楷体" pitchFamily="49" charset="-122"/>
                <a:ea typeface="楷体" pitchFamily="49" charset="-122"/>
                <a:cs typeface="ＭＳ Ｐゴシック" charset="-128"/>
              </a:rPr>
              <a:t>区</a:t>
            </a:r>
            <a:endParaRPr lang="en-US" sz="2000" dirty="0">
              <a:solidFill>
                <a:srgbClr val="000000"/>
              </a:solidFill>
              <a:latin typeface="楷体" pitchFamily="49" charset="-122"/>
              <a:ea typeface="楷体" pitchFamily="49" charset="-122"/>
              <a:cs typeface="ＭＳ Ｐゴシック" charset="-128"/>
            </a:endParaRPr>
          </a:p>
          <a:p>
            <a:pPr marL="457200" indent="-457200">
              <a:buFontTx/>
              <a:buAutoNum type="arabicParenBoth"/>
              <a:defRPr/>
            </a:pPr>
            <a:r>
              <a:rPr lang="en-US" sz="2000" dirty="0">
                <a:solidFill>
                  <a:srgbClr val="000000"/>
                </a:solidFill>
                <a:latin typeface="楷体" pitchFamily="49" charset="-122"/>
                <a:ea typeface="楷体" pitchFamily="49" charset="-122"/>
                <a:cs typeface="ＭＳ Ｐゴシック" charset="-128"/>
              </a:rPr>
              <a:t>高山 (耶利哥城的山岩下)</a:t>
            </a:r>
          </a:p>
          <a:p>
            <a:pPr marL="457200" indent="-457200">
              <a:buFontTx/>
              <a:buAutoNum type="arabicParenBoth"/>
              <a:defRPr/>
            </a:pPr>
            <a:r>
              <a:rPr lang="zh-TW" altLang="en-US" sz="2000">
                <a:solidFill>
                  <a:srgbClr val="000000"/>
                </a:solidFill>
                <a:latin typeface="楷体" pitchFamily="49" charset="-122"/>
                <a:ea typeface="楷体" pitchFamily="49" charset="-122"/>
                <a:cs typeface="ＭＳ Ｐゴシック" charset="-128"/>
              </a:rPr>
              <a:t>圣殿的巅峰</a:t>
            </a:r>
            <a:endParaRPr lang="en-US" sz="2000" dirty="0">
              <a:solidFill>
                <a:srgbClr val="000000"/>
              </a:solidFill>
              <a:latin typeface="楷体" pitchFamily="49" charset="-122"/>
              <a:ea typeface="楷体" pitchFamily="49" charset="-122"/>
              <a:cs typeface="ＭＳ Ｐゴシック" charset="-128"/>
            </a:endParaRPr>
          </a:p>
        </p:txBody>
      </p:sp>
      <p:sp>
        <p:nvSpPr>
          <p:cNvPr id="259079" name="Rectangle 11"/>
          <p:cNvSpPr>
            <a:spLocks noChangeArrowheads="1"/>
          </p:cNvSpPr>
          <p:nvPr/>
        </p:nvSpPr>
        <p:spPr bwMode="auto">
          <a:xfrm>
            <a:off x="6019800" y="4343400"/>
            <a:ext cx="903288" cy="30797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err="1">
                <a:latin typeface="楷体" pitchFamily="49" charset="-122"/>
                <a:ea typeface="楷体" pitchFamily="49" charset="-122"/>
              </a:rPr>
              <a:t>耶路撒冷</a:t>
            </a:r>
            <a:endParaRPr lang="en-US" sz="1400" dirty="0">
              <a:latin typeface="楷体" pitchFamily="49" charset="-122"/>
              <a:ea typeface="楷体" pitchFamily="49" charset="-122"/>
            </a:endParaRPr>
          </a:p>
        </p:txBody>
      </p:sp>
      <p:sp>
        <p:nvSpPr>
          <p:cNvPr id="259080" name="Rectangle 12"/>
          <p:cNvSpPr>
            <a:spLocks noChangeArrowheads="1"/>
          </p:cNvSpPr>
          <p:nvPr/>
        </p:nvSpPr>
        <p:spPr bwMode="auto">
          <a:xfrm>
            <a:off x="6876256" y="4077072"/>
            <a:ext cx="903288" cy="30797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err="1">
                <a:solidFill>
                  <a:srgbClr val="000000"/>
                </a:solidFill>
                <a:latin typeface="楷体" pitchFamily="49" charset="-122"/>
                <a:ea typeface="楷体" pitchFamily="49" charset="-122"/>
              </a:rPr>
              <a:t>耶利哥城</a:t>
            </a:r>
            <a:endParaRPr lang="en-US" sz="1400" dirty="0">
              <a:latin typeface="楷体" pitchFamily="49" charset="-122"/>
              <a:ea typeface="楷体" pitchFamily="49" charset="-122"/>
            </a:endParaRPr>
          </a:p>
        </p:txBody>
      </p:sp>
      <p:sp>
        <p:nvSpPr>
          <p:cNvPr id="259081" name="Rectangle 13"/>
          <p:cNvSpPr>
            <a:spLocks noChangeArrowheads="1"/>
          </p:cNvSpPr>
          <p:nvPr/>
        </p:nvSpPr>
        <p:spPr bwMode="auto">
          <a:xfrm>
            <a:off x="8077200" y="4187825"/>
            <a:ext cx="823913" cy="30797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400" dirty="0" err="1">
                <a:latin typeface="楷体" pitchFamily="49" charset="-122"/>
                <a:ea typeface="楷体" pitchFamily="49" charset="-122"/>
              </a:rPr>
              <a:t>伯大尼</a:t>
            </a:r>
            <a:r>
              <a:rPr lang="en-US" sz="1400" dirty="0">
                <a:latin typeface="楷体" pitchFamily="49" charset="-122"/>
                <a:ea typeface="楷体" pitchFamily="49" charset="-122"/>
              </a:rPr>
              <a:t>?</a:t>
            </a:r>
          </a:p>
        </p:txBody>
      </p:sp>
      <p:sp>
        <p:nvSpPr>
          <p:cNvPr id="259082" name="Rectangle 14"/>
          <p:cNvSpPr>
            <a:spLocks noChangeArrowheads="1"/>
          </p:cNvSpPr>
          <p:nvPr/>
        </p:nvSpPr>
        <p:spPr bwMode="auto">
          <a:xfrm>
            <a:off x="8077200" y="1371600"/>
            <a:ext cx="381000" cy="738188"/>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err="1">
                <a:latin typeface="楷体" pitchFamily="49" charset="-122"/>
                <a:ea typeface="楷体" pitchFamily="49" charset="-122"/>
              </a:rPr>
              <a:t>约旦河</a:t>
            </a:r>
            <a:endParaRPr lang="en-US" sz="1400" dirty="0">
              <a:latin typeface="楷体" pitchFamily="49" charset="-122"/>
              <a:ea typeface="楷体" pitchFamily="49" charset="-122"/>
            </a:endParaRPr>
          </a:p>
        </p:txBody>
      </p:sp>
      <p:sp>
        <p:nvSpPr>
          <p:cNvPr id="259083" name="Rectangle 15"/>
          <p:cNvSpPr>
            <a:spLocks noChangeArrowheads="1"/>
          </p:cNvSpPr>
          <p:nvPr/>
        </p:nvSpPr>
        <p:spPr bwMode="auto">
          <a:xfrm>
            <a:off x="6324600" y="1066800"/>
            <a:ext cx="762000" cy="27622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r"/>
            <a:r>
              <a:rPr lang="en-US" sz="1200" dirty="0" err="1">
                <a:latin typeface="楷体" pitchFamily="49" charset="-122"/>
                <a:ea typeface="楷体" pitchFamily="49" charset="-122"/>
              </a:rPr>
              <a:t>拿撒勒</a:t>
            </a:r>
            <a:endParaRPr lang="en-US" sz="1200" dirty="0">
              <a:latin typeface="楷体" pitchFamily="49" charset="-122"/>
              <a:ea typeface="楷体" pitchFamily="49" charset="-122"/>
            </a:endParaRPr>
          </a:p>
        </p:txBody>
      </p:sp>
      <p:sp>
        <p:nvSpPr>
          <p:cNvPr id="259084" name="Rectangle 16"/>
          <p:cNvSpPr>
            <a:spLocks noChangeArrowheads="1"/>
          </p:cNvSpPr>
          <p:nvPr/>
        </p:nvSpPr>
        <p:spPr bwMode="auto">
          <a:xfrm>
            <a:off x="8153400" y="4724400"/>
            <a:ext cx="914400" cy="338138"/>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600" dirty="0" err="1">
                <a:latin typeface="楷体" pitchFamily="49" charset="-122"/>
                <a:ea typeface="楷体" pitchFamily="49" charset="-122"/>
              </a:rPr>
              <a:t>死海</a:t>
            </a:r>
            <a:endParaRPr lang="en-US" sz="1600" dirty="0">
              <a:latin typeface="楷体" pitchFamily="49" charset="-122"/>
              <a:ea typeface="楷体" pitchFamily="49" charset="-122"/>
            </a:endParaRPr>
          </a:p>
        </p:txBody>
      </p:sp>
      <p:sp>
        <p:nvSpPr>
          <p:cNvPr id="259085" name="Rectangle 17"/>
          <p:cNvSpPr>
            <a:spLocks noChangeArrowheads="1"/>
          </p:cNvSpPr>
          <p:nvPr/>
        </p:nvSpPr>
        <p:spPr bwMode="auto">
          <a:xfrm>
            <a:off x="6934200" y="381000"/>
            <a:ext cx="914400" cy="307777"/>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algn="r"/>
            <a:r>
              <a:rPr lang="en-US" sz="1400">
                <a:latin typeface="楷体" pitchFamily="49" charset="-122"/>
                <a:ea typeface="楷体" pitchFamily="49" charset="-122"/>
              </a:rPr>
              <a:t>迦百</a:t>
            </a:r>
            <a:r>
              <a:rPr lang="zh-TW" altLang="en-US" sz="1400">
                <a:latin typeface="楷体" pitchFamily="49" charset="-122"/>
                <a:ea typeface="楷体" pitchFamily="49" charset="-122"/>
              </a:rPr>
              <a:t>农</a:t>
            </a:r>
            <a:endParaRPr lang="en-US" sz="1400" dirty="0">
              <a:latin typeface="楷体" pitchFamily="49" charset="-122"/>
              <a:ea typeface="楷体" pitchFamily="49" charset="-122"/>
            </a:endParaRPr>
          </a:p>
        </p:txBody>
      </p:sp>
      <p:sp>
        <p:nvSpPr>
          <p:cNvPr id="259086" name="Rectangle 19"/>
          <p:cNvSpPr>
            <a:spLocks noChangeArrowheads="1"/>
          </p:cNvSpPr>
          <p:nvPr/>
        </p:nvSpPr>
        <p:spPr bwMode="auto">
          <a:xfrm>
            <a:off x="8229600" y="533400"/>
            <a:ext cx="752475" cy="52387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400" dirty="0">
                <a:latin typeface="楷体" pitchFamily="49" charset="-122"/>
                <a:ea typeface="楷体" pitchFamily="49" charset="-122"/>
              </a:rPr>
              <a:t>加 利 </a:t>
            </a:r>
            <a:r>
              <a:rPr lang="en-US" sz="1400" dirty="0" err="1">
                <a:latin typeface="楷体" pitchFamily="49" charset="-122"/>
                <a:ea typeface="楷体" pitchFamily="49" charset="-122"/>
              </a:rPr>
              <a:t>利</a:t>
            </a:r>
            <a:r>
              <a:rPr lang="en-US" sz="1400" dirty="0">
                <a:latin typeface="楷体" pitchFamily="49" charset="-122"/>
                <a:ea typeface="楷体" pitchFamily="49" charset="-122"/>
              </a:rPr>
              <a:t> 海</a:t>
            </a:r>
          </a:p>
        </p:txBody>
      </p:sp>
      <p:sp>
        <p:nvSpPr>
          <p:cNvPr id="259087" name="Rectangle 20"/>
          <p:cNvSpPr>
            <a:spLocks noChangeArrowheads="1"/>
          </p:cNvSpPr>
          <p:nvPr/>
        </p:nvSpPr>
        <p:spPr bwMode="auto">
          <a:xfrm>
            <a:off x="7010400" y="609600"/>
            <a:ext cx="800219" cy="276999"/>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200">
                <a:latin typeface="楷体" pitchFamily="49" charset="-122"/>
                <a:ea typeface="楷体" pitchFamily="49" charset="-122"/>
              </a:rPr>
              <a:t>提比哩</a:t>
            </a:r>
            <a:r>
              <a:rPr lang="zh-TW" altLang="en-US" sz="1200">
                <a:latin typeface="楷体" pitchFamily="49" charset="-122"/>
                <a:ea typeface="楷体" pitchFamily="49" charset="-122"/>
              </a:rPr>
              <a:t>亚</a:t>
            </a:r>
            <a:endParaRPr lang="en-US" sz="1200" dirty="0">
              <a:latin typeface="楷体" pitchFamily="49" charset="-122"/>
              <a:ea typeface="楷体" pitchFamily="49" charset="-122"/>
            </a:endParaRPr>
          </a:p>
        </p:txBody>
      </p:sp>
      <p:sp>
        <p:nvSpPr>
          <p:cNvPr id="259088" name="Rectangle 21"/>
          <p:cNvSpPr>
            <a:spLocks noChangeArrowheads="1"/>
          </p:cNvSpPr>
          <p:nvPr/>
        </p:nvSpPr>
        <p:spPr bwMode="auto">
          <a:xfrm>
            <a:off x="7116763" y="1247775"/>
            <a:ext cx="646331" cy="276999"/>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1200" dirty="0" err="1">
                <a:latin typeface="楷体" pitchFamily="49" charset="-122"/>
                <a:ea typeface="楷体" pitchFamily="49" charset="-122"/>
              </a:rPr>
              <a:t>他泊山</a:t>
            </a:r>
            <a:endParaRPr lang="en-US" sz="1200" dirty="0">
              <a:latin typeface="楷体" pitchFamily="49" charset="-122"/>
              <a:ea typeface="楷体" pitchFamily="49" charset="-122"/>
            </a:endParaRPr>
          </a:p>
        </p:txBody>
      </p:sp>
      <p:sp>
        <p:nvSpPr>
          <p:cNvPr id="259089" name="Rectangle 22"/>
          <p:cNvSpPr>
            <a:spLocks noChangeArrowheads="1"/>
          </p:cNvSpPr>
          <p:nvPr/>
        </p:nvSpPr>
        <p:spPr bwMode="auto">
          <a:xfrm>
            <a:off x="7391400" y="2116138"/>
            <a:ext cx="419100" cy="215900"/>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800"/>
              <a:t>撒 冷</a:t>
            </a:r>
          </a:p>
        </p:txBody>
      </p:sp>
      <p:sp>
        <p:nvSpPr>
          <p:cNvPr id="259090" name="Rectangle 23"/>
          <p:cNvSpPr>
            <a:spLocks noChangeArrowheads="1"/>
          </p:cNvSpPr>
          <p:nvPr/>
        </p:nvSpPr>
        <p:spPr bwMode="auto">
          <a:xfrm>
            <a:off x="6156176" y="2492896"/>
            <a:ext cx="1600200" cy="1508105"/>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600" b="1">
                <a:latin typeface="楷体" pitchFamily="49" charset="-122"/>
                <a:ea typeface="楷体" pitchFamily="49" charset="-122"/>
              </a:rPr>
              <a:t>许</a:t>
            </a:r>
            <a:r>
              <a:rPr lang="en-US" sz="1600" b="1">
                <a:latin typeface="楷体" pitchFamily="49" charset="-122"/>
                <a:ea typeface="楷体" pitchFamily="49" charset="-122"/>
              </a:rPr>
              <a:t>多</a:t>
            </a:r>
            <a:r>
              <a:rPr lang="zh-TW" altLang="en-US" sz="1600" b="1">
                <a:latin typeface="楷体" pitchFamily="49" charset="-122"/>
                <a:ea typeface="楷体" pitchFamily="49" charset="-122"/>
              </a:rPr>
              <a:t>学</a:t>
            </a:r>
            <a:r>
              <a:rPr lang="en-US" sz="1600" b="1">
                <a:latin typeface="楷体" pitchFamily="49" charset="-122"/>
                <a:ea typeface="楷体" pitchFamily="49" charset="-122"/>
              </a:rPr>
              <a:t>者</a:t>
            </a:r>
            <a:r>
              <a:rPr lang="zh-TW" altLang="en-US" sz="1600" b="1">
                <a:latin typeface="楷体" pitchFamily="49" charset="-122"/>
                <a:ea typeface="楷体" pitchFamily="49" charset="-122"/>
              </a:rPr>
              <a:t>认为约</a:t>
            </a:r>
            <a:r>
              <a:rPr lang="en-US" sz="1600" b="1">
                <a:latin typeface="楷体" pitchFamily="49" charset="-122"/>
                <a:ea typeface="楷体" pitchFamily="49" charset="-122"/>
              </a:rPr>
              <a:t>翰</a:t>
            </a:r>
            <a:r>
              <a:rPr lang="zh-CN" altLang="en-US" sz="1600" b="1">
                <a:latin typeface="楷体" pitchFamily="49" charset="-122"/>
                <a:ea typeface="楷体" pitchFamily="49" charset="-122"/>
                <a:cs typeface="楷体" charset="0"/>
              </a:rPr>
              <a:t>在</a:t>
            </a:r>
            <a:r>
              <a:rPr lang="zh-TW" altLang="en-US" sz="1600" b="1">
                <a:latin typeface="楷体" pitchFamily="49" charset="-122"/>
                <a:ea typeface="楷体" pitchFamily="49" charset="-122"/>
                <a:cs typeface="楷体" charset="0"/>
              </a:rPr>
              <a:t>约</a:t>
            </a:r>
            <a:r>
              <a:rPr lang="en-US" sz="1600" b="1">
                <a:solidFill>
                  <a:srgbClr val="000000"/>
                </a:solidFill>
                <a:latin typeface="楷体" pitchFamily="49" charset="-122"/>
                <a:ea typeface="楷体" pitchFamily="49" charset="-122"/>
              </a:rPr>
              <a:t>旦</a:t>
            </a:r>
            <a:r>
              <a:rPr lang="en-US" sz="1600" b="1">
                <a:latin typeface="楷体" pitchFamily="49" charset="-122"/>
                <a:ea typeface="楷体" pitchFamily="49" charset="-122"/>
              </a:rPr>
              <a:t>河的中央施洗</a:t>
            </a:r>
            <a:r>
              <a:rPr lang="en-US" altLang="ja-JP" sz="1600" b="1" dirty="0">
                <a:latin typeface="楷体" pitchFamily="49" charset="-122"/>
                <a:ea typeface="楷体" pitchFamily="49" charset="-122"/>
              </a:rPr>
              <a:t>.</a:t>
            </a:r>
          </a:p>
          <a:p>
            <a:endParaRPr lang="en-US" sz="800" b="1" dirty="0"/>
          </a:p>
          <a:p>
            <a:endParaRPr lang="en-US" sz="800" dirty="0"/>
          </a:p>
          <a:p>
            <a:endParaRPr lang="en-US" sz="1400" dirty="0"/>
          </a:p>
          <a:p>
            <a:endParaRPr lang="en-US" sz="1400" dirty="0"/>
          </a:p>
        </p:txBody>
      </p:sp>
      <p:sp>
        <p:nvSpPr>
          <p:cNvPr id="259091" name="Rectangle 25"/>
          <p:cNvSpPr>
            <a:spLocks noChangeArrowheads="1"/>
          </p:cNvSpPr>
          <p:nvPr/>
        </p:nvSpPr>
        <p:spPr bwMode="auto">
          <a:xfrm>
            <a:off x="8153400" y="2133600"/>
            <a:ext cx="990600" cy="1815882"/>
          </a:xfrm>
          <a:prstGeom prst="rect">
            <a:avLst/>
          </a:prstGeom>
          <a:solidFill>
            <a:srgbClr val="00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endParaRPr lang="en-US" sz="1400" dirty="0"/>
          </a:p>
          <a:p>
            <a:endParaRPr lang="en-US" sz="1400" dirty="0"/>
          </a:p>
          <a:p>
            <a:r>
              <a:rPr lang="zh-TW" altLang="en-US" sz="1400" b="1">
                <a:latin typeface="楷体" pitchFamily="49" charset="-122"/>
                <a:ea typeface="楷体" pitchFamily="49" charset="-122"/>
              </a:rPr>
              <a:t>传</a:t>
            </a:r>
            <a:r>
              <a:rPr lang="en-US" sz="1400" b="1">
                <a:latin typeface="楷体" pitchFamily="49" charset="-122"/>
                <a:ea typeface="楷体" pitchFamily="49" charset="-122"/>
              </a:rPr>
              <a:t>统推测</a:t>
            </a:r>
            <a:r>
              <a:rPr lang="zh-TW" altLang="en-US" sz="1400" b="1">
                <a:latin typeface="楷体" pitchFamily="49" charset="-122"/>
                <a:ea typeface="楷体" pitchFamily="49" charset="-122"/>
              </a:rPr>
              <a:t>这</a:t>
            </a:r>
            <a:r>
              <a:rPr lang="zh-CN" altLang="en-US" sz="1400" b="1">
                <a:latin typeface="楷体" pitchFamily="49" charset="-122"/>
                <a:ea typeface="楷体" pitchFamily="49" charset="-122"/>
              </a:rPr>
              <a:t>是耶稣施洗的位置</a:t>
            </a:r>
            <a:r>
              <a:rPr lang="en-US" altLang="zh-CN" sz="1400" b="1">
                <a:latin typeface="楷体" pitchFamily="49" charset="-122"/>
                <a:ea typeface="楷体" pitchFamily="49" charset="-122"/>
              </a:rPr>
              <a:t>.</a:t>
            </a:r>
            <a:r>
              <a:rPr lang="zh-TW" altLang="en-US" sz="1400" b="1">
                <a:latin typeface="楷体" pitchFamily="49" charset="-122"/>
                <a:ea typeface="楷体" pitchFamily="49" charset="-122"/>
              </a:rPr>
              <a:t>圣经记</a:t>
            </a:r>
            <a:r>
              <a:rPr lang="en-US" sz="1400" b="1">
                <a:latin typeface="楷体" pitchFamily="49" charset="-122"/>
                <a:ea typeface="楷体" pitchFamily="49" charset="-122"/>
              </a:rPr>
              <a:t>载的位置尚未</a:t>
            </a:r>
            <a:r>
              <a:rPr lang="zh-TW" altLang="en-US" sz="1400" b="1">
                <a:latin typeface="楷体" pitchFamily="49" charset="-122"/>
                <a:ea typeface="楷体" pitchFamily="49" charset="-122"/>
              </a:rPr>
              <a:t>确</a:t>
            </a:r>
            <a:r>
              <a:rPr lang="en-US" sz="1400" b="1">
                <a:latin typeface="楷体" pitchFamily="49" charset="-122"/>
                <a:ea typeface="楷体" pitchFamily="49" charset="-122"/>
              </a:rPr>
              <a:t>定</a:t>
            </a:r>
            <a:r>
              <a:rPr lang="en-US" sz="1400" b="1" dirty="0">
                <a:latin typeface="楷体" pitchFamily="49" charset="-122"/>
                <a:ea typeface="楷体" pitchFamily="49" charset="-122"/>
              </a:rPr>
              <a:t>.</a:t>
            </a:r>
          </a:p>
        </p:txBody>
      </p:sp>
      <p:sp>
        <p:nvSpPr>
          <p:cNvPr id="21" name="矩形 20"/>
          <p:cNvSpPr/>
          <p:nvPr/>
        </p:nvSpPr>
        <p:spPr>
          <a:xfrm>
            <a:off x="0" y="-171400"/>
            <a:ext cx="5076056" cy="138499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wrap="square">
            <a:spAutoFit/>
          </a:bodyPr>
          <a:lstStyle/>
          <a:p>
            <a:r>
              <a:rPr lang="zh-TW" altLang="en-US" sz="2800" b="1">
                <a:solidFill>
                  <a:srgbClr val="FFFFFF"/>
                </a:solidFill>
                <a:latin typeface="楷体" pitchFamily="49" charset="-122"/>
                <a:ea typeface="楷体" pitchFamily="49" charset="-122"/>
              </a:rPr>
              <a:t>耶稣的受洗</a:t>
            </a:r>
            <a:endParaRPr lang="en-US" altLang="zh-TW" sz="2800" b="1" dirty="0">
              <a:solidFill>
                <a:srgbClr val="FFFFFF"/>
              </a:solidFill>
              <a:latin typeface="楷体" pitchFamily="49" charset="-122"/>
              <a:ea typeface="楷体" pitchFamily="49" charset="-122"/>
            </a:endParaRPr>
          </a:p>
          <a:p>
            <a:r>
              <a:rPr lang="zh-TW" altLang="en-US" sz="2800" b="1">
                <a:solidFill>
                  <a:srgbClr val="FFFFFF"/>
                </a:solidFill>
                <a:latin typeface="楷体" pitchFamily="49" charset="-122"/>
                <a:ea typeface="楷体" pitchFamily="49" charset="-122"/>
              </a:rPr>
              <a:t>          与受试探</a:t>
            </a:r>
            <a:endParaRPr lang="en-US" altLang="zh-TW" sz="2800" b="1" dirty="0">
              <a:solidFill>
                <a:srgbClr val="FFFFFF"/>
              </a:solidFill>
              <a:latin typeface="楷体" pitchFamily="49" charset="-122"/>
              <a:ea typeface="楷体" pitchFamily="49" charset="-122"/>
            </a:endParaRPr>
          </a:p>
          <a:p>
            <a:r>
              <a:rPr lang="en-US" altLang="zh-TW" sz="2800" b="1" dirty="0">
                <a:solidFill>
                  <a:srgbClr val="FFFFFF"/>
                </a:solidFill>
                <a:latin typeface="楷体" pitchFamily="49" charset="-122"/>
                <a:ea typeface="楷体" pitchFamily="49" charset="-122"/>
              </a:rPr>
              <a:t> </a:t>
            </a:r>
            <a:r>
              <a:rPr lang="zh-TW" altLang="en-US" sz="2800" b="1" dirty="0">
                <a:solidFill>
                  <a:srgbClr val="FFFFFF"/>
                </a:solidFill>
                <a:latin typeface="楷体" pitchFamily="49" charset="-122"/>
                <a:ea typeface="楷体" pitchFamily="49" charset="-122"/>
              </a:rPr>
              <a:t>          </a:t>
            </a:r>
            <a:r>
              <a:rPr lang="en-US" altLang="zh-TW" sz="2800" b="1" dirty="0">
                <a:solidFill>
                  <a:srgbClr val="FFFFFF"/>
                </a:solidFill>
                <a:latin typeface="楷体" pitchFamily="49" charset="-122"/>
                <a:ea typeface="楷体" pitchFamily="49" charset="-122"/>
              </a:rPr>
              <a:t>(3:23–4:11)</a:t>
            </a:r>
            <a:endParaRPr lang="zh-TW" altLang="en-US" sz="2800" dirty="0">
              <a:latin typeface="楷体" pitchFamily="49" charset="-122"/>
              <a:ea typeface="楷体" pitchFamily="49" charset="-122"/>
            </a:endParaRPr>
          </a:p>
        </p:txBody>
      </p:sp>
    </p:spTree>
  </p:cSld>
  <p:clrMapOvr>
    <a:overrideClrMapping bg1="lt1" tx1="dk1" bg2="lt2" tx2="dk2" accent1="accent1" accent2="accent2" accent3="accent3" accent4="accent4" accent5="accent5" accent6="accent6" hlink="hlink" folHlink="folHlink"/>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1248184359"/>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2"/>
          <p:cNvSpPr>
            <a:spLocks noGrp="1" noChangeArrowheads="1"/>
          </p:cNvSpPr>
          <p:nvPr>
            <p:ph type="ctrTitle"/>
          </p:nvPr>
        </p:nvSpPr>
        <p:spPr>
          <a:xfrm>
            <a:off x="1331913" y="533400"/>
            <a:ext cx="7507287" cy="990600"/>
          </a:xfrm>
        </p:spPr>
        <p:txBody>
          <a:bodyPr/>
          <a:lstStyle/>
          <a:p>
            <a:pPr eaLnBrk="1" hangingPunct="1"/>
            <a:r>
              <a:rPr lang="zh-CN" altLang="en-US" sz="2800" b="1">
                <a:latin typeface="Helvetica" charset="0"/>
                <a:ea typeface="ヒラギノ明朝 ProN W3" charset="0"/>
                <a:cs typeface="ヒラギノ明朝 ProN W3" charset="0"/>
              </a:rPr>
              <a:t>世上的事与这里的几段关键经文的对比</a:t>
            </a:r>
            <a:endParaRPr lang="en-US" altLang="zh-CN" sz="2000">
              <a:latin typeface="Helvetica" charset="0"/>
              <a:cs typeface="Times New Roman" charset="0"/>
            </a:endParaRPr>
          </a:p>
        </p:txBody>
      </p:sp>
      <p:pic>
        <p:nvPicPr>
          <p:cNvPr id="465922" name="Picture 21" descr="0-8091-4117-5"/>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609600" y="381000"/>
            <a:ext cx="1295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74275" name="Text Box 3"/>
          <p:cNvSpPr txBox="1">
            <a:spLocks noChangeArrowheads="1"/>
          </p:cNvSpPr>
          <p:nvPr/>
        </p:nvSpPr>
        <p:spPr bwMode="auto">
          <a:xfrm>
            <a:off x="2486025" y="1557338"/>
            <a:ext cx="2590800" cy="719137"/>
          </a:xfrm>
          <a:prstGeom prst="rect">
            <a:avLst/>
          </a:prstGeom>
          <a:gradFill rotWithShape="0">
            <a:gsLst>
              <a:gs pos="0">
                <a:srgbClr val="760000"/>
              </a:gs>
              <a:gs pos="50000">
                <a:srgbClr val="FF0000"/>
              </a:gs>
              <a:gs pos="100000">
                <a:srgbClr val="760000"/>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defRPr/>
            </a:pPr>
            <a:r>
              <a:rPr lang="zh-CN" altLang="en-US" b="1">
                <a:solidFill>
                  <a:srgbClr val="F8F8F8"/>
                </a:solidFill>
                <a:effectLst>
                  <a:outerShdw blurRad="38100" dist="38100" dir="2700000" algn="tl">
                    <a:srgbClr val="000000"/>
                  </a:outerShdw>
                </a:effectLst>
                <a:ea typeface="华文细黑" charset="0"/>
                <a:cs typeface="华文细黑" charset="0"/>
              </a:rPr>
              <a:t>试</a:t>
            </a:r>
            <a:r>
              <a:rPr lang="zh-CN" altLang="en-US" b="1">
                <a:solidFill>
                  <a:srgbClr val="F8F8F8"/>
                </a:solidFill>
                <a:effectLst>
                  <a:outerShdw blurRad="38100" dist="38100" dir="2700000" algn="tl">
                    <a:srgbClr val="000000"/>
                  </a:outerShdw>
                </a:effectLst>
              </a:rPr>
              <a:t>探的</a:t>
            </a:r>
            <a:endParaRPr lang="en-US" altLang="zh-CN" b="1">
              <a:solidFill>
                <a:srgbClr val="F8F8F8"/>
              </a:solidFill>
              <a:effectLst>
                <a:outerShdw blurRad="38100" dist="38100" dir="2700000" algn="tl">
                  <a:srgbClr val="000000"/>
                </a:outerShdw>
              </a:effectLst>
            </a:endParaRPr>
          </a:p>
          <a:p>
            <a:pPr algn="ctr" eaLnBrk="1" hangingPunct="1">
              <a:defRPr/>
            </a:pPr>
            <a:r>
              <a:rPr lang="zh-CN" altLang="en-US" b="1">
                <a:solidFill>
                  <a:srgbClr val="F8F8F8"/>
                </a:solidFill>
                <a:effectLst>
                  <a:outerShdw blurRad="38100" dist="38100" dir="2700000" algn="tl">
                    <a:srgbClr val="000000"/>
                  </a:outerShdw>
                </a:effectLst>
              </a:rPr>
              <a:t>源</a:t>
            </a:r>
            <a:r>
              <a:rPr lang="zh-CN" altLang="en-US" b="1">
                <a:solidFill>
                  <a:srgbClr val="F8F8F8"/>
                </a:solidFill>
                <a:effectLst>
                  <a:outerShdw blurRad="38100" dist="38100" dir="2700000" algn="tl">
                    <a:srgbClr val="000000"/>
                  </a:outerShdw>
                </a:effectLst>
                <a:ea typeface="华文细黑" charset="0"/>
                <a:cs typeface="华文细黑" charset="0"/>
              </a:rPr>
              <a:t>头</a:t>
            </a:r>
            <a:endParaRPr lang="en-US" altLang="zh-CN" b="1">
              <a:solidFill>
                <a:srgbClr val="F8F8F8"/>
              </a:solidFill>
              <a:effectLst>
                <a:outerShdw blurRad="38100" dist="38100" dir="2700000" algn="tl">
                  <a:srgbClr val="000000"/>
                </a:outerShdw>
              </a:effectLst>
            </a:endParaRPr>
          </a:p>
          <a:p>
            <a:pPr algn="ctr" eaLnBrk="1" hangingPunct="1">
              <a:defRPr/>
            </a:pPr>
            <a:endParaRPr lang="en-US" altLang="zh-CN" b="1">
              <a:solidFill>
                <a:srgbClr val="F8F8F8"/>
              </a:solidFill>
              <a:effectLst>
                <a:outerShdw blurRad="38100" dist="38100" dir="2700000" algn="tl">
                  <a:srgbClr val="000000"/>
                </a:outerShdw>
              </a:effectLst>
            </a:endParaRPr>
          </a:p>
        </p:txBody>
      </p:sp>
      <p:sp>
        <p:nvSpPr>
          <p:cNvPr id="1974277" name="Text Box 5"/>
          <p:cNvSpPr txBox="1">
            <a:spLocks noChangeArrowheads="1"/>
          </p:cNvSpPr>
          <p:nvPr/>
        </p:nvSpPr>
        <p:spPr bwMode="auto">
          <a:xfrm>
            <a:off x="5029200" y="1565275"/>
            <a:ext cx="1800225"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defRPr/>
            </a:pPr>
            <a:r>
              <a:rPr lang="zh-CN" altLang="en-US" b="1">
                <a:solidFill>
                  <a:srgbClr val="F8F8F8"/>
                </a:solidFill>
                <a:effectLst>
                  <a:outerShdw blurRad="38100" dist="38100" dir="2700000" algn="tl">
                    <a:srgbClr val="000000"/>
                  </a:outerShdw>
                </a:effectLst>
              </a:rPr>
              <a:t>夏娃</a:t>
            </a:r>
            <a:br>
              <a:rPr lang="en-US" altLang="ja-JP" b="1">
                <a:solidFill>
                  <a:srgbClr val="F8F8F8"/>
                </a:solidFill>
                <a:effectLst>
                  <a:outerShdw blurRad="38100" dist="38100" dir="2700000" algn="tl">
                    <a:srgbClr val="000000"/>
                  </a:outerShdw>
                </a:effectLst>
              </a:rPr>
            </a:br>
            <a:r>
              <a:rPr lang="en-US" altLang="ja-JP" b="1">
                <a:solidFill>
                  <a:srgbClr val="F8F8F8"/>
                </a:solidFill>
                <a:effectLst>
                  <a:outerShdw blurRad="38100" dist="38100" dir="2700000" algn="tl">
                    <a:srgbClr val="000000"/>
                  </a:outerShdw>
                </a:effectLst>
              </a:rPr>
              <a:t>(</a:t>
            </a:r>
            <a:r>
              <a:rPr lang="zh-CN" altLang="en-US" b="1">
                <a:solidFill>
                  <a:srgbClr val="F8F8F8"/>
                </a:solidFill>
                <a:effectLst>
                  <a:outerShdw blurRad="38100" dist="38100" dir="2700000" algn="tl">
                    <a:srgbClr val="000000"/>
                  </a:outerShdw>
                </a:effectLst>
              </a:rPr>
              <a:t>创</a:t>
            </a:r>
            <a:r>
              <a:rPr lang="ja-JP" altLang="en-US" b="1">
                <a:solidFill>
                  <a:srgbClr val="F8F8F8"/>
                </a:solidFill>
                <a:effectLst>
                  <a:outerShdw blurRad="38100" dist="38100" dir="2700000" algn="tl">
                    <a:srgbClr val="000000"/>
                  </a:outerShdw>
                </a:effectLst>
              </a:rPr>
              <a:t> </a:t>
            </a:r>
            <a:r>
              <a:rPr lang="en-US" altLang="ja-JP" b="1">
                <a:solidFill>
                  <a:srgbClr val="F8F8F8"/>
                </a:solidFill>
                <a:effectLst>
                  <a:outerShdw blurRad="38100" dist="38100" dir="2700000" algn="tl">
                    <a:srgbClr val="000000"/>
                  </a:outerShdw>
                </a:effectLst>
              </a:rPr>
              <a:t>3)</a:t>
            </a:r>
            <a:endParaRPr lang="en-US" altLang="zh-CN" sz="1600" b="1" i="1">
              <a:solidFill>
                <a:srgbClr val="F8F8F8"/>
              </a:solidFill>
              <a:effectLst>
                <a:outerShdw blurRad="38100" dist="38100" dir="2700000" algn="tl">
                  <a:srgbClr val="000000"/>
                </a:outerShdw>
              </a:effectLst>
              <a:latin typeface="Times New Roman" charset="0"/>
            </a:endParaRPr>
          </a:p>
        </p:txBody>
      </p:sp>
      <p:sp>
        <p:nvSpPr>
          <p:cNvPr id="1974278" name="Text Box 6"/>
          <p:cNvSpPr txBox="1">
            <a:spLocks noChangeArrowheads="1"/>
          </p:cNvSpPr>
          <p:nvPr/>
        </p:nvSpPr>
        <p:spPr bwMode="auto">
          <a:xfrm>
            <a:off x="2286000" y="2424113"/>
            <a:ext cx="274320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不属神的欲望</a:t>
            </a:r>
            <a:endParaRPr lang="en-US" altLang="zh-CN"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婚外情</a:t>
            </a:r>
            <a:endParaRPr lang="en-US" altLang="ja-JP" sz="1800" b="1">
              <a:solidFill>
                <a:srgbClr val="F8F8F8"/>
              </a:solidFill>
            </a:endParaRPr>
          </a:p>
          <a:p>
            <a:pPr eaLnBrk="1" hangingPunct="1"/>
            <a:r>
              <a:rPr lang="en-US" altLang="zh-CN" sz="1800" b="1">
                <a:solidFill>
                  <a:srgbClr val="F8F8F8"/>
                </a:solidFill>
              </a:rPr>
              <a:t>• </a:t>
            </a:r>
            <a:r>
              <a:rPr lang="zh-CN" altLang="en-US" sz="1800" b="1">
                <a:solidFill>
                  <a:srgbClr val="F8F8F8"/>
                </a:solidFill>
                <a:ea typeface="华文细黑" charset="0"/>
                <a:cs typeface="华文细黑" charset="0"/>
              </a:rPr>
              <a:t>贪食</a:t>
            </a:r>
            <a:endParaRPr lang="ja-JP" altLang="en-US"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其它</a:t>
            </a:r>
            <a:endParaRPr lang="en-US" altLang="zh-CN" sz="1400" b="1" i="1">
              <a:solidFill>
                <a:srgbClr val="F8F8F8"/>
              </a:solidFill>
              <a:latin typeface="Times New Roman" charset="0"/>
            </a:endParaRPr>
          </a:p>
        </p:txBody>
      </p:sp>
      <p:sp>
        <p:nvSpPr>
          <p:cNvPr id="1974279" name="Text Box 7"/>
          <p:cNvSpPr txBox="1">
            <a:spLocks noChangeArrowheads="1"/>
          </p:cNvSpPr>
          <p:nvPr/>
        </p:nvSpPr>
        <p:spPr bwMode="auto">
          <a:xfrm>
            <a:off x="5029200" y="2424113"/>
            <a:ext cx="18002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ja-JP" altLang="en-US" sz="1800" b="1">
                <a:solidFill>
                  <a:srgbClr val="F8F8F8"/>
                </a:solidFill>
              </a:rPr>
              <a:t>“</a:t>
            </a:r>
            <a:r>
              <a:rPr lang="ja-JP" altLang="en-US" b="1">
                <a:solidFill>
                  <a:srgbClr val="F8F8F8"/>
                </a:solidFill>
              </a:rPr>
              <a:t>好作食物</a:t>
            </a:r>
            <a:r>
              <a:rPr lang="ja-JP" altLang="en-US" sz="1800" b="1">
                <a:solidFill>
                  <a:srgbClr val="F8F8F8"/>
                </a:solidFill>
              </a:rPr>
              <a:t>”</a:t>
            </a:r>
            <a:endParaRPr lang="en-US" altLang="zh-CN" sz="1800" b="1">
              <a:solidFill>
                <a:srgbClr val="F8F8F8"/>
              </a:solidFill>
            </a:endParaRPr>
          </a:p>
        </p:txBody>
      </p:sp>
      <p:sp>
        <p:nvSpPr>
          <p:cNvPr id="1974280" name="Text Box 8"/>
          <p:cNvSpPr txBox="1">
            <a:spLocks noChangeArrowheads="1"/>
          </p:cNvSpPr>
          <p:nvPr/>
        </p:nvSpPr>
        <p:spPr bwMode="auto">
          <a:xfrm>
            <a:off x="2286000" y="3887788"/>
            <a:ext cx="259080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ea typeface="华文细黑" charset="0"/>
                <a:cs typeface="华文细黑" charset="0"/>
              </a:rPr>
              <a:t>贪</a:t>
            </a:r>
            <a:r>
              <a:rPr lang="zh-CN" altLang="en-US" sz="1800" b="1">
                <a:solidFill>
                  <a:srgbClr val="F8F8F8"/>
                </a:solidFill>
              </a:rPr>
              <a:t>婪</a:t>
            </a:r>
            <a:br>
              <a:rPr lang="en-US" altLang="ja-JP" sz="1800" b="1">
                <a:solidFill>
                  <a:srgbClr val="F8F8F8"/>
                </a:solidFill>
              </a:rPr>
            </a:br>
            <a:r>
              <a:rPr lang="en-US" altLang="ja-JP" sz="1800" b="1">
                <a:solidFill>
                  <a:srgbClr val="F8F8F8"/>
                </a:solidFill>
              </a:rPr>
              <a:t>(</a:t>
            </a:r>
            <a:r>
              <a:rPr lang="zh-CN" altLang="en-US" sz="1800" b="1">
                <a:solidFill>
                  <a:srgbClr val="F8F8F8"/>
                </a:solidFill>
              </a:rPr>
              <a:t>第十</a:t>
            </a:r>
            <a:r>
              <a:rPr lang="zh-CN" altLang="en-US" sz="1800" b="1">
                <a:solidFill>
                  <a:srgbClr val="F8F8F8"/>
                </a:solidFill>
                <a:ea typeface="华文细黑" charset="0"/>
                <a:cs typeface="华文细黑" charset="0"/>
              </a:rPr>
              <a:t>诫</a:t>
            </a:r>
            <a:r>
              <a:rPr lang="en-US" altLang="ja-JP" sz="1800" b="1">
                <a:solidFill>
                  <a:srgbClr val="F8F8F8"/>
                </a:solidFill>
              </a:rPr>
              <a:t>)</a:t>
            </a:r>
            <a:endParaRPr lang="en-US" altLang="zh-CN" sz="1400" b="1" i="1">
              <a:solidFill>
                <a:srgbClr val="F8F8F8"/>
              </a:solidFill>
              <a:latin typeface="Times New Roman" charset="0"/>
            </a:endParaRPr>
          </a:p>
        </p:txBody>
      </p:sp>
      <p:sp>
        <p:nvSpPr>
          <p:cNvPr id="1974281" name="Text Box 9"/>
          <p:cNvSpPr txBox="1">
            <a:spLocks noChangeArrowheads="1"/>
          </p:cNvSpPr>
          <p:nvPr/>
        </p:nvSpPr>
        <p:spPr bwMode="auto">
          <a:xfrm>
            <a:off x="5029200" y="3887788"/>
            <a:ext cx="18002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ja-JP" altLang="en-US" sz="1800" b="1">
                <a:solidFill>
                  <a:srgbClr val="F8F8F8"/>
                </a:solidFill>
              </a:rPr>
              <a:t>“</a:t>
            </a:r>
            <a:r>
              <a:rPr lang="zh-CN" altLang="en-US" b="1">
                <a:solidFill>
                  <a:srgbClr val="F8F8F8"/>
                </a:solidFill>
                <a:ea typeface="SimSun" charset="0"/>
                <a:cs typeface="SimSun" charset="0"/>
              </a:rPr>
              <a:t>悦人的眼目</a:t>
            </a:r>
            <a:r>
              <a:rPr lang="ja-JP" altLang="en-US" sz="1800" b="1">
                <a:solidFill>
                  <a:srgbClr val="F8F8F8"/>
                </a:solidFill>
              </a:rPr>
              <a:t>”</a:t>
            </a:r>
            <a:endParaRPr lang="en-US" altLang="zh-CN" sz="1800" b="1">
              <a:solidFill>
                <a:srgbClr val="F8F8F8"/>
              </a:solidFill>
            </a:endParaRPr>
          </a:p>
        </p:txBody>
      </p:sp>
      <p:sp>
        <p:nvSpPr>
          <p:cNvPr id="1974282" name="Text Box 10"/>
          <p:cNvSpPr txBox="1">
            <a:spLocks noChangeArrowheads="1"/>
          </p:cNvSpPr>
          <p:nvPr/>
        </p:nvSpPr>
        <p:spPr bwMode="auto">
          <a:xfrm>
            <a:off x="2286000" y="4995863"/>
            <a:ext cx="2590800" cy="14773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ea typeface="华文细黑" charset="0"/>
                <a:cs typeface="华文细黑" charset="0"/>
              </a:rPr>
              <a:t>骄</a:t>
            </a:r>
            <a:r>
              <a:rPr lang="zh-CN" altLang="en-US" sz="1800" b="1">
                <a:solidFill>
                  <a:srgbClr val="F8F8F8"/>
                </a:solidFill>
              </a:rPr>
              <a:t>傲和自夸</a:t>
            </a:r>
            <a:endParaRPr lang="en-US" altLang="zh-CN"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工作</a:t>
            </a:r>
            <a:endParaRPr lang="ja-JP" altLang="en-US"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地位</a:t>
            </a:r>
            <a:endParaRPr lang="en-US" altLang="ja-JP"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属世的成就</a:t>
            </a:r>
            <a:endParaRPr lang="en-US" altLang="ja-JP" sz="1800" b="1">
              <a:solidFill>
                <a:srgbClr val="F8F8F8"/>
              </a:solidFill>
            </a:endParaRPr>
          </a:p>
          <a:p>
            <a:pPr eaLnBrk="1" hangingPunct="1"/>
            <a:r>
              <a:rPr lang="en-US" altLang="zh-CN" sz="1800" b="1">
                <a:solidFill>
                  <a:srgbClr val="F8F8F8"/>
                </a:solidFill>
              </a:rPr>
              <a:t>• </a:t>
            </a:r>
            <a:r>
              <a:rPr lang="zh-CN" altLang="en-US" sz="1800" b="1">
                <a:solidFill>
                  <a:srgbClr val="F8F8F8"/>
                </a:solidFill>
              </a:rPr>
              <a:t>其它</a:t>
            </a:r>
            <a:endParaRPr lang="zh-CN" altLang="en-US" sz="1400" b="1" i="1">
              <a:solidFill>
                <a:srgbClr val="F8F8F8"/>
              </a:solidFill>
              <a:latin typeface="Times New Roman" charset="0"/>
            </a:endParaRPr>
          </a:p>
        </p:txBody>
      </p:sp>
      <p:sp>
        <p:nvSpPr>
          <p:cNvPr id="1974283" name="Text Box 11"/>
          <p:cNvSpPr txBox="1">
            <a:spLocks noChangeArrowheads="1"/>
          </p:cNvSpPr>
          <p:nvPr/>
        </p:nvSpPr>
        <p:spPr bwMode="auto">
          <a:xfrm>
            <a:off x="4932363" y="4995863"/>
            <a:ext cx="19907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ja-JP" altLang="en-US" sz="1800" b="1">
                <a:solidFill>
                  <a:srgbClr val="F8F8F8"/>
                </a:solidFill>
              </a:rPr>
              <a:t>“</a:t>
            </a:r>
            <a:r>
              <a:rPr lang="zh-CN" altLang="en-US" b="1">
                <a:solidFill>
                  <a:srgbClr val="F8F8F8"/>
                </a:solidFill>
                <a:ea typeface="SimSun" charset="0"/>
                <a:cs typeface="SimSun" charset="0"/>
              </a:rPr>
              <a:t>能使人有智慧</a:t>
            </a:r>
            <a:r>
              <a:rPr lang="ja-JP" altLang="en-US" sz="1800" b="1">
                <a:solidFill>
                  <a:srgbClr val="F8F8F8"/>
                </a:solidFill>
              </a:rPr>
              <a:t>”</a:t>
            </a:r>
            <a:endParaRPr lang="en-US" altLang="zh-CN" sz="1800" b="1">
              <a:solidFill>
                <a:srgbClr val="F8F8F8"/>
              </a:solidFill>
            </a:endParaRPr>
          </a:p>
        </p:txBody>
      </p:sp>
      <p:sp>
        <p:nvSpPr>
          <p:cNvPr id="1974287" name="Text Box 15"/>
          <p:cNvSpPr txBox="1">
            <a:spLocks noChangeArrowheads="1"/>
          </p:cNvSpPr>
          <p:nvPr/>
        </p:nvSpPr>
        <p:spPr bwMode="auto">
          <a:xfrm>
            <a:off x="381000" y="1565275"/>
            <a:ext cx="21336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defRPr/>
            </a:pPr>
            <a:r>
              <a:rPr lang="zh-CN" altLang="en-US" b="1">
                <a:solidFill>
                  <a:srgbClr val="F8F8F8"/>
                </a:solidFill>
                <a:effectLst>
                  <a:outerShdw blurRad="38100" dist="38100" dir="2700000" algn="tl">
                    <a:srgbClr val="000000"/>
                  </a:outerShdw>
                </a:effectLst>
              </a:rPr>
              <a:t>世界</a:t>
            </a:r>
            <a:r>
              <a:rPr lang="en-US" altLang="ja-JP" b="1">
                <a:solidFill>
                  <a:srgbClr val="F8F8F8"/>
                </a:solidFill>
                <a:effectLst>
                  <a:outerShdw blurRad="38100" dist="38100" dir="2700000" algn="tl">
                    <a:srgbClr val="000000"/>
                  </a:outerShdw>
                </a:effectLst>
              </a:rPr>
              <a:t> </a:t>
            </a:r>
            <a:br>
              <a:rPr lang="en-US" altLang="ja-JP" b="1">
                <a:solidFill>
                  <a:srgbClr val="F8F8F8"/>
                </a:solidFill>
                <a:effectLst>
                  <a:outerShdw blurRad="38100" dist="38100" dir="2700000" algn="tl">
                    <a:srgbClr val="000000"/>
                  </a:outerShdw>
                </a:effectLst>
              </a:rPr>
            </a:br>
            <a:r>
              <a:rPr lang="en-US" altLang="ja-JP" b="1">
                <a:solidFill>
                  <a:srgbClr val="F8F8F8"/>
                </a:solidFill>
                <a:effectLst>
                  <a:outerShdw blurRad="38100" dist="38100" dir="2700000" algn="tl">
                    <a:srgbClr val="000000"/>
                  </a:outerShdw>
                </a:effectLst>
              </a:rPr>
              <a:t>(</a:t>
            </a:r>
            <a:r>
              <a:rPr lang="zh-CN" altLang="en-US" b="1">
                <a:solidFill>
                  <a:srgbClr val="F8F8F8"/>
                </a:solidFill>
                <a:effectLst>
                  <a:outerShdw blurRad="38100" dist="38100" dir="2700000" algn="tl">
                    <a:srgbClr val="000000"/>
                  </a:outerShdw>
                </a:effectLst>
              </a:rPr>
              <a:t>约一</a:t>
            </a:r>
            <a:r>
              <a:rPr lang="ja-JP" altLang="en-US" b="1">
                <a:solidFill>
                  <a:srgbClr val="F8F8F8"/>
                </a:solidFill>
                <a:effectLst>
                  <a:outerShdw blurRad="38100" dist="38100" dir="2700000" algn="tl">
                    <a:srgbClr val="000000"/>
                  </a:outerShdw>
                </a:effectLst>
              </a:rPr>
              <a:t> </a:t>
            </a:r>
            <a:r>
              <a:rPr lang="en-US" altLang="ja-JP" b="1">
                <a:solidFill>
                  <a:srgbClr val="F8F8F8"/>
                </a:solidFill>
                <a:effectLst>
                  <a:outerShdw blurRad="38100" dist="38100" dir="2700000" algn="tl">
                    <a:srgbClr val="000000"/>
                  </a:outerShdw>
                </a:effectLst>
              </a:rPr>
              <a:t>2:15-16)</a:t>
            </a:r>
            <a:endParaRPr lang="en-US" altLang="zh-CN" sz="1600" b="1" i="1">
              <a:solidFill>
                <a:srgbClr val="F8F8F8"/>
              </a:solidFill>
              <a:effectLst>
                <a:outerShdw blurRad="38100" dist="38100" dir="2700000" algn="tl">
                  <a:srgbClr val="000000"/>
                </a:outerShdw>
              </a:effectLst>
              <a:latin typeface="Times New Roman" charset="0"/>
            </a:endParaRPr>
          </a:p>
        </p:txBody>
      </p:sp>
      <p:sp>
        <p:nvSpPr>
          <p:cNvPr id="1974288" name="Text Box 16"/>
          <p:cNvSpPr txBox="1">
            <a:spLocks noChangeArrowheads="1"/>
          </p:cNvSpPr>
          <p:nvPr/>
        </p:nvSpPr>
        <p:spPr bwMode="auto">
          <a:xfrm>
            <a:off x="457200" y="2424113"/>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“肉体的情欲</a:t>
            </a:r>
            <a:r>
              <a:rPr lang="en-US" altLang="zh-CN" sz="1800" b="1">
                <a:solidFill>
                  <a:srgbClr val="F8F8F8"/>
                </a:solidFill>
              </a:rPr>
              <a:t>”</a:t>
            </a:r>
            <a:endParaRPr lang="zh-CN" altLang="en-US" sz="1400" b="1" i="1">
              <a:solidFill>
                <a:srgbClr val="F8F8F8"/>
              </a:solidFill>
              <a:latin typeface="Times New Roman" charset="0"/>
            </a:endParaRPr>
          </a:p>
        </p:txBody>
      </p:sp>
      <p:sp>
        <p:nvSpPr>
          <p:cNvPr id="1974289" name="Text Box 17"/>
          <p:cNvSpPr txBox="1">
            <a:spLocks noChangeArrowheads="1"/>
          </p:cNvSpPr>
          <p:nvPr/>
        </p:nvSpPr>
        <p:spPr bwMode="auto">
          <a:xfrm>
            <a:off x="457200" y="3887788"/>
            <a:ext cx="20574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“眼目的情欲</a:t>
            </a:r>
            <a:r>
              <a:rPr lang="en-US" altLang="zh-CN" sz="1800" b="1">
                <a:solidFill>
                  <a:srgbClr val="F8F8F8"/>
                </a:solidFill>
              </a:rPr>
              <a:t>”</a:t>
            </a:r>
            <a:endParaRPr lang="zh-CN" altLang="en-US" sz="1400" b="1" i="1">
              <a:solidFill>
                <a:srgbClr val="F8F8F8"/>
              </a:solidFill>
              <a:latin typeface="Times New Roman" charset="0"/>
            </a:endParaRPr>
          </a:p>
        </p:txBody>
      </p:sp>
      <p:sp>
        <p:nvSpPr>
          <p:cNvPr id="1974290" name="Text Box 18"/>
          <p:cNvSpPr txBox="1">
            <a:spLocks noChangeArrowheads="1"/>
          </p:cNvSpPr>
          <p:nvPr/>
        </p:nvSpPr>
        <p:spPr bwMode="auto">
          <a:xfrm>
            <a:off x="457200" y="4995863"/>
            <a:ext cx="1828800"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今生的</a:t>
            </a:r>
            <a:r>
              <a:rPr lang="zh-CN" altLang="en-US" sz="1800" b="1">
                <a:solidFill>
                  <a:srgbClr val="F8F8F8"/>
                </a:solidFill>
                <a:ea typeface="华文细黑" charset="0"/>
                <a:cs typeface="华文细黑" charset="0"/>
              </a:rPr>
              <a:t>骄</a:t>
            </a:r>
            <a:r>
              <a:rPr lang="zh-CN" altLang="en-US" sz="1800" b="1">
                <a:solidFill>
                  <a:srgbClr val="F8F8F8"/>
                </a:solidFill>
              </a:rPr>
              <a:t>傲</a:t>
            </a:r>
            <a:endParaRPr lang="zh-CN" altLang="en-US" sz="1400" b="1" i="1">
              <a:solidFill>
                <a:srgbClr val="F8F8F8"/>
              </a:solidFill>
              <a:latin typeface="Times New Roman" charset="0"/>
            </a:endParaRPr>
          </a:p>
        </p:txBody>
      </p:sp>
      <p:sp>
        <p:nvSpPr>
          <p:cNvPr id="1974294" name="Text Box 22"/>
          <p:cNvSpPr txBox="1">
            <a:spLocks noChangeArrowheads="1"/>
          </p:cNvSpPr>
          <p:nvPr/>
        </p:nvSpPr>
        <p:spPr bwMode="auto">
          <a:xfrm>
            <a:off x="6781800" y="1565275"/>
            <a:ext cx="1981200" cy="707886"/>
          </a:xfrm>
          <a:prstGeom prst="rect">
            <a:avLst/>
          </a:prstGeom>
          <a:gradFill rotWithShape="0">
            <a:gsLst>
              <a:gs pos="0">
                <a:srgbClr val="FF0000">
                  <a:gamma/>
                  <a:shade val="46275"/>
                  <a:invGamma/>
                </a:srgbClr>
              </a:gs>
              <a:gs pos="50000">
                <a:srgbClr val="FF0000"/>
              </a:gs>
              <a:gs pos="100000">
                <a:srgbClr val="FF0000">
                  <a:gamma/>
                  <a:shade val="46275"/>
                  <a:invGamma/>
                </a:srgbClr>
              </a:gs>
            </a:gsLst>
            <a:lin ang="5400000" scaled="1"/>
          </a:gradFill>
          <a:ln w="9525">
            <a:noFill/>
            <a:miter lim="800000"/>
            <a:headEnd/>
            <a:tailEnd/>
          </a:ln>
          <a:effec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37931725" indent="-37474525" eaLnBrk="0" hangingPunct="0">
              <a:defRPr sz="2000">
                <a:solidFill>
                  <a:schemeClr val="tx1"/>
                </a:solidFill>
                <a:latin typeface="Arial" charset="0"/>
                <a:ea typeface="ＭＳ Ｐゴシック" charset="0"/>
              </a:defRPr>
            </a:lvl2pPr>
            <a:lvl3pPr eaLnBrk="0" hangingPunct="0">
              <a:defRPr sz="2000">
                <a:solidFill>
                  <a:schemeClr val="tx1"/>
                </a:solidFill>
                <a:latin typeface="Arial" charset="0"/>
                <a:ea typeface="ＭＳ Ｐゴシック" charset="0"/>
              </a:defRPr>
            </a:lvl3pPr>
            <a:lvl4pPr eaLnBrk="0" hangingPunct="0">
              <a:defRPr sz="2000">
                <a:solidFill>
                  <a:schemeClr val="tx1"/>
                </a:solidFill>
                <a:latin typeface="Arial" charset="0"/>
                <a:ea typeface="ＭＳ Ｐゴシック" charset="0"/>
              </a:defRPr>
            </a:lvl4pPr>
            <a:lvl5pPr eaLnBrk="0" hangingPunct="0">
              <a:defRPr sz="2000">
                <a:solidFill>
                  <a:schemeClr val="tx1"/>
                </a:solidFill>
                <a:latin typeface="Arial" charset="0"/>
                <a:ea typeface="ＭＳ Ｐゴシック" charset="0"/>
              </a:defRPr>
            </a:lvl5pPr>
            <a:lvl6pPr marL="457200" eaLnBrk="0" fontAlgn="base" hangingPunct="0">
              <a:spcBef>
                <a:spcPct val="0"/>
              </a:spcBef>
              <a:spcAft>
                <a:spcPct val="0"/>
              </a:spcAft>
              <a:defRPr sz="2000">
                <a:solidFill>
                  <a:schemeClr val="tx1"/>
                </a:solidFill>
                <a:latin typeface="Arial" charset="0"/>
                <a:ea typeface="ＭＳ Ｐゴシック" charset="0"/>
              </a:defRPr>
            </a:lvl6pPr>
            <a:lvl7pPr marL="914400" eaLnBrk="0" fontAlgn="base" hangingPunct="0">
              <a:spcBef>
                <a:spcPct val="0"/>
              </a:spcBef>
              <a:spcAft>
                <a:spcPct val="0"/>
              </a:spcAft>
              <a:defRPr sz="2000">
                <a:solidFill>
                  <a:schemeClr val="tx1"/>
                </a:solidFill>
                <a:latin typeface="Arial" charset="0"/>
                <a:ea typeface="ＭＳ Ｐゴシック" charset="0"/>
              </a:defRPr>
            </a:lvl7pPr>
            <a:lvl8pPr marL="1371600" eaLnBrk="0" fontAlgn="base" hangingPunct="0">
              <a:spcBef>
                <a:spcPct val="0"/>
              </a:spcBef>
              <a:spcAft>
                <a:spcPct val="0"/>
              </a:spcAft>
              <a:defRPr sz="2000">
                <a:solidFill>
                  <a:schemeClr val="tx1"/>
                </a:solidFill>
                <a:latin typeface="Arial" charset="0"/>
                <a:ea typeface="ＭＳ Ｐゴシック" charset="0"/>
              </a:defRPr>
            </a:lvl8pPr>
            <a:lvl9pPr marL="1828800" eaLnBrk="0" fontAlgn="base" hangingPunct="0">
              <a:spcBef>
                <a:spcPct val="0"/>
              </a:spcBef>
              <a:spcAft>
                <a:spcPct val="0"/>
              </a:spcAft>
              <a:defRPr sz="2000">
                <a:solidFill>
                  <a:schemeClr val="tx1"/>
                </a:solidFill>
                <a:latin typeface="Arial" charset="0"/>
                <a:ea typeface="ＭＳ Ｐゴシック" charset="0"/>
              </a:defRPr>
            </a:lvl9pPr>
          </a:lstStyle>
          <a:p>
            <a:pPr algn="ctr" eaLnBrk="1" hangingPunct="1">
              <a:defRPr/>
            </a:pPr>
            <a:r>
              <a:rPr lang="zh-CN" altLang="en-US" b="1">
                <a:solidFill>
                  <a:srgbClr val="F8F8F8"/>
                </a:solidFill>
                <a:effectLst>
                  <a:outerShdw blurRad="38100" dist="38100" dir="2700000" algn="tl">
                    <a:srgbClr val="000000"/>
                  </a:outerShdw>
                </a:effectLst>
              </a:rPr>
              <a:t>基督</a:t>
            </a:r>
            <a:br>
              <a:rPr lang="en-US" altLang="ja-JP" b="1">
                <a:solidFill>
                  <a:srgbClr val="F8F8F8"/>
                </a:solidFill>
                <a:effectLst>
                  <a:outerShdw blurRad="38100" dist="38100" dir="2700000" algn="tl">
                    <a:srgbClr val="000000"/>
                  </a:outerShdw>
                </a:effectLst>
              </a:rPr>
            </a:br>
            <a:r>
              <a:rPr lang="en-US" altLang="ja-JP" b="1">
                <a:solidFill>
                  <a:srgbClr val="F8F8F8"/>
                </a:solidFill>
                <a:effectLst>
                  <a:outerShdw blurRad="38100" dist="38100" dir="2700000" algn="tl">
                    <a:srgbClr val="000000"/>
                  </a:outerShdw>
                </a:effectLst>
              </a:rPr>
              <a:t>(</a:t>
            </a:r>
            <a:r>
              <a:rPr lang="zh-CN" altLang="en-US" b="1">
                <a:solidFill>
                  <a:srgbClr val="F8F8F8"/>
                </a:solidFill>
                <a:effectLst>
                  <a:outerShdw blurRad="38100" dist="38100" dir="2700000" algn="tl">
                    <a:srgbClr val="000000"/>
                  </a:outerShdw>
                </a:effectLst>
              </a:rPr>
              <a:t>太</a:t>
            </a:r>
            <a:r>
              <a:rPr lang="ja-JP" altLang="en-US" b="1">
                <a:solidFill>
                  <a:srgbClr val="F8F8F8"/>
                </a:solidFill>
                <a:effectLst>
                  <a:outerShdw blurRad="38100" dist="38100" dir="2700000" algn="tl">
                    <a:srgbClr val="000000"/>
                  </a:outerShdw>
                </a:effectLst>
              </a:rPr>
              <a:t> </a:t>
            </a:r>
            <a:r>
              <a:rPr lang="en-US" altLang="ja-JP" b="1">
                <a:solidFill>
                  <a:srgbClr val="F8F8F8"/>
                </a:solidFill>
                <a:effectLst>
                  <a:outerShdw blurRad="38100" dist="38100" dir="2700000" algn="tl">
                    <a:srgbClr val="000000"/>
                  </a:outerShdw>
                </a:effectLst>
              </a:rPr>
              <a:t>4)</a:t>
            </a:r>
            <a:endParaRPr lang="en-US" altLang="zh-CN" sz="1600" b="1" i="1">
              <a:solidFill>
                <a:srgbClr val="F8F8F8"/>
              </a:solidFill>
              <a:effectLst>
                <a:outerShdw blurRad="38100" dist="38100" dir="2700000" algn="tl">
                  <a:srgbClr val="000000"/>
                </a:outerShdw>
              </a:effectLst>
              <a:latin typeface="Times New Roman" charset="0"/>
            </a:endParaRPr>
          </a:p>
        </p:txBody>
      </p:sp>
      <p:sp>
        <p:nvSpPr>
          <p:cNvPr id="1974295" name="Text Box 23"/>
          <p:cNvSpPr txBox="1">
            <a:spLocks noChangeArrowheads="1"/>
          </p:cNvSpPr>
          <p:nvPr/>
        </p:nvSpPr>
        <p:spPr bwMode="auto">
          <a:xfrm>
            <a:off x="6859588" y="2424113"/>
            <a:ext cx="21050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400" b="1" i="1">
                <a:solidFill>
                  <a:srgbClr val="F8F8F8"/>
                </a:solidFill>
                <a:latin typeface="Times New Roman" charset="0"/>
              </a:rPr>
              <a:t>“</a:t>
            </a:r>
            <a:r>
              <a:rPr lang="zh-CN" altLang="en-US" b="1" i="1">
                <a:solidFill>
                  <a:srgbClr val="F8F8F8"/>
                </a:solidFill>
                <a:ea typeface="SimSun" charset="0"/>
                <a:cs typeface="SimSun" charset="0"/>
              </a:rPr>
              <a:t>石头变面包</a:t>
            </a:r>
            <a:r>
              <a:rPr lang="zh-CN" altLang="en-US" sz="1400" b="1" i="1">
                <a:solidFill>
                  <a:srgbClr val="F8F8F8"/>
                </a:solidFill>
                <a:latin typeface="Times New Roman" charset="0"/>
              </a:rPr>
              <a:t>”</a:t>
            </a:r>
          </a:p>
        </p:txBody>
      </p:sp>
      <p:sp>
        <p:nvSpPr>
          <p:cNvPr id="1974296" name="Text Box 24"/>
          <p:cNvSpPr txBox="1">
            <a:spLocks noChangeArrowheads="1"/>
          </p:cNvSpPr>
          <p:nvPr/>
        </p:nvSpPr>
        <p:spPr bwMode="auto">
          <a:xfrm>
            <a:off x="6931025" y="3887788"/>
            <a:ext cx="21050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全世界都</a:t>
            </a:r>
            <a:r>
              <a:rPr lang="zh-CN" altLang="en-US" sz="1800" b="1">
                <a:solidFill>
                  <a:srgbClr val="F8F8F8"/>
                </a:solidFill>
                <a:ea typeface="华文细黑" charset="0"/>
                <a:cs typeface="华文细黑" charset="0"/>
              </a:rPr>
              <a:t>归</a:t>
            </a:r>
            <a:r>
              <a:rPr lang="zh-CN" altLang="en-US" sz="1800" b="1">
                <a:solidFill>
                  <a:srgbClr val="F8F8F8"/>
                </a:solidFill>
              </a:rPr>
              <a:t>他</a:t>
            </a:r>
            <a:endParaRPr lang="en-US" altLang="zh-CN" sz="1400" b="1" i="1">
              <a:solidFill>
                <a:srgbClr val="F8F8F8"/>
              </a:solidFill>
              <a:latin typeface="Times New Roman" charset="0"/>
            </a:endParaRPr>
          </a:p>
        </p:txBody>
      </p:sp>
      <p:sp>
        <p:nvSpPr>
          <p:cNvPr id="1974297" name="Text Box 25"/>
          <p:cNvSpPr txBox="1">
            <a:spLocks noChangeArrowheads="1"/>
          </p:cNvSpPr>
          <p:nvPr/>
        </p:nvSpPr>
        <p:spPr bwMode="auto">
          <a:xfrm>
            <a:off x="7004050" y="4995863"/>
            <a:ext cx="2105025"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000">
                <a:solidFill>
                  <a:schemeClr val="tx1"/>
                </a:solidFill>
                <a:latin typeface="Arial" charset="0"/>
                <a:ea typeface="ＭＳ Ｐゴシック" charset="0"/>
                <a:cs typeface="ＭＳ Ｐゴシック" charset="0"/>
              </a:defRPr>
            </a:lvl1pPr>
            <a:lvl2pPr marL="742950" indent="-285750" eaLnBrk="0" hangingPunct="0">
              <a:defRPr sz="2000">
                <a:solidFill>
                  <a:schemeClr val="tx1"/>
                </a:solidFill>
                <a:latin typeface="Arial" charset="0"/>
                <a:ea typeface="ＭＳ Ｐゴシック" charset="0"/>
              </a:defRPr>
            </a:lvl2pPr>
            <a:lvl3pPr marL="1143000" indent="-228600" eaLnBrk="0" hangingPunct="0">
              <a:defRPr sz="2000">
                <a:solidFill>
                  <a:schemeClr val="tx1"/>
                </a:solidFill>
                <a:latin typeface="Arial" charset="0"/>
                <a:ea typeface="ＭＳ Ｐゴシック" charset="0"/>
              </a:defRPr>
            </a:lvl3pPr>
            <a:lvl4pPr marL="1600200" indent="-228600" eaLnBrk="0" hangingPunct="0">
              <a:defRPr sz="2000">
                <a:solidFill>
                  <a:schemeClr val="tx1"/>
                </a:solidFill>
                <a:latin typeface="Arial" charset="0"/>
                <a:ea typeface="ＭＳ Ｐゴシック" charset="0"/>
              </a:defRPr>
            </a:lvl4pPr>
            <a:lvl5pPr marL="2057400" indent="-228600" eaLnBrk="0" hangingPunct="0">
              <a:defRPr sz="2000">
                <a:solidFill>
                  <a:schemeClr val="tx1"/>
                </a:solidFill>
                <a:latin typeface="Arial" charset="0"/>
                <a:ea typeface="ＭＳ Ｐゴシック" charset="0"/>
              </a:defRPr>
            </a:lvl5pPr>
            <a:lvl6pPr marL="2514600" indent="-228600" eaLnBrk="0" fontAlgn="base" hangingPunct="0">
              <a:spcBef>
                <a:spcPct val="0"/>
              </a:spcBef>
              <a:spcAft>
                <a:spcPct val="0"/>
              </a:spcAft>
              <a:defRPr sz="2000">
                <a:solidFill>
                  <a:schemeClr val="tx1"/>
                </a:solidFill>
                <a:latin typeface="Arial" charset="0"/>
                <a:ea typeface="ＭＳ Ｐゴシック" charset="0"/>
              </a:defRPr>
            </a:lvl6pPr>
            <a:lvl7pPr marL="2971800" indent="-228600" eaLnBrk="0" fontAlgn="base" hangingPunct="0">
              <a:spcBef>
                <a:spcPct val="0"/>
              </a:spcBef>
              <a:spcAft>
                <a:spcPct val="0"/>
              </a:spcAft>
              <a:defRPr sz="2000">
                <a:solidFill>
                  <a:schemeClr val="tx1"/>
                </a:solidFill>
                <a:latin typeface="Arial" charset="0"/>
                <a:ea typeface="ＭＳ Ｐゴシック" charset="0"/>
              </a:defRPr>
            </a:lvl7pPr>
            <a:lvl8pPr marL="3429000" indent="-228600" eaLnBrk="0" fontAlgn="base" hangingPunct="0">
              <a:spcBef>
                <a:spcPct val="0"/>
              </a:spcBef>
              <a:spcAft>
                <a:spcPct val="0"/>
              </a:spcAft>
              <a:defRPr sz="2000">
                <a:solidFill>
                  <a:schemeClr val="tx1"/>
                </a:solidFill>
                <a:latin typeface="Arial" charset="0"/>
                <a:ea typeface="ＭＳ Ｐゴシック" charset="0"/>
              </a:defRPr>
            </a:lvl8pPr>
            <a:lvl9pPr marL="3886200" indent="-228600" eaLnBrk="0" fontAlgn="base" hangingPunct="0">
              <a:spcBef>
                <a:spcPct val="0"/>
              </a:spcBef>
              <a:spcAft>
                <a:spcPct val="0"/>
              </a:spcAft>
              <a:defRPr sz="2000">
                <a:solidFill>
                  <a:schemeClr val="tx1"/>
                </a:solidFill>
                <a:latin typeface="Arial" charset="0"/>
                <a:ea typeface="ＭＳ Ｐゴシック" charset="0"/>
              </a:defRPr>
            </a:lvl9pPr>
          </a:lstStyle>
          <a:p>
            <a:pPr eaLnBrk="1" hangingPunct="1"/>
            <a:r>
              <a:rPr lang="zh-CN" altLang="en-US" sz="1800" b="1">
                <a:solidFill>
                  <a:srgbClr val="F8F8F8"/>
                </a:solidFill>
              </a:rPr>
              <a:t>人的</a:t>
            </a:r>
            <a:r>
              <a:rPr lang="zh-CN" altLang="en-US" sz="1800" b="1">
                <a:solidFill>
                  <a:srgbClr val="F8F8F8"/>
                </a:solidFill>
                <a:ea typeface="华文细黑" charset="0"/>
                <a:cs typeface="华文细黑" charset="0"/>
              </a:rPr>
              <a:t>赞赏</a:t>
            </a:r>
            <a:endParaRPr lang="zh-CN" altLang="en-US" sz="1800" b="1">
              <a:solidFill>
                <a:srgbClr val="F8F8F8"/>
              </a:solidFill>
            </a:endParaRPr>
          </a:p>
        </p:txBody>
      </p:sp>
    </p:spTree>
    <p:extLst>
      <p:ext uri="{BB962C8B-B14F-4D97-AF65-F5344CB8AC3E}">
        <p14:creationId xmlns:p14="http://schemas.microsoft.com/office/powerpoint/2010/main" val="22547066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974288"/>
                                        </p:tgtEl>
                                        <p:attrNameLst>
                                          <p:attrName>style.visibility</p:attrName>
                                        </p:attrNameLst>
                                      </p:cBhvr>
                                      <p:to>
                                        <p:strVal val="visible"/>
                                      </p:to>
                                    </p:set>
                                    <p:anim calcmode="lin" valueType="num">
                                      <p:cBhvr>
                                        <p:cTn id="7" dur="1000" fill="hold"/>
                                        <p:tgtEl>
                                          <p:spTgt spid="1974288"/>
                                        </p:tgtEl>
                                        <p:attrNameLst>
                                          <p:attrName>ppt_w</p:attrName>
                                        </p:attrNameLst>
                                      </p:cBhvr>
                                      <p:tavLst>
                                        <p:tav tm="0">
                                          <p:val>
                                            <p:fltVal val="0"/>
                                          </p:val>
                                        </p:tav>
                                        <p:tav tm="100000">
                                          <p:val>
                                            <p:strVal val="#ppt_w"/>
                                          </p:val>
                                        </p:tav>
                                      </p:tavLst>
                                    </p:anim>
                                    <p:anim calcmode="lin" valueType="num">
                                      <p:cBhvr>
                                        <p:cTn id="8" dur="1000" fill="hold"/>
                                        <p:tgtEl>
                                          <p:spTgt spid="1974288"/>
                                        </p:tgtEl>
                                        <p:attrNameLst>
                                          <p:attrName>ppt_h</p:attrName>
                                        </p:attrNameLst>
                                      </p:cBhvr>
                                      <p:tavLst>
                                        <p:tav tm="0">
                                          <p:val>
                                            <p:fltVal val="0"/>
                                          </p:val>
                                        </p:tav>
                                        <p:tav tm="100000">
                                          <p:val>
                                            <p:strVal val="#ppt_h"/>
                                          </p:val>
                                        </p:tav>
                                      </p:tavLst>
                                    </p:anim>
                                    <p:anim calcmode="lin" valueType="num">
                                      <p:cBhvr>
                                        <p:cTn id="9" dur="1000" fill="hold"/>
                                        <p:tgtEl>
                                          <p:spTgt spid="1974288"/>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9742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974278"/>
                                        </p:tgtEl>
                                        <p:attrNameLst>
                                          <p:attrName>style.visibility</p:attrName>
                                        </p:attrNameLst>
                                      </p:cBhvr>
                                      <p:to>
                                        <p:strVal val="visible"/>
                                      </p:to>
                                    </p:set>
                                    <p:anim calcmode="lin" valueType="num">
                                      <p:cBhvr>
                                        <p:cTn id="15" dur="1000" fill="hold"/>
                                        <p:tgtEl>
                                          <p:spTgt spid="1974278"/>
                                        </p:tgtEl>
                                        <p:attrNameLst>
                                          <p:attrName>ppt_w</p:attrName>
                                        </p:attrNameLst>
                                      </p:cBhvr>
                                      <p:tavLst>
                                        <p:tav tm="0">
                                          <p:val>
                                            <p:fltVal val="0"/>
                                          </p:val>
                                        </p:tav>
                                        <p:tav tm="100000">
                                          <p:val>
                                            <p:strVal val="#ppt_w"/>
                                          </p:val>
                                        </p:tav>
                                      </p:tavLst>
                                    </p:anim>
                                    <p:anim calcmode="lin" valueType="num">
                                      <p:cBhvr>
                                        <p:cTn id="16" dur="1000" fill="hold"/>
                                        <p:tgtEl>
                                          <p:spTgt spid="1974278"/>
                                        </p:tgtEl>
                                        <p:attrNameLst>
                                          <p:attrName>ppt_h</p:attrName>
                                        </p:attrNameLst>
                                      </p:cBhvr>
                                      <p:tavLst>
                                        <p:tav tm="0">
                                          <p:val>
                                            <p:fltVal val="0"/>
                                          </p:val>
                                        </p:tav>
                                        <p:tav tm="100000">
                                          <p:val>
                                            <p:strVal val="#ppt_h"/>
                                          </p:val>
                                        </p:tav>
                                      </p:tavLst>
                                    </p:anim>
                                    <p:anim calcmode="lin" valueType="num">
                                      <p:cBhvr>
                                        <p:cTn id="17" dur="1000" fill="hold"/>
                                        <p:tgtEl>
                                          <p:spTgt spid="1974278"/>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97427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974279"/>
                                        </p:tgtEl>
                                        <p:attrNameLst>
                                          <p:attrName>style.visibility</p:attrName>
                                        </p:attrNameLst>
                                      </p:cBhvr>
                                      <p:to>
                                        <p:strVal val="visible"/>
                                      </p:to>
                                    </p:set>
                                    <p:anim calcmode="lin" valueType="num">
                                      <p:cBhvr>
                                        <p:cTn id="23" dur="1000" fill="hold"/>
                                        <p:tgtEl>
                                          <p:spTgt spid="1974279"/>
                                        </p:tgtEl>
                                        <p:attrNameLst>
                                          <p:attrName>ppt_w</p:attrName>
                                        </p:attrNameLst>
                                      </p:cBhvr>
                                      <p:tavLst>
                                        <p:tav tm="0">
                                          <p:val>
                                            <p:fltVal val="0"/>
                                          </p:val>
                                        </p:tav>
                                        <p:tav tm="100000">
                                          <p:val>
                                            <p:strVal val="#ppt_w"/>
                                          </p:val>
                                        </p:tav>
                                      </p:tavLst>
                                    </p:anim>
                                    <p:anim calcmode="lin" valueType="num">
                                      <p:cBhvr>
                                        <p:cTn id="24" dur="1000" fill="hold"/>
                                        <p:tgtEl>
                                          <p:spTgt spid="1974279"/>
                                        </p:tgtEl>
                                        <p:attrNameLst>
                                          <p:attrName>ppt_h</p:attrName>
                                        </p:attrNameLst>
                                      </p:cBhvr>
                                      <p:tavLst>
                                        <p:tav tm="0">
                                          <p:val>
                                            <p:fltVal val="0"/>
                                          </p:val>
                                        </p:tav>
                                        <p:tav tm="100000">
                                          <p:val>
                                            <p:strVal val="#ppt_h"/>
                                          </p:val>
                                        </p:tav>
                                      </p:tavLst>
                                    </p:anim>
                                    <p:anim calcmode="lin" valueType="num">
                                      <p:cBhvr>
                                        <p:cTn id="25" dur="1000" fill="hold"/>
                                        <p:tgtEl>
                                          <p:spTgt spid="1974279"/>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97427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974289"/>
                                        </p:tgtEl>
                                        <p:attrNameLst>
                                          <p:attrName>style.visibility</p:attrName>
                                        </p:attrNameLst>
                                      </p:cBhvr>
                                      <p:to>
                                        <p:strVal val="visible"/>
                                      </p:to>
                                    </p:set>
                                    <p:anim calcmode="lin" valueType="num">
                                      <p:cBhvr>
                                        <p:cTn id="31" dur="1000" fill="hold"/>
                                        <p:tgtEl>
                                          <p:spTgt spid="1974289"/>
                                        </p:tgtEl>
                                        <p:attrNameLst>
                                          <p:attrName>ppt_w</p:attrName>
                                        </p:attrNameLst>
                                      </p:cBhvr>
                                      <p:tavLst>
                                        <p:tav tm="0">
                                          <p:val>
                                            <p:fltVal val="0"/>
                                          </p:val>
                                        </p:tav>
                                        <p:tav tm="100000">
                                          <p:val>
                                            <p:strVal val="#ppt_w"/>
                                          </p:val>
                                        </p:tav>
                                      </p:tavLst>
                                    </p:anim>
                                    <p:anim calcmode="lin" valueType="num">
                                      <p:cBhvr>
                                        <p:cTn id="32" dur="1000" fill="hold"/>
                                        <p:tgtEl>
                                          <p:spTgt spid="1974289"/>
                                        </p:tgtEl>
                                        <p:attrNameLst>
                                          <p:attrName>ppt_h</p:attrName>
                                        </p:attrNameLst>
                                      </p:cBhvr>
                                      <p:tavLst>
                                        <p:tav tm="0">
                                          <p:val>
                                            <p:fltVal val="0"/>
                                          </p:val>
                                        </p:tav>
                                        <p:tav tm="100000">
                                          <p:val>
                                            <p:strVal val="#ppt_h"/>
                                          </p:val>
                                        </p:tav>
                                      </p:tavLst>
                                    </p:anim>
                                    <p:anim calcmode="lin" valueType="num">
                                      <p:cBhvr>
                                        <p:cTn id="33" dur="1000" fill="hold"/>
                                        <p:tgtEl>
                                          <p:spTgt spid="1974289"/>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9742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974280"/>
                                        </p:tgtEl>
                                        <p:attrNameLst>
                                          <p:attrName>style.visibility</p:attrName>
                                        </p:attrNameLst>
                                      </p:cBhvr>
                                      <p:to>
                                        <p:strVal val="visible"/>
                                      </p:to>
                                    </p:set>
                                    <p:anim calcmode="lin" valueType="num">
                                      <p:cBhvr>
                                        <p:cTn id="39" dur="1000" fill="hold"/>
                                        <p:tgtEl>
                                          <p:spTgt spid="1974280"/>
                                        </p:tgtEl>
                                        <p:attrNameLst>
                                          <p:attrName>ppt_w</p:attrName>
                                        </p:attrNameLst>
                                      </p:cBhvr>
                                      <p:tavLst>
                                        <p:tav tm="0">
                                          <p:val>
                                            <p:fltVal val="0"/>
                                          </p:val>
                                        </p:tav>
                                        <p:tav tm="100000">
                                          <p:val>
                                            <p:strVal val="#ppt_w"/>
                                          </p:val>
                                        </p:tav>
                                      </p:tavLst>
                                    </p:anim>
                                    <p:anim calcmode="lin" valueType="num">
                                      <p:cBhvr>
                                        <p:cTn id="40" dur="1000" fill="hold"/>
                                        <p:tgtEl>
                                          <p:spTgt spid="1974280"/>
                                        </p:tgtEl>
                                        <p:attrNameLst>
                                          <p:attrName>ppt_h</p:attrName>
                                        </p:attrNameLst>
                                      </p:cBhvr>
                                      <p:tavLst>
                                        <p:tav tm="0">
                                          <p:val>
                                            <p:fltVal val="0"/>
                                          </p:val>
                                        </p:tav>
                                        <p:tav tm="100000">
                                          <p:val>
                                            <p:strVal val="#ppt_h"/>
                                          </p:val>
                                        </p:tav>
                                      </p:tavLst>
                                    </p:anim>
                                    <p:anim calcmode="lin" valueType="num">
                                      <p:cBhvr>
                                        <p:cTn id="41" dur="1000" fill="hold"/>
                                        <p:tgtEl>
                                          <p:spTgt spid="1974280"/>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97428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5" presetClass="entr" presetSubtype="0" fill="hold" grpId="0" nodeType="clickEffect">
                                  <p:stCondLst>
                                    <p:cond delay="0"/>
                                  </p:stCondLst>
                                  <p:childTnLst>
                                    <p:set>
                                      <p:cBhvr>
                                        <p:cTn id="46" dur="1" fill="hold">
                                          <p:stCondLst>
                                            <p:cond delay="0"/>
                                          </p:stCondLst>
                                        </p:cTn>
                                        <p:tgtEl>
                                          <p:spTgt spid="1974281"/>
                                        </p:tgtEl>
                                        <p:attrNameLst>
                                          <p:attrName>style.visibility</p:attrName>
                                        </p:attrNameLst>
                                      </p:cBhvr>
                                      <p:to>
                                        <p:strVal val="visible"/>
                                      </p:to>
                                    </p:set>
                                    <p:anim calcmode="lin" valueType="num">
                                      <p:cBhvr>
                                        <p:cTn id="47" dur="1000" fill="hold"/>
                                        <p:tgtEl>
                                          <p:spTgt spid="1974281"/>
                                        </p:tgtEl>
                                        <p:attrNameLst>
                                          <p:attrName>ppt_w</p:attrName>
                                        </p:attrNameLst>
                                      </p:cBhvr>
                                      <p:tavLst>
                                        <p:tav tm="0">
                                          <p:val>
                                            <p:fltVal val="0"/>
                                          </p:val>
                                        </p:tav>
                                        <p:tav tm="100000">
                                          <p:val>
                                            <p:strVal val="#ppt_w"/>
                                          </p:val>
                                        </p:tav>
                                      </p:tavLst>
                                    </p:anim>
                                    <p:anim calcmode="lin" valueType="num">
                                      <p:cBhvr>
                                        <p:cTn id="48" dur="1000" fill="hold"/>
                                        <p:tgtEl>
                                          <p:spTgt spid="1974281"/>
                                        </p:tgtEl>
                                        <p:attrNameLst>
                                          <p:attrName>ppt_h</p:attrName>
                                        </p:attrNameLst>
                                      </p:cBhvr>
                                      <p:tavLst>
                                        <p:tav tm="0">
                                          <p:val>
                                            <p:fltVal val="0"/>
                                          </p:val>
                                        </p:tav>
                                        <p:tav tm="100000">
                                          <p:val>
                                            <p:strVal val="#ppt_h"/>
                                          </p:val>
                                        </p:tav>
                                      </p:tavLst>
                                    </p:anim>
                                    <p:anim calcmode="lin" valueType="num">
                                      <p:cBhvr>
                                        <p:cTn id="49" dur="1000" fill="hold"/>
                                        <p:tgtEl>
                                          <p:spTgt spid="1974281"/>
                                        </p:tgtEl>
                                        <p:attrNameLst>
                                          <p:attrName>ppt_x</p:attrName>
                                        </p:attrNameLst>
                                      </p:cBhvr>
                                      <p:tavLst>
                                        <p:tav tm="0" fmla="#ppt_x+(cos(-2*pi*(1-$))*-#ppt_x-sin(-2*pi*(1-$))*(1-#ppt_y))*(1-$)">
                                          <p:val>
                                            <p:fltVal val="0"/>
                                          </p:val>
                                        </p:tav>
                                        <p:tav tm="100000">
                                          <p:val>
                                            <p:fltVal val="1"/>
                                          </p:val>
                                        </p:tav>
                                      </p:tavLst>
                                    </p:anim>
                                    <p:anim calcmode="lin" valueType="num">
                                      <p:cBhvr>
                                        <p:cTn id="50" dur="1000" fill="hold"/>
                                        <p:tgtEl>
                                          <p:spTgt spid="1974281"/>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5" presetClass="entr" presetSubtype="0" fill="hold" grpId="0" nodeType="clickEffect">
                                  <p:stCondLst>
                                    <p:cond delay="0"/>
                                  </p:stCondLst>
                                  <p:childTnLst>
                                    <p:set>
                                      <p:cBhvr>
                                        <p:cTn id="54" dur="1" fill="hold">
                                          <p:stCondLst>
                                            <p:cond delay="0"/>
                                          </p:stCondLst>
                                        </p:cTn>
                                        <p:tgtEl>
                                          <p:spTgt spid="1974290"/>
                                        </p:tgtEl>
                                        <p:attrNameLst>
                                          <p:attrName>style.visibility</p:attrName>
                                        </p:attrNameLst>
                                      </p:cBhvr>
                                      <p:to>
                                        <p:strVal val="visible"/>
                                      </p:to>
                                    </p:set>
                                    <p:anim calcmode="lin" valueType="num">
                                      <p:cBhvr>
                                        <p:cTn id="55" dur="1000" fill="hold"/>
                                        <p:tgtEl>
                                          <p:spTgt spid="1974290"/>
                                        </p:tgtEl>
                                        <p:attrNameLst>
                                          <p:attrName>ppt_w</p:attrName>
                                        </p:attrNameLst>
                                      </p:cBhvr>
                                      <p:tavLst>
                                        <p:tav tm="0">
                                          <p:val>
                                            <p:fltVal val="0"/>
                                          </p:val>
                                        </p:tav>
                                        <p:tav tm="100000">
                                          <p:val>
                                            <p:strVal val="#ppt_w"/>
                                          </p:val>
                                        </p:tav>
                                      </p:tavLst>
                                    </p:anim>
                                    <p:anim calcmode="lin" valueType="num">
                                      <p:cBhvr>
                                        <p:cTn id="56" dur="1000" fill="hold"/>
                                        <p:tgtEl>
                                          <p:spTgt spid="1974290"/>
                                        </p:tgtEl>
                                        <p:attrNameLst>
                                          <p:attrName>ppt_h</p:attrName>
                                        </p:attrNameLst>
                                      </p:cBhvr>
                                      <p:tavLst>
                                        <p:tav tm="0">
                                          <p:val>
                                            <p:fltVal val="0"/>
                                          </p:val>
                                        </p:tav>
                                        <p:tav tm="100000">
                                          <p:val>
                                            <p:strVal val="#ppt_h"/>
                                          </p:val>
                                        </p:tav>
                                      </p:tavLst>
                                    </p:anim>
                                    <p:anim calcmode="lin" valueType="num">
                                      <p:cBhvr>
                                        <p:cTn id="57" dur="1000" fill="hold"/>
                                        <p:tgtEl>
                                          <p:spTgt spid="1974290"/>
                                        </p:tgtEl>
                                        <p:attrNameLst>
                                          <p:attrName>ppt_x</p:attrName>
                                        </p:attrNameLst>
                                      </p:cBhvr>
                                      <p:tavLst>
                                        <p:tav tm="0" fmla="#ppt_x+(cos(-2*pi*(1-$))*-#ppt_x-sin(-2*pi*(1-$))*(1-#ppt_y))*(1-$)">
                                          <p:val>
                                            <p:fltVal val="0"/>
                                          </p:val>
                                        </p:tav>
                                        <p:tav tm="100000">
                                          <p:val>
                                            <p:fltVal val="1"/>
                                          </p:val>
                                        </p:tav>
                                      </p:tavLst>
                                    </p:anim>
                                    <p:anim calcmode="lin" valueType="num">
                                      <p:cBhvr>
                                        <p:cTn id="58" dur="1000" fill="hold"/>
                                        <p:tgtEl>
                                          <p:spTgt spid="19742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5" presetClass="entr" presetSubtype="0" fill="hold" grpId="0" nodeType="clickEffect">
                                  <p:stCondLst>
                                    <p:cond delay="0"/>
                                  </p:stCondLst>
                                  <p:childTnLst>
                                    <p:set>
                                      <p:cBhvr>
                                        <p:cTn id="62" dur="1" fill="hold">
                                          <p:stCondLst>
                                            <p:cond delay="0"/>
                                          </p:stCondLst>
                                        </p:cTn>
                                        <p:tgtEl>
                                          <p:spTgt spid="1974282"/>
                                        </p:tgtEl>
                                        <p:attrNameLst>
                                          <p:attrName>style.visibility</p:attrName>
                                        </p:attrNameLst>
                                      </p:cBhvr>
                                      <p:to>
                                        <p:strVal val="visible"/>
                                      </p:to>
                                    </p:set>
                                    <p:anim calcmode="lin" valueType="num">
                                      <p:cBhvr>
                                        <p:cTn id="63" dur="1000" fill="hold"/>
                                        <p:tgtEl>
                                          <p:spTgt spid="1974282"/>
                                        </p:tgtEl>
                                        <p:attrNameLst>
                                          <p:attrName>ppt_w</p:attrName>
                                        </p:attrNameLst>
                                      </p:cBhvr>
                                      <p:tavLst>
                                        <p:tav tm="0">
                                          <p:val>
                                            <p:fltVal val="0"/>
                                          </p:val>
                                        </p:tav>
                                        <p:tav tm="100000">
                                          <p:val>
                                            <p:strVal val="#ppt_w"/>
                                          </p:val>
                                        </p:tav>
                                      </p:tavLst>
                                    </p:anim>
                                    <p:anim calcmode="lin" valueType="num">
                                      <p:cBhvr>
                                        <p:cTn id="64" dur="1000" fill="hold"/>
                                        <p:tgtEl>
                                          <p:spTgt spid="1974282"/>
                                        </p:tgtEl>
                                        <p:attrNameLst>
                                          <p:attrName>ppt_h</p:attrName>
                                        </p:attrNameLst>
                                      </p:cBhvr>
                                      <p:tavLst>
                                        <p:tav tm="0">
                                          <p:val>
                                            <p:fltVal val="0"/>
                                          </p:val>
                                        </p:tav>
                                        <p:tav tm="100000">
                                          <p:val>
                                            <p:strVal val="#ppt_h"/>
                                          </p:val>
                                        </p:tav>
                                      </p:tavLst>
                                    </p:anim>
                                    <p:anim calcmode="lin" valueType="num">
                                      <p:cBhvr>
                                        <p:cTn id="65" dur="1000" fill="hold"/>
                                        <p:tgtEl>
                                          <p:spTgt spid="1974282"/>
                                        </p:tgtEl>
                                        <p:attrNameLst>
                                          <p:attrName>ppt_x</p:attrName>
                                        </p:attrNameLst>
                                      </p:cBhvr>
                                      <p:tavLst>
                                        <p:tav tm="0" fmla="#ppt_x+(cos(-2*pi*(1-$))*-#ppt_x-sin(-2*pi*(1-$))*(1-#ppt_y))*(1-$)">
                                          <p:val>
                                            <p:fltVal val="0"/>
                                          </p:val>
                                        </p:tav>
                                        <p:tav tm="100000">
                                          <p:val>
                                            <p:fltVal val="1"/>
                                          </p:val>
                                        </p:tav>
                                      </p:tavLst>
                                    </p:anim>
                                    <p:anim calcmode="lin" valueType="num">
                                      <p:cBhvr>
                                        <p:cTn id="66" dur="1000" fill="hold"/>
                                        <p:tgtEl>
                                          <p:spTgt spid="1974282"/>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15" presetClass="entr" presetSubtype="0" fill="hold" grpId="0" nodeType="clickEffect">
                                  <p:stCondLst>
                                    <p:cond delay="0"/>
                                  </p:stCondLst>
                                  <p:childTnLst>
                                    <p:set>
                                      <p:cBhvr>
                                        <p:cTn id="70" dur="1" fill="hold">
                                          <p:stCondLst>
                                            <p:cond delay="0"/>
                                          </p:stCondLst>
                                        </p:cTn>
                                        <p:tgtEl>
                                          <p:spTgt spid="1974283"/>
                                        </p:tgtEl>
                                        <p:attrNameLst>
                                          <p:attrName>style.visibility</p:attrName>
                                        </p:attrNameLst>
                                      </p:cBhvr>
                                      <p:to>
                                        <p:strVal val="visible"/>
                                      </p:to>
                                    </p:set>
                                    <p:anim calcmode="lin" valueType="num">
                                      <p:cBhvr>
                                        <p:cTn id="71" dur="1000" fill="hold"/>
                                        <p:tgtEl>
                                          <p:spTgt spid="1974283"/>
                                        </p:tgtEl>
                                        <p:attrNameLst>
                                          <p:attrName>ppt_w</p:attrName>
                                        </p:attrNameLst>
                                      </p:cBhvr>
                                      <p:tavLst>
                                        <p:tav tm="0">
                                          <p:val>
                                            <p:fltVal val="0"/>
                                          </p:val>
                                        </p:tav>
                                        <p:tav tm="100000">
                                          <p:val>
                                            <p:strVal val="#ppt_w"/>
                                          </p:val>
                                        </p:tav>
                                      </p:tavLst>
                                    </p:anim>
                                    <p:anim calcmode="lin" valueType="num">
                                      <p:cBhvr>
                                        <p:cTn id="72" dur="1000" fill="hold"/>
                                        <p:tgtEl>
                                          <p:spTgt spid="1974283"/>
                                        </p:tgtEl>
                                        <p:attrNameLst>
                                          <p:attrName>ppt_h</p:attrName>
                                        </p:attrNameLst>
                                      </p:cBhvr>
                                      <p:tavLst>
                                        <p:tav tm="0">
                                          <p:val>
                                            <p:fltVal val="0"/>
                                          </p:val>
                                        </p:tav>
                                        <p:tav tm="100000">
                                          <p:val>
                                            <p:strVal val="#ppt_h"/>
                                          </p:val>
                                        </p:tav>
                                      </p:tavLst>
                                    </p:anim>
                                    <p:anim calcmode="lin" valueType="num">
                                      <p:cBhvr>
                                        <p:cTn id="73" dur="1000" fill="hold"/>
                                        <p:tgtEl>
                                          <p:spTgt spid="1974283"/>
                                        </p:tgtEl>
                                        <p:attrNameLst>
                                          <p:attrName>ppt_x</p:attrName>
                                        </p:attrNameLst>
                                      </p:cBhvr>
                                      <p:tavLst>
                                        <p:tav tm="0" fmla="#ppt_x+(cos(-2*pi*(1-$))*-#ppt_x-sin(-2*pi*(1-$))*(1-#ppt_y))*(1-$)">
                                          <p:val>
                                            <p:fltVal val="0"/>
                                          </p:val>
                                        </p:tav>
                                        <p:tav tm="100000">
                                          <p:val>
                                            <p:fltVal val="1"/>
                                          </p:val>
                                        </p:tav>
                                      </p:tavLst>
                                    </p:anim>
                                    <p:anim calcmode="lin" valueType="num">
                                      <p:cBhvr>
                                        <p:cTn id="74" dur="1000" fill="hold"/>
                                        <p:tgtEl>
                                          <p:spTgt spid="197428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1974294"/>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5" presetClass="entr" presetSubtype="0" fill="hold" grpId="0" nodeType="clickEffect">
                                  <p:stCondLst>
                                    <p:cond delay="0"/>
                                  </p:stCondLst>
                                  <p:childTnLst>
                                    <p:set>
                                      <p:cBhvr>
                                        <p:cTn id="82" dur="1" fill="hold">
                                          <p:stCondLst>
                                            <p:cond delay="0"/>
                                          </p:stCondLst>
                                        </p:cTn>
                                        <p:tgtEl>
                                          <p:spTgt spid="1974295"/>
                                        </p:tgtEl>
                                        <p:attrNameLst>
                                          <p:attrName>style.visibility</p:attrName>
                                        </p:attrNameLst>
                                      </p:cBhvr>
                                      <p:to>
                                        <p:strVal val="visible"/>
                                      </p:to>
                                    </p:set>
                                    <p:anim calcmode="lin" valueType="num">
                                      <p:cBhvr>
                                        <p:cTn id="83" dur="1000" fill="hold"/>
                                        <p:tgtEl>
                                          <p:spTgt spid="1974295"/>
                                        </p:tgtEl>
                                        <p:attrNameLst>
                                          <p:attrName>ppt_w</p:attrName>
                                        </p:attrNameLst>
                                      </p:cBhvr>
                                      <p:tavLst>
                                        <p:tav tm="0">
                                          <p:val>
                                            <p:fltVal val="0"/>
                                          </p:val>
                                        </p:tav>
                                        <p:tav tm="100000">
                                          <p:val>
                                            <p:strVal val="#ppt_w"/>
                                          </p:val>
                                        </p:tav>
                                      </p:tavLst>
                                    </p:anim>
                                    <p:anim calcmode="lin" valueType="num">
                                      <p:cBhvr>
                                        <p:cTn id="84" dur="1000" fill="hold"/>
                                        <p:tgtEl>
                                          <p:spTgt spid="1974295"/>
                                        </p:tgtEl>
                                        <p:attrNameLst>
                                          <p:attrName>ppt_h</p:attrName>
                                        </p:attrNameLst>
                                      </p:cBhvr>
                                      <p:tavLst>
                                        <p:tav tm="0">
                                          <p:val>
                                            <p:fltVal val="0"/>
                                          </p:val>
                                        </p:tav>
                                        <p:tav tm="100000">
                                          <p:val>
                                            <p:strVal val="#ppt_h"/>
                                          </p:val>
                                        </p:tav>
                                      </p:tavLst>
                                    </p:anim>
                                    <p:anim calcmode="lin" valueType="num">
                                      <p:cBhvr>
                                        <p:cTn id="85" dur="1000" fill="hold"/>
                                        <p:tgtEl>
                                          <p:spTgt spid="1974295"/>
                                        </p:tgtEl>
                                        <p:attrNameLst>
                                          <p:attrName>ppt_x</p:attrName>
                                        </p:attrNameLst>
                                      </p:cBhvr>
                                      <p:tavLst>
                                        <p:tav tm="0" fmla="#ppt_x+(cos(-2*pi*(1-$))*-#ppt_x-sin(-2*pi*(1-$))*(1-#ppt_y))*(1-$)">
                                          <p:val>
                                            <p:fltVal val="0"/>
                                          </p:val>
                                        </p:tav>
                                        <p:tav tm="100000">
                                          <p:val>
                                            <p:fltVal val="1"/>
                                          </p:val>
                                        </p:tav>
                                      </p:tavLst>
                                    </p:anim>
                                    <p:anim calcmode="lin" valueType="num">
                                      <p:cBhvr>
                                        <p:cTn id="86" dur="1000" fill="hold"/>
                                        <p:tgtEl>
                                          <p:spTgt spid="1974295"/>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5" presetClass="entr" presetSubtype="0" fill="hold" grpId="0" nodeType="clickEffect">
                                  <p:stCondLst>
                                    <p:cond delay="0"/>
                                  </p:stCondLst>
                                  <p:childTnLst>
                                    <p:set>
                                      <p:cBhvr>
                                        <p:cTn id="90" dur="1" fill="hold">
                                          <p:stCondLst>
                                            <p:cond delay="0"/>
                                          </p:stCondLst>
                                        </p:cTn>
                                        <p:tgtEl>
                                          <p:spTgt spid="1974296"/>
                                        </p:tgtEl>
                                        <p:attrNameLst>
                                          <p:attrName>style.visibility</p:attrName>
                                        </p:attrNameLst>
                                      </p:cBhvr>
                                      <p:to>
                                        <p:strVal val="visible"/>
                                      </p:to>
                                    </p:set>
                                    <p:anim calcmode="lin" valueType="num">
                                      <p:cBhvr>
                                        <p:cTn id="91" dur="1000" fill="hold"/>
                                        <p:tgtEl>
                                          <p:spTgt spid="1974296"/>
                                        </p:tgtEl>
                                        <p:attrNameLst>
                                          <p:attrName>ppt_w</p:attrName>
                                        </p:attrNameLst>
                                      </p:cBhvr>
                                      <p:tavLst>
                                        <p:tav tm="0">
                                          <p:val>
                                            <p:fltVal val="0"/>
                                          </p:val>
                                        </p:tav>
                                        <p:tav tm="100000">
                                          <p:val>
                                            <p:strVal val="#ppt_w"/>
                                          </p:val>
                                        </p:tav>
                                      </p:tavLst>
                                    </p:anim>
                                    <p:anim calcmode="lin" valueType="num">
                                      <p:cBhvr>
                                        <p:cTn id="92" dur="1000" fill="hold"/>
                                        <p:tgtEl>
                                          <p:spTgt spid="1974296"/>
                                        </p:tgtEl>
                                        <p:attrNameLst>
                                          <p:attrName>ppt_h</p:attrName>
                                        </p:attrNameLst>
                                      </p:cBhvr>
                                      <p:tavLst>
                                        <p:tav tm="0">
                                          <p:val>
                                            <p:fltVal val="0"/>
                                          </p:val>
                                        </p:tav>
                                        <p:tav tm="100000">
                                          <p:val>
                                            <p:strVal val="#ppt_h"/>
                                          </p:val>
                                        </p:tav>
                                      </p:tavLst>
                                    </p:anim>
                                    <p:anim calcmode="lin" valueType="num">
                                      <p:cBhvr>
                                        <p:cTn id="93" dur="1000" fill="hold"/>
                                        <p:tgtEl>
                                          <p:spTgt spid="1974296"/>
                                        </p:tgtEl>
                                        <p:attrNameLst>
                                          <p:attrName>ppt_x</p:attrName>
                                        </p:attrNameLst>
                                      </p:cBhvr>
                                      <p:tavLst>
                                        <p:tav tm="0" fmla="#ppt_x+(cos(-2*pi*(1-$))*-#ppt_x-sin(-2*pi*(1-$))*(1-#ppt_y))*(1-$)">
                                          <p:val>
                                            <p:fltVal val="0"/>
                                          </p:val>
                                        </p:tav>
                                        <p:tav tm="100000">
                                          <p:val>
                                            <p:fltVal val="1"/>
                                          </p:val>
                                        </p:tav>
                                      </p:tavLst>
                                    </p:anim>
                                    <p:anim calcmode="lin" valueType="num">
                                      <p:cBhvr>
                                        <p:cTn id="94" dur="1000" fill="hold"/>
                                        <p:tgtEl>
                                          <p:spTgt spid="197429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95" fill="hold" nodeType="clickPar">
                      <p:stCondLst>
                        <p:cond delay="indefinite"/>
                      </p:stCondLst>
                      <p:childTnLst>
                        <p:par>
                          <p:cTn id="96" fill="hold" nodeType="withGroup">
                            <p:stCondLst>
                              <p:cond delay="0"/>
                            </p:stCondLst>
                            <p:childTnLst>
                              <p:par>
                                <p:cTn id="97" presetID="15" presetClass="entr" presetSubtype="0" fill="hold" grpId="0" nodeType="clickEffect">
                                  <p:stCondLst>
                                    <p:cond delay="0"/>
                                  </p:stCondLst>
                                  <p:childTnLst>
                                    <p:set>
                                      <p:cBhvr>
                                        <p:cTn id="98" dur="1" fill="hold">
                                          <p:stCondLst>
                                            <p:cond delay="0"/>
                                          </p:stCondLst>
                                        </p:cTn>
                                        <p:tgtEl>
                                          <p:spTgt spid="1974297"/>
                                        </p:tgtEl>
                                        <p:attrNameLst>
                                          <p:attrName>style.visibility</p:attrName>
                                        </p:attrNameLst>
                                      </p:cBhvr>
                                      <p:to>
                                        <p:strVal val="visible"/>
                                      </p:to>
                                    </p:set>
                                    <p:anim calcmode="lin" valueType="num">
                                      <p:cBhvr>
                                        <p:cTn id="99" dur="1000" fill="hold"/>
                                        <p:tgtEl>
                                          <p:spTgt spid="1974297"/>
                                        </p:tgtEl>
                                        <p:attrNameLst>
                                          <p:attrName>ppt_w</p:attrName>
                                        </p:attrNameLst>
                                      </p:cBhvr>
                                      <p:tavLst>
                                        <p:tav tm="0">
                                          <p:val>
                                            <p:fltVal val="0"/>
                                          </p:val>
                                        </p:tav>
                                        <p:tav tm="100000">
                                          <p:val>
                                            <p:strVal val="#ppt_w"/>
                                          </p:val>
                                        </p:tav>
                                      </p:tavLst>
                                    </p:anim>
                                    <p:anim calcmode="lin" valueType="num">
                                      <p:cBhvr>
                                        <p:cTn id="100" dur="1000" fill="hold"/>
                                        <p:tgtEl>
                                          <p:spTgt spid="1974297"/>
                                        </p:tgtEl>
                                        <p:attrNameLst>
                                          <p:attrName>ppt_h</p:attrName>
                                        </p:attrNameLst>
                                      </p:cBhvr>
                                      <p:tavLst>
                                        <p:tav tm="0">
                                          <p:val>
                                            <p:fltVal val="0"/>
                                          </p:val>
                                        </p:tav>
                                        <p:tav tm="100000">
                                          <p:val>
                                            <p:strVal val="#ppt_h"/>
                                          </p:val>
                                        </p:tav>
                                      </p:tavLst>
                                    </p:anim>
                                    <p:anim calcmode="lin" valueType="num">
                                      <p:cBhvr>
                                        <p:cTn id="101" dur="1000" fill="hold"/>
                                        <p:tgtEl>
                                          <p:spTgt spid="1974297"/>
                                        </p:tgtEl>
                                        <p:attrNameLst>
                                          <p:attrName>ppt_x</p:attrName>
                                        </p:attrNameLst>
                                      </p:cBhvr>
                                      <p:tavLst>
                                        <p:tav tm="0" fmla="#ppt_x+(cos(-2*pi*(1-$))*-#ppt_x-sin(-2*pi*(1-$))*(1-#ppt_y))*(1-$)">
                                          <p:val>
                                            <p:fltVal val="0"/>
                                          </p:val>
                                        </p:tav>
                                        <p:tav tm="100000">
                                          <p:val>
                                            <p:fltVal val="1"/>
                                          </p:val>
                                        </p:tav>
                                      </p:tavLst>
                                    </p:anim>
                                    <p:anim calcmode="lin" valueType="num">
                                      <p:cBhvr>
                                        <p:cTn id="102" dur="1000" fill="hold"/>
                                        <p:tgtEl>
                                          <p:spTgt spid="1974297"/>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4278" grpId="0"/>
      <p:bldP spid="1974279" grpId="0"/>
      <p:bldP spid="1974280" grpId="0"/>
      <p:bldP spid="1974281" grpId="0"/>
      <p:bldP spid="1974282" grpId="0"/>
      <p:bldP spid="1974283" grpId="0"/>
      <p:bldP spid="1974288" grpId="0"/>
      <p:bldP spid="1974289" grpId="0"/>
      <p:bldP spid="1974290" grpId="0"/>
      <p:bldP spid="1974294" grpId="0" animBg="1"/>
      <p:bldP spid="1974295" grpId="0"/>
      <p:bldP spid="1974296" grpId="0"/>
      <p:bldP spid="1974297"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350212" name="Text Box 2"/>
          <p:cNvSpPr txBox="1">
            <a:spLocks noChangeArrowheads="1"/>
          </p:cNvSpPr>
          <p:nvPr/>
        </p:nvSpPr>
        <p:spPr bwMode="auto">
          <a:xfrm>
            <a:off x="3933825" y="28733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b="1">
                <a:solidFill>
                  <a:srgbClr val="FFFFFF"/>
                </a:solidFill>
                <a:latin typeface="KaiTi" pitchFamily="49" charset="-122"/>
                <a:ea typeface="KaiTi" pitchFamily="49" charset="-122"/>
                <a:cs typeface="Times New Roman" charset="0"/>
              </a:rPr>
              <a:t>大纲</a:t>
            </a:r>
            <a:endParaRPr lang="en-US" b="1" dirty="0">
              <a:solidFill>
                <a:srgbClr val="FFFFFF"/>
              </a:solidFill>
              <a:latin typeface="KaiTi" pitchFamily="49" charset="-122"/>
              <a:ea typeface="KaiTi" pitchFamily="49" charset="-122"/>
              <a:cs typeface="Times New Roman" charset="0"/>
            </a:endParaRPr>
          </a:p>
        </p:txBody>
      </p:sp>
      <p:sp>
        <p:nvSpPr>
          <p:cNvPr id="350213" name="Text Box 3"/>
          <p:cNvSpPr txBox="1">
            <a:spLocks noChangeArrowheads="1"/>
          </p:cNvSpPr>
          <p:nvPr/>
        </p:nvSpPr>
        <p:spPr bwMode="auto">
          <a:xfrm>
            <a:off x="85026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73</a:t>
            </a:r>
            <a:endParaRPr lang="en-US">
              <a:solidFill>
                <a:srgbClr val="FFFFFF"/>
              </a:solidFill>
              <a:cs typeface="Arial" charset="0"/>
            </a:endParaRPr>
          </a:p>
        </p:txBody>
      </p:sp>
      <p:sp>
        <p:nvSpPr>
          <p:cNvPr id="111620" name="Text Box 4"/>
          <p:cNvSpPr txBox="1">
            <a:spLocks noChangeArrowheads="1"/>
          </p:cNvSpPr>
          <p:nvPr/>
        </p:nvSpPr>
        <p:spPr bwMode="auto">
          <a:xfrm>
            <a:off x="457200" y="1219200"/>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dirty="0">
                <a:solidFill>
                  <a:srgbClr val="FFFFFF"/>
                </a:solidFill>
                <a:cs typeface="Times New Roman" charset="0"/>
              </a:rPr>
              <a:t>	</a:t>
            </a:r>
          </a:p>
          <a:p>
            <a:pPr algn="ctr" eaLnBrk="1" hangingPunct="1"/>
            <a:r>
              <a:rPr lang="en-US" altLang="zh-TW" b="1">
                <a:solidFill>
                  <a:srgbClr val="FFFFFF"/>
                </a:solidFill>
                <a:cs typeface="Times New Roman" charset="0"/>
              </a:rPr>
              <a:t>I. (1:1–4:11)</a:t>
            </a:r>
            <a:r>
              <a:rPr lang="zh-CN" altLang="en-US" b="1">
                <a:solidFill>
                  <a:srgbClr val="FFFFFF"/>
                </a:solidFill>
                <a:latin typeface="楷体" pitchFamily="49" charset="-122"/>
                <a:ea typeface="楷体" pitchFamily="49" charset="-122"/>
                <a:cs typeface="Times New Roman" charset="0"/>
              </a:rPr>
              <a:t>基督</a:t>
            </a:r>
            <a:r>
              <a:rPr lang="zh-CN" altLang="en-US" b="1" dirty="0">
                <a:solidFill>
                  <a:srgbClr val="FFFFFF"/>
                </a:solidFill>
                <a:latin typeface="楷体" pitchFamily="49" charset="-122"/>
                <a:ea typeface="楷体" pitchFamily="49" charset="-122"/>
                <a:cs typeface="Times New Roman" charset="0"/>
              </a:rPr>
              <a:t>的降</a:t>
            </a:r>
            <a:r>
              <a:rPr lang="zh-CN" altLang="en-US" b="1">
                <a:solidFill>
                  <a:srgbClr val="FFFFFF"/>
                </a:solidFill>
                <a:latin typeface="楷体" pitchFamily="49" charset="-122"/>
                <a:ea typeface="楷体" pitchFamily="49" charset="-122"/>
                <a:cs typeface="Times New Roman" charset="0"/>
              </a:rPr>
              <a:t>临和</a:t>
            </a:r>
            <a:r>
              <a:rPr lang="zh-TW" altLang="en-US" b="1">
                <a:solidFill>
                  <a:srgbClr val="FFFFFF"/>
                </a:solidFill>
                <a:latin typeface="楷体" pitchFamily="49" charset="-122"/>
                <a:ea typeface="楷体" pitchFamily="49" charset="-122"/>
                <a:cs typeface="Times New Roman" charset="0"/>
              </a:rPr>
              <a:t>认</a:t>
            </a:r>
            <a:r>
              <a:rPr lang="zh-CN" altLang="en-US" b="1">
                <a:solidFill>
                  <a:srgbClr val="FFFFFF"/>
                </a:solidFill>
                <a:latin typeface="楷体" pitchFamily="49" charset="-122"/>
                <a:ea typeface="楷体" pitchFamily="49" charset="-122"/>
                <a:cs typeface="Times New Roman" charset="0"/>
              </a:rPr>
              <a:t>可，</a:t>
            </a:r>
            <a:r>
              <a:rPr lang="zh-TW" altLang="en-US" b="1">
                <a:solidFill>
                  <a:srgbClr val="FFFFFF"/>
                </a:solidFill>
                <a:latin typeface="楷体" pitchFamily="49" charset="-122"/>
                <a:ea typeface="楷体" pitchFamily="49" charset="-122"/>
                <a:cs typeface="Times New Roman" charset="0"/>
              </a:rPr>
              <a:t>显示</a:t>
            </a:r>
            <a:r>
              <a:rPr lang="zh-CN" altLang="en-US" b="1">
                <a:solidFill>
                  <a:srgbClr val="FFFFFF"/>
                </a:solidFill>
                <a:latin typeface="楷体" pitchFamily="49" charset="-122"/>
                <a:ea typeface="楷体" pitchFamily="49" charset="-122"/>
                <a:cs typeface="Times New Roman" charset="0"/>
              </a:rPr>
              <a:t>了他是</a:t>
            </a:r>
            <a:r>
              <a:rPr lang="zh-TW" altLang="en-US" b="1">
                <a:solidFill>
                  <a:srgbClr val="FFFFFF"/>
                </a:solidFill>
                <a:latin typeface="楷体" pitchFamily="49" charset="-122"/>
                <a:ea typeface="楷体" pitchFamily="49" charset="-122"/>
                <a:cs typeface="Times New Roman" charset="0"/>
              </a:rPr>
              <a:t>弥赛亚</a:t>
            </a:r>
            <a:r>
              <a:rPr lang="zh-CN" altLang="en-US" b="1">
                <a:solidFill>
                  <a:srgbClr val="FFFFFF"/>
                </a:solidFill>
                <a:latin typeface="楷体" pitchFamily="49" charset="-122"/>
                <a:ea typeface="楷体" pitchFamily="49" charset="-122"/>
                <a:cs typeface="Times New Roman" charset="0"/>
              </a:rPr>
              <a:t>和以色列正</a:t>
            </a:r>
            <a:r>
              <a:rPr lang="zh-TW" altLang="en-US" b="1">
                <a:solidFill>
                  <a:srgbClr val="FFFFFF"/>
                </a:solidFill>
                <a:latin typeface="楷体" pitchFamily="49" charset="-122"/>
                <a:ea typeface="楷体" pitchFamily="49" charset="-122"/>
                <a:cs typeface="Times New Roman" charset="0"/>
              </a:rPr>
              <a:t>义</a:t>
            </a:r>
            <a:r>
              <a:rPr lang="zh-CN" altLang="en-US" b="1">
                <a:solidFill>
                  <a:srgbClr val="FFFFFF"/>
                </a:solidFill>
                <a:latin typeface="楷体" pitchFamily="49" charset="-122"/>
                <a:ea typeface="楷体" pitchFamily="49" charset="-122"/>
                <a:cs typeface="Times New Roman" charset="0"/>
              </a:rPr>
              <a:t>的</a:t>
            </a:r>
            <a:r>
              <a:rPr lang="zh-CN" altLang="en-US" b="1" dirty="0">
                <a:solidFill>
                  <a:srgbClr val="FFFFFF"/>
                </a:solidFill>
                <a:latin typeface="楷体" pitchFamily="49" charset="-122"/>
                <a:ea typeface="楷体" pitchFamily="49" charset="-122"/>
                <a:cs typeface="Times New Roman" charset="0"/>
              </a:rPr>
              <a:t>王。</a:t>
            </a:r>
            <a:endParaRPr lang="en-US" altLang="zh-TW" b="1" dirty="0">
              <a:solidFill>
                <a:srgbClr val="FFFFFF"/>
              </a:solidFill>
              <a:latin typeface="楷体" pitchFamily="49" charset="-122"/>
              <a:ea typeface="楷体" pitchFamily="49" charset="-122"/>
              <a:cs typeface="Times New Roman" charset="0"/>
            </a:endParaRPr>
          </a:p>
          <a:p>
            <a:pPr algn="ctr" eaLnBrk="1" hangingPunct="1"/>
            <a:endParaRPr lang="en-US" b="1" dirty="0">
              <a:solidFill>
                <a:srgbClr val="FFFFFF"/>
              </a:solidFill>
              <a:cs typeface="Times New Roman" charset="0"/>
            </a:endParaRPr>
          </a:p>
        </p:txBody>
      </p:sp>
      <p:sp>
        <p:nvSpPr>
          <p:cNvPr id="111621" name="Text Box 5"/>
          <p:cNvSpPr txBox="1">
            <a:spLocks noChangeArrowheads="1"/>
          </p:cNvSpPr>
          <p:nvPr/>
        </p:nvSpPr>
        <p:spPr bwMode="auto">
          <a:xfrm>
            <a:off x="457200" y="3200400"/>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US" altLang="zh-TW" b="1" dirty="0">
              <a:solidFill>
                <a:srgbClr val="FFFFFF"/>
              </a:solidFill>
              <a:cs typeface="Times New Roman" charset="0"/>
            </a:endParaRPr>
          </a:p>
          <a:p>
            <a:pPr algn="ctr" eaLnBrk="1" hangingPunct="1"/>
            <a:r>
              <a:rPr lang="en-US" altLang="zh-TW" b="1">
                <a:solidFill>
                  <a:srgbClr val="FFFFFF"/>
                </a:solidFill>
                <a:cs typeface="Times New Roman" charset="0"/>
              </a:rPr>
              <a:t>II. (4:12–7:29)</a:t>
            </a:r>
            <a:r>
              <a:rPr lang="zh-CN" altLang="en-US" b="1">
                <a:solidFill>
                  <a:srgbClr val="FFFFFF"/>
                </a:solidFill>
                <a:latin typeface="楷体" pitchFamily="49" charset="-122"/>
                <a:ea typeface="楷体" pitchFamily="49" charset="-122"/>
                <a:cs typeface="Times New Roman" charset="0"/>
              </a:rPr>
              <a:t>基督</a:t>
            </a:r>
            <a:r>
              <a:rPr lang="zh-CN" altLang="en-US" b="1" dirty="0">
                <a:solidFill>
                  <a:srgbClr val="FFFFFF"/>
                </a:solidFill>
                <a:latin typeface="楷体" pitchFamily="49" charset="-122"/>
                <a:ea typeface="楷体" pitchFamily="49" charset="-122"/>
                <a:cs typeface="Times New Roman" charset="0"/>
              </a:rPr>
              <a:t>早期的事工</a:t>
            </a:r>
            <a:r>
              <a:rPr lang="zh-CN" altLang="en-US" b="1">
                <a:solidFill>
                  <a:srgbClr val="FFFFFF"/>
                </a:solidFill>
                <a:latin typeface="楷体" pitchFamily="49" charset="-122"/>
                <a:ea typeface="楷体" pitchFamily="49" charset="-122"/>
                <a:cs typeface="Times New Roman" charset="0"/>
              </a:rPr>
              <a:t>和登山</a:t>
            </a:r>
            <a:r>
              <a:rPr lang="zh-TW" altLang="en-US" b="1">
                <a:solidFill>
                  <a:srgbClr val="FFFFFF"/>
                </a:solidFill>
                <a:latin typeface="楷体" pitchFamily="49" charset="-122"/>
                <a:ea typeface="楷体" pitchFamily="49" charset="-122"/>
                <a:cs typeface="Times New Roman" charset="0"/>
              </a:rPr>
              <a:t>宝训显</a:t>
            </a:r>
            <a:r>
              <a:rPr lang="zh-CN" altLang="en-US" b="1">
                <a:solidFill>
                  <a:srgbClr val="FFFFFF"/>
                </a:solidFill>
                <a:latin typeface="楷体" pitchFamily="49" charset="-122"/>
                <a:ea typeface="楷体" pitchFamily="49" charset="-122"/>
                <a:cs typeface="Times New Roman" charset="0"/>
              </a:rPr>
              <a:t>示他</a:t>
            </a:r>
            <a:r>
              <a:rPr lang="zh-TW" altLang="en-US" b="1">
                <a:solidFill>
                  <a:srgbClr val="FFFFFF"/>
                </a:solidFill>
                <a:latin typeface="楷体" pitchFamily="49" charset="-122"/>
                <a:ea typeface="楷体" pitchFamily="49" charset="-122"/>
                <a:cs typeface="Times New Roman" charset="0"/>
              </a:rPr>
              <a:t>弥赛亚</a:t>
            </a:r>
            <a:r>
              <a:rPr lang="zh-CN" altLang="en-US" b="1">
                <a:solidFill>
                  <a:srgbClr val="FFFFFF"/>
                </a:solidFill>
                <a:latin typeface="楷体" pitchFamily="49" charset="-122"/>
                <a:ea typeface="楷体" pitchFamily="49" charset="-122"/>
                <a:cs typeface="Times New Roman" charset="0"/>
              </a:rPr>
              <a:t>的</a:t>
            </a:r>
            <a:r>
              <a:rPr lang="zh-CN" altLang="en-US" b="1" dirty="0">
                <a:solidFill>
                  <a:srgbClr val="FFFFFF"/>
                </a:solidFill>
                <a:latin typeface="楷体" pitchFamily="49" charset="-122"/>
                <a:ea typeface="楷体" pitchFamily="49" charset="-122"/>
                <a:cs typeface="Times New Roman" charset="0"/>
              </a:rPr>
              <a:t>先知事工。</a:t>
            </a:r>
            <a:endParaRPr lang="en-US" altLang="zh-TW" b="1" dirty="0">
              <a:solidFill>
                <a:srgbClr val="FFFFFF"/>
              </a:solidFill>
              <a:latin typeface="楷体" pitchFamily="49" charset="-122"/>
              <a:ea typeface="楷体" pitchFamily="49" charset="-122"/>
              <a:cs typeface="Times New Roman" charset="0"/>
            </a:endParaRPr>
          </a:p>
          <a:p>
            <a:pPr algn="ctr" eaLnBrk="1" hangingPunct="1"/>
            <a:endParaRPr lang="en-US" b="1" dirty="0">
              <a:solidFill>
                <a:srgbClr val="FFFFFF"/>
              </a:solidFill>
              <a:latin typeface="楷体" pitchFamily="49" charset="-122"/>
              <a:ea typeface="楷体" pitchFamily="49" charset="-122"/>
              <a:cs typeface="Times New Roman" charset="0"/>
            </a:endParaRPr>
          </a:p>
        </p:txBody>
      </p:sp>
      <p:sp>
        <p:nvSpPr>
          <p:cNvPr id="2" name="Title 1"/>
          <p:cNvSpPr>
            <a:spLocks noGrp="1"/>
          </p:cNvSpPr>
          <p:nvPr>
            <p:ph type="title" idx="4294967295"/>
          </p:nvPr>
        </p:nvSpPr>
        <p:spPr>
          <a:xfrm>
            <a:off x="611560" y="332656"/>
            <a:ext cx="8229600" cy="1143000"/>
          </a:xfrm>
        </p:spPr>
        <p:txBody>
          <a:bodyPr/>
          <a:lstStyle/>
          <a:p>
            <a:pPr algn="l">
              <a:defRPr/>
            </a:pPr>
            <a:r>
              <a:rPr lang="zh-TW" altLang="en-US" sz="2400" b="1" kern="1200" dirty="0">
                <a:solidFill>
                  <a:srgbClr val="FFFFFF"/>
                </a:solidFill>
                <a:effectLst/>
                <a:latin typeface="Arial"/>
                <a:ea typeface="ＭＳ Ｐゴシック"/>
                <a:cs typeface="Times New Roman"/>
              </a:rPr>
              <a:t>                                      </a:t>
            </a:r>
            <a:r>
              <a:rPr lang="en-US" sz="2400" b="1" kern="1200" dirty="0">
                <a:solidFill>
                  <a:srgbClr val="FFFFFF"/>
                </a:solidFill>
                <a:effectLst/>
                <a:latin typeface="Arial"/>
                <a:ea typeface="ＭＳ Ｐゴシック"/>
                <a:cs typeface="Times New Roman"/>
              </a:rPr>
              <a:t>4:12–7:29</a:t>
            </a:r>
            <a:r>
              <a:rPr lang="en-US" dirty="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11620"/>
                                        </p:tgtEl>
                                        <p:attrNameLst>
                                          <p:attrName>style.visibility</p:attrName>
                                        </p:attrNameLst>
                                      </p:cBhvr>
                                      <p:to>
                                        <p:strVal val="visible"/>
                                      </p:to>
                                    </p:set>
                                    <p:anim calcmode="lin" valueType="num">
                                      <p:cBhvr>
                                        <p:cTn id="7" dur="500" fill="hold"/>
                                        <p:tgtEl>
                                          <p:spTgt spid="111620"/>
                                        </p:tgtEl>
                                        <p:attrNameLst>
                                          <p:attrName>ppt_w</p:attrName>
                                        </p:attrNameLst>
                                      </p:cBhvr>
                                      <p:tavLst>
                                        <p:tav tm="0">
                                          <p:val>
                                            <p:fltVal val="0"/>
                                          </p:val>
                                        </p:tav>
                                        <p:tav tm="100000">
                                          <p:val>
                                            <p:strVal val="#ppt_w"/>
                                          </p:val>
                                        </p:tav>
                                      </p:tavLst>
                                    </p:anim>
                                    <p:anim calcmode="lin" valueType="num">
                                      <p:cBhvr>
                                        <p:cTn id="8" dur="500" fill="hold"/>
                                        <p:tgtEl>
                                          <p:spTgt spid="11162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111621"/>
                                        </p:tgtEl>
                                        <p:attrNameLst>
                                          <p:attrName>style.visibility</p:attrName>
                                        </p:attrNameLst>
                                      </p:cBhvr>
                                      <p:to>
                                        <p:strVal val="visible"/>
                                      </p:to>
                                    </p:set>
                                    <p:anim calcmode="lin" valueType="num">
                                      <p:cBhvr>
                                        <p:cTn id="13" dur="500" fill="hold"/>
                                        <p:tgtEl>
                                          <p:spTgt spid="111621"/>
                                        </p:tgtEl>
                                        <p:attrNameLst>
                                          <p:attrName>ppt_w</p:attrName>
                                        </p:attrNameLst>
                                      </p:cBhvr>
                                      <p:tavLst>
                                        <p:tav tm="0">
                                          <p:val>
                                            <p:fltVal val="0"/>
                                          </p:val>
                                        </p:tav>
                                        <p:tav tm="100000">
                                          <p:val>
                                            <p:strVal val="#ppt_w"/>
                                          </p:val>
                                        </p:tav>
                                      </p:tavLst>
                                    </p:anim>
                                    <p:anim calcmode="lin" valueType="num">
                                      <p:cBhvr>
                                        <p:cTn id="14" dur="500" fill="hold"/>
                                        <p:tgtEl>
                                          <p:spTgt spid="11162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20" grpId="0" animBg="1" autoUpdateAnimBg="0"/>
      <p:bldP spid="111621" grpId="0" animBg="1"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415224553"/>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5"/>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solidFill>
                <a:srgbClr val="FFFFFF"/>
              </a:solidFill>
            </a:endParaRPr>
          </a:p>
        </p:txBody>
      </p:sp>
      <p:pic>
        <p:nvPicPr>
          <p:cNvPr id="352258" name="Picture 2" descr="Mt of Beatitudes and Sea of Galilee in spring, 75-36tb.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36513" y="-27384"/>
            <a:ext cx="9295029" cy="6048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60" name="Title 1"/>
          <p:cNvSpPr>
            <a:spLocks noGrp="1"/>
          </p:cNvSpPr>
          <p:nvPr>
            <p:ph type="title"/>
          </p:nvPr>
        </p:nvSpPr>
        <p:spPr bwMode="auto">
          <a:xfrm>
            <a:off x="179512" y="188640"/>
            <a:ext cx="8712968" cy="1354162"/>
          </a:xfrm>
          <a:solidFill>
            <a:srgbClr val="000404"/>
          </a:solidFill>
          <a:extLs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r>
              <a:rPr lang="zh-CN" altLang="en-US" dirty="0">
                <a:latin typeface="KaiTi" panose="02010609060101010101" pitchFamily="49" charset="-122"/>
                <a:ea typeface="KaiTi" panose="02010609060101010101" pitchFamily="49" charset="-122"/>
              </a:rPr>
              <a:t>山上宝训</a:t>
            </a:r>
            <a:br>
              <a:rPr lang="en-US" altLang="zh-CN" dirty="0">
                <a:latin typeface="KaiTi" panose="02010609060101010101" pitchFamily="49" charset="-122"/>
                <a:ea typeface="KaiTi" panose="02010609060101010101" pitchFamily="49" charset="-122"/>
              </a:rPr>
            </a:br>
            <a:r>
              <a:rPr lang="en-US" sz="3600" b="1" dirty="0">
                <a:solidFill>
                  <a:srgbClr val="FFFFFF"/>
                </a:solidFill>
                <a:latin typeface="KaiTi" panose="02010609060101010101" pitchFamily="49" charset="-122"/>
                <a:ea typeface="KaiTi" panose="02010609060101010101" pitchFamily="49" charset="-122"/>
                <a:cs typeface="Arial" charset="0"/>
              </a:rPr>
              <a:t>(</a:t>
            </a:r>
            <a:r>
              <a:rPr lang="zh-CN" altLang="en-US" sz="3600" dirty="0">
                <a:solidFill>
                  <a:schemeClr val="tx1"/>
                </a:solidFill>
                <a:latin typeface="KaiTi" panose="02010609060101010101" pitchFamily="49" charset="-122"/>
                <a:ea typeface="KaiTi" panose="02010609060101010101" pitchFamily="49" charset="-122"/>
              </a:rPr>
              <a:t>马太福音介绍</a:t>
            </a:r>
            <a:r>
              <a:rPr lang="en-US" sz="3600" b="1" dirty="0">
                <a:solidFill>
                  <a:srgbClr val="FFFFFF"/>
                </a:solidFill>
                <a:latin typeface="KaiTi" panose="02010609060101010101" pitchFamily="49" charset="-122"/>
                <a:ea typeface="KaiTi" panose="02010609060101010101" pitchFamily="49" charset="-122"/>
                <a:cs typeface="Arial" charset="0"/>
              </a:rPr>
              <a:t>5–7)</a:t>
            </a:r>
          </a:p>
        </p:txBody>
      </p:sp>
      <p:sp>
        <p:nvSpPr>
          <p:cNvPr id="6" name="Text Box 2"/>
          <p:cNvSpPr txBox="1">
            <a:spLocks noChangeArrowheads="1"/>
          </p:cNvSpPr>
          <p:nvPr/>
        </p:nvSpPr>
        <p:spPr bwMode="auto">
          <a:xfrm>
            <a:off x="0" y="6021288"/>
            <a:ext cx="9252520" cy="936103"/>
          </a:xfrm>
          <a:prstGeom prst="rect">
            <a:avLst/>
          </a:prstGeom>
          <a:noFill/>
          <a:ln>
            <a:noFill/>
          </a:ln>
          <a:effectLst/>
          <a:extLst/>
        </p:spPr>
        <p:txBody>
          <a:bodyPr lIns="90000" tIns="46800" rIns="90000" bIns="46800" anchor="ct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algn="ctr" eaLnBrk="1" hangingPunct="1">
              <a:defRPr/>
            </a:pPr>
            <a:r>
              <a:rPr lang="zh-CN" altLang="en-US" sz="2400" dirty="0">
                <a:solidFill>
                  <a:schemeClr val="tx1"/>
                </a:solidFill>
                <a:latin typeface="KaiTi" panose="02010609060101010101" pitchFamily="49" charset="-122"/>
                <a:ea typeface="KaiTi" panose="02010609060101010101" pitchFamily="49" charset="-122"/>
              </a:rPr>
              <a:t>请参阅</a:t>
            </a:r>
            <a:r>
              <a:rPr lang="en-US" altLang="zh-CN" sz="2400" dirty="0">
                <a:solidFill>
                  <a:schemeClr val="tx1"/>
                </a:solidFill>
                <a:latin typeface="KaiTi" panose="02010609060101010101" pitchFamily="49" charset="-122"/>
                <a:ea typeface="KaiTi" panose="02010609060101010101" pitchFamily="49" charset="-122"/>
              </a:rPr>
              <a:t>NT</a:t>
            </a:r>
            <a:r>
              <a:rPr lang="zh-CN" altLang="en-US" sz="2400" dirty="0">
                <a:solidFill>
                  <a:schemeClr val="tx1"/>
                </a:solidFill>
                <a:latin typeface="KaiTi" panose="02010609060101010101" pitchFamily="49" charset="-122"/>
                <a:ea typeface="KaiTi" panose="02010609060101010101" pitchFamily="49" charset="-122"/>
              </a:rPr>
              <a:t>讲道中</a:t>
            </a:r>
            <a:r>
              <a:rPr lang="en-US" altLang="zh-CN" sz="2400" dirty="0">
                <a:solidFill>
                  <a:schemeClr val="tx1"/>
                </a:solidFill>
                <a:latin typeface="KaiTi" panose="02010609060101010101" pitchFamily="49" charset="-122"/>
                <a:ea typeface="KaiTi" panose="02010609060101010101" pitchFamily="49" charset="-122"/>
              </a:rPr>
              <a:t>1133</a:t>
            </a:r>
            <a:r>
              <a:rPr lang="zh-CN" altLang="en-US" sz="2400" dirty="0">
                <a:solidFill>
                  <a:schemeClr val="tx1"/>
                </a:solidFill>
                <a:latin typeface="KaiTi" panose="02010609060101010101" pitchFamily="49" charset="-122"/>
                <a:ea typeface="KaiTi" panose="02010609060101010101" pitchFamily="49" charset="-122"/>
              </a:rPr>
              <a:t>张幻灯片的</a:t>
            </a:r>
            <a:r>
              <a:rPr lang="en-US" altLang="zh-CN" sz="2400" dirty="0">
                <a:solidFill>
                  <a:schemeClr val="tx1"/>
                </a:solidFill>
                <a:latin typeface="KaiTi" panose="02010609060101010101" pitchFamily="49" charset="-122"/>
                <a:ea typeface="KaiTi" panose="02010609060101010101" pitchFamily="49" charset="-122"/>
              </a:rPr>
              <a:t>21 PPT</a:t>
            </a:r>
            <a:r>
              <a:rPr lang="zh-CN" altLang="en-US" sz="2400" dirty="0">
                <a:solidFill>
                  <a:schemeClr val="tx1"/>
                </a:solidFill>
                <a:latin typeface="KaiTi" panose="02010609060101010101" pitchFamily="49" charset="-122"/>
                <a:ea typeface="KaiTi" panose="02010609060101010101" pitchFamily="49" charset="-122"/>
              </a:rPr>
              <a:t>演示</a:t>
            </a:r>
            <a:endParaRPr lang="en-US" sz="2400" b="1" i="1" dirty="0">
              <a:solidFill>
                <a:schemeClr val="tx1"/>
              </a:solidFill>
              <a:effectLst>
                <a:outerShdw blurRad="38100" dist="38100" dir="2700000" algn="tl">
                  <a:srgbClr val="000000"/>
                </a:outerShdw>
              </a:effectLst>
              <a:latin typeface="KaiTi" panose="02010609060101010101" pitchFamily="49" charset="-122"/>
              <a:ea typeface="KaiTi" panose="02010609060101010101" pitchFamily="49" charset="-122"/>
              <a:cs typeface="Arial" charset="0"/>
            </a:endParaRPr>
          </a:p>
        </p:txBody>
      </p:sp>
    </p:spTree>
    <p:extLst>
      <p:ext uri="{BB962C8B-B14F-4D97-AF65-F5344CB8AC3E}">
        <p14:creationId xmlns:p14="http://schemas.microsoft.com/office/powerpoint/2010/main" val="2683030494"/>
      </p:ext>
    </p:extLst>
  </p:cSld>
  <p:clrMapOvr>
    <a:masterClrMapping/>
  </p:clrMapOvr>
  <p:transition>
    <p:cut/>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17410" name="Rectangle 2"/>
          <p:cNvSpPr>
            <a:spLocks noGrp="1" noChangeArrowheads="1"/>
          </p:cNvSpPr>
          <p:nvPr>
            <p:ph type="title"/>
          </p:nvPr>
        </p:nvSpPr>
        <p:spPr>
          <a:xfrm>
            <a:off x="-1367" y="620688"/>
            <a:ext cx="9144000" cy="1143000"/>
          </a:xfrm>
          <a:effectLst>
            <a:outerShdw blurRad="63500" dist="35921" dir="2700000" algn="ctr" rotWithShape="0">
              <a:schemeClr val="tx2">
                <a:alpha val="74998"/>
              </a:schemeClr>
            </a:outerShdw>
          </a:effectLst>
        </p:spPr>
        <p:txBody>
          <a:bodyPr/>
          <a:lstStyle/>
          <a:p>
            <a:pPr eaLnBrk="1" hangingPunct="1">
              <a:defRPr/>
            </a:pPr>
            <a:r>
              <a:rPr lang="zh-CN" altLang="en-US" sz="6600" b="1" dirty="0">
                <a:latin typeface="KaiTi" panose="02010609060101010101" pitchFamily="49" charset="-122"/>
                <a:ea typeface="KaiTi" panose="02010609060101010101" pitchFamily="49" charset="-122"/>
              </a:rPr>
              <a:t>山上宝训</a:t>
            </a:r>
            <a:br>
              <a:rPr lang="en-US" altLang="zh-CN" sz="6600" b="1" dirty="0">
                <a:latin typeface="KaiTi" panose="02010609060101010101" pitchFamily="49" charset="-122"/>
                <a:ea typeface="KaiTi" panose="02010609060101010101" pitchFamily="49" charset="-122"/>
              </a:rPr>
            </a:br>
            <a:r>
              <a:rPr lang="en-US" sz="4000" b="1" dirty="0">
                <a:solidFill>
                  <a:schemeClr val="bg1"/>
                </a:solidFill>
                <a:latin typeface="Arial" charset="0"/>
                <a:ea typeface="ＭＳ Ｐゴシック" charset="0"/>
                <a:cs typeface="ＭＳ Ｐゴシック" charset="0"/>
              </a:rPr>
              <a:t>(</a:t>
            </a:r>
            <a:r>
              <a:rPr lang="zh-CN" altLang="en-US" sz="4000" dirty="0">
                <a:solidFill>
                  <a:schemeClr val="bg1"/>
                </a:solidFill>
                <a:latin typeface="KaiTi" panose="02010609060101010101" pitchFamily="49" charset="-122"/>
                <a:ea typeface="KaiTi" panose="02010609060101010101" pitchFamily="49" charset="-122"/>
              </a:rPr>
              <a:t>马太福音</a:t>
            </a:r>
            <a:r>
              <a:rPr lang="en-US" sz="4000" b="1" dirty="0">
                <a:solidFill>
                  <a:schemeClr val="bg1"/>
                </a:solidFill>
                <a:latin typeface="Arial" charset="0"/>
                <a:ea typeface="ＭＳ Ｐゴシック" charset="0"/>
                <a:cs typeface="ＭＳ Ｐゴシック" charset="0"/>
              </a:rPr>
              <a:t>5–7)</a:t>
            </a:r>
          </a:p>
        </p:txBody>
      </p:sp>
      <p:pic>
        <p:nvPicPr>
          <p:cNvPr id="2" name="Picture 1" descr="best_sermon_ever_logo.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9214" y="2348880"/>
            <a:ext cx="9167592" cy="3819830"/>
          </a:xfrm>
          <a:prstGeom prst="rect">
            <a:avLst/>
          </a:prstGeom>
        </p:spPr>
      </p:pic>
      <p:sp>
        <p:nvSpPr>
          <p:cNvPr id="3" name="Rectangle 2"/>
          <p:cNvSpPr/>
          <p:nvPr/>
        </p:nvSpPr>
        <p:spPr>
          <a:xfrm>
            <a:off x="2890911" y="2529428"/>
            <a:ext cx="3570208" cy="3139321"/>
          </a:xfrm>
          <a:prstGeom prst="rect">
            <a:avLst/>
          </a:prstGeom>
          <a:blipFill dpi="0" rotWithShape="1">
            <a:blip r:embed="rId4"/>
            <a:srcRect/>
            <a:tile tx="0" ty="0" sx="100000" sy="100000" flip="none" algn="tl"/>
          </a:blipFill>
        </p:spPr>
        <p:txBody>
          <a:bodyPr wrap="none">
            <a:spAutoFit/>
          </a:bodyPr>
          <a:lstStyle/>
          <a:p>
            <a:pPr algn="ctr"/>
            <a:r>
              <a:rPr lang="zh-CN" altLang="en-US"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rPr>
              <a:t>有史以来</a:t>
            </a:r>
            <a:endParaRPr lang="en-US" altLang="zh-CN"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endParaRPr>
          </a:p>
          <a:p>
            <a:pPr algn="ctr"/>
            <a:r>
              <a:rPr lang="zh-CN" altLang="en-US"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rPr>
              <a:t>最好的</a:t>
            </a:r>
            <a:endParaRPr lang="en-US" altLang="zh-CN"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endParaRPr>
          </a:p>
          <a:p>
            <a:pPr algn="ctr"/>
            <a:r>
              <a:rPr lang="zh-CN" altLang="en-US"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rPr>
              <a:t>宝训</a:t>
            </a:r>
            <a:endParaRPr lang="en-SG" sz="6600" dirty="0">
              <a:solidFill>
                <a:schemeClr val="accent5">
                  <a:lumMod val="25000"/>
                </a:schemeClr>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1457139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5"/>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solidFill>
                <a:srgbClr val="FFFFFF"/>
              </a:solidFill>
            </a:endParaRPr>
          </a:p>
        </p:txBody>
      </p:sp>
      <p:pic>
        <p:nvPicPr>
          <p:cNvPr id="352259" name="Picture 3" descr="Mt of Beatitudes hillside in spring,Mt 7 75-35tb.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047" y="908720"/>
            <a:ext cx="9298567" cy="60486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2260" name="Title 1"/>
          <p:cNvSpPr>
            <a:spLocks noGrp="1"/>
          </p:cNvSpPr>
          <p:nvPr>
            <p:ph type="title"/>
          </p:nvPr>
        </p:nvSpPr>
        <p:spPr bwMode="auto">
          <a:xfrm>
            <a:off x="0" y="44624"/>
            <a:ext cx="9144000" cy="777875"/>
          </a:xfrm>
          <a:solidFill>
            <a:srgbClr val="000404"/>
          </a:solidFill>
          <a:extLs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r>
              <a:rPr lang="zh-CN" altLang="en-US" sz="3600" dirty="0">
                <a:solidFill>
                  <a:schemeClr val="tx1"/>
                </a:solidFill>
                <a:latin typeface="KaiTi" panose="02010609060101010101" pitchFamily="49" charset="-122"/>
                <a:ea typeface="KaiTi" panose="02010609060101010101" pitchFamily="49" charset="-122"/>
              </a:rPr>
              <a:t>八福山</a:t>
            </a:r>
            <a:r>
              <a:rPr lang="en-US" sz="3600" b="1" dirty="0">
                <a:solidFill>
                  <a:schemeClr val="tx1"/>
                </a:solidFill>
                <a:latin typeface="KaiTi" panose="02010609060101010101" pitchFamily="49" charset="-122"/>
                <a:ea typeface="KaiTi" panose="02010609060101010101" pitchFamily="49" charset="-122"/>
                <a:cs typeface="Arial" charset="0"/>
              </a:rPr>
              <a:t>(</a:t>
            </a:r>
            <a:r>
              <a:rPr lang="zh-CN" altLang="en-US" sz="3600" b="1" dirty="0">
                <a:solidFill>
                  <a:schemeClr val="tx1"/>
                </a:solidFill>
                <a:latin typeface="KaiTi" panose="02010609060101010101" pitchFamily="49" charset="-122"/>
                <a:ea typeface="KaiTi" panose="02010609060101010101" pitchFamily="49" charset="-122"/>
                <a:cs typeface="Arial" charset="0"/>
              </a:rPr>
              <a:t>马太福音</a:t>
            </a:r>
            <a:r>
              <a:rPr lang="en-US" sz="3600" b="1" dirty="0">
                <a:solidFill>
                  <a:schemeClr val="tx1"/>
                </a:solidFill>
                <a:latin typeface="KaiTi" panose="02010609060101010101" pitchFamily="49" charset="-122"/>
                <a:ea typeface="KaiTi" panose="02010609060101010101" pitchFamily="49" charset="-122"/>
                <a:cs typeface="Arial" charset="0"/>
              </a:rPr>
              <a:t> 5–7)</a:t>
            </a:r>
          </a:p>
        </p:txBody>
      </p:sp>
    </p:spTree>
    <p:extLst>
      <p:ext uri="{BB962C8B-B14F-4D97-AF65-F5344CB8AC3E}">
        <p14:creationId xmlns:p14="http://schemas.microsoft.com/office/powerpoint/2010/main" val="1080108200"/>
      </p:ext>
    </p:extLst>
  </p:cSld>
  <p:clrMapOvr>
    <a:masterClrMapping/>
  </p:clrMapOvr>
  <p:transition>
    <p:cu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5"/>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solidFill>
                <a:srgbClr val="FFFFFF"/>
              </a:solidFill>
            </a:endParaRPr>
          </a:p>
        </p:txBody>
      </p:sp>
      <p:sp>
        <p:nvSpPr>
          <p:cNvPr id="352260" name="Title 1"/>
          <p:cNvSpPr>
            <a:spLocks noGrp="1"/>
          </p:cNvSpPr>
          <p:nvPr>
            <p:ph type="title"/>
          </p:nvPr>
        </p:nvSpPr>
        <p:spPr bwMode="auto">
          <a:xfrm>
            <a:off x="0" y="44624"/>
            <a:ext cx="9144000" cy="777875"/>
          </a:xfrm>
          <a:solidFill>
            <a:srgbClr val="000404"/>
          </a:solidFill>
          <a:extLs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r>
              <a:rPr lang="zh-CN" altLang="en-US" sz="3600" dirty="0">
                <a:solidFill>
                  <a:schemeClr val="tx1"/>
                </a:solidFill>
                <a:latin typeface="KaiTi" panose="02010609060101010101" pitchFamily="49" charset="-122"/>
                <a:ea typeface="KaiTi" panose="02010609060101010101" pitchFamily="49" charset="-122"/>
              </a:rPr>
              <a:t>八福山</a:t>
            </a:r>
            <a:r>
              <a:rPr lang="en-US" sz="3600" b="1" dirty="0">
                <a:solidFill>
                  <a:schemeClr val="tx1"/>
                </a:solidFill>
                <a:latin typeface="KaiTi" panose="02010609060101010101" pitchFamily="49" charset="-122"/>
                <a:ea typeface="KaiTi" panose="02010609060101010101" pitchFamily="49" charset="-122"/>
                <a:cs typeface="Arial" charset="0"/>
              </a:rPr>
              <a:t>(</a:t>
            </a:r>
            <a:r>
              <a:rPr lang="zh-CN" altLang="en-US" sz="3600" b="1" dirty="0">
                <a:solidFill>
                  <a:schemeClr val="tx1"/>
                </a:solidFill>
                <a:latin typeface="KaiTi" panose="02010609060101010101" pitchFamily="49" charset="-122"/>
                <a:ea typeface="KaiTi" panose="02010609060101010101" pitchFamily="49" charset="-122"/>
                <a:cs typeface="Arial" charset="0"/>
              </a:rPr>
              <a:t>马太福音</a:t>
            </a:r>
            <a:r>
              <a:rPr lang="en-US" sz="3600" b="1" dirty="0">
                <a:solidFill>
                  <a:schemeClr val="tx1"/>
                </a:solidFill>
                <a:latin typeface="KaiTi" panose="02010609060101010101" pitchFamily="49" charset="-122"/>
                <a:ea typeface="KaiTi" panose="02010609060101010101" pitchFamily="49" charset="-122"/>
                <a:cs typeface="Arial" charset="0"/>
              </a:rPr>
              <a:t> 5–7)</a:t>
            </a:r>
            <a:endParaRPr lang="en-US" sz="3600" b="1" dirty="0">
              <a:solidFill>
                <a:schemeClr val="tx1"/>
              </a:solidFill>
              <a:latin typeface="Arial" charset="0"/>
              <a:ea typeface="ＭＳ Ｐゴシック" charset="0"/>
              <a:cs typeface="Arial" charset="0"/>
            </a:endParaRPr>
          </a:p>
        </p:txBody>
      </p:sp>
      <p:pic>
        <p:nvPicPr>
          <p:cNvPr id="2" name="Picture 1" descr="From Mt Beatitud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324100" y="2249028"/>
            <a:ext cx="6819900" cy="4546600"/>
          </a:xfrm>
          <a:prstGeom prst="rect">
            <a:avLst/>
          </a:prstGeom>
        </p:spPr>
      </p:pic>
      <p:pic>
        <p:nvPicPr>
          <p:cNvPr id="3" name="Picture 2" descr="beatitudes churchofthebeatitudes009.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0069" y="1144594"/>
            <a:ext cx="5687449" cy="3940590"/>
          </a:xfrm>
          <a:prstGeom prst="rect">
            <a:avLst/>
          </a:prstGeom>
        </p:spPr>
      </p:pic>
    </p:spTree>
    <p:extLst>
      <p:ext uri="{BB962C8B-B14F-4D97-AF65-F5344CB8AC3E}">
        <p14:creationId xmlns:p14="http://schemas.microsoft.com/office/powerpoint/2010/main" val="457908641"/>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5"/>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solidFill>
                <a:srgbClr val="FFFFFF"/>
              </a:solidFill>
            </a:endParaRPr>
          </a:p>
        </p:txBody>
      </p:sp>
      <p:sp>
        <p:nvSpPr>
          <p:cNvPr id="352260" name="Title 1"/>
          <p:cNvSpPr>
            <a:spLocks noGrp="1"/>
          </p:cNvSpPr>
          <p:nvPr>
            <p:ph type="title"/>
          </p:nvPr>
        </p:nvSpPr>
        <p:spPr bwMode="auto">
          <a:xfrm>
            <a:off x="0" y="44624"/>
            <a:ext cx="9144000" cy="777875"/>
          </a:xfrm>
          <a:solidFill>
            <a:srgbClr val="000404"/>
          </a:solidFill>
          <a:extLs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r>
              <a:rPr lang="zh-CN" altLang="en-US" sz="3600" b="1" dirty="0">
                <a:solidFill>
                  <a:schemeClr val="tx1"/>
                </a:solidFill>
                <a:latin typeface="KaiTi" panose="02010609060101010101" pitchFamily="49" charset="-122"/>
                <a:ea typeface="KaiTi" panose="02010609060101010101" pitchFamily="49" charset="-122"/>
              </a:rPr>
              <a:t>天上人间</a:t>
            </a:r>
            <a:r>
              <a:rPr lang="en-US" sz="3600" b="1" dirty="0">
                <a:solidFill>
                  <a:schemeClr val="tx1"/>
                </a:solidFill>
                <a:latin typeface="KaiTi" panose="02010609060101010101" pitchFamily="49" charset="-122"/>
                <a:ea typeface="KaiTi" panose="02010609060101010101" pitchFamily="49" charset="-122"/>
                <a:cs typeface="Arial" charset="0"/>
              </a:rPr>
              <a:t>(</a:t>
            </a:r>
            <a:r>
              <a:rPr lang="zh-CN" altLang="en-US" sz="3600" b="1" dirty="0">
                <a:solidFill>
                  <a:schemeClr val="tx1"/>
                </a:solidFill>
                <a:latin typeface="KaiTi" panose="02010609060101010101" pitchFamily="49" charset="-122"/>
                <a:ea typeface="KaiTi" panose="02010609060101010101" pitchFamily="49" charset="-122"/>
                <a:cs typeface="Arial" charset="0"/>
              </a:rPr>
              <a:t>马太福音</a:t>
            </a:r>
            <a:r>
              <a:rPr lang="en-US" sz="3600" b="1" dirty="0">
                <a:solidFill>
                  <a:schemeClr val="tx1"/>
                </a:solidFill>
                <a:latin typeface="KaiTi" panose="02010609060101010101" pitchFamily="49" charset="-122"/>
                <a:ea typeface="KaiTi" panose="02010609060101010101" pitchFamily="49" charset="-122"/>
                <a:cs typeface="Arial" charset="0"/>
              </a:rPr>
              <a:t> 5–7)</a:t>
            </a:r>
          </a:p>
        </p:txBody>
      </p:sp>
      <p:pic>
        <p:nvPicPr>
          <p:cNvPr id="2" name="Picture 1" descr="beatitudes heaven on earth.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861434"/>
            <a:ext cx="9144000" cy="5715000"/>
          </a:xfrm>
          <a:prstGeom prst="rect">
            <a:avLst/>
          </a:prstGeom>
        </p:spPr>
      </p:pic>
    </p:spTree>
    <p:extLst>
      <p:ext uri="{BB962C8B-B14F-4D97-AF65-F5344CB8AC3E}">
        <p14:creationId xmlns:p14="http://schemas.microsoft.com/office/powerpoint/2010/main" val="363127207"/>
      </p:ext>
    </p:extLst>
  </p:cSld>
  <p:clrMapOvr>
    <a:masterClrMapping/>
  </p:clrMapOvr>
  <p:transition>
    <p:cut/>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2"/>
          <p:cNvSpPr>
            <a:spLocks noGrp="1" noChangeArrowheads="1"/>
          </p:cNvSpPr>
          <p:nvPr>
            <p:ph type="title" idx="4294967295"/>
          </p:nvPr>
        </p:nvSpPr>
        <p:spPr/>
        <p:txBody>
          <a:bodyPr/>
          <a:lstStyle/>
          <a:p>
            <a:pPr eaLnBrk="1" hangingPunct="1"/>
            <a:r>
              <a:rPr lang="en-US" sz="4000">
                <a:latin typeface="Times New Roman" charset="0"/>
                <a:ea typeface="ＭＳ Ｐゴシック" charset="0"/>
                <a:cs typeface="ＭＳ Ｐゴシック" charset="0"/>
              </a:rPr>
              <a:t>Crown Him with Many Crowns 3/4</a:t>
            </a:r>
          </a:p>
        </p:txBody>
      </p:sp>
      <p:pic>
        <p:nvPicPr>
          <p:cNvPr id="177154" name="Picture 3"/>
          <p:cNvPicPr>
            <a:picLocks noChangeAspect="1" noChangeArrowheads="1"/>
          </p:cNvPicPr>
          <p:nvPr/>
        </p:nvPicPr>
        <p:blipFill>
          <a:blip r:embed="rId3">
            <a:lum bright="-24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8" name="Rectangle 4"/>
          <p:cNvSpPr>
            <a:spLocks noChangeArrowheads="1"/>
          </p:cNvSpPr>
          <p:nvPr/>
        </p:nvSpPr>
        <p:spPr bwMode="auto">
          <a:xfrm>
            <a:off x="467544" y="1196752"/>
            <a:ext cx="8153400" cy="5016758"/>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a:defRPr/>
            </a:pPr>
            <a:r>
              <a:rPr lang="zh-CN" altLang="en-US" sz="4000">
                <a:solidFill>
                  <a:srgbClr val="FFFFFF"/>
                </a:solidFill>
                <a:latin typeface="KaiTi" pitchFamily="49" charset="-122"/>
                <a:ea typeface="KaiTi" pitchFamily="49" charset="-122"/>
              </a:rPr>
              <a:t>来拥戴主为王！</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无比生命之王，</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击败阴间复活得胜，</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为救我免沉沦；</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今来向祂歌颂，</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赞美我主宏恩，</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因祂为罪替我受死，</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为我带来永生</a:t>
            </a:r>
            <a:endParaRPr lang="en-US" sz="4000" b="1" dirty="0">
              <a:solidFill>
                <a:srgbClr val="FFFFFF"/>
              </a:solidFill>
              <a:latin typeface="KaiTi" pitchFamily="49" charset="-122"/>
              <a:ea typeface="KaiTi" pitchFamily="49" charset="-122"/>
              <a:cs typeface="+mn-cs"/>
            </a:endParaRPr>
          </a:p>
        </p:txBody>
      </p:sp>
      <p:grpSp>
        <p:nvGrpSpPr>
          <p:cNvPr id="8" name="Group 9"/>
          <p:cNvGrpSpPr>
            <a:grpSpLocks/>
          </p:cNvGrpSpPr>
          <p:nvPr/>
        </p:nvGrpSpPr>
        <p:grpSpPr bwMode="auto">
          <a:xfrm>
            <a:off x="76200" y="6248400"/>
            <a:ext cx="9067800" cy="584200"/>
            <a:chOff x="48" y="3936"/>
            <a:chExt cx="5712" cy="368"/>
          </a:xfrm>
        </p:grpSpPr>
        <p:sp>
          <p:nvSpPr>
            <p:cNvPr id="9" name="Text Box 10"/>
            <p:cNvSpPr txBox="1">
              <a:spLocks noChangeArrowheads="1"/>
            </p:cNvSpPr>
            <p:nvPr/>
          </p:nvSpPr>
          <p:spPr bwMode="auto">
            <a:xfrm>
              <a:off x="48" y="3936"/>
              <a:ext cx="2400" cy="368"/>
            </a:xfrm>
            <a:prstGeom prst="rect">
              <a:avLst/>
            </a:prstGeom>
            <a:noFill/>
            <a:ln w="9525">
              <a:noFill/>
              <a:miter lim="800000"/>
              <a:headEnd/>
              <a:tailEnd/>
            </a:ln>
          </p:spPr>
          <p:txBody>
            <a:bodyPr>
              <a:spAutoFit/>
            </a:bodyPr>
            <a:lstStyle/>
            <a:p>
              <a:pPr>
                <a:defRPr/>
              </a:pPr>
              <a:r>
                <a:rPr lang="zh-CN" altLang="en-US" sz="1600" i="1" dirty="0">
                  <a:solidFill>
                    <a:srgbClr val="FFFFFF"/>
                  </a:solidFill>
                  <a:latin typeface="Times New Roman" charset="0"/>
                  <a:cs typeface="+mn-cs"/>
                </a:rPr>
                <a:t>词</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马太 比得斯，葛福理 特力</a:t>
              </a:r>
              <a:endParaRPr lang="en-US" sz="1600" i="1" dirty="0">
                <a:solidFill>
                  <a:srgbClr val="FFFFFF"/>
                </a:solidFill>
                <a:latin typeface="Times New Roman" charset="0"/>
                <a:cs typeface="+mn-cs"/>
              </a:endParaRPr>
            </a:p>
            <a:p>
              <a:pPr>
                <a:defRPr/>
              </a:pPr>
              <a:r>
                <a:rPr lang="zh-CN" altLang="en-US" sz="1600" i="1" dirty="0">
                  <a:solidFill>
                    <a:srgbClr val="FFFFFF"/>
                  </a:solidFill>
                  <a:latin typeface="Times New Roman" charset="0"/>
                  <a:cs typeface="+mn-cs"/>
                </a:rPr>
                <a:t>曲</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乔治 </a:t>
              </a:r>
              <a:r>
                <a:rPr lang="en-US" altLang="zh-CN" sz="1600" i="1" dirty="0">
                  <a:solidFill>
                    <a:srgbClr val="FFFFFF"/>
                  </a:solidFill>
                  <a:latin typeface="Times New Roman" charset="0"/>
                  <a:cs typeface="+mn-cs"/>
                </a:rPr>
                <a:t>J </a:t>
              </a:r>
              <a:r>
                <a:rPr lang="zh-CN" altLang="en-US" sz="1600" i="1" dirty="0">
                  <a:solidFill>
                    <a:srgbClr val="FFFFFF"/>
                  </a:solidFill>
                  <a:latin typeface="Times New Roman" charset="0"/>
                  <a:cs typeface="+mn-cs"/>
                </a:rPr>
                <a:t>尔腓</a:t>
              </a:r>
              <a:endParaRPr lang="en-US" sz="1600" i="1" dirty="0">
                <a:solidFill>
                  <a:srgbClr val="FFFFFF"/>
                </a:solidFill>
                <a:latin typeface="Times New Roman" charset="0"/>
                <a:cs typeface="+mn-cs"/>
              </a:endParaRPr>
            </a:p>
          </p:txBody>
        </p:sp>
        <p:sp>
          <p:nvSpPr>
            <p:cNvPr id="10" name="Text Box 11"/>
            <p:cNvSpPr txBox="1">
              <a:spLocks noChangeArrowheads="1"/>
            </p:cNvSpPr>
            <p:nvPr/>
          </p:nvSpPr>
          <p:spPr bwMode="auto">
            <a:xfrm>
              <a:off x="3264" y="4060"/>
              <a:ext cx="2496" cy="212"/>
            </a:xfrm>
            <a:prstGeom prst="rect">
              <a:avLst/>
            </a:prstGeom>
            <a:noFill/>
            <a:ln w="9525">
              <a:noFill/>
              <a:miter lim="800000"/>
              <a:headEnd/>
              <a:tailEnd/>
            </a:ln>
          </p:spPr>
          <p:txBody>
            <a:bodyPr>
              <a:spAutoFit/>
            </a:bodyPr>
            <a:lstStyle/>
            <a:p>
              <a:pPr algn="r">
                <a:spcBef>
                  <a:spcPct val="50000"/>
                </a:spcBef>
                <a:defRPr/>
              </a:pPr>
              <a:r>
                <a:rPr lang="zh-CN" altLang="en-US" sz="1600" i="1" dirty="0">
                  <a:solidFill>
                    <a:srgbClr val="FFFFFF"/>
                  </a:solidFill>
                  <a:latin typeface="Times New Roman" charset="0"/>
                  <a:cs typeface="+mn-cs"/>
                </a:rPr>
                <a:t>诗歌敬拜 </a:t>
              </a:r>
              <a:r>
                <a:rPr lang="en-US" altLang="zh-CN" sz="1600" i="1" dirty="0">
                  <a:solidFill>
                    <a:srgbClr val="FFFFFF"/>
                  </a:solidFill>
                  <a:latin typeface="Times New Roman" charset="0"/>
                  <a:cs typeface="+mn-cs"/>
                </a:rPr>
                <a:t>-</a:t>
              </a:r>
              <a:endParaRPr lang="en-US" sz="1600" i="1" dirty="0">
                <a:solidFill>
                  <a:srgbClr val="FFFFFF"/>
                </a:solidFill>
                <a:latin typeface="Times New Roman" charset="0"/>
                <a:cs typeface="+mn-cs"/>
              </a:endParaRPr>
            </a:p>
          </p:txBody>
        </p:sp>
      </p:grpSp>
    </p:spTree>
  </p:cSld>
  <p:clrMapOvr>
    <a:masterClrMapping/>
  </p:clrMapOvr>
  <p:transition spd="med">
    <p:strips/>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5"/>
          <p:cNvSpPr>
            <a:spLocks noChangeArrowheads="1"/>
          </p:cNvSpPr>
          <p:nvPr/>
        </p:nvSpPr>
        <p:spPr bwMode="auto">
          <a:xfrm>
            <a:off x="-36513" y="-26988"/>
            <a:ext cx="9251951" cy="6956426"/>
          </a:xfrm>
          <a:prstGeom prst="rect">
            <a:avLst/>
          </a:prstGeom>
          <a:solidFill>
            <a:srgbClr val="000404"/>
          </a:solidFill>
          <a:ln w="9525">
            <a:solidFill>
              <a:schemeClr val="tx1"/>
            </a:solidFill>
            <a:round/>
            <a:headEnd/>
            <a:tailEnd/>
          </a:ln>
        </p:spPr>
        <p:txBody>
          <a:bodyPr/>
          <a:lstStyle/>
          <a:p>
            <a:endParaRPr lang="en-US">
              <a:solidFill>
                <a:srgbClr val="FFFFFF"/>
              </a:solidFill>
            </a:endParaRPr>
          </a:p>
        </p:txBody>
      </p:sp>
      <p:sp>
        <p:nvSpPr>
          <p:cNvPr id="352260" name="Title 1"/>
          <p:cNvSpPr>
            <a:spLocks noGrp="1"/>
          </p:cNvSpPr>
          <p:nvPr>
            <p:ph type="title"/>
          </p:nvPr>
        </p:nvSpPr>
        <p:spPr bwMode="auto">
          <a:xfrm>
            <a:off x="0" y="44624"/>
            <a:ext cx="9144000" cy="777875"/>
          </a:xfrm>
          <a:solidFill>
            <a:srgbClr val="000404"/>
          </a:solidFill>
          <a:extLst>
            <a:ext uri="{91240B29-F687-4f45-9708-019B960494DF}">
              <a14:hiddenLine xmlns:a14="http://schemas.microsoft.com/office/drawing/2010/main" xmlns="" w="9525">
                <a:solidFill>
                  <a:srgbClr val="000000"/>
                </a:solidFill>
                <a:miter lim="800000"/>
                <a:headEnd/>
                <a:tailEnd/>
              </a14:hiddenLine>
            </a:ext>
          </a:extLst>
        </p:spPr>
        <p:txBody>
          <a:bodyPr wrap="square" lIns="91440" tIns="45720" rIns="91440" bIns="45720" numCol="1" anchor="t" anchorCtr="0" compatLnSpc="1">
            <a:prstTxWarp prst="textNoShape">
              <a:avLst/>
            </a:prstTxWarp>
          </a:bodyPr>
          <a:lstStyle/>
          <a:p>
            <a:r>
              <a:rPr lang="zh-CN" altLang="en-US" sz="3600" dirty="0">
                <a:solidFill>
                  <a:schemeClr val="tx1"/>
                </a:solidFill>
                <a:latin typeface="KaiTi" panose="02010609060101010101" pitchFamily="49" charset="-122"/>
                <a:ea typeface="KaiTi" panose="02010609060101010101" pitchFamily="49" charset="-122"/>
              </a:rPr>
              <a:t>宣道的目的</a:t>
            </a:r>
            <a:r>
              <a:rPr lang="en-US" sz="3600" b="1" dirty="0">
                <a:solidFill>
                  <a:schemeClr val="tx1"/>
                </a:solidFill>
                <a:latin typeface="KaiTi" panose="02010609060101010101" pitchFamily="49" charset="-122"/>
                <a:ea typeface="KaiTi" panose="02010609060101010101" pitchFamily="49" charset="-122"/>
                <a:cs typeface="Arial" charset="0"/>
              </a:rPr>
              <a:t>(</a:t>
            </a:r>
            <a:r>
              <a:rPr lang="zh-CN" altLang="en-US" sz="3600" b="1" dirty="0">
                <a:solidFill>
                  <a:schemeClr val="tx1"/>
                </a:solidFill>
                <a:latin typeface="KaiTi" panose="02010609060101010101" pitchFamily="49" charset="-122"/>
                <a:ea typeface="KaiTi" panose="02010609060101010101" pitchFamily="49" charset="-122"/>
                <a:cs typeface="Arial" charset="0"/>
              </a:rPr>
              <a:t>马太福音</a:t>
            </a:r>
            <a:r>
              <a:rPr lang="en-US" sz="3600" b="1" dirty="0">
                <a:solidFill>
                  <a:schemeClr val="tx1"/>
                </a:solidFill>
                <a:latin typeface="KaiTi" panose="02010609060101010101" pitchFamily="49" charset="-122"/>
                <a:ea typeface="KaiTi" panose="02010609060101010101" pitchFamily="49" charset="-122"/>
                <a:cs typeface="Arial" charset="0"/>
              </a:rPr>
              <a:t> 5–7)</a:t>
            </a:r>
          </a:p>
        </p:txBody>
      </p:sp>
      <p:pic>
        <p:nvPicPr>
          <p:cNvPr id="3" name="Picture 2" descr="Mt of Beatitudes church aerial from northwest, 114-26tb.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786" y="707934"/>
            <a:ext cx="9296457" cy="6249458"/>
          </a:xfrm>
          <a:prstGeom prst="rect">
            <a:avLst/>
          </a:prstGeom>
        </p:spPr>
      </p:pic>
      <p:sp>
        <p:nvSpPr>
          <p:cNvPr id="6" name="Title 1"/>
          <p:cNvSpPr txBox="1">
            <a:spLocks/>
          </p:cNvSpPr>
          <p:nvPr/>
        </p:nvSpPr>
        <p:spPr bwMode="auto">
          <a:xfrm>
            <a:off x="107504" y="1124744"/>
            <a:ext cx="9144000" cy="1584176"/>
          </a:xfrm>
          <a:prstGeom prst="rect">
            <a:avLst/>
          </a:prstGeom>
          <a:noFill/>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71500" indent="-571500" algn="l">
              <a:buFont typeface="Arial"/>
              <a:buChar char="•"/>
            </a:pPr>
            <a:r>
              <a:rPr lang="zh-CN" altLang="en-US" sz="3600" b="1" dirty="0">
                <a:solidFill>
                  <a:srgbClr val="FFFFFF"/>
                </a:solidFill>
                <a:effectLst>
                  <a:glow rad="228600">
                    <a:srgbClr val="000000"/>
                  </a:glow>
                </a:effectLst>
                <a:latin typeface="Arial" charset="0"/>
                <a:ea typeface="ＭＳ Ｐゴシック" charset="0"/>
                <a:cs typeface="Arial" charset="0"/>
              </a:rPr>
              <a:t>如何得救</a:t>
            </a:r>
            <a:r>
              <a:rPr lang="en-US" sz="3600" b="1" dirty="0">
                <a:solidFill>
                  <a:srgbClr val="FFFFFF"/>
                </a:solidFill>
                <a:effectLst>
                  <a:glow rad="228600">
                    <a:srgbClr val="000000"/>
                  </a:glow>
                </a:effectLst>
                <a:latin typeface="Arial" charset="0"/>
                <a:ea typeface="ＭＳ Ｐゴシック" charset="0"/>
                <a:cs typeface="Arial" charset="0"/>
              </a:rPr>
              <a:t>?</a:t>
            </a:r>
          </a:p>
          <a:p>
            <a:pPr marL="571500" indent="-571500" algn="l">
              <a:buFont typeface="Arial"/>
              <a:buChar char="•"/>
            </a:pPr>
            <a:r>
              <a:rPr lang="zh-CN" altLang="en-US" sz="3600" b="1" dirty="0">
                <a:solidFill>
                  <a:srgbClr val="FFFFFF"/>
                </a:solidFill>
                <a:effectLst>
                  <a:glow rad="228600">
                    <a:srgbClr val="000000"/>
                  </a:glow>
                </a:effectLst>
                <a:latin typeface="Arial" charset="0"/>
                <a:ea typeface="ＭＳ Ｐゴシック" charset="0"/>
                <a:cs typeface="Arial" charset="0"/>
              </a:rPr>
              <a:t>得救的理论</a:t>
            </a:r>
            <a:r>
              <a:rPr lang="en-US" sz="3600" b="1" dirty="0">
                <a:solidFill>
                  <a:srgbClr val="FFFFFF"/>
                </a:solidFill>
                <a:effectLst>
                  <a:glow rad="228600">
                    <a:srgbClr val="000000"/>
                  </a:glow>
                </a:effectLst>
                <a:latin typeface="Arial" charset="0"/>
                <a:ea typeface="ＭＳ Ｐゴシック" charset="0"/>
                <a:cs typeface="Arial" charset="0"/>
              </a:rPr>
              <a:t>?</a:t>
            </a:r>
          </a:p>
        </p:txBody>
      </p:sp>
    </p:spTree>
    <p:extLst>
      <p:ext uri="{BB962C8B-B14F-4D97-AF65-F5344CB8AC3E}">
        <p14:creationId xmlns:p14="http://schemas.microsoft.com/office/powerpoint/2010/main" val="1123334403"/>
      </p:ext>
    </p:extLst>
  </p:cSld>
  <p:clrMapOvr>
    <a:masterClrMapping/>
  </p:clrMapOvr>
  <p:transition>
    <p:cu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fade">
                                      <p:cBhvr>
                                        <p:cTn id="7" dur="1000"/>
                                        <p:tgtEl>
                                          <p:spTgt spid="6">
                                            <p:txEl>
                                              <p:pRg st="0" end="0"/>
                                            </p:txEl>
                                          </p:spTgt>
                                        </p:tgtEl>
                                      </p:cBhvr>
                                    </p:animEffect>
                                    <p:anim calcmode="lin" valueType="num">
                                      <p:cBhvr>
                                        <p:cTn id="8" dur="10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xEl>
                                              <p:pRg st="1" end="1"/>
                                            </p:txEl>
                                          </p:spTgt>
                                        </p:tgtEl>
                                        <p:attrNameLst>
                                          <p:attrName>style.visibility</p:attrName>
                                        </p:attrNameLst>
                                      </p:cBhvr>
                                      <p:to>
                                        <p:strVal val="visible"/>
                                      </p:to>
                                    </p:set>
                                    <p:animEffect transition="in" filter="fade">
                                      <p:cBhvr>
                                        <p:cTn id="14" dur="1000"/>
                                        <p:tgtEl>
                                          <p:spTgt spid="6">
                                            <p:txEl>
                                              <p:pRg st="1" end="1"/>
                                            </p:txEl>
                                          </p:spTgt>
                                        </p:tgtEl>
                                      </p:cBhvr>
                                    </p:animEffect>
                                    <p:anim calcmode="lin" valueType="num">
                                      <p:cBhvr>
                                        <p:cTn id="15" dur="1000" fill="hold"/>
                                        <p:tgtEl>
                                          <p:spTgt spid="6">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6">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6018" cy="6913215"/>
          </a:xfrm>
          <a:prstGeom prst="rect">
            <a:avLst/>
          </a:prstGeom>
        </p:spPr>
      </p:pic>
      <p:sp>
        <p:nvSpPr>
          <p:cNvPr id="17410" name="Rectangle 2"/>
          <p:cNvSpPr>
            <a:spLocks noGrp="1" noChangeArrowheads="1"/>
          </p:cNvSpPr>
          <p:nvPr>
            <p:ph type="title"/>
          </p:nvPr>
        </p:nvSpPr>
        <p:spPr>
          <a:xfrm>
            <a:off x="-23275" y="1124744"/>
            <a:ext cx="9144000" cy="1143000"/>
          </a:xfrm>
          <a:effectLst/>
        </p:spPr>
        <p:txBody>
          <a:bodyPr/>
          <a:lstStyle/>
          <a:p>
            <a:pPr eaLnBrk="1" hangingPunct="1">
              <a:defRPr/>
            </a:pPr>
            <a:r>
              <a:rPr lang="zh-CN" altLang="en-US" sz="6000" b="1" dirty="0">
                <a:solidFill>
                  <a:schemeClr val="bg1"/>
                </a:solidFill>
                <a:effectLst>
                  <a:glow rad="228600">
                    <a:schemeClr val="tx1"/>
                  </a:glow>
                </a:effectLst>
                <a:latin typeface="Arial" charset="0"/>
                <a:ea typeface="ＭＳ Ｐゴシック" charset="0"/>
                <a:cs typeface="ＭＳ Ｐゴシック" charset="0"/>
              </a:rPr>
              <a:t>当耶稣是君王时</a:t>
            </a:r>
            <a:r>
              <a:rPr lang="is-IS" sz="6000" b="1" dirty="0">
                <a:solidFill>
                  <a:schemeClr val="bg1"/>
                </a:solidFill>
                <a:effectLst>
                  <a:glow rad="228600">
                    <a:schemeClr val="tx1"/>
                  </a:glow>
                </a:effectLst>
                <a:latin typeface="Arial" charset="0"/>
                <a:ea typeface="ＭＳ Ｐゴシック" charset="0"/>
                <a:cs typeface="ＭＳ Ｐゴシック" charset="0"/>
              </a:rPr>
              <a:t>…</a:t>
            </a:r>
            <a:r>
              <a:rPr lang="en-US" sz="4800" b="1" dirty="0">
                <a:solidFill>
                  <a:schemeClr val="bg1"/>
                </a:solidFill>
                <a:effectLst>
                  <a:glow rad="228600">
                    <a:schemeClr val="tx1"/>
                  </a:glow>
                </a:effectLst>
                <a:latin typeface="Arial" charset="0"/>
                <a:ea typeface="ＭＳ Ｐゴシック" charset="0"/>
                <a:cs typeface="ＭＳ Ｐゴシック" charset="0"/>
              </a:rPr>
              <a:t> </a:t>
            </a:r>
            <a:br>
              <a:rPr lang="en-US" sz="4000" b="1" dirty="0">
                <a:solidFill>
                  <a:schemeClr val="bg1"/>
                </a:solidFill>
                <a:effectLst>
                  <a:glow rad="228600">
                    <a:schemeClr val="tx1"/>
                  </a:glow>
                </a:effectLst>
                <a:latin typeface="Arial" charset="0"/>
                <a:ea typeface="ＭＳ Ｐゴシック" charset="0"/>
                <a:cs typeface="ＭＳ Ｐゴシック" charset="0"/>
              </a:rPr>
            </a:br>
            <a:r>
              <a:rPr lang="en-US" sz="4000" b="1" dirty="0">
                <a:solidFill>
                  <a:schemeClr val="bg1"/>
                </a:solidFill>
                <a:effectLst>
                  <a:glow rad="228600">
                    <a:schemeClr val="tx1"/>
                  </a:glow>
                </a:effectLst>
                <a:latin typeface="Arial" charset="0"/>
                <a:ea typeface="ＭＳ Ｐゴシック" charset="0"/>
                <a:cs typeface="ＭＳ Ｐゴシック" charset="0"/>
              </a:rPr>
              <a:t>(</a:t>
            </a:r>
            <a:r>
              <a:rPr lang="zh-CN" altLang="en-US" sz="4000" b="1" dirty="0">
                <a:solidFill>
                  <a:schemeClr val="bg1"/>
                </a:solidFill>
                <a:effectLst>
                  <a:glow rad="228600">
                    <a:schemeClr val="tx1"/>
                  </a:glow>
                </a:effectLst>
                <a:latin typeface="Arial" charset="0"/>
                <a:ea typeface="ＭＳ Ｐゴシック" charset="0"/>
                <a:cs typeface="ＭＳ Ｐゴシック" charset="0"/>
              </a:rPr>
              <a:t>马太福音</a:t>
            </a:r>
            <a:r>
              <a:rPr lang="en-US" sz="4000" b="1" dirty="0">
                <a:solidFill>
                  <a:schemeClr val="bg1"/>
                </a:solidFill>
                <a:effectLst>
                  <a:glow rad="228600">
                    <a:schemeClr val="tx1"/>
                  </a:glow>
                </a:effectLst>
                <a:latin typeface="Arial" charset="0"/>
                <a:ea typeface="ＭＳ Ｐゴシック" charset="0"/>
                <a:cs typeface="ＭＳ Ｐゴシック" charset="0"/>
              </a:rPr>
              <a:t> 5–7)</a:t>
            </a:r>
          </a:p>
        </p:txBody>
      </p:sp>
      <p:sp>
        <p:nvSpPr>
          <p:cNvPr id="5" name="Rectangle 2"/>
          <p:cNvSpPr txBox="1">
            <a:spLocks noChangeArrowheads="1"/>
          </p:cNvSpPr>
          <p:nvPr/>
        </p:nvSpPr>
        <p:spPr bwMode="auto">
          <a:xfrm>
            <a:off x="-15398" y="4365104"/>
            <a:ext cx="9144000" cy="237626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zh-CN" altLang="en-US" sz="4800" b="1" i="1" dirty="0">
                <a:solidFill>
                  <a:srgbClr val="FFFFFF"/>
                </a:solidFill>
                <a:effectLst>
                  <a:glow rad="228600">
                    <a:srgbClr val="000000"/>
                  </a:glow>
                </a:effectLst>
                <a:ea typeface="ＭＳ Ｐゴシック" charset="0"/>
                <a:cs typeface="ＭＳ Ｐゴシック" charset="0"/>
              </a:rPr>
              <a:t>如果基督果真是你生命中的王，你的生活会是什么样子呢</a:t>
            </a:r>
            <a:r>
              <a:rPr lang="en-US" sz="4800" b="1" i="1" dirty="0">
                <a:solidFill>
                  <a:srgbClr val="FFFFFF"/>
                </a:solidFill>
                <a:effectLst>
                  <a:glow rad="228600">
                    <a:srgbClr val="000000"/>
                  </a:glow>
                </a:effectLst>
                <a:ea typeface="ＭＳ Ｐゴシック" charset="0"/>
                <a:cs typeface="ＭＳ Ｐゴシック" charset="0"/>
              </a:rPr>
              <a:t>? </a:t>
            </a:r>
            <a:endParaRPr lang="en-US" sz="3200" b="1" i="1" dirty="0">
              <a:solidFill>
                <a:srgbClr val="FFFFFF"/>
              </a:solidFill>
              <a:effectLst>
                <a:glow rad="228600">
                  <a:srgbClr val="000000"/>
                </a:glow>
              </a:effectLst>
              <a:ea typeface="ＭＳ Ｐゴシック" charset="0"/>
              <a:cs typeface="ＭＳ Ｐゴシック" charset="0"/>
            </a:endParaRPr>
          </a:p>
        </p:txBody>
      </p:sp>
    </p:spTree>
    <p:extLst>
      <p:ext uri="{BB962C8B-B14F-4D97-AF65-F5344CB8AC3E}">
        <p14:creationId xmlns:p14="http://schemas.microsoft.com/office/powerpoint/2010/main" val="879730567"/>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755673"/>
          </a:xfrm>
          <a:effectLst/>
          <a:extLst/>
        </p:spPr>
        <p:txBody>
          <a:bodyPr anchor="t"/>
          <a:lstStyle/>
          <a:p>
            <a:pPr>
              <a:defRPr/>
            </a:pPr>
            <a:r>
              <a:rPr lang="zh-CN" altLang="en-US" sz="4000" dirty="0">
                <a:latin typeface="KaiTi" panose="02010609060101010101" pitchFamily="49" charset="-122"/>
                <a:ea typeface="KaiTi" panose="02010609060101010101" pitchFamily="49" charset="-122"/>
              </a:rPr>
              <a:t>回归本源</a:t>
            </a:r>
            <a:r>
              <a:rPr lang="en-US" sz="4000" b="1" dirty="0">
                <a:effectLst>
                  <a:glow rad="127000">
                    <a:schemeClr val="tx1"/>
                  </a:glow>
                </a:effectLst>
                <a:latin typeface="KaiTi" panose="02010609060101010101" pitchFamily="49" charset="-122"/>
                <a:ea typeface="KaiTi" panose="02010609060101010101" pitchFamily="49" charset="-122"/>
                <a:cs typeface="ＭＳ Ｐゴシック" charset="0"/>
              </a:rPr>
              <a:t>(</a:t>
            </a:r>
            <a:r>
              <a:rPr lang="zh-CN" altLang="en-US" sz="4000" b="1" dirty="0">
                <a:effectLst>
                  <a:glow rad="127000">
                    <a:schemeClr val="tx1"/>
                  </a:glow>
                </a:effectLst>
                <a:latin typeface="KaiTi" panose="02010609060101010101" pitchFamily="49" charset="-122"/>
                <a:ea typeface="KaiTi" panose="02010609060101010101" pitchFamily="49" charset="-122"/>
                <a:cs typeface="ＭＳ Ｐゴシック" charset="0"/>
              </a:rPr>
              <a:t>马太福音</a:t>
            </a:r>
            <a:r>
              <a:rPr lang="en-US" sz="4000" b="1" dirty="0">
                <a:effectLst>
                  <a:glow rad="127000">
                    <a:schemeClr val="tx1"/>
                  </a:glow>
                </a:effectLst>
                <a:latin typeface="Arial" charset="0"/>
                <a:ea typeface="ＭＳ Ｐゴシック" charset="0"/>
                <a:cs typeface="ＭＳ Ｐゴシック" charset="0"/>
              </a:rPr>
              <a:t> </a:t>
            </a:r>
            <a:r>
              <a:rPr lang="en-US" sz="4000" b="1" dirty="0">
                <a:effectLst>
                  <a:glow rad="127000">
                    <a:schemeClr val="tx1"/>
                  </a:glow>
                </a:effectLst>
                <a:latin typeface="KaiTi" panose="02010609060101010101" pitchFamily="49" charset="-122"/>
                <a:ea typeface="KaiTi" panose="02010609060101010101" pitchFamily="49" charset="-122"/>
                <a:cs typeface="ＭＳ Ｐゴシック" charset="0"/>
              </a:rPr>
              <a:t>5:21-48)</a:t>
            </a:r>
          </a:p>
        </p:txBody>
      </p:sp>
      <p:sp>
        <p:nvSpPr>
          <p:cNvPr id="4" name="Rectangle 2"/>
          <p:cNvSpPr txBox="1">
            <a:spLocks noChangeArrowheads="1"/>
          </p:cNvSpPr>
          <p:nvPr/>
        </p:nvSpPr>
        <p:spPr bwMode="auto">
          <a:xfrm>
            <a:off x="1" y="923701"/>
            <a:ext cx="2270366" cy="5934299"/>
          </a:xfrm>
          <a:prstGeom prst="rect">
            <a:avLst/>
          </a:prstGeom>
          <a:solidFill>
            <a:srgbClr val="FF0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dirty="0">
                <a:latin typeface="KaiTi" panose="02010609060101010101" pitchFamily="49" charset="-122"/>
                <a:ea typeface="KaiTi" panose="02010609060101010101" pitchFamily="49" charset="-122"/>
              </a:rPr>
              <a:t>你</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听</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人</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说</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过</a:t>
            </a:r>
            <a:endParaRPr lang="en-US" altLang="zh-CN" sz="4000" dirty="0">
              <a:latin typeface="KaiTi" panose="02010609060101010101" pitchFamily="49" charset="-122"/>
              <a:ea typeface="KaiTi" panose="02010609060101010101" pitchFamily="49" charset="-122"/>
            </a:endParaRPr>
          </a:p>
          <a:p>
            <a:pPr defTabSz="457200">
              <a:defRPr/>
            </a:pPr>
            <a:r>
              <a:rPr lang="is-IS" sz="4000" b="1" dirty="0">
                <a:solidFill>
                  <a:srgbClr val="FFFFFF"/>
                </a:solidFill>
                <a:effectLst>
                  <a:glow rad="127000">
                    <a:srgbClr val="000000"/>
                  </a:glow>
                </a:effectLst>
                <a:latin typeface="Arial" charset="0"/>
                <a:ea typeface="ＭＳ Ｐゴシック" charset="0"/>
                <a:cs typeface="ＭＳ Ｐゴシック" charset="0"/>
              </a:rPr>
              <a:t>…</a:t>
            </a:r>
            <a:r>
              <a:rPr lang="mr-IN" sz="4000" b="1" dirty="0">
                <a:solidFill>
                  <a:srgbClr val="FFFFFF"/>
                </a:solidFill>
                <a:effectLst>
                  <a:glow rad="127000">
                    <a:srgbClr val="000000"/>
                  </a:glow>
                </a:effectLst>
                <a:latin typeface="Arial" charset="0"/>
                <a:ea typeface="ＭＳ Ｐゴシック" charset="0"/>
                <a:cs typeface="ＭＳ Ｐゴシック" charset="0"/>
              </a:rPr>
              <a: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6984264" y="923701"/>
            <a:ext cx="2159735" cy="5934299"/>
          </a:xfrm>
          <a:prstGeom prst="rect">
            <a:avLst/>
          </a:prstGeom>
          <a:solidFill>
            <a:srgbClr val="00800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dirty="0">
                <a:latin typeface="KaiTi" panose="02010609060101010101" pitchFamily="49" charset="-122"/>
                <a:ea typeface="KaiTi" panose="02010609060101010101" pitchFamily="49" charset="-122"/>
              </a:rPr>
              <a:t>但</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我</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告</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诉</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你</a:t>
            </a:r>
            <a:endParaRPr lang="en-US" altLang="zh-CN" sz="4000" dirty="0">
              <a:latin typeface="KaiTi" panose="02010609060101010101" pitchFamily="49" charset="-122"/>
              <a:ea typeface="KaiTi" panose="02010609060101010101" pitchFamily="49" charset="-122"/>
            </a:endParaRPr>
          </a:p>
          <a:p>
            <a:pPr defTabSz="457200">
              <a:defRPr/>
            </a:pPr>
            <a:r>
              <a:rPr lang="is-IS" sz="4000" b="1" dirty="0">
                <a:solidFill>
                  <a:srgbClr val="FFFFFF"/>
                </a:solidFill>
                <a:effectLst>
                  <a:glow rad="127000">
                    <a:srgbClr val="000000"/>
                  </a:glow>
                </a:effectLst>
                <a:latin typeface="Arial" charset="0"/>
                <a:ea typeface="ＭＳ Ｐゴシック" charset="0"/>
                <a:cs typeface="ＭＳ Ｐゴシック" charset="0"/>
              </a:rPr>
              <a:t>…</a:t>
            </a:r>
            <a:r>
              <a:rPr lang="mr-IN" sz="4000" b="1" dirty="0">
                <a:solidFill>
                  <a:srgbClr val="FFFFFF"/>
                </a:solidFill>
                <a:effectLst>
                  <a:glow rad="127000">
                    <a:srgbClr val="000000"/>
                  </a:glow>
                </a:effectLst>
                <a:latin typeface="Arial" charset="0"/>
                <a:ea typeface="ＭＳ Ｐゴシック" charset="0"/>
                <a:cs typeface="ＭＳ Ｐゴシック" charset="0"/>
              </a:rPr>
              <a: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270367" y="824925"/>
            <a:ext cx="4713897" cy="9195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sz="4000" b="1" u="sng"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rPr>
              <a:t>6</a:t>
            </a:r>
            <a:r>
              <a:rPr lang="zh-CN" altLang="en-US" sz="4000" b="1" u="sng" dirty="0">
                <a:latin typeface="KaiTi" panose="02010609060101010101" pitchFamily="49" charset="-122"/>
                <a:ea typeface="KaiTi" panose="02010609060101010101" pitchFamily="49" charset="-122"/>
              </a:rPr>
              <a:t>议题</a:t>
            </a:r>
            <a:r>
              <a:rPr lang="en-US" sz="4000" b="1" u="sng"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rPr>
              <a:t>:</a:t>
            </a:r>
          </a:p>
        </p:txBody>
      </p:sp>
      <p:sp>
        <p:nvSpPr>
          <p:cNvPr id="8" name="Rectangle 2"/>
          <p:cNvSpPr txBox="1">
            <a:spLocks noChangeArrowheads="1"/>
          </p:cNvSpPr>
          <p:nvPr/>
        </p:nvSpPr>
        <p:spPr bwMode="auto">
          <a:xfrm>
            <a:off x="2270367" y="1531348"/>
            <a:ext cx="4713897" cy="38144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dirty="0">
                <a:latin typeface="KaiTi" panose="02010609060101010101" pitchFamily="49" charset="-122"/>
                <a:ea typeface="KaiTi" panose="02010609060101010101" pitchFamily="49" charset="-122"/>
              </a:rPr>
              <a:t>谋杀 </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通奸 </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离婚 </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誓言 </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复仇</a:t>
            </a:r>
            <a:endParaRPr lang="en-US" altLang="zh-CN" sz="4000" dirty="0">
              <a:latin typeface="KaiTi" panose="02010609060101010101" pitchFamily="49" charset="-122"/>
              <a:ea typeface="KaiTi" panose="02010609060101010101" pitchFamily="49" charset="-122"/>
            </a:endParaRPr>
          </a:p>
          <a:p>
            <a:pPr defTabSz="457200">
              <a:defRPr/>
            </a:pPr>
            <a:r>
              <a:rPr lang="zh-CN" altLang="en-US" sz="4000" dirty="0">
                <a:latin typeface="KaiTi" panose="02010609060101010101" pitchFamily="49" charset="-122"/>
                <a:ea typeface="KaiTi" panose="02010609060101010101" pitchFamily="49" charset="-122"/>
              </a:rPr>
              <a:t>敌人</a:t>
            </a:r>
            <a:endParaRPr lang="en-US" sz="4000" b="1"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endParaRPr>
          </a:p>
        </p:txBody>
      </p:sp>
      <p:sp>
        <p:nvSpPr>
          <p:cNvPr id="11" name="Rectangle 2"/>
          <p:cNvSpPr txBox="1">
            <a:spLocks noChangeArrowheads="1"/>
          </p:cNvSpPr>
          <p:nvPr/>
        </p:nvSpPr>
        <p:spPr bwMode="auto">
          <a:xfrm>
            <a:off x="2270367" y="5557425"/>
            <a:ext cx="4713897" cy="1295219"/>
          </a:xfrm>
          <a:prstGeom prst="rect">
            <a:avLst/>
          </a:prstGeom>
          <a:solidFill>
            <a:srgbClr val="000090"/>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3600" dirty="0">
                <a:latin typeface="KaiTi" panose="02010609060101010101" pitchFamily="49" charset="-122"/>
                <a:ea typeface="KaiTi" panose="02010609060101010101" pitchFamily="49" charset="-122"/>
              </a:rPr>
              <a:t>外在的纯洁不会</a:t>
            </a:r>
            <a:endParaRPr lang="en-US" altLang="zh-CN" sz="3600" dirty="0">
              <a:latin typeface="KaiTi" panose="02010609060101010101" pitchFamily="49" charset="-122"/>
              <a:ea typeface="KaiTi" panose="02010609060101010101" pitchFamily="49" charset="-122"/>
            </a:endParaRPr>
          </a:p>
          <a:p>
            <a:pPr defTabSz="457200">
              <a:defRPr/>
            </a:pPr>
            <a:r>
              <a:rPr lang="zh-CN" altLang="en-US" sz="3600" dirty="0">
                <a:latin typeface="KaiTi" panose="02010609060101010101" pitchFamily="49" charset="-122"/>
                <a:ea typeface="KaiTi" panose="02010609060101010101" pitchFamily="49" charset="-122"/>
              </a:rPr>
              <a:t>进入王国</a:t>
            </a:r>
            <a:r>
              <a:rPr lang="en-US" altLang="zh-CN" sz="3600" dirty="0">
                <a:latin typeface="KaiTi" panose="02010609060101010101" pitchFamily="49" charset="-122"/>
                <a:ea typeface="KaiTi" panose="02010609060101010101" pitchFamily="49" charset="-122"/>
              </a:rPr>
              <a:t>(20)</a:t>
            </a:r>
            <a:endParaRPr lang="en-US" sz="3600" b="1"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endParaRPr>
          </a:p>
        </p:txBody>
      </p:sp>
      <p:sp>
        <p:nvSpPr>
          <p:cNvPr id="9" name="Rectangle 2"/>
          <p:cNvSpPr txBox="1">
            <a:spLocks noChangeArrowheads="1"/>
          </p:cNvSpPr>
          <p:nvPr/>
        </p:nvSpPr>
        <p:spPr bwMode="auto">
          <a:xfrm rot="20871214">
            <a:off x="-35709" y="5319889"/>
            <a:ext cx="2640300" cy="165834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dirty="0">
                <a:solidFill>
                  <a:srgbClr val="FFFFFF"/>
                </a:solidFill>
                <a:effectLst>
                  <a:glow rad="635000">
                    <a:srgbClr val="000000"/>
                  </a:glow>
                </a:effectLst>
                <a:latin typeface="Arial" charset="0"/>
                <a:ea typeface="ＭＳ Ｐゴシック" charset="0"/>
                <a:cs typeface="ＭＳ Ｐゴシック" charset="0"/>
              </a:rPr>
              <a:t>法利赛的教导</a:t>
            </a:r>
            <a:endParaRPr lang="en-US" sz="4000" dirty="0">
              <a:solidFill>
                <a:srgbClr val="FFFFFF"/>
              </a:solidFill>
              <a:effectLst>
                <a:glow rad="635000">
                  <a:srgbClr val="000000"/>
                </a:glow>
              </a:effectLst>
              <a:latin typeface="Arial" charset="0"/>
              <a:ea typeface="ＭＳ Ｐゴシック" charset="0"/>
              <a:cs typeface="ＭＳ Ｐゴシック" charset="0"/>
            </a:endParaRPr>
          </a:p>
        </p:txBody>
      </p:sp>
      <p:sp>
        <p:nvSpPr>
          <p:cNvPr id="10" name="Rectangle 2"/>
          <p:cNvSpPr txBox="1">
            <a:spLocks noChangeArrowheads="1"/>
          </p:cNvSpPr>
          <p:nvPr/>
        </p:nvSpPr>
        <p:spPr bwMode="auto">
          <a:xfrm rot="20871214">
            <a:off x="6692300" y="4999866"/>
            <a:ext cx="2640300" cy="19550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dirty="0">
                <a:solidFill>
                  <a:srgbClr val="FFFFFF"/>
                </a:solidFill>
                <a:effectLst>
                  <a:glow rad="635000">
                    <a:srgbClr val="000000"/>
                  </a:glow>
                </a:effectLst>
                <a:latin typeface="Arial" charset="0"/>
                <a:ea typeface="ＭＳ Ｐゴシック" charset="0"/>
                <a:cs typeface="ＭＳ Ｐゴシック" charset="0"/>
              </a:rPr>
              <a:t>上帝</a:t>
            </a:r>
            <a:endParaRPr lang="en-US" altLang="zh-CN" sz="4000" b="1" dirty="0">
              <a:solidFill>
                <a:srgbClr val="FFFFFF"/>
              </a:solidFill>
              <a:effectLst>
                <a:glow rad="635000">
                  <a:srgbClr val="000000"/>
                </a:glow>
              </a:effectLst>
              <a:latin typeface="Arial" charset="0"/>
              <a:ea typeface="ＭＳ Ｐゴシック" charset="0"/>
              <a:cs typeface="ＭＳ Ｐゴシック" charset="0"/>
            </a:endParaRPr>
          </a:p>
          <a:p>
            <a:pPr defTabSz="457200">
              <a:defRPr/>
            </a:pPr>
            <a:r>
              <a:rPr lang="zh-CN" altLang="en-US" sz="4000" b="1" dirty="0">
                <a:solidFill>
                  <a:srgbClr val="FFFFFF"/>
                </a:solidFill>
                <a:effectLst>
                  <a:glow rad="635000">
                    <a:srgbClr val="000000"/>
                  </a:glow>
                </a:effectLst>
                <a:latin typeface="Arial" charset="0"/>
                <a:ea typeface="ＭＳ Ｐゴシック" charset="0"/>
                <a:cs typeface="ＭＳ Ｐゴシック" charset="0"/>
              </a:rPr>
              <a:t>的意念</a:t>
            </a:r>
          </a:p>
          <a:p>
            <a:pPr defTabSz="457200">
              <a:defRPr/>
            </a:pPr>
            <a:endParaRPr lang="en-US" sz="4000" b="1" dirty="0">
              <a:solidFill>
                <a:srgbClr val="FFFFFF"/>
              </a:solidFill>
              <a:effectLst>
                <a:glow rad="635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96441882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
                                            <p:txEl>
                                              <p:pRg st="0" end="0"/>
                                            </p:txEl>
                                          </p:spTgt>
                                        </p:tgtEl>
                                        <p:attrNameLst>
                                          <p:attrName>style.visibility</p:attrName>
                                        </p:attrNameLst>
                                      </p:cBhvr>
                                      <p:to>
                                        <p:strVal val="visible"/>
                                      </p:to>
                                    </p:set>
                                    <p:animEffect transition="in" filter="dissolve">
                                      <p:cBhvr>
                                        <p:cTn id="22" dur="500"/>
                                        <p:tgtEl>
                                          <p:spTgt spid="8">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animEffect transition="in" filter="dissolve">
                                      <p:cBhvr>
                                        <p:cTn id="27" dur="500"/>
                                        <p:tgtEl>
                                          <p:spTgt spid="8">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8">
                                            <p:txEl>
                                              <p:pRg st="2" end="2"/>
                                            </p:txEl>
                                          </p:spTgt>
                                        </p:tgtEl>
                                        <p:attrNameLst>
                                          <p:attrName>style.visibility</p:attrName>
                                        </p:attrNameLst>
                                      </p:cBhvr>
                                      <p:to>
                                        <p:strVal val="visible"/>
                                      </p:to>
                                    </p:set>
                                    <p:animEffect transition="in" filter="dissolve">
                                      <p:cBhvr>
                                        <p:cTn id="32" dur="500"/>
                                        <p:tgtEl>
                                          <p:spTgt spid="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8">
                                            <p:txEl>
                                              <p:pRg st="4" end="4"/>
                                            </p:txEl>
                                          </p:spTgt>
                                        </p:tgtEl>
                                        <p:attrNameLst>
                                          <p:attrName>style.visibility</p:attrName>
                                        </p:attrNameLst>
                                      </p:cBhvr>
                                      <p:to>
                                        <p:strVal val="visible"/>
                                      </p:to>
                                    </p:set>
                                    <p:animEffect transition="in" filter="dissolve">
                                      <p:cBhvr>
                                        <p:cTn id="42" dur="500"/>
                                        <p:tgtEl>
                                          <p:spTgt spid="8">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8">
                                            <p:txEl>
                                              <p:pRg st="5" end="5"/>
                                            </p:txEl>
                                          </p:spTgt>
                                        </p:tgtEl>
                                        <p:attrNameLst>
                                          <p:attrName>style.visibility</p:attrName>
                                        </p:attrNameLst>
                                      </p:cBhvr>
                                      <p:to>
                                        <p:strVal val="visible"/>
                                      </p:to>
                                    </p:set>
                                    <p:animEffect transition="in" filter="dissolve">
                                      <p:cBhvr>
                                        <p:cTn id="47" dur="500"/>
                                        <p:tgtEl>
                                          <p:spTgt spid="8">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
                                            <p:txEl>
                                              <p:pRg st="0" end="0"/>
                                            </p:txEl>
                                          </p:spTgt>
                                        </p:tgtEl>
                                        <p:attrNameLst>
                                          <p:attrName>style.visibility</p:attrName>
                                        </p:attrNameLst>
                                      </p:cBhvr>
                                      <p:to>
                                        <p:strVal val="visible"/>
                                      </p:to>
                                    </p:set>
                                    <p:animEffect transition="in" filter="dissolve">
                                      <p:cBhvr>
                                        <p:cTn id="52" dur="500"/>
                                        <p:tgtEl>
                                          <p:spTgt spid="9">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0">
                                            <p:txEl>
                                              <p:pRg st="0" end="0"/>
                                            </p:txEl>
                                          </p:spTgt>
                                        </p:tgtEl>
                                        <p:attrNameLst>
                                          <p:attrName>style.visibility</p:attrName>
                                        </p:attrNameLst>
                                      </p:cBhvr>
                                      <p:to>
                                        <p:strVal val="visible"/>
                                      </p:to>
                                    </p:set>
                                    <p:animEffect transition="in" filter="dissolve">
                                      <p:cBhvr>
                                        <p:cTn id="57" dur="500"/>
                                        <p:tgtEl>
                                          <p:spTgt spid="10">
                                            <p:txEl>
                                              <p:pRg st="0" end="0"/>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10">
                                            <p:txEl>
                                              <p:pRg st="1" end="1"/>
                                            </p:txEl>
                                          </p:spTgt>
                                        </p:tgtEl>
                                        <p:attrNameLst>
                                          <p:attrName>style.visibility</p:attrName>
                                        </p:attrNameLst>
                                      </p:cBhvr>
                                      <p:to>
                                        <p:strVal val="visible"/>
                                      </p:to>
                                    </p:set>
                                    <p:animEffect transition="in" filter="dissolve">
                                      <p:cBhvr>
                                        <p:cTn id="62" dur="500"/>
                                        <p:tgtEl>
                                          <p:spTgt spid="10">
                                            <p:txEl>
                                              <p:pRg st="1" end="1"/>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grpId="0" nodeType="clickEffect">
                                  <p:stCondLst>
                                    <p:cond delay="0"/>
                                  </p:stCondLst>
                                  <p:childTnLst>
                                    <p:set>
                                      <p:cBhvr>
                                        <p:cTn id="66" dur="1" fill="hold">
                                          <p:stCondLst>
                                            <p:cond delay="0"/>
                                          </p:stCondLst>
                                        </p:cTn>
                                        <p:tgtEl>
                                          <p:spTgt spid="11"/>
                                        </p:tgtEl>
                                        <p:attrNameLst>
                                          <p:attrName>style.visibility</p:attrName>
                                        </p:attrNameLst>
                                      </p:cBhvr>
                                      <p:to>
                                        <p:strVal val="visible"/>
                                      </p:to>
                                    </p:set>
                                    <p:animEffect transition="in" filter="dissolve">
                                      <p:cBhvr>
                                        <p:cTn id="6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p:bldP spid="8" grpId="0" build="p"/>
      <p:bldP spid="11" grpId="0" animBg="1"/>
      <p:bldP spid="9" grpId="0" build="p"/>
      <p:bldP spid="10" grpId="0" build="p"/>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5238224"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5238224" y="29469"/>
            <a:ext cx="3905776" cy="6828531"/>
          </a:xfrm>
          <a:effectLst>
            <a:outerShdw blurRad="63500" dist="35921" dir="2700000" algn="ctr" rotWithShape="0">
              <a:schemeClr val="tx2">
                <a:alpha val="74998"/>
              </a:schemeClr>
            </a:outerShdw>
          </a:effectLst>
          <a:extLst/>
        </p:spPr>
        <p:txBody>
          <a:bodyPr anchor="t"/>
          <a:lstStyle/>
          <a:p>
            <a:pPr>
              <a:defRPr/>
            </a:pPr>
            <a:r>
              <a:rPr lang="mr-IN" b="1" dirty="0">
                <a:effectLst>
                  <a:glow rad="127000">
                    <a:schemeClr val="tx1"/>
                  </a:glow>
                </a:effectLst>
                <a:latin typeface="Arial" charset="0"/>
                <a:ea typeface="ＭＳ Ｐゴシック" charset="0"/>
                <a:cs typeface="ＭＳ Ｐゴシック" charset="0"/>
              </a:rPr>
              <a:t>"</a:t>
            </a:r>
            <a:r>
              <a:rPr lang="zh-CN" altLang="en-US" b="1" dirty="0">
                <a:effectLst>
                  <a:glow rad="127000">
                    <a:schemeClr val="tx1"/>
                  </a:glow>
                </a:effectLst>
                <a:latin typeface="Arial" charset="0"/>
                <a:ea typeface="ＭＳ Ｐゴシック" charset="0"/>
                <a:cs typeface="ＭＳ Ｐゴシック" charset="0"/>
              </a:rPr>
              <a:t>我告诉你们，你们的义若不胜过经学家和法利赛人的</a:t>
            </a:r>
            <a:br>
              <a:rPr lang="en-US" altLang="zh-CN" b="1" dirty="0">
                <a:effectLst>
                  <a:glow rad="127000">
                    <a:schemeClr val="tx1"/>
                  </a:glow>
                </a:effectLst>
                <a:latin typeface="Arial" charset="0"/>
                <a:ea typeface="ＭＳ Ｐゴシック" charset="0"/>
                <a:cs typeface="ＭＳ Ｐゴシック" charset="0"/>
              </a:rPr>
            </a:br>
            <a:r>
              <a:rPr lang="zh-CN" altLang="en-US" b="1" dirty="0">
                <a:effectLst>
                  <a:glow rad="127000">
                    <a:schemeClr val="tx1"/>
                  </a:glow>
                </a:effectLst>
                <a:latin typeface="Arial" charset="0"/>
                <a:ea typeface="ＭＳ Ｐゴシック" charset="0"/>
                <a:cs typeface="ＭＳ Ｐゴシック" charset="0"/>
              </a:rPr>
              <a:t>义，就必不能进天国。</a:t>
            </a:r>
            <a:r>
              <a:rPr lang="mr-IN" b="1" dirty="0">
                <a:effectLst>
                  <a:glow rad="127000">
                    <a:schemeClr val="tx1"/>
                  </a:glow>
                </a:effectLst>
                <a:latin typeface="Arial" charset="0"/>
                <a:ea typeface="ＭＳ Ｐゴシック" charset="0"/>
                <a:cs typeface="ＭＳ Ｐゴシック" charset="0"/>
              </a:rPr>
              <a:t>"</a:t>
            </a:r>
            <a:r>
              <a:rPr lang="en-US" b="1" dirty="0">
                <a:effectLst>
                  <a:glow rad="127000">
                    <a:schemeClr val="tx1"/>
                  </a:glow>
                </a:effectLst>
                <a:latin typeface="Arial" charset="0"/>
                <a:ea typeface="ＭＳ Ｐゴシック" charset="0"/>
                <a:cs typeface="ＭＳ Ｐゴシック" charset="0"/>
              </a:rPr>
              <a:t> </a:t>
            </a:r>
            <a:br>
              <a:rPr lang="en-US" b="1" dirty="0">
                <a:effectLst>
                  <a:glow rad="127000">
                    <a:schemeClr val="tx1"/>
                  </a:glow>
                </a:effectLst>
                <a:latin typeface="Arial" charset="0"/>
                <a:ea typeface="ＭＳ Ｐゴシック" charset="0"/>
                <a:cs typeface="ＭＳ Ｐゴシック" charset="0"/>
              </a:rPr>
            </a:br>
            <a:r>
              <a:rPr lang="en-US" b="1" dirty="0">
                <a:effectLst>
                  <a:glow rad="127000">
                    <a:schemeClr val="tx1"/>
                  </a:glow>
                </a:effectLst>
                <a:latin typeface="Arial" charset="0"/>
                <a:ea typeface="ＭＳ Ｐゴシック" charset="0"/>
                <a:cs typeface="ＭＳ Ｐゴシック" charset="0"/>
              </a:rPr>
              <a:t>(5:20 </a:t>
            </a:r>
            <a:r>
              <a:rPr lang="en-US" altLang="zh-CN" sz="4000" b="1" dirty="0">
                <a:effectLst>
                  <a:glow rad="127000">
                    <a:schemeClr val="tx1"/>
                  </a:glow>
                </a:effectLst>
                <a:latin typeface="Arial" charset="0"/>
                <a:ea typeface="ＭＳ Ｐゴシック" charset="0"/>
                <a:cs typeface="ＭＳ Ｐゴシック" charset="0"/>
              </a:rPr>
              <a:t>CNV</a:t>
            </a:r>
            <a:r>
              <a:rPr lang="en-US"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2872621"/>
      </p:ext>
    </p:extLst>
  </p:cSld>
  <p:clrMapOvr>
    <a:masterClrMapping/>
  </p:clrMapOvr>
  <p:transition/>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2818744187"/>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000090"/>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144000" cy="912746"/>
          </a:xfrm>
          <a:effectLst>
            <a:outerShdw blurRad="63500" dist="35921" dir="2700000" algn="ctr" rotWithShape="0">
              <a:schemeClr val="tx2">
                <a:alpha val="74998"/>
              </a:schemeClr>
            </a:outerShdw>
          </a:effectLst>
          <a:extLst/>
        </p:spPr>
        <p:txBody>
          <a:bodyPr/>
          <a:lstStyle/>
          <a:p>
            <a:pPr>
              <a:defRPr/>
            </a:pPr>
            <a:r>
              <a:rPr lang="zh-CN" altLang="en-US" dirty="0">
                <a:latin typeface="KaiTi" panose="02010609060101010101" pitchFamily="49" charset="-122"/>
                <a:ea typeface="KaiTi" panose="02010609060101010101" pitchFamily="49" charset="-122"/>
              </a:rPr>
              <a:t>并行结构（马太福音</a:t>
            </a:r>
            <a:r>
              <a:rPr lang="en-US" altLang="zh-CN" dirty="0">
                <a:latin typeface="KaiTi" panose="02010609060101010101" pitchFamily="49" charset="-122"/>
                <a:ea typeface="KaiTi" panose="02010609060101010101" pitchFamily="49" charset="-122"/>
              </a:rPr>
              <a:t>6</a:t>
            </a:r>
            <a:r>
              <a:rPr lang="zh-CN" altLang="en-US" dirty="0">
                <a:latin typeface="KaiTi" panose="02010609060101010101" pitchFamily="49" charset="-122"/>
                <a:ea typeface="KaiTi" panose="02010609060101010101" pitchFamily="49" charset="-122"/>
              </a:rPr>
              <a:t>）</a:t>
            </a:r>
            <a:endParaRPr lang="en-US" b="1" i="1" dirty="0">
              <a:effectLst>
                <a:glow rad="876300">
                  <a:schemeClr val="tx1"/>
                </a:glow>
              </a:effectLst>
              <a:latin typeface="KaiTi" panose="02010609060101010101" pitchFamily="49" charset="-122"/>
              <a:ea typeface="KaiTi" panose="02010609060101010101" pitchFamily="49" charset="-122"/>
              <a:cs typeface="ＭＳ Ｐゴシック" charset="0"/>
            </a:endParaRPr>
          </a:p>
        </p:txBody>
      </p:sp>
      <p:sp>
        <p:nvSpPr>
          <p:cNvPr id="4" name="Rectangle 2"/>
          <p:cNvSpPr txBox="1">
            <a:spLocks noChangeArrowheads="1"/>
          </p:cNvSpPr>
          <p:nvPr/>
        </p:nvSpPr>
        <p:spPr bwMode="auto">
          <a:xfrm>
            <a:off x="162333" y="954333"/>
            <a:ext cx="2843212" cy="1838054"/>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dirty="0">
                <a:solidFill>
                  <a:srgbClr val="002060"/>
                </a:solidFill>
                <a:latin typeface="KaiTi" panose="02010609060101010101" pitchFamily="49" charset="-122"/>
                <a:ea typeface="KaiTi" panose="02010609060101010101" pitchFamily="49" charset="-122"/>
              </a:rPr>
              <a:t>捐献</a:t>
            </a:r>
            <a:br>
              <a:rPr lang="en-US" sz="4800" spc="-100" dirty="0">
                <a:solidFill>
                  <a:srgbClr val="002060"/>
                </a:solidFill>
                <a:latin typeface="KaiTi" panose="02010609060101010101" pitchFamily="49" charset="-122"/>
                <a:ea typeface="KaiTi" panose="02010609060101010101" pitchFamily="49" charset="-122"/>
                <a:cs typeface="Helvetica Neue Black Condensed"/>
              </a:rPr>
            </a:br>
            <a:r>
              <a:rPr lang="en-US" sz="4800" spc="-100" dirty="0">
                <a:solidFill>
                  <a:srgbClr val="000090"/>
                </a:solidFill>
                <a:latin typeface="Helvetica Neue Black Condensed"/>
                <a:ea typeface="ＭＳ Ｐゴシック" charset="0"/>
                <a:cs typeface="Helvetica Neue Black Condensed"/>
              </a:rPr>
              <a:t>(1-4)</a:t>
            </a:r>
          </a:p>
        </p:txBody>
      </p:sp>
      <p:sp>
        <p:nvSpPr>
          <p:cNvPr id="5" name="Rectangle 2"/>
          <p:cNvSpPr txBox="1">
            <a:spLocks noChangeArrowheads="1"/>
          </p:cNvSpPr>
          <p:nvPr/>
        </p:nvSpPr>
        <p:spPr bwMode="auto">
          <a:xfrm>
            <a:off x="3179372" y="954333"/>
            <a:ext cx="2843212" cy="1838054"/>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dirty="0">
                <a:solidFill>
                  <a:srgbClr val="002060"/>
                </a:solidFill>
                <a:latin typeface="KaiTi" panose="02010609060101010101" pitchFamily="49" charset="-122"/>
                <a:ea typeface="KaiTi" panose="02010609060101010101" pitchFamily="49" charset="-122"/>
              </a:rPr>
              <a:t>祷告</a:t>
            </a:r>
            <a:br>
              <a:rPr lang="en-US" sz="4800" spc="-100" dirty="0">
                <a:solidFill>
                  <a:srgbClr val="002060"/>
                </a:solidFill>
                <a:latin typeface="Helvetica Neue Black Condensed"/>
                <a:ea typeface="ＭＳ Ｐゴシック" charset="0"/>
                <a:cs typeface="Helvetica Neue Black Condensed"/>
              </a:rPr>
            </a:br>
            <a:r>
              <a:rPr lang="en-US" sz="4800" spc="-100" dirty="0">
                <a:solidFill>
                  <a:srgbClr val="000090"/>
                </a:solidFill>
                <a:latin typeface="Helvetica Neue Black Condensed"/>
                <a:ea typeface="ＭＳ Ｐゴシック" charset="0"/>
                <a:cs typeface="Helvetica Neue Black Condensed"/>
              </a:rPr>
              <a:t>(5-15)</a:t>
            </a:r>
          </a:p>
        </p:txBody>
      </p:sp>
      <p:sp>
        <p:nvSpPr>
          <p:cNvPr id="6" name="Rectangle 2"/>
          <p:cNvSpPr txBox="1">
            <a:spLocks noChangeArrowheads="1"/>
          </p:cNvSpPr>
          <p:nvPr/>
        </p:nvSpPr>
        <p:spPr bwMode="auto">
          <a:xfrm>
            <a:off x="6196412" y="954333"/>
            <a:ext cx="2843212" cy="1838054"/>
          </a:xfrm>
          <a:prstGeom prst="rect">
            <a:avLst/>
          </a:prstGeom>
          <a:solidFill>
            <a:schemeClr val="bg1"/>
          </a:solidFill>
          <a:ln>
            <a:noFill/>
          </a:ln>
          <a:effectLst/>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800" dirty="0">
                <a:solidFill>
                  <a:srgbClr val="002060"/>
                </a:solidFill>
                <a:latin typeface="KaiTi" panose="02010609060101010101" pitchFamily="49" charset="-122"/>
                <a:ea typeface="KaiTi" panose="02010609060101010101" pitchFamily="49" charset="-122"/>
              </a:rPr>
              <a:t>禁食</a:t>
            </a:r>
            <a:br>
              <a:rPr lang="en-US" sz="4800" spc="-100" dirty="0">
                <a:solidFill>
                  <a:srgbClr val="002060"/>
                </a:solidFill>
                <a:latin typeface="Helvetica Neue Black Condensed"/>
                <a:ea typeface="ＭＳ Ｐゴシック" charset="0"/>
                <a:cs typeface="Helvetica Neue Black Condensed"/>
              </a:rPr>
            </a:br>
            <a:r>
              <a:rPr lang="en-US" sz="4800" spc="-100" dirty="0">
                <a:solidFill>
                  <a:srgbClr val="000090"/>
                </a:solidFill>
                <a:latin typeface="Helvetica Neue Black Condensed"/>
                <a:ea typeface="ＭＳ Ｐゴシック" charset="0"/>
                <a:cs typeface="Helvetica Neue Black Condensed"/>
              </a:rPr>
              <a:t>(16-18)</a:t>
            </a:r>
          </a:p>
        </p:txBody>
      </p:sp>
      <p:sp>
        <p:nvSpPr>
          <p:cNvPr id="7" name="Rectangle 2"/>
          <p:cNvSpPr txBox="1">
            <a:spLocks noChangeArrowheads="1"/>
          </p:cNvSpPr>
          <p:nvPr/>
        </p:nvSpPr>
        <p:spPr bwMode="auto">
          <a:xfrm>
            <a:off x="32229" y="2725564"/>
            <a:ext cx="2942340"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伪君子</a:t>
            </a:r>
            <a:r>
              <a:rPr lang="en-US" sz="2800" b="1" dirty="0">
                <a:solidFill>
                  <a:srgbClr val="FFFFFF"/>
                </a:solidFill>
                <a:latin typeface="Arial" charset="0"/>
                <a:ea typeface="ＭＳ Ｐゴシック" charset="0"/>
                <a:cs typeface="ＭＳ Ｐゴシック" charset="0"/>
              </a:rPr>
              <a:t>(2)</a:t>
            </a:r>
          </a:p>
        </p:txBody>
      </p:sp>
      <p:sp>
        <p:nvSpPr>
          <p:cNvPr id="8" name="Rectangle 2"/>
          <p:cNvSpPr txBox="1">
            <a:spLocks noChangeArrowheads="1"/>
          </p:cNvSpPr>
          <p:nvPr/>
        </p:nvSpPr>
        <p:spPr bwMode="auto">
          <a:xfrm>
            <a:off x="3042942" y="2725564"/>
            <a:ext cx="31224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伪君子</a:t>
            </a:r>
            <a:r>
              <a:rPr lang="en-US" sz="2800" b="1" dirty="0">
                <a:solidFill>
                  <a:srgbClr val="FFFFFF"/>
                </a:solidFill>
                <a:latin typeface="Arial" charset="0"/>
                <a:ea typeface="ＭＳ Ｐゴシック" charset="0"/>
                <a:cs typeface="ＭＳ Ｐゴシック" charset="0"/>
              </a:rPr>
              <a:t>(5)</a:t>
            </a:r>
          </a:p>
        </p:txBody>
      </p:sp>
      <p:sp>
        <p:nvSpPr>
          <p:cNvPr id="9" name="Rectangle 2"/>
          <p:cNvSpPr txBox="1">
            <a:spLocks noChangeArrowheads="1"/>
          </p:cNvSpPr>
          <p:nvPr/>
        </p:nvSpPr>
        <p:spPr bwMode="auto">
          <a:xfrm>
            <a:off x="6069487" y="2725564"/>
            <a:ext cx="3053689"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伪君子</a:t>
            </a:r>
            <a:r>
              <a:rPr lang="en-US" sz="2800" b="1" dirty="0">
                <a:solidFill>
                  <a:srgbClr val="FFFFFF"/>
                </a:solidFill>
                <a:latin typeface="Arial" charset="0"/>
                <a:ea typeface="ＭＳ Ｐゴシック" charset="0"/>
                <a:cs typeface="ＭＳ Ｐゴシック" charset="0"/>
              </a:rPr>
              <a:t>(16)</a:t>
            </a:r>
          </a:p>
        </p:txBody>
      </p:sp>
      <p:sp>
        <p:nvSpPr>
          <p:cNvPr id="10" name="Rectangle 2"/>
          <p:cNvSpPr txBox="1">
            <a:spLocks noChangeArrowheads="1"/>
          </p:cNvSpPr>
          <p:nvPr/>
        </p:nvSpPr>
        <p:spPr bwMode="auto">
          <a:xfrm>
            <a:off x="32229" y="4311314"/>
            <a:ext cx="2942340"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人类的奖励</a:t>
            </a:r>
            <a:r>
              <a:rPr lang="en-US" sz="2800" b="1" dirty="0">
                <a:latin typeface="Arial" charset="0"/>
                <a:ea typeface="ＭＳ Ｐゴシック" charset="0"/>
                <a:cs typeface="ＭＳ Ｐゴシック" charset="0"/>
              </a:rPr>
              <a:t>(2)</a:t>
            </a:r>
          </a:p>
        </p:txBody>
      </p:sp>
      <p:sp>
        <p:nvSpPr>
          <p:cNvPr id="11" name="Rectangle 2"/>
          <p:cNvSpPr txBox="1">
            <a:spLocks noChangeArrowheads="1"/>
          </p:cNvSpPr>
          <p:nvPr/>
        </p:nvSpPr>
        <p:spPr bwMode="auto">
          <a:xfrm>
            <a:off x="2992142" y="4311314"/>
            <a:ext cx="31224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人类的奖励</a:t>
            </a:r>
            <a:r>
              <a:rPr lang="en-US" sz="2800" b="1" dirty="0">
                <a:latin typeface="Arial" charset="0"/>
                <a:ea typeface="ＭＳ Ｐゴシック" charset="0"/>
                <a:cs typeface="ＭＳ Ｐゴシック" charset="0"/>
              </a:rPr>
              <a:t>(5)</a:t>
            </a:r>
          </a:p>
        </p:txBody>
      </p:sp>
      <p:sp>
        <p:nvSpPr>
          <p:cNvPr id="12" name="Rectangle 2"/>
          <p:cNvSpPr txBox="1">
            <a:spLocks noChangeArrowheads="1"/>
          </p:cNvSpPr>
          <p:nvPr/>
        </p:nvSpPr>
        <p:spPr bwMode="auto">
          <a:xfrm>
            <a:off x="6069487" y="4311314"/>
            <a:ext cx="3053689"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t>人类的奖励</a:t>
            </a:r>
            <a:r>
              <a:rPr lang="en-US" sz="2800" b="1" dirty="0">
                <a:latin typeface="Arial" charset="0"/>
                <a:ea typeface="ＭＳ Ｐゴシック" charset="0"/>
                <a:cs typeface="ＭＳ Ｐゴシック" charset="0"/>
              </a:rPr>
              <a:t>(</a:t>
            </a:r>
            <a:r>
              <a:rPr lang="en-US" sz="2800" dirty="0">
                <a:latin typeface="Arial" charset="0"/>
                <a:ea typeface="ＭＳ Ｐゴシック" charset="0"/>
                <a:cs typeface="ＭＳ Ｐゴシック" charset="0"/>
              </a:rPr>
              <a:t>16)</a:t>
            </a:r>
          </a:p>
        </p:txBody>
      </p:sp>
      <p:sp>
        <p:nvSpPr>
          <p:cNvPr id="13" name="Rectangle 2"/>
          <p:cNvSpPr txBox="1">
            <a:spLocks noChangeArrowheads="1"/>
          </p:cNvSpPr>
          <p:nvPr/>
        </p:nvSpPr>
        <p:spPr bwMode="auto">
          <a:xfrm>
            <a:off x="32229" y="5104188"/>
            <a:ext cx="2942340"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rPr>
              <a:t>秘密</a:t>
            </a:r>
            <a:r>
              <a:rPr lang="en-US" sz="2800" dirty="0">
                <a:solidFill>
                  <a:srgbClr val="FFFF00"/>
                </a:solidFill>
                <a:latin typeface="Arial" charset="0"/>
                <a:ea typeface="ＭＳ Ｐゴシック" charset="0"/>
                <a:cs typeface="ＭＳ Ｐゴシック" charset="0"/>
              </a:rPr>
              <a:t>(4)</a:t>
            </a:r>
          </a:p>
        </p:txBody>
      </p:sp>
      <p:sp>
        <p:nvSpPr>
          <p:cNvPr id="14" name="Rectangle 2"/>
          <p:cNvSpPr txBox="1">
            <a:spLocks noChangeArrowheads="1"/>
          </p:cNvSpPr>
          <p:nvPr/>
        </p:nvSpPr>
        <p:spPr bwMode="auto">
          <a:xfrm>
            <a:off x="3042942" y="5104188"/>
            <a:ext cx="31224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rPr>
              <a:t>秘密</a:t>
            </a:r>
            <a:r>
              <a:rPr lang="en-US" sz="2800" dirty="0">
                <a:solidFill>
                  <a:srgbClr val="FFFF00"/>
                </a:solidFill>
                <a:latin typeface="Arial" charset="0"/>
                <a:ea typeface="ＭＳ Ｐゴシック" charset="0"/>
                <a:cs typeface="ＭＳ Ｐゴシック" charset="0"/>
              </a:rPr>
              <a:t>(6)</a:t>
            </a:r>
          </a:p>
        </p:txBody>
      </p:sp>
      <p:sp>
        <p:nvSpPr>
          <p:cNvPr id="15" name="Rectangle 2"/>
          <p:cNvSpPr txBox="1">
            <a:spLocks noChangeArrowheads="1"/>
          </p:cNvSpPr>
          <p:nvPr/>
        </p:nvSpPr>
        <p:spPr bwMode="auto">
          <a:xfrm>
            <a:off x="6069487" y="5104188"/>
            <a:ext cx="3053689"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rPr>
              <a:t>秘密</a:t>
            </a:r>
            <a:r>
              <a:rPr lang="en-US" sz="2800" dirty="0">
                <a:solidFill>
                  <a:srgbClr val="FFFF00"/>
                </a:solidFill>
                <a:latin typeface="Arial" charset="0"/>
                <a:ea typeface="ＭＳ Ｐゴシック" charset="0"/>
                <a:cs typeface="ＭＳ Ｐゴシック" charset="0"/>
              </a:rPr>
              <a:t>(18)</a:t>
            </a:r>
          </a:p>
        </p:txBody>
      </p:sp>
      <p:sp>
        <p:nvSpPr>
          <p:cNvPr id="19" name="Rectangle 2"/>
          <p:cNvSpPr txBox="1">
            <a:spLocks noChangeArrowheads="1"/>
          </p:cNvSpPr>
          <p:nvPr/>
        </p:nvSpPr>
        <p:spPr bwMode="auto">
          <a:xfrm>
            <a:off x="32229" y="5897062"/>
            <a:ext cx="2942340"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FF"/>
                </a:solidFill>
                <a:latin typeface="Arial" charset="0"/>
                <a:ea typeface="ＭＳ Ｐゴシック" charset="0"/>
                <a:cs typeface="ＭＳ Ｐゴシック" charset="0"/>
              </a:rPr>
              <a:t>天父看得见</a:t>
            </a:r>
            <a:r>
              <a:rPr lang="en-US" sz="2800" b="1" dirty="0">
                <a:solidFill>
                  <a:srgbClr val="FFFFFF"/>
                </a:solidFill>
                <a:latin typeface="Arial" charset="0"/>
                <a:ea typeface="ＭＳ Ｐゴシック" charset="0"/>
                <a:cs typeface="ＭＳ Ｐゴシック" charset="0"/>
              </a:rPr>
              <a:t>(4)</a:t>
            </a:r>
          </a:p>
        </p:txBody>
      </p:sp>
      <p:sp>
        <p:nvSpPr>
          <p:cNvPr id="20" name="Rectangle 2"/>
          <p:cNvSpPr txBox="1">
            <a:spLocks noChangeArrowheads="1"/>
          </p:cNvSpPr>
          <p:nvPr/>
        </p:nvSpPr>
        <p:spPr bwMode="auto">
          <a:xfrm>
            <a:off x="2763542" y="5945254"/>
            <a:ext cx="31224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a:solidFill>
                  <a:srgbClr val="FFFFFF"/>
                </a:solidFill>
                <a:latin typeface="Arial" charset="0"/>
                <a:ea typeface="ＭＳ Ｐゴシック" charset="0"/>
                <a:cs typeface="ＭＳ Ｐゴシック" charset="0"/>
              </a:rPr>
              <a:t>天父看得见</a:t>
            </a:r>
            <a:r>
              <a:rPr lang="en-US" sz="2800" b="1" dirty="0">
                <a:solidFill>
                  <a:srgbClr val="FFFFFF"/>
                </a:solidFill>
                <a:latin typeface="Arial" charset="0"/>
                <a:ea typeface="ＭＳ Ｐゴシック" charset="0"/>
                <a:cs typeface="ＭＳ Ｐゴシック" charset="0"/>
              </a:rPr>
              <a:t>(6, 8)</a:t>
            </a:r>
          </a:p>
        </p:txBody>
      </p:sp>
      <p:sp>
        <p:nvSpPr>
          <p:cNvPr id="21" name="Rectangle 2"/>
          <p:cNvSpPr txBox="1">
            <a:spLocks noChangeArrowheads="1"/>
          </p:cNvSpPr>
          <p:nvPr/>
        </p:nvSpPr>
        <p:spPr bwMode="auto">
          <a:xfrm>
            <a:off x="6069487" y="5897062"/>
            <a:ext cx="3053689"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FF"/>
                </a:solidFill>
                <a:latin typeface="Arial" charset="0"/>
                <a:ea typeface="ＭＳ Ｐゴシック" charset="0"/>
                <a:cs typeface="ＭＳ Ｐゴシック" charset="0"/>
              </a:rPr>
              <a:t>天父看得见</a:t>
            </a:r>
            <a:r>
              <a:rPr lang="en-US" sz="2800" b="1" dirty="0">
                <a:solidFill>
                  <a:srgbClr val="FFFFFF"/>
                </a:solidFill>
                <a:latin typeface="Arial" charset="0"/>
                <a:ea typeface="ＭＳ Ｐゴシック" charset="0"/>
                <a:cs typeface="ＭＳ Ｐゴシック" charset="0"/>
              </a:rPr>
              <a:t>(18)</a:t>
            </a:r>
          </a:p>
        </p:txBody>
      </p:sp>
      <p:sp>
        <p:nvSpPr>
          <p:cNvPr id="22" name="Rectangle 2"/>
          <p:cNvSpPr txBox="1">
            <a:spLocks noChangeArrowheads="1"/>
          </p:cNvSpPr>
          <p:nvPr/>
        </p:nvSpPr>
        <p:spPr bwMode="auto">
          <a:xfrm>
            <a:off x="-57522" y="3518439"/>
            <a:ext cx="32368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latin typeface="Arial" charset="0"/>
                <a:ea typeface="ＭＳ Ｐゴシック" charset="0"/>
                <a:cs typeface="ＭＳ Ｐゴシック" charset="0"/>
              </a:rPr>
              <a:t>公开出示</a:t>
            </a:r>
            <a:r>
              <a:rPr lang="en-US" sz="2800" dirty="0">
                <a:solidFill>
                  <a:srgbClr val="FFFF00"/>
                </a:solidFill>
                <a:latin typeface="Arial" charset="0"/>
                <a:ea typeface="ＭＳ Ｐゴシック" charset="0"/>
                <a:cs typeface="ＭＳ Ｐゴシック" charset="0"/>
              </a:rPr>
              <a:t>(1-2)</a:t>
            </a:r>
          </a:p>
        </p:txBody>
      </p:sp>
      <p:sp>
        <p:nvSpPr>
          <p:cNvPr id="23" name="Rectangle 2"/>
          <p:cNvSpPr txBox="1">
            <a:spLocks noChangeArrowheads="1"/>
          </p:cNvSpPr>
          <p:nvPr/>
        </p:nvSpPr>
        <p:spPr bwMode="auto">
          <a:xfrm>
            <a:off x="2953192" y="3518439"/>
            <a:ext cx="3122493"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latin typeface="Arial" charset="0"/>
                <a:ea typeface="ＭＳ Ｐゴシック" charset="0"/>
                <a:cs typeface="ＭＳ Ｐゴシック" charset="0"/>
              </a:rPr>
              <a:t>公开出示</a:t>
            </a:r>
            <a:r>
              <a:rPr lang="en-US" sz="2800" dirty="0">
                <a:solidFill>
                  <a:srgbClr val="FFFF00"/>
                </a:solidFill>
                <a:latin typeface="Arial" charset="0"/>
                <a:ea typeface="ＭＳ Ｐゴシック" charset="0"/>
                <a:cs typeface="ＭＳ Ｐゴシック" charset="0"/>
              </a:rPr>
              <a:t>(5)</a:t>
            </a:r>
          </a:p>
        </p:txBody>
      </p:sp>
      <p:sp>
        <p:nvSpPr>
          <p:cNvPr id="24" name="Rectangle 2"/>
          <p:cNvSpPr txBox="1">
            <a:spLocks noChangeArrowheads="1"/>
          </p:cNvSpPr>
          <p:nvPr/>
        </p:nvSpPr>
        <p:spPr bwMode="auto">
          <a:xfrm>
            <a:off x="6030723" y="3518439"/>
            <a:ext cx="3131216" cy="91274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dirty="0">
                <a:solidFill>
                  <a:srgbClr val="FFFF00"/>
                </a:solidFill>
                <a:latin typeface="Arial" charset="0"/>
                <a:ea typeface="ＭＳ Ｐゴシック" charset="0"/>
                <a:cs typeface="ＭＳ Ｐゴシック" charset="0"/>
              </a:rPr>
              <a:t>公开出示</a:t>
            </a:r>
            <a:r>
              <a:rPr lang="en-US" sz="2800" dirty="0">
                <a:solidFill>
                  <a:srgbClr val="FFFF00"/>
                </a:solidFill>
                <a:latin typeface="Arial" charset="0"/>
                <a:ea typeface="ＭＳ Ｐゴシック" charset="0"/>
                <a:cs typeface="ＭＳ Ｐゴシック" charset="0"/>
              </a:rPr>
              <a:t>(16)</a:t>
            </a:r>
          </a:p>
        </p:txBody>
      </p:sp>
    </p:spTree>
    <p:extLst>
      <p:ext uri="{BB962C8B-B14F-4D97-AF65-F5344CB8AC3E}">
        <p14:creationId xmlns:p14="http://schemas.microsoft.com/office/powerpoint/2010/main" val="12329474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8"/>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grpId="0" nodeType="afterEffect">
                                  <p:stCondLst>
                                    <p:cond delay="0"/>
                                  </p:stCondLst>
                                  <p:childTnLst>
                                    <p:set>
                                      <p:cBhvr>
                                        <p:cTn id="19" dur="1" fill="hold">
                                          <p:stCondLst>
                                            <p:cond delay="0"/>
                                          </p:stCondLst>
                                        </p:cTn>
                                        <p:tgtEl>
                                          <p:spTgt spid="23"/>
                                        </p:tgtEl>
                                        <p:attrNameLst>
                                          <p:attrName>style.visibility</p:attrName>
                                        </p:attrNameLst>
                                      </p:cBhvr>
                                      <p:to>
                                        <p:strVal val="visible"/>
                                      </p:to>
                                    </p:set>
                                  </p:childTnLst>
                                </p:cTn>
                              </p:par>
                            </p:childTnLst>
                          </p:cTn>
                        </p:par>
                        <p:par>
                          <p:cTn id="20" fill="hold">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par>
                          <p:cTn id="27" fill="hold">
                            <p:stCondLst>
                              <p:cond delay="0"/>
                            </p:stCondLst>
                            <p:childTnLst>
                              <p:par>
                                <p:cTn id="28" presetID="1"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childTnLst>
                                </p:cTn>
                              </p:par>
                            </p:childTnLst>
                          </p:cTn>
                        </p:par>
                        <p:par>
                          <p:cTn id="30" fill="hold">
                            <p:stCondLst>
                              <p:cond delay="0"/>
                            </p:stCondLst>
                            <p:childTnLst>
                              <p:par>
                                <p:cTn id="31" presetID="1" presetClass="entr" presetSubtype="0" fill="hold" grpId="0" nodeType="afterEffect">
                                  <p:stCondLst>
                                    <p:cond delay="0"/>
                                  </p:stCondLst>
                                  <p:childTnLst>
                                    <p:set>
                                      <p:cBhvr>
                                        <p:cTn id="32" dur="1" fill="hold">
                                          <p:stCondLst>
                                            <p:cond delay="0"/>
                                          </p:stCondLst>
                                        </p:cTn>
                                        <p:tgtEl>
                                          <p:spTgt spid="1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childTnLst>
                                </p:cTn>
                              </p:par>
                            </p:childTnLst>
                          </p:cTn>
                        </p:par>
                        <p:par>
                          <p:cTn id="37" fill="hold">
                            <p:stCondLst>
                              <p:cond delay="0"/>
                            </p:stCondLst>
                            <p:childTnLst>
                              <p:par>
                                <p:cTn id="38" presetID="1" presetClass="entr" presetSubtype="0" fill="hold" grpId="0" nodeType="afterEffect">
                                  <p:stCondLst>
                                    <p:cond delay="0"/>
                                  </p:stCondLst>
                                  <p:childTnLst>
                                    <p:set>
                                      <p:cBhvr>
                                        <p:cTn id="39" dur="1" fill="hold">
                                          <p:stCondLst>
                                            <p:cond delay="0"/>
                                          </p:stCondLst>
                                        </p:cTn>
                                        <p:tgtEl>
                                          <p:spTgt spid="14"/>
                                        </p:tgtEl>
                                        <p:attrNameLst>
                                          <p:attrName>style.visibility</p:attrName>
                                        </p:attrNameLst>
                                      </p:cBhvr>
                                      <p:to>
                                        <p:strVal val="visible"/>
                                      </p:to>
                                    </p:set>
                                  </p:childTnLst>
                                </p:cTn>
                              </p:par>
                            </p:childTnLst>
                          </p:cTn>
                        </p:par>
                        <p:par>
                          <p:cTn id="40" fill="hold">
                            <p:stCondLst>
                              <p:cond delay="0"/>
                            </p:stCondLst>
                            <p:childTnLst>
                              <p:par>
                                <p:cTn id="41" presetID="1" presetClass="entr" presetSubtype="0" fill="hold" grpId="0" nodeType="afterEffect">
                                  <p:stCondLst>
                                    <p:cond delay="0"/>
                                  </p:stCondLst>
                                  <p:childTnLst>
                                    <p:set>
                                      <p:cBhvr>
                                        <p:cTn id="42" dur="1" fill="hold">
                                          <p:stCondLst>
                                            <p:cond delay="0"/>
                                          </p:stCondLst>
                                        </p:cTn>
                                        <p:tgtEl>
                                          <p:spTgt spid="1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9"/>
                                        </p:tgtEl>
                                        <p:attrNameLst>
                                          <p:attrName>style.visibility</p:attrName>
                                        </p:attrNameLst>
                                      </p:cBhvr>
                                      <p:to>
                                        <p:strVal val="visible"/>
                                      </p:to>
                                    </p:set>
                                  </p:childTnLst>
                                </p:cTn>
                              </p:par>
                            </p:childTnLst>
                          </p:cTn>
                        </p:par>
                        <p:par>
                          <p:cTn id="47" fill="hold">
                            <p:stCondLst>
                              <p:cond delay="0"/>
                            </p:stCondLst>
                            <p:childTnLst>
                              <p:par>
                                <p:cTn id="48" presetID="1" presetClass="entr" presetSubtype="0" fill="hold" grpId="0" nodeType="afterEffect">
                                  <p:stCondLst>
                                    <p:cond delay="0"/>
                                  </p:stCondLst>
                                  <p:childTnLst>
                                    <p:set>
                                      <p:cBhvr>
                                        <p:cTn id="49" dur="1" fill="hold">
                                          <p:stCondLst>
                                            <p:cond delay="0"/>
                                          </p:stCondLst>
                                        </p:cTn>
                                        <p:tgtEl>
                                          <p:spTgt spid="20"/>
                                        </p:tgtEl>
                                        <p:attrNameLst>
                                          <p:attrName>style.visibility</p:attrName>
                                        </p:attrNameLst>
                                      </p:cBhvr>
                                      <p:to>
                                        <p:strVal val="visible"/>
                                      </p:to>
                                    </p:set>
                                  </p:childTnLst>
                                </p:cTn>
                              </p:par>
                            </p:childTnLst>
                          </p:cTn>
                        </p:par>
                        <p:par>
                          <p:cTn id="50" fill="hold">
                            <p:stCondLst>
                              <p:cond delay="0"/>
                            </p:stCondLst>
                            <p:childTnLst>
                              <p:par>
                                <p:cTn id="51" presetID="1" presetClass="entr" presetSubtype="0"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9" grpId="0"/>
      <p:bldP spid="20" grpId="0"/>
      <p:bldP spid="21" grpId="0"/>
      <p:bldP spid="22" grpId="0"/>
      <p:bldP spid="23" grpId="0"/>
      <p:bldP spid="24"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zh-TW" altLang="en-US" sz="2800" b="1" u="sng" dirty="0">
                <a:solidFill>
                  <a:srgbClr val="FFFFFF"/>
                </a:solidFill>
                <a:effectLst>
                  <a:glow rad="139700">
                    <a:schemeClr val="tx1"/>
                  </a:glow>
                </a:effectLst>
                <a:latin typeface="Arial"/>
                <a:cs typeface="Arial"/>
              </a:rPr>
              <a:t>马太福音</a:t>
            </a:r>
            <a:r>
              <a:rPr lang="en-US" altLang="zh-TW" sz="2800" b="1" u="sng" dirty="0">
                <a:solidFill>
                  <a:srgbClr val="FFFFFF"/>
                </a:solidFill>
                <a:effectLst>
                  <a:glow rad="139700">
                    <a:schemeClr val="tx1"/>
                  </a:glow>
                </a:effectLst>
                <a:latin typeface="Arial"/>
                <a:cs typeface="Arial"/>
              </a:rPr>
              <a:t> </a:t>
            </a:r>
            <a:r>
              <a:rPr lang="en-US" sz="2800" b="1" u="sng" dirty="0">
                <a:solidFill>
                  <a:srgbClr val="FFFFFF"/>
                </a:solidFill>
                <a:effectLst>
                  <a:glow rad="139700">
                    <a:schemeClr val="tx1"/>
                  </a:glow>
                </a:effectLst>
                <a:latin typeface="Arial"/>
                <a:cs typeface="Arial"/>
              </a:rPr>
              <a:t>6:9-13 (CNV)</a:t>
            </a:r>
            <a:br>
              <a:rPr lang="en-US" sz="2800" b="1" u="sng"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9		</a:t>
            </a:r>
            <a:r>
              <a:rPr lang="zh-TW" altLang="en-US" sz="3600" b="1" dirty="0">
                <a:solidFill>
                  <a:srgbClr val="FFFFFF"/>
                </a:solidFill>
                <a:effectLst>
                  <a:glow rad="139700">
                    <a:schemeClr val="tx1"/>
                  </a:glow>
                </a:effectLst>
                <a:latin typeface="Arial"/>
                <a:cs typeface="Arial"/>
              </a:rPr>
              <a:t>所以你们要这样祈祷： </a:t>
            </a:r>
            <a:br>
              <a:rPr lang="en-US" altLang="zh-TW" sz="3600" b="1" dirty="0">
                <a:solidFill>
                  <a:srgbClr val="FFFFFF"/>
                </a:solidFill>
                <a:effectLst>
                  <a:glow rad="139700">
                    <a:schemeClr val="tx1"/>
                  </a:glow>
                </a:effectLst>
                <a:latin typeface="Arial"/>
                <a:cs typeface="Arial"/>
              </a:rPr>
            </a:b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‘我们在天上的父， </a:t>
            </a:r>
            <a:br>
              <a:rPr lang="zh-TW" altLang="en-US" sz="3600" b="1" dirty="0">
                <a:solidFill>
                  <a:srgbClr val="FFFFFF"/>
                </a:solidFill>
                <a:effectLst>
                  <a:glow rad="139700">
                    <a:schemeClr val="tx1"/>
                  </a:glow>
                </a:effectLst>
                <a:latin typeface="Arial"/>
                <a:cs typeface="Arial"/>
              </a:rPr>
            </a:br>
            <a:r>
              <a:rPr lang="zh-TW" altLang="en-US" sz="3600" b="1" dirty="0">
                <a:solidFill>
                  <a:srgbClr val="FFFFFF"/>
                </a:solidFill>
                <a:effectLst>
                  <a:glow rad="139700">
                    <a:schemeClr val="tx1"/>
                  </a:glow>
                </a:effectLst>
                <a:latin typeface="Arial"/>
                <a:cs typeface="Arial"/>
              </a:rPr>
              <a:t>	</a:t>
            </a:r>
            <a:r>
              <a:rPr lang="en-US" altLang="zh-TW"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愿你的名被尊为圣</a:t>
            </a:r>
            <a:r>
              <a:rPr lang="en-US" sz="3600" b="1" dirty="0">
                <a:solidFill>
                  <a:srgbClr val="FFFFFF"/>
                </a:solidFill>
                <a:effectLst>
                  <a:glow rad="139700">
                    <a:schemeClr val="tx1"/>
                  </a:glow>
                </a:effectLst>
                <a:latin typeface="Arial"/>
                <a:cs typeface="Arial"/>
              </a:rPr>
              <a:t>.</a:t>
            </a:r>
            <a:br>
              <a:rPr lang="en-US" sz="3600" b="1" dirty="0">
                <a:solidFill>
                  <a:srgbClr val="FFFFFF"/>
                </a:solidFill>
                <a:effectLst>
                  <a:glow rad="139700">
                    <a:schemeClr val="tx1"/>
                  </a:glow>
                </a:effectLst>
                <a:latin typeface="Arial"/>
                <a:cs typeface="Arial"/>
              </a:rPr>
            </a:br>
            <a:br>
              <a:rPr lang="en-US" sz="3600" b="1" dirty="0">
                <a:solidFill>
                  <a:srgbClr val="FFFFFF"/>
                </a:solidFill>
                <a:effectLst>
                  <a:glow rad="139700">
                    <a:schemeClr val="tx1"/>
                  </a:glow>
                </a:effectLst>
                <a:latin typeface="Arial"/>
                <a:cs typeface="Arial"/>
              </a:rPr>
            </a:br>
            <a:r>
              <a:rPr lang="en-US" sz="3600" b="1" baseline="30000" dirty="0">
                <a:solidFill>
                  <a:srgbClr val="FFFFFF"/>
                </a:solidFill>
                <a:effectLst>
                  <a:glow rad="139700">
                    <a:schemeClr val="tx1"/>
                  </a:glow>
                </a:effectLst>
                <a:latin typeface="Arial"/>
                <a:cs typeface="Arial"/>
              </a:rPr>
              <a:t>10</a:t>
            </a:r>
            <a:r>
              <a:rPr lang="en-US" sz="3600" b="1" dirty="0">
                <a:solidFill>
                  <a:srgbClr val="FFFFFF"/>
                </a:solidFill>
                <a:effectLst>
                  <a:glow rad="139700">
                    <a:schemeClr val="tx1"/>
                  </a:glow>
                </a:effectLst>
                <a:latin typeface="Arial"/>
                <a:cs typeface="Arial"/>
              </a:rPr>
              <a:t> 	</a:t>
            </a:r>
            <a:r>
              <a:rPr lang="zh-TW" altLang="en-US" sz="3600" b="1" dirty="0">
                <a:solidFill>
                  <a:srgbClr val="FFFFFF"/>
                </a:solidFill>
                <a:effectLst>
                  <a:glow rad="139700">
                    <a:schemeClr val="tx1"/>
                  </a:glow>
                </a:effectLst>
                <a:latin typeface="Arial"/>
                <a:cs typeface="Arial"/>
              </a:rPr>
              <a:t>愿你的国降临， 愿你的旨意成就在地上， 如同在天上一样</a:t>
            </a:r>
            <a:r>
              <a:rPr lang="en-US" sz="3600" b="1" dirty="0">
                <a:solidFill>
                  <a:srgbClr val="FFFFFF"/>
                </a:solidFill>
                <a:effectLst>
                  <a:glow rad="139700">
                    <a:schemeClr val="tx1"/>
                  </a:glow>
                </a:effectLst>
                <a:latin typeface="Arial"/>
                <a:cs typeface="Arial"/>
              </a:rPr>
              <a:t>.</a:t>
            </a:r>
            <a:endParaRPr lang="en-US" sz="2400" dirty="0">
              <a:solidFill>
                <a:srgbClr val="FFFFFF"/>
              </a:solidFill>
              <a:effectLst>
                <a:glow rad="139700">
                  <a:schemeClr val="tx1"/>
                </a:glow>
              </a:effectLst>
              <a:latin typeface="Arial"/>
              <a:cs typeface="Arial"/>
            </a:endParaRPr>
          </a:p>
        </p:txBody>
      </p:sp>
    </p:spTree>
    <p:extLst>
      <p:ext uri="{BB962C8B-B14F-4D97-AF65-F5344CB8AC3E}">
        <p14:creationId xmlns:p14="http://schemas.microsoft.com/office/powerpoint/2010/main" val="3398499477"/>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en-US" sz="3600" b="1" baseline="30000" dirty="0">
                <a:solidFill>
                  <a:schemeClr val="bg1"/>
                </a:solidFill>
                <a:effectLst>
                  <a:glow rad="139700">
                    <a:schemeClr val="tx1"/>
                  </a:glow>
                </a:effectLst>
                <a:latin typeface="Arial"/>
                <a:cs typeface="Arial"/>
              </a:rPr>
              <a:t>11 </a:t>
            </a:r>
            <a:r>
              <a:rPr lang="zh-TW" altLang="en-US" sz="3600" b="1" dirty="0">
                <a:solidFill>
                  <a:schemeClr val="bg1"/>
                </a:solidFill>
                <a:effectLst>
                  <a:glow rad="139700">
                    <a:schemeClr val="tx1"/>
                  </a:glow>
                </a:effectLst>
                <a:latin typeface="Arial"/>
                <a:cs typeface="Arial"/>
              </a:rPr>
              <a:t> 我们每天所需的食物， 求你今天赐给我们； </a:t>
            </a:r>
            <a:r>
              <a:rPr lang="en-US" altLang="zh-TW" sz="3600" b="1" baseline="30000" dirty="0">
                <a:solidFill>
                  <a:schemeClr val="bg1"/>
                </a:solidFill>
                <a:effectLst>
                  <a:glow rad="139700">
                    <a:schemeClr val="tx1"/>
                  </a:glow>
                </a:effectLst>
                <a:latin typeface="Arial"/>
                <a:cs typeface="Arial"/>
              </a:rPr>
              <a:t>12</a:t>
            </a:r>
            <a:r>
              <a:rPr lang="zh-TW" altLang="en-US" sz="3600" b="1" dirty="0">
                <a:solidFill>
                  <a:schemeClr val="bg1"/>
                </a:solidFill>
                <a:effectLst>
                  <a:glow rad="139700">
                    <a:schemeClr val="tx1"/>
                  </a:glow>
                </a:effectLst>
                <a:latin typeface="Arial"/>
                <a:cs typeface="Arial"/>
              </a:rPr>
              <a:t>赦免我们的罪债， 好像我们饶恕了得罪我们的人； </a:t>
            </a:r>
            <a:r>
              <a:rPr lang="en-US" altLang="zh-TW" sz="3600" b="1" baseline="30000" dirty="0">
                <a:solidFill>
                  <a:schemeClr val="bg1"/>
                </a:solidFill>
                <a:effectLst>
                  <a:glow rad="139700">
                    <a:schemeClr val="tx1"/>
                  </a:glow>
                </a:effectLst>
                <a:latin typeface="Arial"/>
                <a:cs typeface="Arial"/>
              </a:rPr>
              <a:t>13</a:t>
            </a:r>
            <a:r>
              <a:rPr lang="en-US" altLang="zh-TW" sz="3600" b="1" dirty="0">
                <a:solidFill>
                  <a:schemeClr val="bg1"/>
                </a:solidFill>
                <a:effectLst>
                  <a:glow rad="139700">
                    <a:schemeClr val="tx1"/>
                  </a:glow>
                </a:effectLst>
                <a:latin typeface="Arial"/>
                <a:cs typeface="Arial"/>
              </a:rPr>
              <a:t> </a:t>
            </a:r>
            <a:r>
              <a:rPr lang="zh-TW" altLang="en-US" sz="3600" b="1" dirty="0">
                <a:solidFill>
                  <a:schemeClr val="bg1"/>
                </a:solidFill>
                <a:effectLst>
                  <a:glow rad="139700">
                    <a:schemeClr val="tx1"/>
                  </a:glow>
                </a:effectLst>
                <a:latin typeface="Arial"/>
                <a:cs typeface="Arial"/>
              </a:rPr>
              <a:t>不要让我们陷入试探， 救我们脱离那恶者。’（有些后期抄本在此有“因为国度、 权柄、 荣耀， 全是你的， 直到永远。 阿们” 一句）</a:t>
            </a:r>
            <a:r>
              <a:rPr lang="en-US" sz="3600" b="1" dirty="0">
                <a:solidFill>
                  <a:schemeClr val="bg1"/>
                </a:solidFill>
                <a:effectLst>
                  <a:glow rad="139700">
                    <a:schemeClr val="tx1"/>
                  </a:glow>
                </a:effectLst>
                <a:latin typeface="Arial"/>
                <a:cs typeface="Arial"/>
              </a:rPr>
              <a:t>.</a:t>
            </a:r>
            <a:endParaRPr lang="en-US" sz="2400" dirty="0">
              <a:solidFill>
                <a:schemeClr val="bg1"/>
              </a:solidFill>
              <a:effectLst>
                <a:glow rad="139700">
                  <a:schemeClr val="tx1"/>
                </a:glow>
              </a:effectLst>
              <a:latin typeface="Arial"/>
              <a:cs typeface="Arial"/>
            </a:endParaRPr>
          </a:p>
        </p:txBody>
      </p:sp>
    </p:spTree>
    <p:extLst>
      <p:ext uri="{BB962C8B-B14F-4D97-AF65-F5344CB8AC3E}">
        <p14:creationId xmlns:p14="http://schemas.microsoft.com/office/powerpoint/2010/main" val="3124147095"/>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967215628"/>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49784"/>
            <a:ext cx="9144000" cy="755673"/>
          </a:xfrm>
          <a:effectLst/>
          <a:extLst/>
        </p:spPr>
        <p:txBody>
          <a:bodyPr anchor="t"/>
          <a:lstStyle/>
          <a:p>
            <a:pPr>
              <a:defRPr/>
            </a:pPr>
            <a:r>
              <a:rPr lang="zh-CN" altLang="en-US" sz="3600" dirty="0">
                <a:latin typeface="KaiTi" panose="02010609060101010101" pitchFamily="49" charset="-122"/>
                <a:ea typeface="KaiTi" panose="02010609060101010101" pitchFamily="49" charset="-122"/>
              </a:rPr>
              <a:t>给予正义的奖励</a:t>
            </a:r>
            <a:r>
              <a:rPr lang="en-US" sz="3600" b="1" dirty="0">
                <a:effectLst>
                  <a:glow rad="127000">
                    <a:schemeClr val="tx1"/>
                  </a:glow>
                </a:effectLst>
                <a:latin typeface="KaiTi" panose="02010609060101010101" pitchFamily="49" charset="-122"/>
                <a:ea typeface="KaiTi" panose="02010609060101010101" pitchFamily="49" charset="-122"/>
                <a:cs typeface="ＭＳ Ｐゴシック" charset="0"/>
              </a:rPr>
              <a:t>(</a:t>
            </a:r>
            <a:r>
              <a:rPr lang="zh-CN" altLang="en-US" sz="3600" b="1" dirty="0">
                <a:effectLst>
                  <a:glow rad="127000">
                    <a:schemeClr val="tx1"/>
                  </a:glow>
                </a:effectLst>
                <a:latin typeface="KaiTi" panose="02010609060101010101" pitchFamily="49" charset="-122"/>
                <a:ea typeface="KaiTi" panose="02010609060101010101" pitchFamily="49" charset="-122"/>
                <a:cs typeface="ＭＳ Ｐゴシック" charset="0"/>
              </a:rPr>
              <a:t>马太福音</a:t>
            </a:r>
            <a:r>
              <a:rPr lang="en-US" sz="3600" b="1" dirty="0">
                <a:effectLst>
                  <a:glow rad="127000">
                    <a:schemeClr val="tx1"/>
                  </a:glow>
                </a:effectLst>
                <a:latin typeface="KaiTi" panose="02010609060101010101" pitchFamily="49" charset="-122"/>
                <a:ea typeface="KaiTi" panose="02010609060101010101" pitchFamily="49" charset="-122"/>
                <a:cs typeface="ＭＳ Ｐゴシック" charset="0"/>
              </a:rPr>
              <a:t> 6:1–7:6)</a:t>
            </a:r>
          </a:p>
        </p:txBody>
      </p:sp>
      <p:sp>
        <p:nvSpPr>
          <p:cNvPr id="4" name="Rectangle 2"/>
          <p:cNvSpPr txBox="1">
            <a:spLocks noChangeArrowheads="1"/>
          </p:cNvSpPr>
          <p:nvPr/>
        </p:nvSpPr>
        <p:spPr bwMode="auto">
          <a:xfrm>
            <a:off x="0" y="923701"/>
            <a:ext cx="2467109" cy="5934299"/>
          </a:xfrm>
          <a:prstGeom prst="rect">
            <a:avLst/>
          </a:prstGeom>
          <a:solidFill>
            <a:srgbClr val="660066"/>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dirty="0">
                <a:solidFill>
                  <a:srgbClr val="FFFFFF"/>
                </a:solidFill>
                <a:effectLst>
                  <a:glow rad="127000">
                    <a:srgbClr val="000000"/>
                  </a:glow>
                </a:effectLst>
                <a:latin typeface="Arial" charset="0"/>
                <a:ea typeface="ＭＳ Ｐゴシック" charset="0"/>
                <a:cs typeface="ＭＳ Ｐゴシック" charset="0"/>
              </a:rPr>
              <a:t>这不能</a:t>
            </a:r>
            <a:endParaRPr lang="en-US" altLang="zh-CN" sz="4000" b="1" dirty="0">
              <a:solidFill>
                <a:srgbClr val="FFFFFF"/>
              </a:solidFill>
              <a:effectLst>
                <a:glow rad="127000">
                  <a:srgbClr val="000000"/>
                </a:glow>
              </a:effectLst>
              <a:latin typeface="Arial" charset="0"/>
              <a:ea typeface="ＭＳ Ｐゴシック" charset="0"/>
              <a:cs typeface="ＭＳ Ｐゴシック" charset="0"/>
            </a:endParaRPr>
          </a:p>
          <a:p>
            <a:pPr defTabSz="457200">
              <a:defRPr/>
            </a:pPr>
            <a:r>
              <a:rPr lang="zh-CN" altLang="en-US" sz="4000" b="1" dirty="0">
                <a:solidFill>
                  <a:srgbClr val="FFFFFF"/>
                </a:solidFill>
                <a:effectLst>
                  <a:glow rad="127000">
                    <a:srgbClr val="000000"/>
                  </a:glow>
                </a:effectLst>
                <a:latin typeface="Arial" charset="0"/>
                <a:ea typeface="ＭＳ Ｐゴシック" charset="0"/>
                <a:cs typeface="ＭＳ Ｐゴシック" charset="0"/>
              </a:rPr>
              <a:t>做</a:t>
            </a:r>
            <a:r>
              <a:rPr lang="is-IS" sz="4000" b="1" dirty="0">
                <a:solidFill>
                  <a:srgbClr val="FFFFFF"/>
                </a:solidFill>
                <a:effectLst>
                  <a:glow rad="127000">
                    <a:srgbClr val="000000"/>
                  </a:glow>
                </a:effectLst>
                <a:latin typeface="Arial" charset="0"/>
                <a:ea typeface="ＭＳ Ｐゴシック" charset="0"/>
                <a:cs typeface="ＭＳ Ｐゴシック" charset="0"/>
              </a:rPr>
              <a: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6656818" y="923701"/>
            <a:ext cx="2487182" cy="5934299"/>
          </a:xfrm>
          <a:prstGeom prst="rect">
            <a:avLst/>
          </a:prstGeom>
          <a:solidFill>
            <a:srgbClr val="000090"/>
          </a:solid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dirty="0">
                <a:solidFill>
                  <a:srgbClr val="FFFFFF"/>
                </a:solidFill>
                <a:effectLst>
                  <a:glow rad="127000">
                    <a:srgbClr val="000000"/>
                  </a:glow>
                </a:effectLst>
                <a:latin typeface="Arial" charset="0"/>
                <a:ea typeface="ＭＳ Ｐゴシック" charset="0"/>
                <a:cs typeface="ＭＳ Ｐゴシック" charset="0"/>
              </a:rPr>
              <a:t>这能做</a:t>
            </a:r>
            <a:r>
              <a:rPr lang="is-IS" sz="4000" b="1" dirty="0">
                <a:solidFill>
                  <a:srgbClr val="FFFFFF"/>
                </a:solidFill>
                <a:effectLst>
                  <a:glow rad="127000">
                    <a:srgbClr val="000000"/>
                  </a:glow>
                </a:effectLst>
                <a:latin typeface="Arial" charset="0"/>
                <a:ea typeface="ＭＳ Ｐゴシック" charset="0"/>
                <a:cs typeface="ＭＳ Ｐゴシック" charset="0"/>
              </a:rPr>
              <a:t>…</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270367" y="824925"/>
            <a:ext cx="4713897" cy="9195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b="1" u="sng" dirty="0">
                <a:solidFill>
                  <a:srgbClr val="FFFFFF"/>
                </a:solidFill>
                <a:effectLst>
                  <a:glow rad="127000">
                    <a:srgbClr val="000000"/>
                  </a:glow>
                </a:effectLst>
                <a:latin typeface="Arial" charset="0"/>
                <a:ea typeface="ＭＳ Ｐゴシック" charset="0"/>
                <a:cs typeface="ＭＳ Ｐゴシック" charset="0"/>
              </a:rPr>
              <a:t>另 </a:t>
            </a:r>
            <a:r>
              <a:rPr lang="en-US" sz="4000" b="1" u="sng" dirty="0">
                <a:solidFill>
                  <a:srgbClr val="FFFFFF"/>
                </a:solidFill>
                <a:effectLst>
                  <a:glow rad="127000">
                    <a:srgbClr val="000000"/>
                  </a:glow>
                </a:effectLst>
                <a:latin typeface="Arial" charset="0"/>
                <a:ea typeface="ＭＳ Ｐゴシック" charset="0"/>
                <a:cs typeface="ＭＳ Ｐゴシック" charset="0"/>
              </a:rPr>
              <a:t>6 </a:t>
            </a:r>
            <a:r>
              <a:rPr lang="zh-CN" altLang="en-US" sz="4000" b="1" u="sng" dirty="0">
                <a:solidFill>
                  <a:srgbClr val="FFFFFF"/>
                </a:solidFill>
                <a:effectLst>
                  <a:glow rad="127000">
                    <a:srgbClr val="000000"/>
                  </a:glow>
                </a:effectLst>
                <a:latin typeface="Arial" charset="0"/>
                <a:ea typeface="ＭＳ Ｐゴシック" charset="0"/>
                <a:cs typeface="ＭＳ Ｐゴシック" charset="0"/>
              </a:rPr>
              <a:t>项议题</a:t>
            </a:r>
            <a:r>
              <a:rPr lang="en-US" sz="4000" b="1" u="sng" dirty="0">
                <a:solidFill>
                  <a:srgbClr val="FFFFFF"/>
                </a:solidFill>
                <a:effectLst>
                  <a:glow rad="127000">
                    <a:srgbClr val="000000"/>
                  </a:glow>
                </a:effectLst>
                <a:latin typeface="Arial" charset="0"/>
                <a:ea typeface="ＭＳ Ｐゴシック" charset="0"/>
                <a:cs typeface="ＭＳ Ｐゴシック" charset="0"/>
              </a:rPr>
              <a:t>:</a:t>
            </a:r>
          </a:p>
        </p:txBody>
      </p:sp>
      <p:sp>
        <p:nvSpPr>
          <p:cNvPr id="8" name="Rectangle 2"/>
          <p:cNvSpPr txBox="1">
            <a:spLocks noChangeArrowheads="1"/>
          </p:cNvSpPr>
          <p:nvPr/>
        </p:nvSpPr>
        <p:spPr bwMode="auto">
          <a:xfrm>
            <a:off x="2270367" y="1531348"/>
            <a:ext cx="4713897" cy="381441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dirty="0"/>
              <a:t>给予</a:t>
            </a:r>
            <a:endParaRPr lang="en-US" altLang="zh-CN" sz="4000" dirty="0"/>
          </a:p>
          <a:p>
            <a:pPr defTabSz="457200">
              <a:defRPr/>
            </a:pPr>
            <a:r>
              <a:rPr lang="zh-CN" altLang="en-US" sz="4000" dirty="0"/>
              <a:t>祷告</a:t>
            </a:r>
            <a:endParaRPr lang="en-US" altLang="zh-CN" sz="4000" dirty="0"/>
          </a:p>
          <a:p>
            <a:pPr defTabSz="457200">
              <a:defRPr/>
            </a:pPr>
            <a:r>
              <a:rPr lang="zh-CN" altLang="en-US" sz="4000" dirty="0"/>
              <a:t>禁食</a:t>
            </a:r>
            <a:endParaRPr lang="en-US" altLang="zh-CN" sz="4000" dirty="0"/>
          </a:p>
          <a:p>
            <a:pPr defTabSz="457200">
              <a:defRPr/>
            </a:pPr>
            <a:r>
              <a:rPr lang="zh-CN" altLang="en-US" sz="4000" dirty="0"/>
              <a:t>投资</a:t>
            </a:r>
            <a:endParaRPr lang="en-US" altLang="zh-CN" sz="4000" dirty="0"/>
          </a:p>
          <a:p>
            <a:pPr defTabSz="457200">
              <a:defRPr/>
            </a:pPr>
            <a:r>
              <a:rPr lang="zh-CN" altLang="en-US" sz="4000" dirty="0"/>
              <a:t>信托</a:t>
            </a:r>
          </a:p>
          <a:p>
            <a:pPr defTabSz="457200">
              <a:defRPr/>
            </a:pPr>
            <a:r>
              <a:rPr lang="zh-CN" altLang="en-US" sz="4000" dirty="0"/>
              <a:t>批判</a:t>
            </a:r>
            <a:endParaRPr lang="en-US" sz="40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11" name="Rectangle 2"/>
          <p:cNvSpPr txBox="1">
            <a:spLocks noChangeArrowheads="1"/>
          </p:cNvSpPr>
          <p:nvPr/>
        </p:nvSpPr>
        <p:spPr bwMode="auto">
          <a:xfrm>
            <a:off x="0" y="5389558"/>
            <a:ext cx="9144000" cy="150688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mr-IN" sz="2800" b="1" dirty="0">
                <a:solidFill>
                  <a:srgbClr val="FFFFFF"/>
                </a:solidFill>
              </a:rPr>
              <a:t>“</a:t>
            </a:r>
            <a:r>
              <a:rPr lang="zh-CN" altLang="en-US" sz="2800" dirty="0"/>
              <a:t>当心！不要公开你的善行，让别人钦佩你，因为你会失去你在天上的天父所要给你的报酬</a:t>
            </a:r>
            <a:r>
              <a:rPr lang="mr-IN" sz="2800" b="1" dirty="0">
                <a:solidFill>
                  <a:srgbClr val="FFFFFF"/>
                </a:solidFill>
              </a:rPr>
              <a:t>"</a:t>
            </a:r>
            <a:r>
              <a:rPr lang="en-SG" sz="2800" b="1" dirty="0">
                <a:solidFill>
                  <a:srgbClr val="FFFFFF"/>
                </a:solidFill>
              </a:rPr>
              <a:t> (6:1 </a:t>
            </a:r>
            <a:r>
              <a:rPr lang="en-SG" sz="2400" b="1" dirty="0">
                <a:solidFill>
                  <a:srgbClr val="FFFFFF"/>
                </a:solidFill>
              </a:rPr>
              <a:t>NLT</a:t>
            </a:r>
            <a:r>
              <a:rPr lang="en-SG" sz="2800" b="1" dirty="0">
                <a:solidFill>
                  <a:srgbClr val="FFFFFF"/>
                </a:solidFill>
              </a:rPr>
              <a:t>)</a:t>
            </a:r>
            <a:endParaRPr lang="en-US" sz="2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9" name="Rectangle 2"/>
          <p:cNvSpPr txBox="1">
            <a:spLocks noChangeArrowheads="1"/>
          </p:cNvSpPr>
          <p:nvPr/>
        </p:nvSpPr>
        <p:spPr bwMode="auto">
          <a:xfrm rot="20871214">
            <a:off x="-10310" y="2997275"/>
            <a:ext cx="2640300" cy="165834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dirty="0">
                <a:solidFill>
                  <a:srgbClr val="FFFFFF"/>
                </a:solidFill>
                <a:effectLst>
                  <a:glow rad="635000">
                    <a:srgbClr val="000000"/>
                  </a:glow>
                </a:effectLst>
                <a:latin typeface="Arial" charset="0"/>
                <a:ea typeface="ＭＳ Ｐゴシック" charset="0"/>
                <a:cs typeface="ＭＳ Ｐゴシック" charset="0"/>
              </a:rPr>
              <a:t>法 利 赛 </a:t>
            </a:r>
            <a:endParaRPr lang="en-US" altLang="zh-CN" sz="4000" dirty="0">
              <a:solidFill>
                <a:srgbClr val="FFFFFF"/>
              </a:solidFill>
              <a:effectLst>
                <a:glow rad="635000">
                  <a:srgbClr val="000000"/>
                </a:glow>
              </a:effectLst>
              <a:latin typeface="Arial" charset="0"/>
              <a:ea typeface="ＭＳ Ｐゴシック" charset="0"/>
              <a:cs typeface="ＭＳ Ｐゴシック" charset="0"/>
            </a:endParaRPr>
          </a:p>
          <a:p>
            <a:pPr defTabSz="457200">
              <a:defRPr/>
            </a:pPr>
            <a:r>
              <a:rPr lang="zh-CN" altLang="en-US" sz="4000" dirty="0">
                <a:solidFill>
                  <a:srgbClr val="FFFFFF"/>
                </a:solidFill>
                <a:effectLst>
                  <a:glow rad="635000">
                    <a:srgbClr val="000000"/>
                  </a:glow>
                </a:effectLst>
                <a:latin typeface="Arial" charset="0"/>
                <a:ea typeface="ＭＳ Ｐゴシック" charset="0"/>
                <a:cs typeface="ＭＳ Ｐゴシック" charset="0"/>
              </a:rPr>
              <a:t>的 </a:t>
            </a:r>
            <a:r>
              <a:rPr lang="zh-CN" altLang="en-US" sz="4000" b="1" dirty="0">
                <a:solidFill>
                  <a:srgbClr val="FFFFFF"/>
                </a:solidFill>
                <a:effectLst>
                  <a:glow rad="635000">
                    <a:srgbClr val="000000"/>
                  </a:glow>
                </a:effectLst>
                <a:latin typeface="Arial" charset="0"/>
                <a:ea typeface="ＭＳ Ｐゴシック" charset="0"/>
                <a:cs typeface="ＭＳ Ｐゴシック" charset="0"/>
              </a:rPr>
              <a:t>推 行</a:t>
            </a:r>
            <a:endParaRPr lang="en-US" sz="4000" b="1" dirty="0">
              <a:solidFill>
                <a:srgbClr val="FFFFFF"/>
              </a:solidFill>
              <a:effectLst>
                <a:glow rad="635000">
                  <a:srgbClr val="000000"/>
                </a:glow>
              </a:effectLst>
              <a:latin typeface="Arial" charset="0"/>
              <a:ea typeface="ＭＳ Ｐゴシック" charset="0"/>
              <a:cs typeface="ＭＳ Ｐゴシック" charset="0"/>
            </a:endParaRPr>
          </a:p>
        </p:txBody>
      </p:sp>
      <p:sp>
        <p:nvSpPr>
          <p:cNvPr id="10" name="Rectangle 2"/>
          <p:cNvSpPr txBox="1">
            <a:spLocks noChangeArrowheads="1"/>
          </p:cNvSpPr>
          <p:nvPr/>
        </p:nvSpPr>
        <p:spPr bwMode="auto">
          <a:xfrm rot="20871214">
            <a:off x="6590699" y="2993954"/>
            <a:ext cx="2640300" cy="19550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000" dirty="0">
                <a:solidFill>
                  <a:srgbClr val="FFFFFF"/>
                </a:solidFill>
                <a:effectLst>
                  <a:glow rad="635000">
                    <a:srgbClr val="000000"/>
                  </a:glow>
                </a:effectLst>
                <a:latin typeface="Arial" charset="0"/>
                <a:ea typeface="ＭＳ Ｐゴシック" charset="0"/>
                <a:cs typeface="ＭＳ Ｐゴシック" charset="0"/>
              </a:rPr>
              <a:t>纯 洁 的</a:t>
            </a:r>
            <a:endParaRPr lang="en-US" altLang="zh-CN" sz="4000" dirty="0">
              <a:solidFill>
                <a:srgbClr val="FFFFFF"/>
              </a:solidFill>
              <a:effectLst>
                <a:glow rad="635000">
                  <a:srgbClr val="000000"/>
                </a:glow>
              </a:effectLst>
              <a:latin typeface="Arial" charset="0"/>
              <a:ea typeface="ＭＳ Ｐゴシック" charset="0"/>
              <a:cs typeface="ＭＳ Ｐゴシック" charset="0"/>
            </a:endParaRPr>
          </a:p>
          <a:p>
            <a:pPr defTabSz="457200">
              <a:defRPr/>
            </a:pPr>
            <a:r>
              <a:rPr lang="zh-CN" altLang="en-US" sz="4000" dirty="0">
                <a:solidFill>
                  <a:srgbClr val="FFFFFF"/>
                </a:solidFill>
                <a:effectLst>
                  <a:glow rad="635000">
                    <a:srgbClr val="000000"/>
                  </a:glow>
                </a:effectLst>
                <a:latin typeface="Arial" charset="0"/>
                <a:ea typeface="ＭＳ Ｐゴシック" charset="0"/>
                <a:cs typeface="ＭＳ Ｐゴシック" charset="0"/>
              </a:rPr>
              <a:t>实 践</a:t>
            </a:r>
            <a:endParaRPr lang="en-US" sz="4000" dirty="0">
              <a:solidFill>
                <a:srgbClr val="FFFFFF"/>
              </a:solidFill>
              <a:effectLst>
                <a:glow rad="635000">
                  <a:srgbClr val="000000"/>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42561503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dissolve">
                                      <p:cBhvr>
                                        <p:cTn id="11" dur="500"/>
                                        <p:tgtEl>
                                          <p:spTgt spid="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dissolve">
                                      <p:cBhvr>
                                        <p:cTn id="15" dur="500"/>
                                        <p:tgtEl>
                                          <p:spTgt spid="9">
                                            <p:txEl>
                                              <p:pRg st="1" end="1"/>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0">
                                            <p:txEl>
                                              <p:pRg st="0" end="0"/>
                                            </p:txEl>
                                          </p:spTgt>
                                        </p:tgtEl>
                                        <p:attrNameLst>
                                          <p:attrName>style.visibility</p:attrName>
                                        </p:attrNameLst>
                                      </p:cBhvr>
                                      <p:to>
                                        <p:strVal val="visible"/>
                                      </p:to>
                                    </p:set>
                                    <p:animEffect transition="in" filter="dissolve">
                                      <p:cBhvr>
                                        <p:cTn id="24" dur="500"/>
                                        <p:tgtEl>
                                          <p:spTgt spid="10">
                                            <p:txEl>
                                              <p:pRg st="0" end="0"/>
                                            </p:txEl>
                                          </p:spTgt>
                                        </p:tgtEl>
                                      </p:cBhvr>
                                    </p:animEffect>
                                  </p:childTnLst>
                                </p:cTn>
                              </p:par>
                            </p:childTnLst>
                          </p:cTn>
                        </p:par>
                        <p:par>
                          <p:cTn id="25" fill="hold">
                            <p:stCondLst>
                              <p:cond delay="1000"/>
                            </p:stCondLst>
                            <p:childTnLst>
                              <p:par>
                                <p:cTn id="26" presetID="9" presetClass="entr" presetSubtype="0" fill="hold" grpId="0" nodeType="afterEffect">
                                  <p:stCondLst>
                                    <p:cond delay="0"/>
                                  </p:stCondLst>
                                  <p:childTnLst>
                                    <p:set>
                                      <p:cBhvr>
                                        <p:cTn id="27" dur="1" fill="hold">
                                          <p:stCondLst>
                                            <p:cond delay="0"/>
                                          </p:stCondLst>
                                        </p:cTn>
                                        <p:tgtEl>
                                          <p:spTgt spid="10">
                                            <p:txEl>
                                              <p:pRg st="1" end="1"/>
                                            </p:txEl>
                                          </p:spTgt>
                                        </p:tgtEl>
                                        <p:attrNameLst>
                                          <p:attrName>style.visibility</p:attrName>
                                        </p:attrNameLst>
                                      </p:cBhvr>
                                      <p:to>
                                        <p:strVal val="visible"/>
                                      </p:to>
                                    </p:set>
                                    <p:animEffect transition="in" filter="dissolve">
                                      <p:cBhvr>
                                        <p:cTn id="28" dur="500"/>
                                        <p:tgtEl>
                                          <p:spTgt spid="10">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par>
                          <p:cTn id="34" fill="hold">
                            <p:stCondLst>
                              <p:cond delay="500"/>
                            </p:stCondLst>
                            <p:childTnLst>
                              <p:par>
                                <p:cTn id="35" presetID="9" presetClass="entr" presetSubtype="0" fill="hold" grpId="0" nodeType="afterEffect">
                                  <p:stCondLst>
                                    <p:cond delay="0"/>
                                  </p:stCondLst>
                                  <p:childTnLst>
                                    <p:set>
                                      <p:cBhvr>
                                        <p:cTn id="36" dur="1" fill="hold">
                                          <p:stCondLst>
                                            <p:cond delay="0"/>
                                          </p:stCondLst>
                                        </p:cTn>
                                        <p:tgtEl>
                                          <p:spTgt spid="8">
                                            <p:txEl>
                                              <p:pRg st="0" end="0"/>
                                            </p:txEl>
                                          </p:spTgt>
                                        </p:tgtEl>
                                        <p:attrNameLst>
                                          <p:attrName>style.visibility</p:attrName>
                                        </p:attrNameLst>
                                      </p:cBhvr>
                                      <p:to>
                                        <p:strVal val="visible"/>
                                      </p:to>
                                    </p:set>
                                    <p:animEffect transition="in" filter="dissolve">
                                      <p:cBhvr>
                                        <p:cTn id="37" dur="500"/>
                                        <p:tgtEl>
                                          <p:spTgt spid="8">
                                            <p:txEl>
                                              <p:pRg st="0" end="0"/>
                                            </p:txEl>
                                          </p:spTgt>
                                        </p:tgtEl>
                                      </p:cBhvr>
                                    </p:animEffect>
                                  </p:childTnLst>
                                </p:cTn>
                              </p:par>
                            </p:childTnLst>
                          </p:cTn>
                        </p:par>
                        <p:par>
                          <p:cTn id="38" fill="hold">
                            <p:stCondLst>
                              <p:cond delay="1000"/>
                            </p:stCondLst>
                            <p:childTnLst>
                              <p:par>
                                <p:cTn id="39" presetID="9" presetClass="entr" presetSubtype="0" fill="hold" grpId="0" nodeType="afterEffect">
                                  <p:stCondLst>
                                    <p:cond delay="0"/>
                                  </p:stCondLst>
                                  <p:childTnLst>
                                    <p:set>
                                      <p:cBhvr>
                                        <p:cTn id="40" dur="1" fill="hold">
                                          <p:stCondLst>
                                            <p:cond delay="0"/>
                                          </p:stCondLst>
                                        </p:cTn>
                                        <p:tgtEl>
                                          <p:spTgt spid="8">
                                            <p:txEl>
                                              <p:pRg st="1" end="1"/>
                                            </p:txEl>
                                          </p:spTgt>
                                        </p:tgtEl>
                                        <p:attrNameLst>
                                          <p:attrName>style.visibility</p:attrName>
                                        </p:attrNameLst>
                                      </p:cBhvr>
                                      <p:to>
                                        <p:strVal val="visible"/>
                                      </p:to>
                                    </p:set>
                                    <p:animEffect transition="in" filter="dissolve">
                                      <p:cBhvr>
                                        <p:cTn id="41" dur="500"/>
                                        <p:tgtEl>
                                          <p:spTgt spid="8">
                                            <p:txEl>
                                              <p:pRg st="1" end="1"/>
                                            </p:txEl>
                                          </p:spTgt>
                                        </p:tgtEl>
                                      </p:cBhvr>
                                    </p:animEffect>
                                  </p:childTnLst>
                                </p:cTn>
                              </p:par>
                            </p:childTnLst>
                          </p:cTn>
                        </p:par>
                        <p:par>
                          <p:cTn id="42" fill="hold">
                            <p:stCondLst>
                              <p:cond delay="1500"/>
                            </p:stCondLst>
                            <p:childTnLst>
                              <p:par>
                                <p:cTn id="43" presetID="9" presetClass="entr" presetSubtype="0" fill="hold" grpId="0" nodeType="afterEffect">
                                  <p:stCondLst>
                                    <p:cond delay="0"/>
                                  </p:stCondLst>
                                  <p:childTnLst>
                                    <p:set>
                                      <p:cBhvr>
                                        <p:cTn id="44" dur="1" fill="hold">
                                          <p:stCondLst>
                                            <p:cond delay="0"/>
                                          </p:stCondLst>
                                        </p:cTn>
                                        <p:tgtEl>
                                          <p:spTgt spid="8">
                                            <p:txEl>
                                              <p:pRg st="2" end="2"/>
                                            </p:txEl>
                                          </p:spTgt>
                                        </p:tgtEl>
                                        <p:attrNameLst>
                                          <p:attrName>style.visibility</p:attrName>
                                        </p:attrNameLst>
                                      </p:cBhvr>
                                      <p:to>
                                        <p:strVal val="visible"/>
                                      </p:to>
                                    </p:set>
                                    <p:animEffect transition="in" filter="dissolve">
                                      <p:cBhvr>
                                        <p:cTn id="45" dur="500"/>
                                        <p:tgtEl>
                                          <p:spTgt spid="8">
                                            <p:txEl>
                                              <p:pRg st="2" end="2"/>
                                            </p:txEl>
                                          </p:spTgt>
                                        </p:tgtEl>
                                      </p:cBhvr>
                                    </p:animEffect>
                                  </p:childTnLst>
                                </p:cTn>
                              </p:par>
                            </p:childTnLst>
                          </p:cTn>
                        </p:par>
                        <p:par>
                          <p:cTn id="46" fill="hold">
                            <p:stCondLst>
                              <p:cond delay="2000"/>
                            </p:stCondLst>
                            <p:childTnLst>
                              <p:par>
                                <p:cTn id="47" presetID="9" presetClass="entr" presetSubtype="0" fill="hold" grpId="0" nodeType="afterEffect">
                                  <p:stCondLst>
                                    <p:cond delay="0"/>
                                  </p:stCondLst>
                                  <p:childTnLst>
                                    <p:set>
                                      <p:cBhvr>
                                        <p:cTn id="48" dur="1" fill="hold">
                                          <p:stCondLst>
                                            <p:cond delay="0"/>
                                          </p:stCondLst>
                                        </p:cTn>
                                        <p:tgtEl>
                                          <p:spTgt spid="8">
                                            <p:txEl>
                                              <p:pRg st="3" end="3"/>
                                            </p:txEl>
                                          </p:spTgt>
                                        </p:tgtEl>
                                        <p:attrNameLst>
                                          <p:attrName>style.visibility</p:attrName>
                                        </p:attrNameLst>
                                      </p:cBhvr>
                                      <p:to>
                                        <p:strVal val="visible"/>
                                      </p:to>
                                    </p:set>
                                    <p:animEffect transition="in" filter="dissolve">
                                      <p:cBhvr>
                                        <p:cTn id="49" dur="500"/>
                                        <p:tgtEl>
                                          <p:spTgt spid="8">
                                            <p:txEl>
                                              <p:pRg st="3" end="3"/>
                                            </p:txEl>
                                          </p:spTgt>
                                        </p:tgtEl>
                                      </p:cBhvr>
                                    </p:animEffect>
                                  </p:childTnLst>
                                </p:cTn>
                              </p:par>
                            </p:childTnLst>
                          </p:cTn>
                        </p:par>
                        <p:par>
                          <p:cTn id="50" fill="hold">
                            <p:stCondLst>
                              <p:cond delay="2500"/>
                            </p:stCondLst>
                            <p:childTnLst>
                              <p:par>
                                <p:cTn id="51" presetID="9" presetClass="entr" presetSubtype="0" fill="hold" grpId="0" nodeType="afterEffect">
                                  <p:stCondLst>
                                    <p:cond delay="0"/>
                                  </p:stCondLst>
                                  <p:childTnLst>
                                    <p:set>
                                      <p:cBhvr>
                                        <p:cTn id="52" dur="1" fill="hold">
                                          <p:stCondLst>
                                            <p:cond delay="0"/>
                                          </p:stCondLst>
                                        </p:cTn>
                                        <p:tgtEl>
                                          <p:spTgt spid="8">
                                            <p:txEl>
                                              <p:pRg st="4" end="4"/>
                                            </p:txEl>
                                          </p:spTgt>
                                        </p:tgtEl>
                                        <p:attrNameLst>
                                          <p:attrName>style.visibility</p:attrName>
                                        </p:attrNameLst>
                                      </p:cBhvr>
                                      <p:to>
                                        <p:strVal val="visible"/>
                                      </p:to>
                                    </p:set>
                                    <p:animEffect transition="in" filter="dissolve">
                                      <p:cBhvr>
                                        <p:cTn id="53" dur="500"/>
                                        <p:tgtEl>
                                          <p:spTgt spid="8">
                                            <p:txEl>
                                              <p:pRg st="4" end="4"/>
                                            </p:txEl>
                                          </p:spTgt>
                                        </p:tgtEl>
                                      </p:cBhvr>
                                    </p:animEffect>
                                  </p:childTnLst>
                                </p:cTn>
                              </p:par>
                            </p:childTnLst>
                          </p:cTn>
                        </p:par>
                        <p:par>
                          <p:cTn id="54" fill="hold">
                            <p:stCondLst>
                              <p:cond delay="3000"/>
                            </p:stCondLst>
                            <p:childTnLst>
                              <p:par>
                                <p:cTn id="55" presetID="9" presetClass="entr" presetSubtype="0" fill="hold" grpId="0" nodeType="afterEffect">
                                  <p:stCondLst>
                                    <p:cond delay="0"/>
                                  </p:stCondLst>
                                  <p:childTnLst>
                                    <p:set>
                                      <p:cBhvr>
                                        <p:cTn id="56" dur="1" fill="hold">
                                          <p:stCondLst>
                                            <p:cond delay="0"/>
                                          </p:stCondLst>
                                        </p:cTn>
                                        <p:tgtEl>
                                          <p:spTgt spid="8">
                                            <p:txEl>
                                              <p:pRg st="5" end="5"/>
                                            </p:txEl>
                                          </p:spTgt>
                                        </p:tgtEl>
                                        <p:attrNameLst>
                                          <p:attrName>style.visibility</p:attrName>
                                        </p:attrNameLst>
                                      </p:cBhvr>
                                      <p:to>
                                        <p:strVal val="visible"/>
                                      </p:to>
                                    </p:set>
                                    <p:animEffect transition="in" filter="dissolve">
                                      <p:cBhvr>
                                        <p:cTn id="57" dur="500"/>
                                        <p:tgtEl>
                                          <p:spTgt spid="8">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11"/>
                                        </p:tgtEl>
                                        <p:attrNameLst>
                                          <p:attrName>style.visibility</p:attrName>
                                        </p:attrNameLst>
                                      </p:cBhvr>
                                      <p:to>
                                        <p:strVal val="visible"/>
                                      </p:to>
                                    </p:set>
                                    <p:animEffect transition="in" filter="dissolve">
                                      <p:cBhvr>
                                        <p:cTn id="6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p:bldP spid="8" grpId="0" build="p"/>
      <p:bldP spid="11" grpId="0" animBg="1"/>
      <p:bldP spid="9" grpId="0" build="p"/>
      <p:bldP spid="10"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7" name="Rectangle 2"/>
          <p:cNvSpPr>
            <a:spLocks noGrp="1" noChangeArrowheads="1"/>
          </p:cNvSpPr>
          <p:nvPr>
            <p:ph type="title" idx="4294967295"/>
          </p:nvPr>
        </p:nvSpPr>
        <p:spPr/>
        <p:txBody>
          <a:bodyPr/>
          <a:lstStyle/>
          <a:p>
            <a:pPr eaLnBrk="1" hangingPunct="1"/>
            <a:r>
              <a:rPr lang="en-US" sz="4000">
                <a:latin typeface="Times New Roman" charset="0"/>
                <a:ea typeface="ＭＳ Ｐゴシック" charset="0"/>
                <a:cs typeface="ＭＳ Ｐゴシック" charset="0"/>
              </a:rPr>
              <a:t>Crown Him with Many Crowns 4/4</a:t>
            </a:r>
          </a:p>
        </p:txBody>
      </p:sp>
      <p:pic>
        <p:nvPicPr>
          <p:cNvPr id="178178" name="Picture 3"/>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292" name="Rectangle 4"/>
          <p:cNvSpPr>
            <a:spLocks noChangeArrowheads="1"/>
          </p:cNvSpPr>
          <p:nvPr/>
        </p:nvSpPr>
        <p:spPr bwMode="auto">
          <a:xfrm>
            <a:off x="228600" y="304800"/>
            <a:ext cx="8001000" cy="5016758"/>
          </a:xfrm>
          <a:prstGeom prst="rect">
            <a:avLst/>
          </a:prstGeom>
          <a:noFill/>
          <a:ln w="9525">
            <a:noFill/>
            <a:miter lim="800000"/>
            <a:headEnd/>
            <a:tailEnd/>
          </a:ln>
          <a:effectLst>
            <a:outerShdw dist="35921" dir="2700000" algn="ctr" rotWithShape="0">
              <a:schemeClr val="tx1"/>
            </a:outerShdw>
          </a:effectLst>
        </p:spPr>
        <p:txBody>
          <a:bodyPr>
            <a:spAutoFit/>
          </a:bodyPr>
          <a:lstStyle/>
          <a:p>
            <a:pPr>
              <a:defRPr/>
            </a:pPr>
            <a:r>
              <a:rPr lang="zh-CN" altLang="en-US" sz="4000">
                <a:solidFill>
                  <a:srgbClr val="FFFFFF"/>
                </a:solidFill>
                <a:latin typeface="KaiTi" pitchFamily="49" charset="-122"/>
                <a:ea typeface="KaiTi" pitchFamily="49" charset="-122"/>
              </a:rPr>
              <a:t>来拥戴主为王！</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人天共戴之王，</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万灵称祂奇妙爱名，</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万世尊祂至上；</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世界万国之君，</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卑伏觐见至尊，</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齐摘华冠敬伏座前，</a:t>
            </a:r>
            <a:br>
              <a:rPr lang="zh-CN" altLang="en-US" sz="4000">
                <a:solidFill>
                  <a:srgbClr val="FFFFFF"/>
                </a:solidFill>
                <a:latin typeface="KaiTi" pitchFamily="49" charset="-122"/>
                <a:ea typeface="KaiTi" pitchFamily="49" charset="-122"/>
              </a:rPr>
            </a:br>
            <a:r>
              <a:rPr lang="zh-CN" altLang="en-US" sz="4000">
                <a:solidFill>
                  <a:srgbClr val="FFFFFF"/>
                </a:solidFill>
                <a:latin typeface="KaiTi" pitchFamily="49" charset="-122"/>
                <a:ea typeface="KaiTi" pitchFamily="49" charset="-122"/>
              </a:rPr>
              <a:t>称颂我主奇恩</a:t>
            </a:r>
            <a:endParaRPr lang="en-US" sz="4000" b="1" dirty="0">
              <a:solidFill>
                <a:srgbClr val="FFFFFF"/>
              </a:solidFill>
              <a:latin typeface="KaiTi" pitchFamily="49" charset="-122"/>
              <a:ea typeface="KaiTi" pitchFamily="49" charset="-122"/>
              <a:cs typeface="+mn-cs"/>
            </a:endParaRPr>
          </a:p>
        </p:txBody>
      </p:sp>
      <p:grpSp>
        <p:nvGrpSpPr>
          <p:cNvPr id="8" name="Group 9"/>
          <p:cNvGrpSpPr>
            <a:grpSpLocks/>
          </p:cNvGrpSpPr>
          <p:nvPr/>
        </p:nvGrpSpPr>
        <p:grpSpPr bwMode="auto">
          <a:xfrm>
            <a:off x="76200" y="6248400"/>
            <a:ext cx="9067800" cy="584200"/>
            <a:chOff x="48" y="3936"/>
            <a:chExt cx="5712" cy="368"/>
          </a:xfrm>
        </p:grpSpPr>
        <p:sp>
          <p:nvSpPr>
            <p:cNvPr id="9" name="Text Box 10"/>
            <p:cNvSpPr txBox="1">
              <a:spLocks noChangeArrowheads="1"/>
            </p:cNvSpPr>
            <p:nvPr/>
          </p:nvSpPr>
          <p:spPr bwMode="auto">
            <a:xfrm>
              <a:off x="48" y="3936"/>
              <a:ext cx="2400" cy="368"/>
            </a:xfrm>
            <a:prstGeom prst="rect">
              <a:avLst/>
            </a:prstGeom>
            <a:noFill/>
            <a:ln w="9525">
              <a:noFill/>
              <a:miter lim="800000"/>
              <a:headEnd/>
              <a:tailEnd/>
            </a:ln>
          </p:spPr>
          <p:txBody>
            <a:bodyPr>
              <a:spAutoFit/>
            </a:bodyPr>
            <a:lstStyle/>
            <a:p>
              <a:pPr>
                <a:defRPr/>
              </a:pPr>
              <a:r>
                <a:rPr lang="zh-CN" altLang="en-US" sz="1600" i="1" dirty="0">
                  <a:solidFill>
                    <a:srgbClr val="FFFFFF"/>
                  </a:solidFill>
                  <a:latin typeface="Times New Roman" charset="0"/>
                  <a:cs typeface="+mn-cs"/>
                </a:rPr>
                <a:t>词</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马太 比得斯，葛福理 特力</a:t>
              </a:r>
              <a:endParaRPr lang="en-US" sz="1600" i="1" dirty="0">
                <a:solidFill>
                  <a:srgbClr val="FFFFFF"/>
                </a:solidFill>
                <a:latin typeface="Times New Roman" charset="0"/>
                <a:cs typeface="+mn-cs"/>
              </a:endParaRPr>
            </a:p>
            <a:p>
              <a:pPr>
                <a:defRPr/>
              </a:pPr>
              <a:r>
                <a:rPr lang="zh-CN" altLang="en-US" sz="1600" i="1" dirty="0">
                  <a:solidFill>
                    <a:srgbClr val="FFFFFF"/>
                  </a:solidFill>
                  <a:latin typeface="Times New Roman" charset="0"/>
                  <a:cs typeface="+mn-cs"/>
                </a:rPr>
                <a:t>曲</a:t>
              </a:r>
              <a:r>
                <a:rPr lang="en-US" sz="1600" i="1" dirty="0">
                  <a:solidFill>
                    <a:srgbClr val="FFFFFF"/>
                  </a:solidFill>
                  <a:latin typeface="Times New Roman" charset="0"/>
                  <a:cs typeface="+mn-cs"/>
                </a:rPr>
                <a:t>: </a:t>
              </a:r>
              <a:r>
                <a:rPr lang="zh-CN" altLang="en-US" sz="1600" i="1" dirty="0">
                  <a:solidFill>
                    <a:srgbClr val="FFFFFF"/>
                  </a:solidFill>
                  <a:latin typeface="Times New Roman" charset="0"/>
                  <a:cs typeface="+mn-cs"/>
                </a:rPr>
                <a:t>乔治 </a:t>
              </a:r>
              <a:r>
                <a:rPr lang="en-US" altLang="zh-CN" sz="1600" i="1" dirty="0">
                  <a:solidFill>
                    <a:srgbClr val="FFFFFF"/>
                  </a:solidFill>
                  <a:latin typeface="Times New Roman" charset="0"/>
                  <a:cs typeface="+mn-cs"/>
                </a:rPr>
                <a:t>J </a:t>
              </a:r>
              <a:r>
                <a:rPr lang="zh-CN" altLang="en-US" sz="1600" i="1" dirty="0">
                  <a:solidFill>
                    <a:srgbClr val="FFFFFF"/>
                  </a:solidFill>
                  <a:latin typeface="Times New Roman" charset="0"/>
                  <a:cs typeface="+mn-cs"/>
                </a:rPr>
                <a:t>尔腓</a:t>
              </a:r>
              <a:endParaRPr lang="en-US" sz="1600" i="1" dirty="0">
                <a:solidFill>
                  <a:srgbClr val="FFFFFF"/>
                </a:solidFill>
                <a:latin typeface="Times New Roman" charset="0"/>
                <a:cs typeface="+mn-cs"/>
              </a:endParaRPr>
            </a:p>
          </p:txBody>
        </p:sp>
        <p:sp>
          <p:nvSpPr>
            <p:cNvPr id="10" name="Text Box 11"/>
            <p:cNvSpPr txBox="1">
              <a:spLocks noChangeArrowheads="1"/>
            </p:cNvSpPr>
            <p:nvPr/>
          </p:nvSpPr>
          <p:spPr bwMode="auto">
            <a:xfrm>
              <a:off x="3264" y="4060"/>
              <a:ext cx="2496" cy="212"/>
            </a:xfrm>
            <a:prstGeom prst="rect">
              <a:avLst/>
            </a:prstGeom>
            <a:noFill/>
            <a:ln w="9525">
              <a:noFill/>
              <a:miter lim="800000"/>
              <a:headEnd/>
              <a:tailEnd/>
            </a:ln>
          </p:spPr>
          <p:txBody>
            <a:bodyPr>
              <a:spAutoFit/>
            </a:bodyPr>
            <a:lstStyle/>
            <a:p>
              <a:pPr algn="r">
                <a:spcBef>
                  <a:spcPct val="50000"/>
                </a:spcBef>
                <a:defRPr/>
              </a:pPr>
              <a:r>
                <a:rPr lang="zh-CN" altLang="en-US" sz="1600" i="1" dirty="0">
                  <a:solidFill>
                    <a:srgbClr val="FFFFFF"/>
                  </a:solidFill>
                  <a:latin typeface="Times New Roman" charset="0"/>
                  <a:cs typeface="+mn-cs"/>
                </a:rPr>
                <a:t>诗歌敬拜 </a:t>
              </a:r>
              <a:r>
                <a:rPr lang="en-US" altLang="zh-CN" sz="1600" i="1" dirty="0">
                  <a:solidFill>
                    <a:srgbClr val="FFFFFF"/>
                  </a:solidFill>
                  <a:latin typeface="Times New Roman" charset="0"/>
                  <a:cs typeface="+mn-cs"/>
                </a:rPr>
                <a:t>-</a:t>
              </a:r>
              <a:endParaRPr lang="en-US" sz="1600" i="1" dirty="0">
                <a:solidFill>
                  <a:srgbClr val="FFFFFF"/>
                </a:solidFill>
                <a:latin typeface="Times New Roman" charset="0"/>
                <a:cs typeface="+mn-cs"/>
              </a:endParaRPr>
            </a:p>
          </p:txBody>
        </p:sp>
      </p:grpSp>
    </p:spTree>
  </p:cSld>
  <p:clrMapOvr>
    <a:masterClrMapping/>
  </p:clrMapOvr>
  <p:transition spd="med">
    <p:dissolve/>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bwMode="auto">
          <a:xfrm>
            <a:off x="0" y="0"/>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353284" name="Text Box 2"/>
          <p:cNvSpPr txBox="1">
            <a:spLocks noChangeArrowheads="1"/>
          </p:cNvSpPr>
          <p:nvPr/>
        </p:nvSpPr>
        <p:spPr bwMode="auto">
          <a:xfrm>
            <a:off x="4052612" y="225931"/>
            <a:ext cx="1383484" cy="584775"/>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3200" b="1">
                <a:solidFill>
                  <a:srgbClr val="FFFFFF"/>
                </a:solidFill>
                <a:latin typeface="KaiTi" pitchFamily="49" charset="-122"/>
                <a:ea typeface="KaiTi" pitchFamily="49" charset="-122"/>
                <a:cs typeface="Arial" charset="0"/>
              </a:rPr>
              <a:t>大纲</a:t>
            </a:r>
            <a:endParaRPr lang="en-US" sz="3200" b="1" dirty="0">
              <a:solidFill>
                <a:srgbClr val="FFFFFF"/>
              </a:solidFill>
              <a:latin typeface="KaiTi" pitchFamily="49" charset="-122"/>
              <a:ea typeface="KaiTi" pitchFamily="49" charset="-122"/>
              <a:cs typeface="Arial" charset="0"/>
            </a:endParaRPr>
          </a:p>
        </p:txBody>
      </p:sp>
      <p:sp>
        <p:nvSpPr>
          <p:cNvPr id="353285" name="Text Box 3"/>
          <p:cNvSpPr txBox="1">
            <a:spLocks noChangeArrowheads="1"/>
          </p:cNvSpPr>
          <p:nvPr/>
        </p:nvSpPr>
        <p:spPr bwMode="auto">
          <a:xfrm>
            <a:off x="8502650" y="152400"/>
            <a:ext cx="527050" cy="461963"/>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73</a:t>
            </a:r>
          </a:p>
        </p:txBody>
      </p:sp>
      <p:sp>
        <p:nvSpPr>
          <p:cNvPr id="353286" name="Text Box 4"/>
          <p:cNvSpPr txBox="1">
            <a:spLocks noChangeArrowheads="1"/>
          </p:cNvSpPr>
          <p:nvPr/>
        </p:nvSpPr>
        <p:spPr bwMode="auto">
          <a:xfrm>
            <a:off x="467544" y="1570112"/>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b="1" dirty="0">
                <a:solidFill>
                  <a:srgbClr val="FFFFFF"/>
                </a:solidFill>
                <a:latin typeface="KaiTi" pitchFamily="49" charset="-122"/>
                <a:ea typeface="KaiTi" pitchFamily="49" charset="-122"/>
              </a:rPr>
              <a:t> </a:t>
            </a:r>
            <a:endParaRPr lang="en-US" altLang="zh-TW" b="1" dirty="0">
              <a:solidFill>
                <a:srgbClr val="FFFFFF"/>
              </a:solidFill>
              <a:latin typeface="KaiTi" pitchFamily="49" charset="-122"/>
              <a:ea typeface="KaiTi" pitchFamily="49" charset="-122"/>
            </a:endParaRPr>
          </a:p>
          <a:p>
            <a:pPr marL="514350" indent="-514350" eaLnBrk="1" hangingPunct="1">
              <a:buFontTx/>
              <a:buAutoNum type="romanUcPeriod"/>
            </a:pPr>
            <a:r>
              <a:rPr lang="en-US" altLang="zh-CN" b="1" dirty="0">
                <a:solidFill>
                  <a:srgbClr val="FFFFFF"/>
                </a:solidFill>
                <a:latin typeface="KaiTi" pitchFamily="49" charset="-122"/>
                <a:ea typeface="KaiTi" pitchFamily="49" charset="-122"/>
              </a:rPr>
              <a:t>(1:1—4:11</a:t>
            </a:r>
            <a:r>
              <a:rPr lang="en-US" altLang="zh-CN" b="1">
                <a:solidFill>
                  <a:srgbClr val="FFFFFF"/>
                </a:solidFill>
                <a:latin typeface="KaiTi" pitchFamily="49" charset="-122"/>
                <a:ea typeface="KaiTi" pitchFamily="49" charset="-122"/>
              </a:rPr>
              <a:t>) 耶</a:t>
            </a:r>
            <a:r>
              <a:rPr lang="zh-TW" altLang="en-US" b="1">
                <a:solidFill>
                  <a:srgbClr val="FFFFFF"/>
                </a:solidFill>
                <a:latin typeface="KaiTi" pitchFamily="49" charset="-122"/>
                <a:ea typeface="KaiTi" pitchFamily="49" charset="-122"/>
              </a:rPr>
              <a:t>稣</a:t>
            </a:r>
            <a:r>
              <a:rPr lang="zh-CN" altLang="en-US" b="1">
                <a:solidFill>
                  <a:srgbClr val="FFFFFF"/>
                </a:solidFill>
                <a:latin typeface="KaiTi" pitchFamily="49" charset="-122"/>
                <a:ea typeface="KaiTi" pitchFamily="49" charset="-122"/>
              </a:rPr>
              <a:t>降生</a:t>
            </a:r>
            <a:r>
              <a:rPr lang="zh-CN" altLang="en-US" b="1" dirty="0">
                <a:solidFill>
                  <a:srgbClr val="FFFFFF"/>
                </a:solidFill>
                <a:latin typeface="KaiTi" pitchFamily="49" charset="-122"/>
                <a:ea typeface="KaiTi" pitchFamily="49" charset="-122"/>
              </a:rPr>
              <a:t>和</a:t>
            </a:r>
            <a:r>
              <a:rPr lang="zh-CN" altLang="en-US" b="1">
                <a:solidFill>
                  <a:srgbClr val="FFFFFF"/>
                </a:solidFill>
                <a:latin typeface="KaiTi" pitchFamily="49" charset="-122"/>
                <a:ea typeface="KaiTi" pitchFamily="49" charset="-122"/>
              </a:rPr>
              <a:t>肯定彰</a:t>
            </a:r>
            <a:r>
              <a:rPr lang="zh-TW" altLang="en-US" b="1">
                <a:solidFill>
                  <a:srgbClr val="FFFFFF"/>
                </a:solidFill>
                <a:latin typeface="KaiTi" pitchFamily="49" charset="-122"/>
                <a:ea typeface="KaiTi" pitchFamily="49" charset="-122"/>
              </a:rPr>
              <a:t>显</a:t>
            </a:r>
            <a:r>
              <a:rPr lang="zh-CN" altLang="en-US" b="1">
                <a:solidFill>
                  <a:srgbClr val="FFFFFF"/>
                </a:solidFill>
                <a:latin typeface="KaiTi" pitchFamily="49" charset="-122"/>
                <a:ea typeface="KaiTi" pitchFamily="49" charset="-122"/>
              </a:rPr>
              <a:t>他</a:t>
            </a:r>
            <a:r>
              <a:rPr lang="zh-TW" altLang="en-US" b="1">
                <a:solidFill>
                  <a:srgbClr val="FFFFFF"/>
                </a:solidFill>
                <a:latin typeface="KaiTi" pitchFamily="49" charset="-122"/>
                <a:ea typeface="KaiTi" pitchFamily="49" charset="-122"/>
              </a:rPr>
              <a:t>为弥赛亚</a:t>
            </a:r>
            <a:r>
              <a:rPr lang="zh-CN" altLang="en-US" b="1">
                <a:solidFill>
                  <a:srgbClr val="FFFFFF"/>
                </a:solidFill>
                <a:latin typeface="KaiTi" pitchFamily="49" charset="-122"/>
                <a:ea typeface="KaiTi" pitchFamily="49" charset="-122"/>
              </a:rPr>
              <a:t>和</a:t>
            </a:r>
            <a:r>
              <a:rPr lang="zh-CN" altLang="en-US" b="1" dirty="0">
                <a:solidFill>
                  <a:srgbClr val="FFFFFF"/>
                </a:solidFill>
                <a:latin typeface="KaiTi" pitchFamily="49" charset="-122"/>
                <a:ea typeface="KaiTi" pitchFamily="49" charset="-122"/>
              </a:rPr>
              <a:t>以色列</a:t>
            </a:r>
            <a:r>
              <a:rPr lang="zh-TW" altLang="en-US" b="1" dirty="0">
                <a:solidFill>
                  <a:srgbClr val="FFFFFF"/>
                </a:solidFill>
                <a:latin typeface="KaiTi" pitchFamily="49" charset="-122"/>
                <a:ea typeface="KaiTi" pitchFamily="49" charset="-122"/>
              </a:rPr>
              <a:t>  </a:t>
            </a:r>
            <a:endParaRPr lang="en-US" altLang="zh-TW" b="1" dirty="0">
              <a:solidFill>
                <a:srgbClr val="FFFFFF"/>
              </a:solidFill>
              <a:latin typeface="KaiTi" pitchFamily="49" charset="-122"/>
              <a:ea typeface="KaiTi" pitchFamily="49" charset="-122"/>
            </a:endParaRPr>
          </a:p>
          <a:p>
            <a:pPr marL="514350" indent="-514350" eaLnBrk="1" hangingPunct="1"/>
            <a:r>
              <a:rPr lang="zh-TW" altLang="en-US" b="1" dirty="0">
                <a:solidFill>
                  <a:srgbClr val="FFFFFF"/>
                </a:solidFill>
                <a:latin typeface="KaiTi" pitchFamily="49" charset="-122"/>
                <a:ea typeface="KaiTi" pitchFamily="49" charset="-122"/>
              </a:rPr>
              <a:t>                </a:t>
            </a:r>
            <a:r>
              <a:rPr lang="zh-CN" altLang="en-US" b="1" dirty="0">
                <a:solidFill>
                  <a:srgbClr val="FFFFFF"/>
                </a:solidFill>
                <a:latin typeface="KaiTi" pitchFamily="49" charset="-122"/>
                <a:ea typeface="KaiTi" pitchFamily="49" charset="-122"/>
              </a:rPr>
              <a:t>真正的君王。</a:t>
            </a:r>
          </a:p>
          <a:p>
            <a:pPr algn="ctr" eaLnBrk="1" hangingPunct="1"/>
            <a:endParaRPr lang="en-US" b="1" dirty="0">
              <a:solidFill>
                <a:srgbClr val="FFFFFF"/>
              </a:solidFill>
              <a:latin typeface="KaiTi" pitchFamily="49" charset="-122"/>
              <a:ea typeface="KaiTi" pitchFamily="49" charset="-122"/>
              <a:cs typeface="Arial" charset="0"/>
            </a:endParaRPr>
          </a:p>
        </p:txBody>
      </p:sp>
      <p:sp>
        <p:nvSpPr>
          <p:cNvPr id="353287" name="Text Box 5"/>
          <p:cNvSpPr txBox="1">
            <a:spLocks noChangeArrowheads="1"/>
          </p:cNvSpPr>
          <p:nvPr/>
        </p:nvSpPr>
        <p:spPr bwMode="auto">
          <a:xfrm>
            <a:off x="457200" y="3357736"/>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zh-TW" altLang="en-US" dirty="0">
                <a:solidFill>
                  <a:srgbClr val="000000"/>
                </a:solidFill>
              </a:rPr>
              <a:t> </a:t>
            </a:r>
            <a:endParaRPr lang="en-US" altLang="zh-TW" dirty="0">
              <a:solidFill>
                <a:srgbClr val="000000"/>
              </a:solidFill>
            </a:endParaRPr>
          </a:p>
          <a:p>
            <a:r>
              <a:rPr lang="en-US" altLang="zh-CN" b="1" dirty="0">
                <a:solidFill>
                  <a:srgbClr val="FFFFFF"/>
                </a:solidFill>
              </a:rPr>
              <a:t>I</a:t>
            </a:r>
            <a:r>
              <a:rPr lang="en-US" altLang="zh-CN" b="1" dirty="0">
                <a:solidFill>
                  <a:srgbClr val="FFFFFF"/>
                </a:solidFill>
                <a:latin typeface="KaiTi" pitchFamily="49" charset="-122"/>
                <a:ea typeface="KaiTi" pitchFamily="49" charset="-122"/>
              </a:rPr>
              <a:t>I. (4:12—7:29) </a:t>
            </a:r>
            <a:r>
              <a:rPr lang="en-US" altLang="zh-CN" b="1" dirty="0" err="1">
                <a:solidFill>
                  <a:srgbClr val="FFFFFF"/>
                </a:solidFill>
                <a:latin typeface="KaiTi" pitchFamily="49" charset="-122"/>
                <a:ea typeface="KaiTi" pitchFamily="49" charset="-122"/>
              </a:rPr>
              <a:t>基督</a:t>
            </a:r>
            <a:r>
              <a:rPr lang="zh-CN" altLang="en-US" b="1" dirty="0">
                <a:solidFill>
                  <a:srgbClr val="FFFFFF"/>
                </a:solidFill>
                <a:latin typeface="KaiTi" pitchFamily="49" charset="-122"/>
                <a:ea typeface="KaiTi" pitchFamily="49" charset="-122"/>
              </a:rPr>
              <a:t>早期的事工</a:t>
            </a:r>
            <a:r>
              <a:rPr lang="zh-CN" altLang="en-US" b="1">
                <a:solidFill>
                  <a:srgbClr val="FFFFFF"/>
                </a:solidFill>
                <a:latin typeface="KaiTi" pitchFamily="49" charset="-122"/>
                <a:ea typeface="KaiTi" pitchFamily="49" charset="-122"/>
              </a:rPr>
              <a:t>和登山</a:t>
            </a:r>
            <a:r>
              <a:rPr lang="zh-TW" altLang="en-US" b="1">
                <a:solidFill>
                  <a:srgbClr val="FFFFFF"/>
                </a:solidFill>
                <a:latin typeface="KaiTi" pitchFamily="49" charset="-122"/>
                <a:ea typeface="KaiTi" pitchFamily="49" charset="-122"/>
              </a:rPr>
              <a:t>宝训</a:t>
            </a:r>
            <a:r>
              <a:rPr lang="zh-CN" altLang="en-US" b="1">
                <a:solidFill>
                  <a:srgbClr val="FFFFFF"/>
                </a:solidFill>
                <a:latin typeface="KaiTi" pitchFamily="49" charset="-122"/>
                <a:ea typeface="KaiTi" pitchFamily="49" charset="-122"/>
              </a:rPr>
              <a:t>的原</a:t>
            </a:r>
            <a:r>
              <a:rPr lang="zh-TW" altLang="en-US" b="1">
                <a:solidFill>
                  <a:srgbClr val="FFFFFF"/>
                </a:solidFill>
                <a:latin typeface="KaiTi" pitchFamily="49" charset="-122"/>
                <a:ea typeface="KaiTi" pitchFamily="49" charset="-122"/>
              </a:rPr>
              <a:t>则</a:t>
            </a:r>
            <a:r>
              <a:rPr lang="zh-CN" altLang="en-US" b="1">
                <a:solidFill>
                  <a:srgbClr val="FFFFFF"/>
                </a:solidFill>
                <a:latin typeface="KaiTi" pitchFamily="49" charset="-122"/>
                <a:ea typeface="KaiTi" pitchFamily="49" charset="-122"/>
              </a:rPr>
              <a:t>彰</a:t>
            </a:r>
            <a:r>
              <a:rPr lang="zh-TW" altLang="en-US" b="1">
                <a:solidFill>
                  <a:srgbClr val="FFFFFF"/>
                </a:solidFill>
                <a:latin typeface="KaiTi" pitchFamily="49" charset="-122"/>
                <a:ea typeface="KaiTi" pitchFamily="49" charset="-122"/>
              </a:rPr>
              <a:t>显</a:t>
            </a:r>
            <a:endParaRPr lang="zh-CN" altLang="en-US" b="1" dirty="0">
              <a:solidFill>
                <a:srgbClr val="FFFFFF"/>
              </a:solidFill>
              <a:latin typeface="KaiTi" pitchFamily="49" charset="-122"/>
              <a:ea typeface="KaiTi" pitchFamily="49" charset="-122"/>
            </a:endParaRPr>
          </a:p>
          <a:p>
            <a:r>
              <a:rPr lang="zh-CN" altLang="en-US" b="1" dirty="0">
                <a:solidFill>
                  <a:srgbClr val="FFFFFF"/>
                </a:solidFill>
                <a:latin typeface="KaiTi" pitchFamily="49" charset="-122"/>
                <a:ea typeface="KaiTi" pitchFamily="49" charset="-122"/>
              </a:rPr>
              <a:t>   </a:t>
            </a:r>
            <a:r>
              <a:rPr lang="zh-TW" altLang="en-US" b="1" dirty="0">
                <a:solidFill>
                  <a:srgbClr val="FFFFFF"/>
                </a:solidFill>
                <a:latin typeface="KaiTi" pitchFamily="49" charset="-122"/>
                <a:ea typeface="KaiTi" pitchFamily="49" charset="-122"/>
              </a:rPr>
              <a:t> </a:t>
            </a:r>
            <a:r>
              <a:rPr lang="zh-CN" altLang="en-US" b="1" dirty="0">
                <a:solidFill>
                  <a:srgbClr val="FFFFFF"/>
                </a:solidFill>
                <a:latin typeface="KaiTi" pitchFamily="49" charset="-122"/>
                <a:ea typeface="KaiTi" pitchFamily="49" charset="-122"/>
              </a:rPr>
              <a:t>            </a:t>
            </a:r>
            <a:r>
              <a:rPr lang="en-US" altLang="zh-CN" b="1">
                <a:solidFill>
                  <a:srgbClr val="FFFFFF"/>
                </a:solidFill>
                <a:latin typeface="KaiTi" pitchFamily="49" charset="-122"/>
                <a:ea typeface="KaiTi" pitchFamily="49" charset="-122"/>
              </a:rPr>
              <a:t>他</a:t>
            </a:r>
            <a:r>
              <a:rPr lang="zh-CN" altLang="en-US" b="1">
                <a:solidFill>
                  <a:srgbClr val="FFFFFF"/>
                </a:solidFill>
                <a:latin typeface="KaiTi" pitchFamily="49" charset="-122"/>
                <a:ea typeface="KaiTi" pitchFamily="49" charset="-122"/>
              </a:rPr>
              <a:t>有</a:t>
            </a:r>
            <a:r>
              <a:rPr lang="zh-TW" altLang="en-US" b="1">
                <a:solidFill>
                  <a:srgbClr val="FFFFFF"/>
                </a:solidFill>
                <a:latin typeface="KaiTi" pitchFamily="49" charset="-122"/>
                <a:ea typeface="KaiTi" pitchFamily="49" charset="-122"/>
              </a:rPr>
              <a:t>弥赛亚</a:t>
            </a:r>
            <a:r>
              <a:rPr lang="zh-CN" altLang="en-US" b="1">
                <a:solidFill>
                  <a:srgbClr val="FFFFFF"/>
                </a:solidFill>
                <a:latin typeface="KaiTi" pitchFamily="49" charset="-122"/>
                <a:ea typeface="KaiTi" pitchFamily="49" charset="-122"/>
              </a:rPr>
              <a:t>所</a:t>
            </a:r>
            <a:r>
              <a:rPr lang="zh-TW" altLang="en-US" b="1">
                <a:solidFill>
                  <a:srgbClr val="FFFFFF"/>
                </a:solidFill>
                <a:latin typeface="KaiTi" pitchFamily="49" charset="-122"/>
                <a:ea typeface="KaiTi" pitchFamily="49" charset="-122"/>
              </a:rPr>
              <a:t>拥</a:t>
            </a:r>
            <a:r>
              <a:rPr lang="zh-CN" altLang="en-US" b="1">
                <a:solidFill>
                  <a:srgbClr val="FFFFFF"/>
                </a:solidFill>
                <a:latin typeface="KaiTi" pitchFamily="49" charset="-122"/>
                <a:ea typeface="KaiTi" pitchFamily="49" charset="-122"/>
              </a:rPr>
              <a:t>有的先知的事。</a:t>
            </a:r>
            <a:endParaRPr lang="zh-CN" altLang="en-US" b="1" dirty="0">
              <a:solidFill>
                <a:srgbClr val="FFFFFF"/>
              </a:solidFill>
              <a:latin typeface="KaiTi" pitchFamily="49" charset="-122"/>
              <a:ea typeface="KaiTi" pitchFamily="49" charset="-122"/>
            </a:endParaRPr>
          </a:p>
        </p:txBody>
      </p:sp>
      <p:sp>
        <p:nvSpPr>
          <p:cNvPr id="119814" name="Text Box 6"/>
          <p:cNvSpPr txBox="1">
            <a:spLocks noChangeArrowheads="1"/>
          </p:cNvSpPr>
          <p:nvPr/>
        </p:nvSpPr>
        <p:spPr bwMode="auto">
          <a:xfrm>
            <a:off x="457200" y="5181600"/>
            <a:ext cx="8229600" cy="129540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endParaRPr lang="en-US" altLang="zh-CN" b="1" dirty="0">
              <a:solidFill>
                <a:srgbClr val="FFFFFF"/>
              </a:solidFill>
              <a:latin typeface="KaiTi" pitchFamily="49" charset="-122"/>
              <a:ea typeface="KaiTi" pitchFamily="49" charset="-122"/>
            </a:endParaRPr>
          </a:p>
          <a:p>
            <a:pPr algn="ctr" eaLnBrk="1" hangingPunct="1"/>
            <a:r>
              <a:rPr lang="en-US" altLang="zh-CN" b="1" dirty="0">
                <a:solidFill>
                  <a:srgbClr val="FFFFFF"/>
                </a:solidFill>
                <a:latin typeface="KaiTi" pitchFamily="49" charset="-122"/>
                <a:ea typeface="KaiTi" pitchFamily="49" charset="-122"/>
              </a:rPr>
              <a:t>III. (8—10</a:t>
            </a:r>
            <a:r>
              <a:rPr lang="en-US" altLang="zh-CN" b="1">
                <a:solidFill>
                  <a:srgbClr val="FFFFFF"/>
                </a:solidFill>
                <a:latin typeface="KaiTi" pitchFamily="49" charset="-122"/>
                <a:ea typeface="KaiTi" pitchFamily="49" charset="-122"/>
              </a:rPr>
              <a:t>) 基</a:t>
            </a:r>
            <a:r>
              <a:rPr lang="zh-CN" altLang="en-US" b="1">
                <a:solidFill>
                  <a:srgbClr val="FFFFFF"/>
                </a:solidFill>
                <a:latin typeface="KaiTi" pitchFamily="49" charset="-122"/>
                <a:ea typeface="KaiTi" pitchFamily="49" charset="-122"/>
              </a:rPr>
              <a:t>督</a:t>
            </a:r>
            <a:r>
              <a:rPr lang="zh-TW" altLang="en-US" b="1">
                <a:solidFill>
                  <a:srgbClr val="FFFFFF"/>
                </a:solidFill>
                <a:latin typeface="KaiTi" pitchFamily="49" charset="-122"/>
                <a:ea typeface="KaiTi" pitchFamily="49" charset="-122"/>
              </a:rPr>
              <a:t>显现</a:t>
            </a:r>
            <a:r>
              <a:rPr lang="zh-CN" altLang="en-US" b="1">
                <a:solidFill>
                  <a:srgbClr val="FFFFFF"/>
                </a:solidFill>
                <a:latin typeface="KaiTi" pitchFamily="49" charset="-122"/>
                <a:ea typeface="KaiTi" pitchFamily="49" charset="-122"/>
              </a:rPr>
              <a:t>他</a:t>
            </a:r>
            <a:r>
              <a:rPr lang="zh-CN" altLang="en-US" b="1" dirty="0">
                <a:solidFill>
                  <a:srgbClr val="FFFFFF"/>
                </a:solidFill>
                <a:latin typeface="KaiTi" pitchFamily="49" charset="-122"/>
                <a:ea typeface="KaiTi" pitchFamily="49" charset="-122"/>
              </a:rPr>
              <a:t>的大</a:t>
            </a:r>
            <a:r>
              <a:rPr lang="zh-CN" altLang="en-US" b="1">
                <a:solidFill>
                  <a:srgbClr val="FFFFFF"/>
                </a:solidFill>
                <a:latin typeface="KaiTi" pitchFamily="49" charset="-122"/>
                <a:ea typeface="KaiTi" pitchFamily="49" charset="-122"/>
              </a:rPr>
              <a:t>能和</a:t>
            </a:r>
            <a:r>
              <a:rPr lang="zh-TW" altLang="en-US" b="1">
                <a:solidFill>
                  <a:srgbClr val="FFFFFF"/>
                </a:solidFill>
                <a:latin typeface="KaiTi" pitchFamily="49" charset="-122"/>
                <a:ea typeface="KaiTi" pitchFamily="49" charset="-122"/>
              </a:rPr>
              <a:t>权</a:t>
            </a:r>
            <a:r>
              <a:rPr lang="zh-CN" altLang="en-US" b="1">
                <a:solidFill>
                  <a:srgbClr val="FFFFFF"/>
                </a:solidFill>
                <a:latin typeface="KaiTi" pitchFamily="49" charset="-122"/>
                <a:ea typeface="KaiTi" pitchFamily="49" charset="-122"/>
              </a:rPr>
              <a:t>柄作</a:t>
            </a:r>
            <a:r>
              <a:rPr lang="zh-TW" altLang="en-US" b="1">
                <a:solidFill>
                  <a:srgbClr val="FFFFFF"/>
                </a:solidFill>
                <a:latin typeface="KaiTi" pitchFamily="49" charset="-122"/>
                <a:ea typeface="KaiTi" pitchFamily="49" charset="-122"/>
              </a:rPr>
              <a:t>为</a:t>
            </a:r>
            <a:r>
              <a:rPr lang="zh-CN" altLang="en-US" b="1">
                <a:solidFill>
                  <a:srgbClr val="FFFFFF"/>
                </a:solidFill>
                <a:latin typeface="KaiTi" pitchFamily="49" charset="-122"/>
                <a:ea typeface="KaiTi" pitchFamily="49" charset="-122"/>
              </a:rPr>
              <a:t>一位</a:t>
            </a:r>
            <a:r>
              <a:rPr lang="zh-TW" altLang="en-US" b="1">
                <a:solidFill>
                  <a:srgbClr val="FFFFFF"/>
                </a:solidFill>
                <a:latin typeface="KaiTi" pitchFamily="49" charset="-122"/>
                <a:ea typeface="KaiTi" pitchFamily="49" charset="-122"/>
              </a:rPr>
              <a:t>弥赛亚</a:t>
            </a:r>
            <a:r>
              <a:rPr lang="zh-CN" altLang="en-US" b="1">
                <a:solidFill>
                  <a:srgbClr val="FFFFFF"/>
                </a:solidFill>
                <a:latin typeface="KaiTi" pitchFamily="49" charset="-122"/>
                <a:ea typeface="KaiTi" pitchFamily="49" charset="-122"/>
              </a:rPr>
              <a:t>所</a:t>
            </a:r>
            <a:endParaRPr lang="en-US" altLang="zh-CN" b="1" dirty="0">
              <a:solidFill>
                <a:srgbClr val="FFFFFF"/>
              </a:solidFill>
              <a:latin typeface="KaiTi" pitchFamily="49" charset="-122"/>
              <a:ea typeface="KaiTi" pitchFamily="49" charset="-122"/>
            </a:endParaRPr>
          </a:p>
          <a:p>
            <a:pPr eaLnBrk="1" hangingPunct="1"/>
            <a:r>
              <a:rPr lang="zh-TW" altLang="en-US" b="1">
                <a:solidFill>
                  <a:srgbClr val="FFFFFF"/>
                </a:solidFill>
                <a:latin typeface="KaiTi" pitchFamily="49" charset="-122"/>
                <a:ea typeface="KaiTi" pitchFamily="49" charset="-122"/>
              </a:rPr>
              <a:t>             拥</a:t>
            </a:r>
            <a:r>
              <a:rPr lang="zh-CN" altLang="en-US" b="1">
                <a:solidFill>
                  <a:srgbClr val="FFFFFF"/>
                </a:solidFill>
                <a:latin typeface="KaiTi" pitchFamily="49" charset="-122"/>
                <a:ea typeface="KaiTi" pitchFamily="49" charset="-122"/>
              </a:rPr>
              <a:t>有的</a:t>
            </a:r>
            <a:r>
              <a:rPr lang="zh-TW" altLang="en-US" b="1">
                <a:solidFill>
                  <a:srgbClr val="FFFFFF"/>
                </a:solidFill>
                <a:latin typeface="KaiTi" pitchFamily="49" charset="-122"/>
                <a:ea typeface="KaiTi" pitchFamily="49" charset="-122"/>
              </a:rPr>
              <a:t>来</a:t>
            </a:r>
            <a:r>
              <a:rPr lang="zh-CN" altLang="en-US" b="1">
                <a:solidFill>
                  <a:srgbClr val="FFFFFF"/>
                </a:solidFill>
                <a:latin typeface="KaiTi" pitchFamily="49" charset="-122"/>
                <a:ea typeface="KaiTi" pitchFamily="49" charset="-122"/>
              </a:rPr>
              <a:t>展示</a:t>
            </a:r>
            <a:r>
              <a:rPr lang="zh-CN" altLang="en-US" b="1" dirty="0">
                <a:solidFill>
                  <a:srgbClr val="FFFFFF"/>
                </a:solidFill>
                <a:latin typeface="KaiTi" pitchFamily="49" charset="-122"/>
                <a:ea typeface="KaiTi" pitchFamily="49" charset="-122"/>
              </a:rPr>
              <a:t>他</a:t>
            </a:r>
            <a:r>
              <a:rPr lang="zh-CN" altLang="en-US" b="1">
                <a:solidFill>
                  <a:srgbClr val="FFFFFF"/>
                </a:solidFill>
                <a:latin typeface="KaiTi" pitchFamily="49" charset="-122"/>
                <a:ea typeface="KaiTi" pitchFamily="49" charset="-122"/>
              </a:rPr>
              <a:t>有能力引</a:t>
            </a:r>
            <a:r>
              <a:rPr lang="zh-TW" altLang="en-US" b="1">
                <a:solidFill>
                  <a:srgbClr val="FFFFFF"/>
                </a:solidFill>
                <a:latin typeface="KaiTi" pitchFamily="49" charset="-122"/>
                <a:ea typeface="KaiTi" pitchFamily="49" charset="-122"/>
              </a:rPr>
              <a:t>进</a:t>
            </a:r>
            <a:r>
              <a:rPr lang="zh-CN" altLang="en-US" b="1">
                <a:solidFill>
                  <a:srgbClr val="FFFFFF"/>
                </a:solidFill>
                <a:latin typeface="KaiTi" pitchFamily="49" charset="-122"/>
                <a:ea typeface="KaiTi" pitchFamily="49" charset="-122"/>
              </a:rPr>
              <a:t>天</a:t>
            </a:r>
            <a:r>
              <a:rPr lang="zh-TW" altLang="en-US" b="1">
                <a:solidFill>
                  <a:srgbClr val="FFFFFF"/>
                </a:solidFill>
                <a:latin typeface="KaiTi" pitchFamily="49" charset="-122"/>
                <a:ea typeface="KaiTi" pitchFamily="49" charset="-122"/>
              </a:rPr>
              <a:t>国</a:t>
            </a:r>
            <a:r>
              <a:rPr lang="zh-CN" altLang="en-US" b="1">
                <a:solidFill>
                  <a:srgbClr val="FFFFFF"/>
                </a:solidFill>
                <a:latin typeface="KaiTi" pitchFamily="49" charset="-122"/>
                <a:ea typeface="KaiTi" pitchFamily="49" charset="-122"/>
              </a:rPr>
              <a:t>如果</a:t>
            </a:r>
            <a:r>
              <a:rPr lang="zh-CN" altLang="en-US" b="1" dirty="0">
                <a:solidFill>
                  <a:srgbClr val="FFFFFF"/>
                </a:solidFill>
                <a:latin typeface="KaiTi" pitchFamily="49" charset="-122"/>
                <a:ea typeface="KaiTi" pitchFamily="49" charset="-122"/>
              </a:rPr>
              <a:t>以色</a:t>
            </a:r>
            <a:r>
              <a:rPr lang="zh-TW" altLang="en-US" b="1" dirty="0">
                <a:solidFill>
                  <a:srgbClr val="FFFFFF"/>
                </a:solidFill>
                <a:latin typeface="KaiTi" pitchFamily="49" charset="-122"/>
                <a:ea typeface="KaiTi" pitchFamily="49" charset="-122"/>
              </a:rPr>
              <a:t>列</a:t>
            </a:r>
            <a:endParaRPr lang="en-US" altLang="zh-TW" b="1" dirty="0">
              <a:solidFill>
                <a:srgbClr val="FFFFFF"/>
              </a:solidFill>
              <a:latin typeface="KaiTi" pitchFamily="49" charset="-122"/>
              <a:ea typeface="KaiTi" pitchFamily="49" charset="-122"/>
            </a:endParaRPr>
          </a:p>
          <a:p>
            <a:pPr eaLnBrk="1" hangingPunct="1"/>
            <a:r>
              <a:rPr lang="zh-TW" altLang="en-US" b="1" dirty="0">
                <a:solidFill>
                  <a:srgbClr val="FFFFFF"/>
                </a:solidFill>
                <a:latin typeface="KaiTi" pitchFamily="49" charset="-122"/>
                <a:ea typeface="KaiTi" pitchFamily="49" charset="-122"/>
              </a:rPr>
              <a:t>             </a:t>
            </a:r>
            <a:r>
              <a:rPr lang="zh-CN" altLang="en-US" b="1" dirty="0">
                <a:solidFill>
                  <a:srgbClr val="FFFFFF"/>
                </a:solidFill>
                <a:latin typeface="KaiTi" pitchFamily="49" charset="-122"/>
                <a:ea typeface="KaiTi" pitchFamily="49" charset="-122"/>
              </a:rPr>
              <a:t>人能接受的话。</a:t>
            </a:r>
          </a:p>
          <a:p>
            <a:pPr algn="ctr" eaLnBrk="1" hangingPunct="1"/>
            <a:endParaRPr lang="en-US" b="1" dirty="0">
              <a:solidFill>
                <a:srgbClr val="FFFFFF"/>
              </a:solidFill>
              <a:cs typeface="Arial" charset="0"/>
            </a:endParaRPr>
          </a:p>
        </p:txBody>
      </p:sp>
      <p:sp>
        <p:nvSpPr>
          <p:cNvPr id="2" name="Title 1"/>
          <p:cNvSpPr>
            <a:spLocks noGrp="1"/>
          </p:cNvSpPr>
          <p:nvPr>
            <p:ph type="title" idx="4294967295"/>
          </p:nvPr>
        </p:nvSpPr>
        <p:spPr>
          <a:xfrm>
            <a:off x="611560" y="404664"/>
            <a:ext cx="8229600" cy="1143000"/>
          </a:xfrm>
        </p:spPr>
        <p:txBody>
          <a:bodyPr/>
          <a:lstStyle/>
          <a:p>
            <a:pPr>
              <a:defRPr/>
            </a:pPr>
            <a:r>
              <a:rPr lang="en-US" sz="2400" b="1" kern="1200" dirty="0">
                <a:solidFill>
                  <a:srgbClr val="FFFFFF"/>
                </a:solidFill>
                <a:effectLst/>
                <a:latin typeface="Arial"/>
                <a:ea typeface="ＭＳ Ｐゴシック"/>
                <a:cs typeface="Times New Roman"/>
              </a:rPr>
              <a:t>8–10</a:t>
            </a:r>
            <a:r>
              <a:rPr lang="en-US" dirty="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19814"/>
                                        </p:tgtEl>
                                        <p:attrNameLst>
                                          <p:attrName>style.visibility</p:attrName>
                                        </p:attrNameLst>
                                      </p:cBhvr>
                                      <p:to>
                                        <p:strVal val="visible"/>
                                      </p:to>
                                    </p:set>
                                    <p:anim calcmode="lin" valueType="num">
                                      <p:cBhvr>
                                        <p:cTn id="7" dur="500" fill="hold"/>
                                        <p:tgtEl>
                                          <p:spTgt spid="119814"/>
                                        </p:tgtEl>
                                        <p:attrNameLst>
                                          <p:attrName>ppt_w</p:attrName>
                                        </p:attrNameLst>
                                      </p:cBhvr>
                                      <p:tavLst>
                                        <p:tav tm="0">
                                          <p:val>
                                            <p:fltVal val="0"/>
                                          </p:val>
                                        </p:tav>
                                        <p:tav tm="100000">
                                          <p:val>
                                            <p:strVal val="#ppt_w"/>
                                          </p:val>
                                        </p:tav>
                                      </p:tavLst>
                                    </p:anim>
                                    <p:anim calcmode="lin" valueType="num">
                                      <p:cBhvr>
                                        <p:cTn id="8" dur="500" fill="hold"/>
                                        <p:tgtEl>
                                          <p:spTgt spid="1198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14" grpId="0" animBg="1" autoUpdateAnimBg="0"/>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100159554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26988"/>
            <a:ext cx="9144000" cy="1354138"/>
          </a:xfrm>
          <a:solidFill>
            <a:schemeClr val="tx1"/>
          </a:solidFill>
        </p:spPr>
        <p:txBody>
          <a:bodyPr/>
          <a:lstStyle/>
          <a:p>
            <a:pPr>
              <a:defRPr/>
            </a:pPr>
            <a:r>
              <a:rPr lang="zh-TW" altLang="en-US" sz="3600" b="1">
                <a:solidFill>
                  <a:srgbClr val="FFFFFF"/>
                </a:solidFill>
                <a:latin typeface="KaiTi" pitchFamily="49" charset="-122"/>
                <a:ea typeface="KaiTi" pitchFamily="49" charset="-122"/>
                <a:cs typeface="ＭＳ Ｐゴシック" charset="0"/>
              </a:rPr>
              <a:t>弥赛亚</a:t>
            </a:r>
            <a:r>
              <a:rPr lang="zh-CN" altLang="en-US" sz="3600" b="1">
                <a:solidFill>
                  <a:srgbClr val="FFFFFF"/>
                </a:solidFill>
                <a:latin typeface="KaiTi" pitchFamily="49" charset="-122"/>
                <a:ea typeface="KaiTi" pitchFamily="49" charset="-122"/>
                <a:cs typeface="ＭＳ Ｐゴシック" charset="0"/>
              </a:rPr>
              <a:t>的</a:t>
            </a:r>
            <a:r>
              <a:rPr lang="zh-TW" altLang="en-US" sz="3600" b="1">
                <a:solidFill>
                  <a:srgbClr val="FFFFFF"/>
                </a:solidFill>
                <a:latin typeface="KaiTi" pitchFamily="49" charset="-122"/>
                <a:ea typeface="KaiTi" pitchFamily="49" charset="-122"/>
                <a:cs typeface="ＭＳ Ｐゴシック" charset="0"/>
              </a:rPr>
              <a:t>权柄与权势</a:t>
            </a:r>
            <a:br>
              <a:rPr lang="en-US" altLang="zh-TW" sz="3600" b="1">
                <a:solidFill>
                  <a:srgbClr val="FFFFFF"/>
                </a:solidFill>
                <a:latin typeface="KaiTi" pitchFamily="49" charset="-122"/>
                <a:ea typeface="KaiTi" pitchFamily="49" charset="-122"/>
                <a:cs typeface="ＭＳ Ｐゴシック" charset="0"/>
              </a:rPr>
            </a:br>
            <a:r>
              <a:rPr lang="zh-TW" altLang="en-US" sz="3600" b="1">
                <a:solidFill>
                  <a:srgbClr val="FFFFFF"/>
                </a:solidFill>
                <a:latin typeface="KaiTi" pitchFamily="49" charset="-122"/>
                <a:ea typeface="KaiTi" pitchFamily="49" charset="-122"/>
                <a:cs typeface="ＭＳ Ｐゴシック" charset="0"/>
              </a:rPr>
              <a:t>马</a:t>
            </a:r>
            <a:r>
              <a:rPr lang="zh-CN" altLang="en-US" sz="3600" b="1">
                <a:solidFill>
                  <a:srgbClr val="FFFFFF"/>
                </a:solidFill>
                <a:latin typeface="KaiTi" pitchFamily="49" charset="-122"/>
                <a:ea typeface="KaiTi" pitchFamily="49" charset="-122"/>
                <a:cs typeface="ＭＳ Ｐゴシック" charset="0"/>
              </a:rPr>
              <a:t>太</a:t>
            </a:r>
            <a:r>
              <a:rPr lang="zh-CN" altLang="en-US" sz="3600" b="1" dirty="0">
                <a:solidFill>
                  <a:srgbClr val="FFFFFF"/>
                </a:solidFill>
                <a:latin typeface="KaiTi" pitchFamily="49" charset="-122"/>
                <a:ea typeface="KaiTi" pitchFamily="49" charset="-122"/>
                <a:cs typeface="ＭＳ Ｐゴシック" charset="0"/>
              </a:rPr>
              <a:t>福音</a:t>
            </a:r>
            <a:r>
              <a:rPr lang="en-US" altLang="zh-TW" sz="3600" b="1" dirty="0">
                <a:solidFill>
                  <a:srgbClr val="FFFFFF"/>
                </a:solidFill>
                <a:latin typeface="KaiTi" pitchFamily="49" charset="-122"/>
                <a:ea typeface="KaiTi" pitchFamily="49" charset="-122"/>
                <a:cs typeface="ＭＳ Ｐゴシック" charset="0"/>
              </a:rPr>
              <a:t>8–10</a:t>
            </a:r>
            <a:endParaRPr lang="en-US" sz="3600" b="1" dirty="0">
              <a:latin typeface="KaiTi" pitchFamily="49" charset="-122"/>
              <a:ea typeface="KaiTi" pitchFamily="49" charset="-122"/>
            </a:endParaRPr>
          </a:p>
        </p:txBody>
      </p:sp>
      <p:sp>
        <p:nvSpPr>
          <p:cNvPr id="3" name="Title 1"/>
          <p:cNvSpPr txBox="1">
            <a:spLocks/>
          </p:cNvSpPr>
          <p:nvPr/>
        </p:nvSpPr>
        <p:spPr bwMode="auto">
          <a:xfrm>
            <a:off x="107950" y="1700213"/>
            <a:ext cx="4464050" cy="1584325"/>
          </a:xfrm>
          <a:prstGeom prst="rect">
            <a:avLst/>
          </a:prstGeom>
          <a:solidFill>
            <a:srgbClr val="00009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endParaRPr lang="en-US" altLang="zh-CN" sz="3200" b="1" dirty="0">
              <a:latin typeface="KaiTi" pitchFamily="49" charset="-122"/>
              <a:ea typeface="KaiTi" pitchFamily="49" charset="-122"/>
            </a:endParaRPr>
          </a:p>
          <a:p>
            <a:pPr>
              <a:defRPr/>
            </a:pPr>
            <a:r>
              <a:rPr lang="zh-TW" altLang="en-US" sz="3200" b="1">
                <a:latin typeface="KaiTi" pitchFamily="49" charset="-122"/>
                <a:ea typeface="KaiTi" pitchFamily="49" charset="-122"/>
              </a:rPr>
              <a:t>神迹与门训</a:t>
            </a:r>
            <a:br>
              <a:rPr lang="en-US" altLang="zh-TW" sz="3200" b="1" dirty="0">
                <a:latin typeface="KaiTi" pitchFamily="49" charset="-122"/>
                <a:ea typeface="KaiTi" pitchFamily="49" charset="-122"/>
              </a:rPr>
            </a:br>
            <a:r>
              <a:rPr lang="en-US" altLang="zh-TW" sz="3200" b="1" dirty="0">
                <a:latin typeface="KaiTi" pitchFamily="49" charset="-122"/>
                <a:ea typeface="KaiTi" pitchFamily="49" charset="-122"/>
              </a:rPr>
              <a:t>(8:1–9:34)</a:t>
            </a:r>
          </a:p>
          <a:p>
            <a:pPr>
              <a:defRPr/>
            </a:pPr>
            <a:endParaRPr lang="en-US" sz="3200" b="1" dirty="0"/>
          </a:p>
        </p:txBody>
      </p:sp>
      <p:sp>
        <p:nvSpPr>
          <p:cNvPr id="4" name="Title 1"/>
          <p:cNvSpPr txBox="1">
            <a:spLocks/>
          </p:cNvSpPr>
          <p:nvPr/>
        </p:nvSpPr>
        <p:spPr bwMode="auto">
          <a:xfrm>
            <a:off x="107950" y="3284538"/>
            <a:ext cx="4464050" cy="3429000"/>
          </a:xfrm>
          <a:prstGeom prst="rect">
            <a:avLst/>
          </a:prstGeom>
          <a:solidFill>
            <a:srgbClr val="00009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r>
              <a:rPr lang="zh-TW" altLang="en-US" sz="2400" b="1" dirty="0">
                <a:latin typeface="KaiTi" pitchFamily="49" charset="-122"/>
                <a:ea typeface="KaiTi" pitchFamily="49" charset="-122"/>
              </a:rPr>
              <a:t>  </a:t>
            </a:r>
            <a:endParaRPr lang="en-US" altLang="zh-TW" sz="2400" b="1" dirty="0">
              <a:latin typeface="KaiTi" pitchFamily="49" charset="-122"/>
              <a:ea typeface="KaiTi" pitchFamily="49" charset="-122"/>
            </a:endParaRPr>
          </a:p>
          <a:p>
            <a:pPr algn="l">
              <a:defRPr/>
            </a:pPr>
            <a:r>
              <a:rPr lang="zh-CN" altLang="en-US" sz="2400" b="1">
                <a:latin typeface="KaiTi" pitchFamily="49" charset="-122"/>
                <a:ea typeface="KaiTi" pitchFamily="49" charset="-122"/>
              </a:rPr>
              <a:t>到了晚上，有人带着许多被鬼附的来到耶稣跟前，他只用一句话就把鬼都赶出去，并且治好了一切有病的人。</a:t>
            </a:r>
            <a:br>
              <a:rPr lang="zh-CN" altLang="en-US" sz="2400" b="1">
                <a:latin typeface="KaiTi" pitchFamily="49" charset="-122"/>
                <a:ea typeface="KaiTi" pitchFamily="49" charset="-122"/>
              </a:rPr>
            </a:br>
            <a:r>
              <a:rPr lang="zh-CN" altLang="en-US" sz="2400" b="1">
                <a:latin typeface="KaiTi" pitchFamily="49" charset="-122"/>
                <a:ea typeface="KaiTi" pitchFamily="49" charset="-122"/>
              </a:rPr>
              <a:t>这是要应验先知以赛亚的话，说：他代替我们的软弱，担当我们的疾病。</a:t>
            </a:r>
            <a:r>
              <a:rPr lang="en-US" altLang="zh-TW" sz="2400" b="1">
                <a:latin typeface="KaiTi" pitchFamily="49" charset="-122"/>
                <a:ea typeface="KaiTi" pitchFamily="49" charset="-122"/>
              </a:rPr>
              <a:t>(</a:t>
            </a:r>
            <a:r>
              <a:rPr lang="zh-TW" altLang="en-US" sz="2400" b="1">
                <a:latin typeface="KaiTi" pitchFamily="49" charset="-122"/>
                <a:ea typeface="KaiTi" pitchFamily="49" charset="-122"/>
              </a:rPr>
              <a:t>马</a:t>
            </a:r>
            <a:r>
              <a:rPr lang="zh-CN" altLang="en-US" sz="2400" b="1">
                <a:latin typeface="KaiTi" pitchFamily="49" charset="-122"/>
                <a:ea typeface="KaiTi" pitchFamily="49" charset="-122"/>
              </a:rPr>
              <a:t>太</a:t>
            </a:r>
            <a:r>
              <a:rPr lang="en-US" altLang="zh-TW" sz="2400" b="1" dirty="0">
                <a:latin typeface="KaiTi" pitchFamily="49" charset="-122"/>
                <a:ea typeface="KaiTi" pitchFamily="49" charset="-122"/>
              </a:rPr>
              <a:t>. 8:16-17; cf</a:t>
            </a:r>
            <a:r>
              <a:rPr lang="en-US" altLang="zh-TW" sz="2400" b="1">
                <a:latin typeface="KaiTi" pitchFamily="49" charset="-122"/>
                <a:ea typeface="KaiTi" pitchFamily="49" charset="-122"/>
              </a:rPr>
              <a:t>.</a:t>
            </a:r>
            <a:r>
              <a:rPr lang="zh-TW" altLang="en-US" sz="2400" b="1">
                <a:latin typeface="KaiTi" pitchFamily="49" charset="-122"/>
                <a:ea typeface="KaiTi" pitchFamily="49" charset="-122"/>
              </a:rPr>
              <a:t>赛</a:t>
            </a:r>
            <a:r>
              <a:rPr lang="en-US" altLang="zh-TW" sz="2400" b="1">
                <a:latin typeface="KaiTi" pitchFamily="49" charset="-122"/>
                <a:ea typeface="KaiTi" pitchFamily="49" charset="-122"/>
              </a:rPr>
              <a:t>. 53:4)</a:t>
            </a:r>
            <a:endParaRPr lang="en-US" altLang="zh-TW" sz="2400" b="1" dirty="0">
              <a:latin typeface="KaiTi" pitchFamily="49" charset="-122"/>
              <a:ea typeface="KaiTi" pitchFamily="49" charset="-122"/>
            </a:endParaRPr>
          </a:p>
          <a:p>
            <a:pPr>
              <a:defRPr/>
            </a:pPr>
            <a:endParaRPr lang="en-US" sz="2000" b="1" dirty="0"/>
          </a:p>
        </p:txBody>
      </p:sp>
      <p:sp>
        <p:nvSpPr>
          <p:cNvPr id="5" name="Title 1"/>
          <p:cNvSpPr txBox="1">
            <a:spLocks/>
          </p:cNvSpPr>
          <p:nvPr/>
        </p:nvSpPr>
        <p:spPr bwMode="auto">
          <a:xfrm>
            <a:off x="4573588" y="1728788"/>
            <a:ext cx="4570412" cy="1584325"/>
          </a:xfrm>
          <a:prstGeom prst="rect">
            <a:avLst/>
          </a:prstGeom>
          <a:solidFill>
            <a:schemeClr val="accent5">
              <a:lumMod val="10000"/>
            </a:schemeClr>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endParaRPr lang="en-US" altLang="zh-CN" sz="3200" b="1" dirty="0">
              <a:latin typeface="KaiTi" pitchFamily="49" charset="-122"/>
              <a:ea typeface="KaiTi" pitchFamily="49" charset="-122"/>
            </a:endParaRPr>
          </a:p>
          <a:p>
            <a:pPr>
              <a:defRPr/>
            </a:pPr>
            <a:r>
              <a:rPr lang="zh-TW" altLang="en-US" sz="3200" b="1">
                <a:latin typeface="KaiTi" pitchFamily="49" charset="-122"/>
                <a:ea typeface="KaiTi" pitchFamily="49" charset="-122"/>
              </a:rPr>
              <a:t>赐</a:t>
            </a:r>
            <a:r>
              <a:rPr lang="zh-CN" altLang="en-US" sz="3200" b="1">
                <a:latin typeface="KaiTi" pitchFamily="49" charset="-122"/>
                <a:ea typeface="KaiTi" pitchFamily="49" charset="-122"/>
              </a:rPr>
              <a:t>下</a:t>
            </a:r>
            <a:r>
              <a:rPr lang="zh-TW" altLang="en-US" sz="3200" b="1">
                <a:latin typeface="KaiTi" pitchFamily="49" charset="-122"/>
                <a:ea typeface="KaiTi" pitchFamily="49" charset="-122"/>
              </a:rPr>
              <a:t>权</a:t>
            </a:r>
            <a:r>
              <a:rPr lang="zh-CN" altLang="en-US" sz="3200" b="1">
                <a:latin typeface="KaiTi" pitchFamily="49" charset="-122"/>
                <a:ea typeface="KaiTi" pitchFamily="49" charset="-122"/>
              </a:rPr>
              <a:t>柄</a:t>
            </a:r>
            <a:r>
              <a:rPr lang="zh-TW" altLang="en-US" sz="3200" b="1">
                <a:latin typeface="KaiTi" pitchFamily="49" charset="-122"/>
                <a:ea typeface="KaiTi" pitchFamily="49" charset="-122"/>
              </a:rPr>
              <a:t>与门</a:t>
            </a:r>
            <a:r>
              <a:rPr lang="zh-CN" altLang="en-US" sz="3200" b="1">
                <a:latin typeface="KaiTi" pitchFamily="49" charset="-122"/>
                <a:ea typeface="KaiTi" pitchFamily="49" charset="-122"/>
              </a:rPr>
              <a:t>徒</a:t>
            </a:r>
            <a:endParaRPr lang="en-US" altLang="zh-CN" sz="3200" b="1" dirty="0">
              <a:latin typeface="KaiTi" pitchFamily="49" charset="-122"/>
              <a:ea typeface="KaiTi" pitchFamily="49" charset="-122"/>
            </a:endParaRPr>
          </a:p>
          <a:p>
            <a:pPr>
              <a:defRPr/>
            </a:pPr>
            <a:r>
              <a:rPr lang="en-US" altLang="zh-TW" sz="3200" b="1" dirty="0">
                <a:latin typeface="KaiTi" pitchFamily="49" charset="-122"/>
                <a:ea typeface="KaiTi" pitchFamily="49" charset="-122"/>
              </a:rPr>
              <a:t>(</a:t>
            </a:r>
            <a:r>
              <a:rPr lang="en-US" altLang="zh-TW" sz="3200" dirty="0">
                <a:latin typeface="KaiTi" pitchFamily="49" charset="-122"/>
                <a:ea typeface="KaiTi" pitchFamily="49" charset="-122"/>
              </a:rPr>
              <a:t>9:35–10:42)</a:t>
            </a:r>
            <a:endParaRPr lang="en-US" altLang="zh-TW" sz="3200" b="1" dirty="0">
              <a:latin typeface="KaiTi" pitchFamily="49" charset="-122"/>
              <a:ea typeface="KaiTi" pitchFamily="49" charset="-122"/>
            </a:endParaRPr>
          </a:p>
          <a:p>
            <a:pPr>
              <a:defRPr/>
            </a:pPr>
            <a:endParaRPr lang="en-US" sz="3200" b="1" dirty="0"/>
          </a:p>
        </p:txBody>
      </p:sp>
      <p:sp>
        <p:nvSpPr>
          <p:cNvPr id="6" name="Title 1"/>
          <p:cNvSpPr txBox="1">
            <a:spLocks/>
          </p:cNvSpPr>
          <p:nvPr/>
        </p:nvSpPr>
        <p:spPr bwMode="auto">
          <a:xfrm>
            <a:off x="4572001" y="3212976"/>
            <a:ext cx="4572000" cy="3528392"/>
          </a:xfrm>
          <a:prstGeom prst="rect">
            <a:avLst/>
          </a:prstGeom>
          <a:solidFill>
            <a:schemeClr val="accent5">
              <a:lumMod val="10000"/>
            </a:schemeClr>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lgn="l">
              <a:defRPr/>
            </a:pPr>
            <a:r>
              <a:rPr lang="zh-TW" altLang="en-US" sz="2800" b="1" dirty="0">
                <a:latin typeface="KaiTi" pitchFamily="49" charset="-122"/>
                <a:ea typeface="KaiTi" pitchFamily="49" charset="-122"/>
              </a:rPr>
              <a:t> </a:t>
            </a:r>
            <a:endParaRPr lang="en-US" sz="2800" b="1" dirty="0">
              <a:latin typeface="KaiTi" pitchFamily="49" charset="-122"/>
              <a:ea typeface="KaiTi" pitchFamily="49" charset="-122"/>
            </a:endParaRPr>
          </a:p>
        </p:txBody>
      </p:sp>
      <p:sp>
        <p:nvSpPr>
          <p:cNvPr id="355334" name="Text Box 3"/>
          <p:cNvSpPr txBox="1">
            <a:spLocks noChangeArrowheads="1"/>
          </p:cNvSpPr>
          <p:nvPr/>
        </p:nvSpPr>
        <p:spPr bwMode="auto">
          <a:xfrm>
            <a:off x="8582025" y="-26988"/>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75</a:t>
            </a:r>
          </a:p>
        </p:txBody>
      </p:sp>
      <p:sp>
        <p:nvSpPr>
          <p:cNvPr id="8" name="矩形 7"/>
          <p:cNvSpPr/>
          <p:nvPr/>
        </p:nvSpPr>
        <p:spPr>
          <a:xfrm>
            <a:off x="4572000" y="3318570"/>
            <a:ext cx="4572000" cy="3970318"/>
          </a:xfrm>
          <a:prstGeom prst="rect">
            <a:avLst/>
          </a:prstGeom>
        </p:spPr>
        <p:txBody>
          <a:bodyPr wrap="square">
            <a:spAutoFit/>
          </a:bodyPr>
          <a:lstStyle/>
          <a:p>
            <a:pPr>
              <a:defRPr/>
            </a:pPr>
            <a:endParaRPr lang="en-US" altLang="zh-TW" sz="2800" b="1" dirty="0">
              <a:solidFill>
                <a:srgbClr val="FFFFFF"/>
              </a:solidFill>
              <a:latin typeface="KaiTi" pitchFamily="49" charset="-122"/>
              <a:ea typeface="KaiTi" pitchFamily="49" charset="-122"/>
            </a:endParaRPr>
          </a:p>
          <a:p>
            <a:pPr>
              <a:defRPr/>
            </a:pPr>
            <a:r>
              <a:rPr lang="zh-CN" altLang="en-US" sz="2800" b="1">
                <a:solidFill>
                  <a:srgbClr val="FFFFFF"/>
                </a:solidFill>
                <a:latin typeface="KaiTi" pitchFamily="49" charset="-122"/>
                <a:ea typeface="KaiTi" pitchFamily="49" charset="-122"/>
              </a:rPr>
              <a:t>耶稣叫了十二个门徒来，给他们权柄，能赶逐污鬼，并医治各样的病症。</a:t>
            </a:r>
            <a:endParaRPr lang="en-US" altLang="zh-TW" sz="2800" b="1" dirty="0">
              <a:solidFill>
                <a:srgbClr val="FFFFFF"/>
              </a:solidFill>
              <a:latin typeface="KaiTi" pitchFamily="49" charset="-122"/>
              <a:ea typeface="KaiTi" pitchFamily="49" charset="-122"/>
            </a:endParaRPr>
          </a:p>
          <a:p>
            <a:pPr>
              <a:defRPr/>
            </a:pPr>
            <a:r>
              <a:rPr lang="zh-TW" altLang="en-US" sz="2800" b="1">
                <a:solidFill>
                  <a:srgbClr val="FFFFFF"/>
                </a:solidFill>
                <a:latin typeface="KaiTi" pitchFamily="49" charset="-122"/>
                <a:ea typeface="KaiTi" pitchFamily="49" charset="-122"/>
              </a:rPr>
              <a:t>             </a:t>
            </a:r>
            <a:r>
              <a:rPr lang="en-US" altLang="zh-TW" sz="2800" b="1">
                <a:solidFill>
                  <a:srgbClr val="FFFFFF"/>
                </a:solidFill>
                <a:latin typeface="KaiTi" pitchFamily="49" charset="-122"/>
                <a:ea typeface="KaiTi" pitchFamily="49" charset="-122"/>
              </a:rPr>
              <a:t>(</a:t>
            </a:r>
            <a:r>
              <a:rPr lang="zh-TW" altLang="en-US" sz="2800" b="1">
                <a:solidFill>
                  <a:srgbClr val="FFFFFF"/>
                </a:solidFill>
                <a:latin typeface="KaiTi" pitchFamily="49" charset="-122"/>
                <a:ea typeface="KaiTi" pitchFamily="49" charset="-122"/>
              </a:rPr>
              <a:t>马太</a:t>
            </a:r>
            <a:r>
              <a:rPr lang="en-US" altLang="zh-TW" sz="2800" b="1">
                <a:solidFill>
                  <a:srgbClr val="FFFFFF"/>
                </a:solidFill>
                <a:latin typeface="KaiTi" pitchFamily="49" charset="-122"/>
                <a:ea typeface="KaiTi" pitchFamily="49" charset="-122"/>
              </a:rPr>
              <a:t>10:1</a:t>
            </a:r>
            <a:r>
              <a:rPr lang="en-US" altLang="zh-TW" sz="2800" b="1" dirty="0">
                <a:solidFill>
                  <a:srgbClr val="FFFFFF"/>
                </a:solidFill>
                <a:latin typeface="KaiTi" pitchFamily="49" charset="-122"/>
                <a:ea typeface="KaiTi" pitchFamily="49" charset="-122"/>
              </a:rPr>
              <a:t>)</a:t>
            </a:r>
          </a:p>
          <a:p>
            <a:pPr>
              <a:defRPr/>
            </a:pPr>
            <a:r>
              <a:rPr lang="zh-TW" altLang="en-US" sz="2800" b="1" dirty="0">
                <a:solidFill>
                  <a:srgbClr val="FFFFFF"/>
                </a:solidFill>
                <a:latin typeface="KaiTi" pitchFamily="49" charset="-122"/>
                <a:ea typeface="KaiTi" pitchFamily="49" charset="-122"/>
              </a:rPr>
              <a:t>    </a:t>
            </a: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p:txBody>
      </p:sp>
    </p:spTree>
    <p:extLst>
      <p:ext uri="{BB962C8B-B14F-4D97-AF65-F5344CB8AC3E}">
        <p14:creationId xmlns:p14="http://schemas.microsoft.com/office/powerpoint/2010/main" val="5783196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923293"/>
          </a:xfrm>
          <a:prstGeom prst="rect">
            <a:avLst/>
          </a:prstGeom>
          <a:noFill/>
        </p:spPr>
        <p:txBody>
          <a:bodyPr wrap="square" lIns="91403" tIns="45702" rIns="91403" bIns="45702">
            <a:spAutoFit/>
          </a:bodyPr>
          <a:lstStyle/>
          <a:p>
            <a:pPr>
              <a:defRPr/>
            </a:pPr>
            <a:r>
              <a:rPr lang="zh-CN" altLang="en-US" sz="5400" b="1" dirty="0">
                <a:solidFill>
                  <a:srgbClr val="6BCBF4"/>
                </a:solidFill>
                <a:effectLst>
                  <a:outerShdw blurRad="50800" dist="38100" dir="2700000" algn="tl" rotWithShape="0">
                    <a:srgbClr val="000000"/>
                  </a:outerShdw>
                </a:effectLst>
              </a:rPr>
              <a:t>耶稣平静风浪</a:t>
            </a:r>
            <a:endParaRPr lang="en-US" sz="5400" b="1" dirty="0">
              <a:solidFill>
                <a:srgbClr val="6BCBF4"/>
              </a:solidFill>
              <a:effectLst>
                <a:outerShdw blurRad="50800" dist="38100" dir="2700000" algn="tl" rotWithShape="0">
                  <a:srgbClr val="000000"/>
                </a:outerShdw>
              </a:effectLst>
            </a:endParaRPr>
          </a:p>
        </p:txBody>
      </p:sp>
      <p:sp>
        <p:nvSpPr>
          <p:cNvPr id="4" name="TextBox 3"/>
          <p:cNvSpPr txBox="1"/>
          <p:nvPr/>
        </p:nvSpPr>
        <p:spPr>
          <a:xfrm>
            <a:off x="215900" y="1989139"/>
            <a:ext cx="3126102" cy="1938956"/>
          </a:xfrm>
          <a:prstGeom prst="rect">
            <a:avLst/>
          </a:prstGeom>
          <a:noFill/>
        </p:spPr>
        <p:txBody>
          <a:bodyPr wrap="none" lIns="91403" tIns="45702" rIns="91403" bIns="45702">
            <a:spAutoFit/>
          </a:bodyPr>
          <a:lstStyle/>
          <a:p>
            <a:pPr>
              <a:defRPr/>
            </a:pPr>
            <a:r>
              <a:rPr lang="zh-CN" altLang="en-US" sz="4000" b="1" dirty="0">
                <a:solidFill>
                  <a:srgbClr val="FFFFFF"/>
                </a:solidFill>
                <a:effectLst>
                  <a:outerShdw blurRad="50800" dist="88900" dir="2700000" algn="tl" rotWithShape="0">
                    <a:srgbClr val="000000"/>
                  </a:outerShdw>
                </a:effectLst>
              </a:rPr>
              <a:t>马太 </a:t>
            </a:r>
            <a:r>
              <a:rPr lang="en-US" sz="4000" b="1" dirty="0">
                <a:solidFill>
                  <a:srgbClr val="FFFFFF"/>
                </a:solidFill>
                <a:effectLst>
                  <a:outerShdw blurRad="50800" dist="88900" dir="2700000" algn="tl" rotWithShape="0">
                    <a:srgbClr val="000000"/>
                  </a:outerShdw>
                </a:effectLst>
              </a:rPr>
              <a:t>8:23-27</a:t>
            </a:r>
          </a:p>
          <a:p>
            <a:pPr>
              <a:defRPr/>
            </a:pPr>
            <a:r>
              <a:rPr lang="zh-CN" altLang="en-US" sz="4000" b="1" dirty="0">
                <a:solidFill>
                  <a:srgbClr val="FFFFFF"/>
                </a:solidFill>
                <a:effectLst>
                  <a:outerShdw blurRad="50800" dist="88900" dir="2700000" algn="tl" rotWithShape="0">
                    <a:srgbClr val="000000"/>
                  </a:outerShdw>
                </a:effectLst>
              </a:rPr>
              <a:t>马可 </a:t>
            </a:r>
            <a:r>
              <a:rPr lang="en-US" sz="4000" b="1" dirty="0">
                <a:solidFill>
                  <a:srgbClr val="FFFFFF"/>
                </a:solidFill>
                <a:effectLst>
                  <a:outerShdw blurRad="50800" dist="88900" dir="2700000" algn="tl" rotWithShape="0">
                    <a:srgbClr val="000000"/>
                  </a:outerShdw>
                </a:effectLst>
              </a:rPr>
              <a:t>4:35-41</a:t>
            </a:r>
            <a:br>
              <a:rPr lang="en-US" sz="4000" b="1" dirty="0">
                <a:solidFill>
                  <a:srgbClr val="FFFFFF"/>
                </a:solidFill>
                <a:effectLst>
                  <a:outerShdw blurRad="50800" dist="88900" dir="2700000" algn="tl" rotWithShape="0">
                    <a:srgbClr val="000000"/>
                  </a:outerShdw>
                </a:effectLst>
              </a:rPr>
            </a:br>
            <a:r>
              <a:rPr lang="zh-CN" altLang="en-US" sz="4000" b="1" dirty="0">
                <a:solidFill>
                  <a:srgbClr val="FFFFFF"/>
                </a:solidFill>
                <a:effectLst>
                  <a:outerShdw blurRad="50800" dist="88900" dir="2700000" algn="tl" rotWithShape="0">
                    <a:srgbClr val="000000"/>
                  </a:outerShdw>
                </a:effectLst>
              </a:rPr>
              <a:t>路加 </a:t>
            </a:r>
            <a:r>
              <a:rPr lang="en-US" sz="4000" b="1" dirty="0">
                <a:solidFill>
                  <a:srgbClr val="FFFFFF"/>
                </a:solidFill>
                <a:effectLst>
                  <a:outerShdw blurRad="50800" dist="88900" dir="2700000" algn="tl" rotWithShape="0">
                    <a:srgbClr val="000000"/>
                  </a:outerShdw>
                </a:effectLst>
              </a:rPr>
              <a:t>8:22-25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7" name="Group 6"/>
          <p:cNvGrpSpPr/>
          <p:nvPr/>
        </p:nvGrpSpPr>
        <p:grpSpPr>
          <a:xfrm>
            <a:off x="395536" y="260648"/>
            <a:ext cx="2808312" cy="1394678"/>
            <a:chOff x="5508104" y="620688"/>
            <a:chExt cx="2808312" cy="139467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0" name="TextBox 9"/>
            <p:cNvSpPr txBox="1"/>
            <p:nvPr/>
          </p:nvSpPr>
          <p:spPr>
            <a:xfrm>
              <a:off x="6876256" y="620688"/>
              <a:ext cx="1440160" cy="1384995"/>
            </a:xfrm>
            <a:prstGeom prst="rect">
              <a:avLst/>
            </a:prstGeom>
            <a:noFill/>
          </p:spPr>
          <p:txBody>
            <a:bodyPr wrap="square" rtlCol="0">
              <a:spAutoFit/>
            </a:bodyPr>
            <a:lstStyle/>
            <a:p>
              <a:pPr algn="just">
                <a:defRPr sz="7500" b="1" spc="-218">
                  <a:solidFill>
                    <a:srgbClr val="002060"/>
                  </a:solidFill>
                </a:defRPr>
              </a:pPr>
              <a:r>
                <a:rPr lang="zh-TW" altLang="en-US" sz="2800">
                  <a:solidFill>
                    <a:srgbClr val="000090"/>
                  </a:solidFill>
                </a:rPr>
                <a:t>免费</a:t>
              </a:r>
            </a:p>
            <a:p>
              <a:pPr algn="just">
                <a:defRPr sz="7500" b="1" spc="-119">
                  <a:solidFill>
                    <a:srgbClr val="00B0F0"/>
                  </a:solidFill>
                </a:defRPr>
              </a:pPr>
              <a:r>
                <a:rPr lang="zh-TW" altLang="en-US" sz="2800">
                  <a:solidFill>
                    <a:srgbClr val="36BAD5"/>
                  </a:solidFill>
                </a:rPr>
                <a:t>圣经</a:t>
              </a:r>
            </a:p>
            <a:p>
              <a:pPr algn="just">
                <a:defRPr sz="7500" b="1" spc="-119">
                  <a:solidFill>
                    <a:srgbClr val="002060"/>
                  </a:solidFill>
                </a:defRPr>
              </a:pPr>
              <a:r>
                <a:rPr lang="zh-TW" altLang="en-US" sz="2800">
                  <a:solidFill>
                    <a:srgbClr val="000090"/>
                  </a:solidFill>
                </a:rPr>
                <a:t>图片</a:t>
              </a:r>
            </a:p>
          </p:txBody>
        </p:sp>
      </p:grpSp>
    </p:spTree>
    <p:extLst>
      <p:ext uri="{BB962C8B-B14F-4D97-AF65-F5344CB8AC3E}">
        <p14:creationId xmlns:p14="http://schemas.microsoft.com/office/powerpoint/2010/main" val="147699869"/>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49595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344534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886653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234966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8058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2126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solidFill>
          <a:srgbClr val="FFFFFF"/>
        </a:solidFill>
        <a:effectLst/>
      </p:bgPr>
    </p:bg>
    <p:spTree>
      <p:nvGrpSpPr>
        <p:cNvPr id="1" name=""/>
        <p:cNvGrpSpPr/>
        <p:nvPr/>
      </p:nvGrpSpPr>
      <p:grpSpPr>
        <a:xfrm>
          <a:off x="0" y="0"/>
          <a:ext cx="0" cy="0"/>
          <a:chOff x="0" y="0"/>
          <a:chExt cx="0" cy="0"/>
        </a:xfrm>
      </p:grpSpPr>
      <p:sp>
        <p:nvSpPr>
          <p:cNvPr id="171010" name="Title 3"/>
          <p:cNvSpPr>
            <a:spLocks noGrp="1"/>
          </p:cNvSpPr>
          <p:nvPr>
            <p:ph type="title" idx="4294967295"/>
          </p:nvPr>
        </p:nvSpPr>
        <p:spPr/>
        <p:txBody>
          <a:bodyPr/>
          <a:lstStyle/>
          <a:p>
            <a:pPr eaLnBrk="1" hangingPunct="1"/>
            <a:r>
              <a:rPr lang="en-US">
                <a:latin typeface="Times New Roman" charset="0"/>
              </a:rPr>
              <a:t>How Well Do You Know the Life of Christ?</a:t>
            </a:r>
          </a:p>
        </p:txBody>
      </p:sp>
      <p:sp>
        <p:nvSpPr>
          <p:cNvPr id="5" name="Rectangle 4"/>
          <p:cNvSpPr/>
          <p:nvPr/>
        </p:nvSpPr>
        <p:spPr bwMode="auto">
          <a:xfrm>
            <a:off x="-76200" y="-76200"/>
            <a:ext cx="9296400" cy="7010400"/>
          </a:xfrm>
          <a:prstGeom prst="rect">
            <a:avLst/>
          </a:prstGeom>
          <a:solidFill>
            <a:schemeClr val="accent6">
              <a:lumMod val="20000"/>
              <a:lumOff val="80000"/>
            </a:schemeClr>
          </a:solidFill>
          <a:ln w="12700" cap="flat" cmpd="sng" algn="ctr">
            <a:solidFill>
              <a:schemeClr val="tx1"/>
            </a:solidFill>
            <a:prstDash val="solid"/>
            <a:round/>
            <a:headEnd type="none" w="sm" len="sm"/>
            <a:tailEnd type="none" w="sm" len="sm"/>
          </a:ln>
          <a:effectLst/>
        </p:spPr>
        <p:txBody>
          <a:bodyPr wrap="none"/>
          <a:lstStyle/>
          <a:p>
            <a:pPr eaLnBrk="1" hangingPunct="1">
              <a:defRPr/>
            </a:pPr>
            <a:endParaRPr lang="en-US" dirty="0">
              <a:solidFill>
                <a:srgbClr val="FFFFCC"/>
              </a:solidFill>
              <a:latin typeface="Times New Roman" charset="0"/>
            </a:endParaRPr>
          </a:p>
        </p:txBody>
      </p:sp>
      <p:pic>
        <p:nvPicPr>
          <p:cNvPr id="171012" name="Picture 4"/>
          <p:cNvPicPr>
            <a:picLocks noChangeAspect="1" noChangeArrowheads="1"/>
          </p:cNvPicPr>
          <p:nvPr/>
        </p:nvPicPr>
        <p:blipFill>
          <a:blip r:embed="rId2"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9324975" y="-242888"/>
            <a:ext cx="8763000" cy="6716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3" name="Text Box 3"/>
          <p:cNvSpPr txBox="1">
            <a:spLocks noChangeArrowheads="1"/>
          </p:cNvSpPr>
          <p:nvPr/>
        </p:nvSpPr>
        <p:spPr bwMode="auto">
          <a:xfrm>
            <a:off x="8532813"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53</a:t>
            </a:r>
          </a:p>
        </p:txBody>
      </p:sp>
      <p:sp>
        <p:nvSpPr>
          <p:cNvPr id="171014" name="TextBox 5"/>
          <p:cNvSpPr txBox="1">
            <a:spLocks noChangeArrowheads="1"/>
          </p:cNvSpPr>
          <p:nvPr/>
        </p:nvSpPr>
        <p:spPr bwMode="auto">
          <a:xfrm>
            <a:off x="2819400" y="6534150"/>
            <a:ext cx="6324600" cy="3698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zh-CN" altLang="en-US" sz="1800" b="1" dirty="0">
                <a:solidFill>
                  <a:srgbClr val="000000"/>
                </a:solidFill>
                <a:latin typeface="Arial" charset="0"/>
                <a:cs typeface="Arial" charset="0"/>
              </a:rPr>
              <a:t>特里 哈勒，</a:t>
            </a:r>
            <a:r>
              <a:rPr lang="zh-CN" altLang="en-US" sz="1800" b="1" i="1" dirty="0">
                <a:solidFill>
                  <a:srgbClr val="000000"/>
                </a:solidFill>
                <a:latin typeface="Arial" charset="0"/>
                <a:cs typeface="Arial" charset="0"/>
              </a:rPr>
              <a:t>圣经全景</a:t>
            </a:r>
            <a:r>
              <a:rPr lang="en-US" sz="1800" b="1" dirty="0">
                <a:solidFill>
                  <a:srgbClr val="000000"/>
                </a:solidFill>
                <a:latin typeface="Arial" charset="0"/>
                <a:cs typeface="Arial" charset="0"/>
              </a:rPr>
              <a:t>, 121</a:t>
            </a:r>
            <a:r>
              <a:rPr lang="zh-CN" altLang="en-US" sz="1800" b="1" dirty="0">
                <a:solidFill>
                  <a:srgbClr val="000000"/>
                </a:solidFill>
                <a:latin typeface="Arial" charset="0"/>
                <a:cs typeface="Arial" charset="0"/>
              </a:rPr>
              <a:t>页</a:t>
            </a:r>
            <a:endParaRPr lang="en-US" sz="1800" b="1" dirty="0">
              <a:solidFill>
                <a:srgbClr val="000000"/>
              </a:solidFill>
              <a:latin typeface="Arial" charset="0"/>
              <a:cs typeface="Arial" charset="0"/>
            </a:endParaRPr>
          </a:p>
        </p:txBody>
      </p:sp>
      <p:sp>
        <p:nvSpPr>
          <p:cNvPr id="7" name="TextBox 6"/>
          <p:cNvSpPr txBox="1">
            <a:spLocks noChangeArrowheads="1"/>
          </p:cNvSpPr>
          <p:nvPr/>
        </p:nvSpPr>
        <p:spPr bwMode="auto">
          <a:xfrm>
            <a:off x="2447925" y="30797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a:t>
            </a:r>
          </a:p>
        </p:txBody>
      </p:sp>
      <p:sp>
        <p:nvSpPr>
          <p:cNvPr id="8" name="TextBox 7"/>
          <p:cNvSpPr txBox="1">
            <a:spLocks noChangeArrowheads="1"/>
          </p:cNvSpPr>
          <p:nvPr/>
        </p:nvSpPr>
        <p:spPr bwMode="auto">
          <a:xfrm>
            <a:off x="2447925" y="24828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7</a:t>
            </a:r>
          </a:p>
        </p:txBody>
      </p:sp>
      <p:sp>
        <p:nvSpPr>
          <p:cNvPr id="9" name="TextBox 8"/>
          <p:cNvSpPr txBox="1">
            <a:spLocks noChangeArrowheads="1"/>
          </p:cNvSpPr>
          <p:nvPr/>
        </p:nvSpPr>
        <p:spPr bwMode="auto">
          <a:xfrm>
            <a:off x="2447925" y="18859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3</a:t>
            </a:r>
          </a:p>
        </p:txBody>
      </p:sp>
      <p:sp>
        <p:nvSpPr>
          <p:cNvPr id="10" name="TextBox 9"/>
          <p:cNvSpPr txBox="1">
            <a:spLocks noChangeArrowheads="1"/>
          </p:cNvSpPr>
          <p:nvPr/>
        </p:nvSpPr>
        <p:spPr bwMode="auto">
          <a:xfrm>
            <a:off x="2447925" y="12890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6</a:t>
            </a:r>
          </a:p>
        </p:txBody>
      </p:sp>
      <p:sp>
        <p:nvSpPr>
          <p:cNvPr id="11" name="TextBox 10"/>
          <p:cNvSpPr txBox="1">
            <a:spLocks noChangeArrowheads="1"/>
          </p:cNvSpPr>
          <p:nvPr/>
        </p:nvSpPr>
        <p:spPr bwMode="auto">
          <a:xfrm>
            <a:off x="2447925" y="6921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4</a:t>
            </a:r>
          </a:p>
        </p:txBody>
      </p:sp>
      <p:sp>
        <p:nvSpPr>
          <p:cNvPr id="12" name="TextBox 11"/>
          <p:cNvSpPr txBox="1">
            <a:spLocks noChangeArrowheads="1"/>
          </p:cNvSpPr>
          <p:nvPr/>
        </p:nvSpPr>
        <p:spPr bwMode="auto">
          <a:xfrm>
            <a:off x="2447925" y="36766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5</a:t>
            </a:r>
          </a:p>
        </p:txBody>
      </p:sp>
      <p:sp>
        <p:nvSpPr>
          <p:cNvPr id="13" name="TextBox 12"/>
          <p:cNvSpPr txBox="1">
            <a:spLocks noChangeArrowheads="1"/>
          </p:cNvSpPr>
          <p:nvPr/>
        </p:nvSpPr>
        <p:spPr bwMode="auto">
          <a:xfrm>
            <a:off x="2362200" y="427355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10</a:t>
            </a:r>
          </a:p>
        </p:txBody>
      </p:sp>
      <p:sp>
        <p:nvSpPr>
          <p:cNvPr id="14" name="TextBox 13"/>
          <p:cNvSpPr txBox="1">
            <a:spLocks noChangeArrowheads="1"/>
          </p:cNvSpPr>
          <p:nvPr/>
        </p:nvSpPr>
        <p:spPr bwMode="auto">
          <a:xfrm>
            <a:off x="2447925" y="48704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8</a:t>
            </a:r>
          </a:p>
        </p:txBody>
      </p:sp>
      <p:sp>
        <p:nvSpPr>
          <p:cNvPr id="15" name="TextBox 14"/>
          <p:cNvSpPr txBox="1">
            <a:spLocks noChangeArrowheads="1"/>
          </p:cNvSpPr>
          <p:nvPr/>
        </p:nvSpPr>
        <p:spPr bwMode="auto">
          <a:xfrm>
            <a:off x="2447925" y="5467350"/>
            <a:ext cx="3556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2</a:t>
            </a:r>
          </a:p>
        </p:txBody>
      </p:sp>
      <p:sp>
        <p:nvSpPr>
          <p:cNvPr id="16" name="TextBox 15"/>
          <p:cNvSpPr txBox="1">
            <a:spLocks noChangeArrowheads="1"/>
          </p:cNvSpPr>
          <p:nvPr/>
        </p:nvSpPr>
        <p:spPr bwMode="auto">
          <a:xfrm>
            <a:off x="2447925" y="6062663"/>
            <a:ext cx="3556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000000"/>
                </a:solidFill>
                <a:latin typeface="Arial" charset="0"/>
                <a:cs typeface="Arial" charset="0"/>
              </a:rPr>
              <a:t>9</a:t>
            </a:r>
          </a:p>
        </p:txBody>
      </p:sp>
      <p:sp>
        <p:nvSpPr>
          <p:cNvPr id="171025" name="TextBox 16"/>
          <p:cNvSpPr txBox="1">
            <a:spLocks noChangeArrowheads="1"/>
          </p:cNvSpPr>
          <p:nvPr/>
        </p:nvSpPr>
        <p:spPr bwMode="auto">
          <a:xfrm>
            <a:off x="179388" y="96838"/>
            <a:ext cx="8137525" cy="52322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2800" b="1" dirty="0">
                <a:solidFill>
                  <a:srgbClr val="F7F7F7"/>
                </a:solidFill>
                <a:latin typeface="黑体"/>
                <a:ea typeface="黑体"/>
                <a:cs typeface="黑体"/>
              </a:rPr>
              <a:t>你对于基督的生平</a:t>
            </a:r>
            <a:r>
              <a:rPr lang="en-US" sz="2800" b="1" dirty="0">
                <a:solidFill>
                  <a:srgbClr val="F7F7F7"/>
                </a:solidFill>
                <a:latin typeface="黑体"/>
                <a:ea typeface="黑体"/>
                <a:cs typeface="黑体"/>
              </a:rPr>
              <a:t>了解多少</a:t>
            </a:r>
            <a:r>
              <a:rPr lang="en-US" altLang="ja-JP" sz="2800" b="1" dirty="0">
                <a:solidFill>
                  <a:srgbClr val="F7F7F7"/>
                </a:solidFill>
                <a:latin typeface="黑体"/>
                <a:ea typeface="黑体"/>
                <a:cs typeface="黑体"/>
              </a:rPr>
              <a:t>?</a:t>
            </a:r>
            <a:endParaRPr lang="en-US" sz="2800" b="1" dirty="0">
              <a:solidFill>
                <a:srgbClr val="FFFFFF"/>
              </a:solidFill>
              <a:latin typeface="Arial" charset="0"/>
              <a:cs typeface="Arial" charset="0"/>
            </a:endParaRPr>
          </a:p>
        </p:txBody>
      </p:sp>
      <p:sp>
        <p:nvSpPr>
          <p:cNvPr id="171026" name="TextBox 17"/>
          <p:cNvSpPr txBox="1">
            <a:spLocks noChangeArrowheads="1"/>
          </p:cNvSpPr>
          <p:nvPr/>
        </p:nvSpPr>
        <p:spPr bwMode="auto">
          <a:xfrm>
            <a:off x="2987675" y="1284288"/>
            <a:ext cx="26981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TW" altLang="en-US" sz="2800" b="1" dirty="0">
                <a:solidFill>
                  <a:srgbClr val="000000"/>
                </a:solidFill>
                <a:latin typeface="Arial" charset="0"/>
                <a:cs typeface="Arial" charset="0"/>
              </a:rPr>
              <a:t>尼哥底母的探访</a:t>
            </a:r>
          </a:p>
        </p:txBody>
      </p:sp>
      <p:sp>
        <p:nvSpPr>
          <p:cNvPr id="171027" name="TextBox 18"/>
          <p:cNvSpPr txBox="1">
            <a:spLocks noChangeArrowheads="1"/>
          </p:cNvSpPr>
          <p:nvPr/>
        </p:nvSpPr>
        <p:spPr bwMode="auto">
          <a:xfrm>
            <a:off x="2987675" y="692150"/>
            <a:ext cx="2698175"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zh-TW" altLang="en-US" sz="2800" b="1" dirty="0">
                <a:solidFill>
                  <a:srgbClr val="000000"/>
                </a:solidFill>
                <a:latin typeface="Arial" charset="0"/>
                <a:cs typeface="Arial" charset="0"/>
              </a:rPr>
              <a:t>在婚筵中作客人</a:t>
            </a:r>
          </a:p>
        </p:txBody>
      </p:sp>
      <p:sp>
        <p:nvSpPr>
          <p:cNvPr id="171028" name="TextBox 19"/>
          <p:cNvSpPr txBox="1">
            <a:spLocks noChangeArrowheads="1"/>
          </p:cNvSpPr>
          <p:nvPr/>
        </p:nvSpPr>
        <p:spPr bwMode="auto">
          <a:xfrm>
            <a:off x="2987675" y="6021388"/>
            <a:ext cx="23391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CN" altLang="en-US" sz="2800" b="1" dirty="0">
                <a:solidFill>
                  <a:srgbClr val="000404"/>
                </a:solidFill>
                <a:latin typeface="黑体"/>
                <a:ea typeface="黑体"/>
                <a:cs typeface="黑体"/>
              </a:rPr>
              <a:t>拉撒路的坟墓</a:t>
            </a:r>
            <a:endParaRPr lang="en-US" sz="2800" b="1" dirty="0">
              <a:solidFill>
                <a:srgbClr val="000404"/>
              </a:solidFill>
              <a:latin typeface="黑体"/>
              <a:ea typeface="黑体"/>
              <a:cs typeface="黑体"/>
            </a:endParaRPr>
          </a:p>
        </p:txBody>
      </p:sp>
      <p:sp>
        <p:nvSpPr>
          <p:cNvPr id="171029" name="TextBox 20"/>
          <p:cNvSpPr txBox="1">
            <a:spLocks noChangeArrowheads="1"/>
          </p:cNvSpPr>
          <p:nvPr/>
        </p:nvSpPr>
        <p:spPr bwMode="auto">
          <a:xfrm>
            <a:off x="2987675" y="5429250"/>
            <a:ext cx="23391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TW" altLang="en-US" sz="2800" b="1" dirty="0">
                <a:solidFill>
                  <a:srgbClr val="000404"/>
                </a:solidFill>
                <a:latin typeface="黑体"/>
                <a:ea typeface="黑体"/>
                <a:cs typeface="黑体"/>
              </a:rPr>
              <a:t>拿撒勒的木匠</a:t>
            </a:r>
            <a:endParaRPr lang="en-US" sz="2800" b="1" dirty="0">
              <a:solidFill>
                <a:srgbClr val="000404"/>
              </a:solidFill>
              <a:latin typeface="黑体"/>
              <a:ea typeface="黑体"/>
              <a:cs typeface="黑体"/>
            </a:endParaRPr>
          </a:p>
        </p:txBody>
      </p:sp>
      <p:sp>
        <p:nvSpPr>
          <p:cNvPr id="171030" name="TextBox 21"/>
          <p:cNvSpPr txBox="1">
            <a:spLocks noChangeArrowheads="1"/>
          </p:cNvSpPr>
          <p:nvPr/>
        </p:nvSpPr>
        <p:spPr bwMode="auto">
          <a:xfrm>
            <a:off x="2987675" y="4837113"/>
            <a:ext cx="1992853"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TW" altLang="en-US" sz="2800" b="1" dirty="0">
                <a:solidFill>
                  <a:srgbClr val="000404"/>
                </a:solidFill>
                <a:latin typeface="黑体"/>
                <a:ea typeface="黑体"/>
                <a:cs typeface="黑体"/>
              </a:rPr>
              <a:t>天国的比喻</a:t>
            </a:r>
            <a:endParaRPr lang="en-US" sz="2800" b="1" dirty="0">
              <a:solidFill>
                <a:srgbClr val="000404"/>
              </a:solidFill>
              <a:latin typeface="黑体"/>
              <a:ea typeface="黑体"/>
              <a:cs typeface="黑体"/>
            </a:endParaRPr>
          </a:p>
        </p:txBody>
      </p:sp>
      <p:sp>
        <p:nvSpPr>
          <p:cNvPr id="171031" name="TextBox 22"/>
          <p:cNvSpPr txBox="1">
            <a:spLocks noChangeArrowheads="1"/>
          </p:cNvSpPr>
          <p:nvPr/>
        </p:nvSpPr>
        <p:spPr bwMode="auto">
          <a:xfrm>
            <a:off x="2987675" y="3060700"/>
            <a:ext cx="2339102"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CN" altLang="en-US" sz="2800" b="1" dirty="0">
                <a:solidFill>
                  <a:srgbClr val="000404"/>
                </a:solidFill>
                <a:latin typeface="黑体"/>
                <a:ea typeface="黑体"/>
                <a:cs typeface="黑体"/>
              </a:rPr>
              <a:t>诞生在伯利恒</a:t>
            </a:r>
            <a:endParaRPr lang="en-US" sz="2800" b="1" dirty="0">
              <a:solidFill>
                <a:srgbClr val="000404"/>
              </a:solidFill>
              <a:latin typeface="黑体"/>
              <a:ea typeface="黑体"/>
              <a:cs typeface="黑体"/>
            </a:endParaRPr>
          </a:p>
        </p:txBody>
      </p:sp>
      <p:sp>
        <p:nvSpPr>
          <p:cNvPr id="171032" name="TextBox 23"/>
          <p:cNvSpPr txBox="1">
            <a:spLocks noChangeArrowheads="1"/>
          </p:cNvSpPr>
          <p:nvPr/>
        </p:nvSpPr>
        <p:spPr bwMode="auto">
          <a:xfrm>
            <a:off x="2987675" y="4244975"/>
            <a:ext cx="198002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TW" altLang="en-US" sz="2800" b="1" dirty="0">
                <a:solidFill>
                  <a:srgbClr val="000404"/>
                </a:solidFill>
                <a:latin typeface="黑体"/>
                <a:ea typeface="黑体"/>
                <a:cs typeface="黑体"/>
              </a:rPr>
              <a:t>为门徒洗脚</a:t>
            </a:r>
            <a:endParaRPr lang="en-US" sz="2800" b="1" dirty="0">
              <a:solidFill>
                <a:srgbClr val="000404"/>
              </a:solidFill>
              <a:latin typeface="黑体"/>
              <a:ea typeface="黑体"/>
              <a:cs typeface="黑体"/>
            </a:endParaRPr>
          </a:p>
        </p:txBody>
      </p:sp>
      <p:sp>
        <p:nvSpPr>
          <p:cNvPr id="171033" name="TextBox 24"/>
          <p:cNvSpPr txBox="1">
            <a:spLocks noChangeArrowheads="1"/>
          </p:cNvSpPr>
          <p:nvPr/>
        </p:nvSpPr>
        <p:spPr bwMode="auto">
          <a:xfrm>
            <a:off x="2987675" y="3652838"/>
            <a:ext cx="1620957"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TW" altLang="en-US" sz="2800" b="1" dirty="0">
                <a:solidFill>
                  <a:srgbClr val="000404"/>
                </a:solidFill>
                <a:latin typeface="黑体"/>
                <a:ea typeface="黑体"/>
                <a:cs typeface="黑体"/>
              </a:rPr>
              <a:t>洁净圣殿</a:t>
            </a:r>
            <a:endParaRPr lang="en-US" sz="2800" dirty="0">
              <a:solidFill>
                <a:srgbClr val="000404"/>
              </a:solidFill>
              <a:latin typeface="黑体"/>
              <a:ea typeface="黑体"/>
              <a:cs typeface="黑体"/>
            </a:endParaRPr>
          </a:p>
        </p:txBody>
      </p:sp>
      <p:sp>
        <p:nvSpPr>
          <p:cNvPr id="171034" name="TextBox 25"/>
          <p:cNvSpPr txBox="1">
            <a:spLocks noChangeArrowheads="1"/>
          </p:cNvSpPr>
          <p:nvPr/>
        </p:nvSpPr>
        <p:spPr bwMode="auto">
          <a:xfrm>
            <a:off x="2987675" y="2468563"/>
            <a:ext cx="1620957"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TW" altLang="en-US" sz="2800" b="1" dirty="0">
                <a:solidFill>
                  <a:srgbClr val="000404"/>
                </a:solidFill>
                <a:latin typeface="黑体"/>
                <a:ea typeface="黑体"/>
                <a:cs typeface="黑体"/>
              </a:rPr>
              <a:t>登山宝训</a:t>
            </a:r>
            <a:endParaRPr lang="en-US" sz="2800" b="1" dirty="0">
              <a:solidFill>
                <a:srgbClr val="000404"/>
              </a:solidFill>
              <a:latin typeface="黑体"/>
              <a:ea typeface="黑体"/>
              <a:cs typeface="黑体"/>
            </a:endParaRPr>
          </a:p>
        </p:txBody>
      </p:sp>
      <p:sp>
        <p:nvSpPr>
          <p:cNvPr id="171035" name="TextBox 26"/>
          <p:cNvSpPr txBox="1">
            <a:spLocks noChangeArrowheads="1"/>
          </p:cNvSpPr>
          <p:nvPr/>
        </p:nvSpPr>
        <p:spPr bwMode="auto">
          <a:xfrm>
            <a:off x="2987675" y="1876425"/>
            <a:ext cx="1980029"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zh-TW" altLang="en-US" sz="2800" b="1" dirty="0">
                <a:solidFill>
                  <a:srgbClr val="000404"/>
                </a:solidFill>
                <a:latin typeface="黑体"/>
                <a:ea typeface="黑体"/>
                <a:cs typeface="黑体"/>
              </a:rPr>
              <a:t>敌人的试探</a:t>
            </a:r>
            <a:endParaRPr lang="en-US" sz="2800" b="1" dirty="0">
              <a:solidFill>
                <a:srgbClr val="000404"/>
              </a:solidFill>
              <a:latin typeface="黑体"/>
              <a:ea typeface="黑体"/>
              <a:cs typeface="黑体"/>
            </a:endParaRPr>
          </a:p>
        </p:txBody>
      </p:sp>
      <p:sp>
        <p:nvSpPr>
          <p:cNvPr id="171036" name="TextBox 27"/>
          <p:cNvSpPr txBox="1">
            <a:spLocks noChangeArrowheads="1"/>
          </p:cNvSpPr>
          <p:nvPr/>
        </p:nvSpPr>
        <p:spPr bwMode="auto">
          <a:xfrm>
            <a:off x="250825" y="1006475"/>
            <a:ext cx="2017713" cy="20621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zh-CN" altLang="en-US" sz="3200" b="1" dirty="0">
                <a:solidFill>
                  <a:srgbClr val="000404"/>
                </a:solidFill>
                <a:latin typeface="黑体"/>
                <a:ea typeface="黑体"/>
                <a:cs typeface="黑体"/>
              </a:rPr>
              <a:t>你能将这些事件按次序排列吗</a:t>
            </a:r>
            <a:r>
              <a:rPr lang="en-US" altLang="zh-TW" sz="3200" b="1" dirty="0">
                <a:solidFill>
                  <a:srgbClr val="000404"/>
                </a:solidFill>
                <a:latin typeface="黑体"/>
                <a:ea typeface="黑体"/>
                <a:cs typeface="黑体"/>
              </a:rPr>
              <a:t>?</a:t>
            </a:r>
            <a:endParaRPr lang="en-US" sz="3200" b="1" dirty="0">
              <a:solidFill>
                <a:srgbClr val="000404"/>
              </a:solidFill>
              <a:latin typeface="黑体"/>
              <a:ea typeface="黑体"/>
              <a:cs typeface="黑体"/>
            </a:endParaRPr>
          </a:p>
        </p:txBody>
      </p:sp>
      <p:pic>
        <p:nvPicPr>
          <p:cNvPr id="171037" name="Picture 4"/>
          <p:cNvPicPr>
            <a:picLocks noChangeAspect="1" noChangeArrowheads="1"/>
          </p:cNvPicPr>
          <p:nvPr/>
        </p:nvPicPr>
        <p:blipFill>
          <a:blip r:embed="rId3" cstate="screen">
            <a:clrChange>
              <a:clrFrom>
                <a:srgbClr val="FFFFFF"/>
              </a:clrFrom>
              <a:clrTo>
                <a:srgbClr val="FFFFFF">
                  <a:alpha val="0"/>
                </a:srgbClr>
              </a:clrTo>
            </a:clrChange>
            <a:lum contrast="100000"/>
            <a:extLst>
              <a:ext uri="{28A0092B-C50C-407E-A947-70E740481C1C}">
                <a14:useLocalDpi xmlns:a14="http://schemas.microsoft.com/office/drawing/2010/main" val="0"/>
              </a:ext>
            </a:extLst>
          </a:blip>
          <a:srcRect/>
          <a:stretch>
            <a:fillRect/>
          </a:stretch>
        </p:blipFill>
        <p:spPr bwMode="auto">
          <a:xfrm>
            <a:off x="250825" y="2636838"/>
            <a:ext cx="2003425" cy="445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827110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3" grpId="0"/>
      <p:bldP spid="14" grpId="0"/>
      <p:bldP spid="15" grpId="0"/>
      <p:bldP spid="16" grpId="0"/>
    </p:bldLst>
  </p:timing>
</p:sld>
</file>

<file path=ppt/slides/slide23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415788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827540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975774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44323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513891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468871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2957103148"/>
      </p:ext>
    </p:extLst>
  </p:cSld>
  <p:clrMapOvr>
    <a:masterClrMapping/>
  </p:clrMapOvr>
  <p:transition spd="med"/>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3688356540"/>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26988"/>
            <a:ext cx="9144000" cy="1354138"/>
          </a:xfrm>
          <a:solidFill>
            <a:schemeClr val="tx1"/>
          </a:solidFill>
        </p:spPr>
        <p:txBody>
          <a:bodyPr/>
          <a:lstStyle/>
          <a:p>
            <a:pPr>
              <a:defRPr/>
            </a:pPr>
            <a:r>
              <a:rPr lang="zh-TW" altLang="en-US" sz="3600" b="1">
                <a:solidFill>
                  <a:srgbClr val="FFFFFF"/>
                </a:solidFill>
                <a:latin typeface="KaiTi" pitchFamily="49" charset="-122"/>
                <a:ea typeface="KaiTi" pitchFamily="49" charset="-122"/>
                <a:cs typeface="ＭＳ Ｐゴシック" charset="0"/>
              </a:rPr>
              <a:t>弥赛亚</a:t>
            </a:r>
            <a:r>
              <a:rPr lang="zh-CN" altLang="en-US" sz="3600" b="1">
                <a:solidFill>
                  <a:srgbClr val="FFFFFF"/>
                </a:solidFill>
                <a:latin typeface="KaiTi" pitchFamily="49" charset="-122"/>
                <a:ea typeface="KaiTi" pitchFamily="49" charset="-122"/>
                <a:cs typeface="ＭＳ Ｐゴシック" charset="0"/>
              </a:rPr>
              <a:t>的</a:t>
            </a:r>
            <a:r>
              <a:rPr lang="zh-TW" altLang="en-US" sz="3600" b="1">
                <a:solidFill>
                  <a:srgbClr val="FFFFFF"/>
                </a:solidFill>
                <a:latin typeface="KaiTi" pitchFamily="49" charset="-122"/>
                <a:ea typeface="KaiTi" pitchFamily="49" charset="-122"/>
                <a:cs typeface="ＭＳ Ｐゴシック" charset="0"/>
              </a:rPr>
              <a:t>权柄与权势</a:t>
            </a:r>
            <a:br>
              <a:rPr lang="en-US" altLang="zh-TW" sz="3600" b="1">
                <a:solidFill>
                  <a:srgbClr val="FFFFFF"/>
                </a:solidFill>
                <a:latin typeface="KaiTi" pitchFamily="49" charset="-122"/>
                <a:ea typeface="KaiTi" pitchFamily="49" charset="-122"/>
                <a:cs typeface="ＭＳ Ｐゴシック" charset="0"/>
              </a:rPr>
            </a:br>
            <a:r>
              <a:rPr lang="zh-TW" altLang="en-US" sz="3600" b="1">
                <a:solidFill>
                  <a:srgbClr val="FFFFFF"/>
                </a:solidFill>
                <a:latin typeface="KaiTi" pitchFamily="49" charset="-122"/>
                <a:ea typeface="KaiTi" pitchFamily="49" charset="-122"/>
                <a:cs typeface="ＭＳ Ｐゴシック" charset="0"/>
              </a:rPr>
              <a:t>马</a:t>
            </a:r>
            <a:r>
              <a:rPr lang="zh-CN" altLang="en-US" sz="3600" b="1">
                <a:solidFill>
                  <a:srgbClr val="FFFFFF"/>
                </a:solidFill>
                <a:latin typeface="KaiTi" pitchFamily="49" charset="-122"/>
                <a:ea typeface="KaiTi" pitchFamily="49" charset="-122"/>
                <a:cs typeface="ＭＳ Ｐゴシック" charset="0"/>
              </a:rPr>
              <a:t>太</a:t>
            </a:r>
            <a:r>
              <a:rPr lang="zh-CN" altLang="en-US" sz="3600" b="1" dirty="0">
                <a:solidFill>
                  <a:srgbClr val="FFFFFF"/>
                </a:solidFill>
                <a:latin typeface="KaiTi" pitchFamily="49" charset="-122"/>
                <a:ea typeface="KaiTi" pitchFamily="49" charset="-122"/>
                <a:cs typeface="ＭＳ Ｐゴシック" charset="0"/>
              </a:rPr>
              <a:t>福音</a:t>
            </a:r>
            <a:r>
              <a:rPr lang="en-US" altLang="zh-TW" sz="3600" b="1" dirty="0">
                <a:solidFill>
                  <a:srgbClr val="FFFFFF"/>
                </a:solidFill>
                <a:latin typeface="KaiTi" pitchFamily="49" charset="-122"/>
                <a:ea typeface="KaiTi" pitchFamily="49" charset="-122"/>
                <a:cs typeface="ＭＳ Ｐゴシック" charset="0"/>
              </a:rPr>
              <a:t>8–10</a:t>
            </a:r>
            <a:endParaRPr lang="en-US" sz="3600" b="1" dirty="0">
              <a:latin typeface="KaiTi" pitchFamily="49" charset="-122"/>
              <a:ea typeface="KaiTi" pitchFamily="49" charset="-122"/>
            </a:endParaRPr>
          </a:p>
        </p:txBody>
      </p:sp>
      <p:sp>
        <p:nvSpPr>
          <p:cNvPr id="3" name="Title 1"/>
          <p:cNvSpPr txBox="1">
            <a:spLocks/>
          </p:cNvSpPr>
          <p:nvPr/>
        </p:nvSpPr>
        <p:spPr bwMode="auto">
          <a:xfrm>
            <a:off x="107950" y="1700213"/>
            <a:ext cx="4464050" cy="1584325"/>
          </a:xfrm>
          <a:prstGeom prst="rect">
            <a:avLst/>
          </a:prstGeom>
          <a:solidFill>
            <a:srgbClr val="00009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endParaRPr lang="en-US" altLang="zh-CN" sz="3200" b="1" dirty="0">
              <a:latin typeface="KaiTi" pitchFamily="49" charset="-122"/>
              <a:ea typeface="KaiTi" pitchFamily="49" charset="-122"/>
            </a:endParaRPr>
          </a:p>
          <a:p>
            <a:pPr>
              <a:defRPr/>
            </a:pPr>
            <a:r>
              <a:rPr lang="zh-TW" altLang="en-US" sz="3200" b="1">
                <a:latin typeface="KaiTi" pitchFamily="49" charset="-122"/>
                <a:ea typeface="KaiTi" pitchFamily="49" charset="-122"/>
              </a:rPr>
              <a:t>神迹与门训</a:t>
            </a:r>
            <a:br>
              <a:rPr lang="en-US" altLang="zh-TW" sz="3200" b="1" dirty="0">
                <a:latin typeface="KaiTi" pitchFamily="49" charset="-122"/>
                <a:ea typeface="KaiTi" pitchFamily="49" charset="-122"/>
              </a:rPr>
            </a:br>
            <a:r>
              <a:rPr lang="en-US" altLang="zh-TW" sz="3200" b="1" dirty="0">
                <a:latin typeface="KaiTi" pitchFamily="49" charset="-122"/>
                <a:ea typeface="KaiTi" pitchFamily="49" charset="-122"/>
              </a:rPr>
              <a:t>(8:1–9:34)</a:t>
            </a:r>
          </a:p>
          <a:p>
            <a:pPr>
              <a:defRPr/>
            </a:pPr>
            <a:endParaRPr lang="en-US" sz="3200" b="1" dirty="0"/>
          </a:p>
        </p:txBody>
      </p:sp>
      <p:sp>
        <p:nvSpPr>
          <p:cNvPr id="4" name="Title 1"/>
          <p:cNvSpPr txBox="1">
            <a:spLocks/>
          </p:cNvSpPr>
          <p:nvPr/>
        </p:nvSpPr>
        <p:spPr bwMode="auto">
          <a:xfrm>
            <a:off x="107950" y="3284538"/>
            <a:ext cx="4464050" cy="3429000"/>
          </a:xfrm>
          <a:prstGeom prst="rect">
            <a:avLst/>
          </a:prstGeom>
          <a:solidFill>
            <a:srgbClr val="000090"/>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r>
              <a:rPr lang="zh-TW" altLang="en-US" sz="2400" b="1" dirty="0">
                <a:latin typeface="KaiTi" pitchFamily="49" charset="-122"/>
                <a:ea typeface="KaiTi" pitchFamily="49" charset="-122"/>
              </a:rPr>
              <a:t>  </a:t>
            </a:r>
            <a:endParaRPr lang="en-US" altLang="zh-TW" sz="2400" b="1" dirty="0">
              <a:latin typeface="KaiTi" pitchFamily="49" charset="-122"/>
              <a:ea typeface="KaiTi" pitchFamily="49" charset="-122"/>
            </a:endParaRPr>
          </a:p>
          <a:p>
            <a:pPr algn="l">
              <a:defRPr/>
            </a:pPr>
            <a:r>
              <a:rPr lang="zh-CN" altLang="en-US" sz="2400" b="1">
                <a:latin typeface="KaiTi" pitchFamily="49" charset="-122"/>
                <a:ea typeface="KaiTi" pitchFamily="49" charset="-122"/>
              </a:rPr>
              <a:t>到了晚上，有人带着许多被鬼附的来到耶稣跟前，他只用一句话就把鬼都赶出去，并且治好了一切有病的人。</a:t>
            </a:r>
            <a:br>
              <a:rPr lang="zh-CN" altLang="en-US" sz="2400" b="1">
                <a:latin typeface="KaiTi" pitchFamily="49" charset="-122"/>
                <a:ea typeface="KaiTi" pitchFamily="49" charset="-122"/>
              </a:rPr>
            </a:br>
            <a:r>
              <a:rPr lang="zh-CN" altLang="en-US" sz="2400" b="1">
                <a:latin typeface="KaiTi" pitchFamily="49" charset="-122"/>
                <a:ea typeface="KaiTi" pitchFamily="49" charset="-122"/>
              </a:rPr>
              <a:t>这是要应验先知以赛亚的话，说：他代替我们的软弱，担当我们的疾病。</a:t>
            </a:r>
            <a:r>
              <a:rPr lang="en-US" altLang="zh-TW" sz="2400" b="1">
                <a:latin typeface="KaiTi" pitchFamily="49" charset="-122"/>
                <a:ea typeface="KaiTi" pitchFamily="49" charset="-122"/>
              </a:rPr>
              <a:t>(</a:t>
            </a:r>
            <a:r>
              <a:rPr lang="zh-TW" altLang="en-US" sz="2400" b="1">
                <a:latin typeface="KaiTi" pitchFamily="49" charset="-122"/>
                <a:ea typeface="KaiTi" pitchFamily="49" charset="-122"/>
              </a:rPr>
              <a:t>马</a:t>
            </a:r>
            <a:r>
              <a:rPr lang="zh-CN" altLang="en-US" sz="2400" b="1">
                <a:latin typeface="KaiTi" pitchFamily="49" charset="-122"/>
                <a:ea typeface="KaiTi" pitchFamily="49" charset="-122"/>
              </a:rPr>
              <a:t>太</a:t>
            </a:r>
            <a:r>
              <a:rPr lang="en-US" altLang="zh-TW" sz="2400" b="1" dirty="0">
                <a:latin typeface="KaiTi" pitchFamily="49" charset="-122"/>
                <a:ea typeface="KaiTi" pitchFamily="49" charset="-122"/>
              </a:rPr>
              <a:t>. 8:16-17; cf</a:t>
            </a:r>
            <a:r>
              <a:rPr lang="en-US" altLang="zh-TW" sz="2400" b="1">
                <a:latin typeface="KaiTi" pitchFamily="49" charset="-122"/>
                <a:ea typeface="KaiTi" pitchFamily="49" charset="-122"/>
              </a:rPr>
              <a:t>.</a:t>
            </a:r>
            <a:r>
              <a:rPr lang="zh-TW" altLang="en-US" sz="2400" b="1">
                <a:latin typeface="KaiTi" pitchFamily="49" charset="-122"/>
                <a:ea typeface="KaiTi" pitchFamily="49" charset="-122"/>
              </a:rPr>
              <a:t>赛</a:t>
            </a:r>
            <a:r>
              <a:rPr lang="en-US" altLang="zh-TW" sz="2400" b="1">
                <a:latin typeface="KaiTi" pitchFamily="49" charset="-122"/>
                <a:ea typeface="KaiTi" pitchFamily="49" charset="-122"/>
              </a:rPr>
              <a:t>. 53:4)</a:t>
            </a:r>
            <a:endParaRPr lang="en-US" altLang="zh-TW" sz="2400" b="1" dirty="0">
              <a:latin typeface="KaiTi" pitchFamily="49" charset="-122"/>
              <a:ea typeface="KaiTi" pitchFamily="49" charset="-122"/>
            </a:endParaRPr>
          </a:p>
          <a:p>
            <a:pPr>
              <a:defRPr/>
            </a:pPr>
            <a:endParaRPr lang="en-US" sz="2000" b="1" dirty="0"/>
          </a:p>
        </p:txBody>
      </p:sp>
      <p:sp>
        <p:nvSpPr>
          <p:cNvPr id="5" name="Title 1"/>
          <p:cNvSpPr txBox="1">
            <a:spLocks/>
          </p:cNvSpPr>
          <p:nvPr/>
        </p:nvSpPr>
        <p:spPr bwMode="auto">
          <a:xfrm>
            <a:off x="4573588" y="1728788"/>
            <a:ext cx="4570412" cy="1584325"/>
          </a:xfrm>
          <a:prstGeom prst="rect">
            <a:avLst/>
          </a:prstGeom>
          <a:solidFill>
            <a:schemeClr val="accent5">
              <a:lumMod val="10000"/>
            </a:schemeClr>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defRPr/>
            </a:pPr>
            <a:endParaRPr lang="en-US" altLang="zh-CN" sz="3200" b="1" dirty="0">
              <a:latin typeface="KaiTi" pitchFamily="49" charset="-122"/>
              <a:ea typeface="KaiTi" pitchFamily="49" charset="-122"/>
            </a:endParaRPr>
          </a:p>
          <a:p>
            <a:pPr>
              <a:defRPr/>
            </a:pPr>
            <a:r>
              <a:rPr lang="zh-TW" altLang="en-US" sz="3200" b="1">
                <a:latin typeface="KaiTi" pitchFamily="49" charset="-122"/>
                <a:ea typeface="KaiTi" pitchFamily="49" charset="-122"/>
              </a:rPr>
              <a:t>赐</a:t>
            </a:r>
            <a:r>
              <a:rPr lang="zh-CN" altLang="en-US" sz="3200" b="1">
                <a:latin typeface="KaiTi" pitchFamily="49" charset="-122"/>
                <a:ea typeface="KaiTi" pitchFamily="49" charset="-122"/>
              </a:rPr>
              <a:t>下</a:t>
            </a:r>
            <a:r>
              <a:rPr lang="zh-TW" altLang="en-US" sz="3200" b="1">
                <a:latin typeface="KaiTi" pitchFamily="49" charset="-122"/>
                <a:ea typeface="KaiTi" pitchFamily="49" charset="-122"/>
              </a:rPr>
              <a:t>权</a:t>
            </a:r>
            <a:r>
              <a:rPr lang="zh-CN" altLang="en-US" sz="3200" b="1">
                <a:latin typeface="KaiTi" pitchFamily="49" charset="-122"/>
                <a:ea typeface="KaiTi" pitchFamily="49" charset="-122"/>
              </a:rPr>
              <a:t>柄</a:t>
            </a:r>
            <a:r>
              <a:rPr lang="zh-TW" altLang="en-US" sz="3200" b="1">
                <a:latin typeface="KaiTi" pitchFamily="49" charset="-122"/>
                <a:ea typeface="KaiTi" pitchFamily="49" charset="-122"/>
              </a:rPr>
              <a:t>与门</a:t>
            </a:r>
            <a:r>
              <a:rPr lang="zh-CN" altLang="en-US" sz="3200" b="1">
                <a:latin typeface="KaiTi" pitchFamily="49" charset="-122"/>
                <a:ea typeface="KaiTi" pitchFamily="49" charset="-122"/>
              </a:rPr>
              <a:t>徒</a:t>
            </a:r>
            <a:endParaRPr lang="en-US" altLang="zh-CN" sz="3200" b="1" dirty="0">
              <a:latin typeface="KaiTi" pitchFamily="49" charset="-122"/>
              <a:ea typeface="KaiTi" pitchFamily="49" charset="-122"/>
            </a:endParaRPr>
          </a:p>
          <a:p>
            <a:pPr>
              <a:defRPr/>
            </a:pPr>
            <a:r>
              <a:rPr lang="en-US" altLang="zh-TW" sz="3200" b="1" dirty="0">
                <a:latin typeface="KaiTi" pitchFamily="49" charset="-122"/>
                <a:ea typeface="KaiTi" pitchFamily="49" charset="-122"/>
              </a:rPr>
              <a:t>(</a:t>
            </a:r>
            <a:r>
              <a:rPr lang="en-US" altLang="zh-TW" sz="3200" dirty="0">
                <a:latin typeface="KaiTi" pitchFamily="49" charset="-122"/>
                <a:ea typeface="KaiTi" pitchFamily="49" charset="-122"/>
              </a:rPr>
              <a:t>9:35–10:42)</a:t>
            </a:r>
            <a:endParaRPr lang="en-US" altLang="zh-TW" sz="3200" b="1" dirty="0">
              <a:latin typeface="KaiTi" pitchFamily="49" charset="-122"/>
              <a:ea typeface="KaiTi" pitchFamily="49" charset="-122"/>
            </a:endParaRPr>
          </a:p>
          <a:p>
            <a:pPr>
              <a:defRPr/>
            </a:pPr>
            <a:endParaRPr lang="en-US" sz="3200" b="1" dirty="0"/>
          </a:p>
        </p:txBody>
      </p:sp>
      <p:sp>
        <p:nvSpPr>
          <p:cNvPr id="6" name="Title 1"/>
          <p:cNvSpPr txBox="1">
            <a:spLocks/>
          </p:cNvSpPr>
          <p:nvPr/>
        </p:nvSpPr>
        <p:spPr bwMode="auto">
          <a:xfrm>
            <a:off x="4572001" y="3212976"/>
            <a:ext cx="4572000" cy="3528392"/>
          </a:xfrm>
          <a:prstGeom prst="rect">
            <a:avLst/>
          </a:prstGeom>
          <a:solidFill>
            <a:schemeClr val="accent5">
              <a:lumMod val="10000"/>
            </a:schemeClr>
          </a:solidFill>
          <a:ln>
            <a:noFill/>
          </a:ln>
          <a:extLs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lgn="l">
              <a:defRPr/>
            </a:pPr>
            <a:r>
              <a:rPr lang="zh-TW" altLang="en-US" sz="2800" b="1" dirty="0">
                <a:latin typeface="KaiTi" pitchFamily="49" charset="-122"/>
                <a:ea typeface="KaiTi" pitchFamily="49" charset="-122"/>
              </a:rPr>
              <a:t> </a:t>
            </a:r>
            <a:endParaRPr lang="en-US" sz="2800" b="1" dirty="0">
              <a:latin typeface="KaiTi" pitchFamily="49" charset="-122"/>
              <a:ea typeface="KaiTi" pitchFamily="49" charset="-122"/>
            </a:endParaRPr>
          </a:p>
        </p:txBody>
      </p:sp>
      <p:sp>
        <p:nvSpPr>
          <p:cNvPr id="355334" name="Text Box 3"/>
          <p:cNvSpPr txBox="1">
            <a:spLocks noChangeArrowheads="1"/>
          </p:cNvSpPr>
          <p:nvPr/>
        </p:nvSpPr>
        <p:spPr bwMode="auto">
          <a:xfrm>
            <a:off x="8582025" y="-26988"/>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75</a:t>
            </a:r>
          </a:p>
        </p:txBody>
      </p:sp>
      <p:sp>
        <p:nvSpPr>
          <p:cNvPr id="8" name="矩形 7"/>
          <p:cNvSpPr/>
          <p:nvPr/>
        </p:nvSpPr>
        <p:spPr>
          <a:xfrm>
            <a:off x="4572000" y="3318570"/>
            <a:ext cx="4572000" cy="3970318"/>
          </a:xfrm>
          <a:prstGeom prst="rect">
            <a:avLst/>
          </a:prstGeom>
        </p:spPr>
        <p:txBody>
          <a:bodyPr wrap="square">
            <a:spAutoFit/>
          </a:bodyPr>
          <a:lstStyle/>
          <a:p>
            <a:pPr>
              <a:defRPr/>
            </a:pPr>
            <a:endParaRPr lang="en-US" altLang="zh-TW" sz="2800" b="1" dirty="0">
              <a:solidFill>
                <a:srgbClr val="FFFFFF"/>
              </a:solidFill>
              <a:latin typeface="KaiTi" pitchFamily="49" charset="-122"/>
              <a:ea typeface="KaiTi" pitchFamily="49" charset="-122"/>
            </a:endParaRPr>
          </a:p>
          <a:p>
            <a:pPr>
              <a:defRPr/>
            </a:pPr>
            <a:r>
              <a:rPr lang="zh-CN" altLang="en-US" sz="2800" b="1">
                <a:solidFill>
                  <a:srgbClr val="FFFFFF"/>
                </a:solidFill>
                <a:latin typeface="KaiTi" pitchFamily="49" charset="-122"/>
                <a:ea typeface="KaiTi" pitchFamily="49" charset="-122"/>
              </a:rPr>
              <a:t>耶稣叫了十二个门徒来，给他们权柄，能赶逐污鬼，并医治各样的病症。</a:t>
            </a:r>
            <a:endParaRPr lang="en-US" altLang="zh-TW" sz="2800" b="1" dirty="0">
              <a:solidFill>
                <a:srgbClr val="FFFFFF"/>
              </a:solidFill>
              <a:latin typeface="KaiTi" pitchFamily="49" charset="-122"/>
              <a:ea typeface="KaiTi" pitchFamily="49" charset="-122"/>
            </a:endParaRPr>
          </a:p>
          <a:p>
            <a:pPr>
              <a:defRPr/>
            </a:pPr>
            <a:r>
              <a:rPr lang="zh-TW" altLang="en-US" sz="2800" b="1">
                <a:solidFill>
                  <a:srgbClr val="FFFFFF"/>
                </a:solidFill>
                <a:latin typeface="KaiTi" pitchFamily="49" charset="-122"/>
                <a:ea typeface="KaiTi" pitchFamily="49" charset="-122"/>
              </a:rPr>
              <a:t>             </a:t>
            </a:r>
            <a:r>
              <a:rPr lang="en-US" altLang="zh-TW" sz="2800" b="1">
                <a:solidFill>
                  <a:srgbClr val="FFFFFF"/>
                </a:solidFill>
                <a:latin typeface="KaiTi" pitchFamily="49" charset="-122"/>
                <a:ea typeface="KaiTi" pitchFamily="49" charset="-122"/>
              </a:rPr>
              <a:t>(</a:t>
            </a:r>
            <a:r>
              <a:rPr lang="zh-TW" altLang="en-US" sz="2800" b="1">
                <a:solidFill>
                  <a:srgbClr val="FFFFFF"/>
                </a:solidFill>
                <a:latin typeface="KaiTi" pitchFamily="49" charset="-122"/>
                <a:ea typeface="KaiTi" pitchFamily="49" charset="-122"/>
              </a:rPr>
              <a:t>马太</a:t>
            </a:r>
            <a:r>
              <a:rPr lang="en-US" altLang="zh-TW" sz="2800" b="1">
                <a:solidFill>
                  <a:srgbClr val="FFFFFF"/>
                </a:solidFill>
                <a:latin typeface="KaiTi" pitchFamily="49" charset="-122"/>
                <a:ea typeface="KaiTi" pitchFamily="49" charset="-122"/>
              </a:rPr>
              <a:t>10:1</a:t>
            </a:r>
            <a:r>
              <a:rPr lang="en-US" altLang="zh-TW" sz="2800" b="1" dirty="0">
                <a:solidFill>
                  <a:srgbClr val="FFFFFF"/>
                </a:solidFill>
                <a:latin typeface="KaiTi" pitchFamily="49" charset="-122"/>
                <a:ea typeface="KaiTi" pitchFamily="49" charset="-122"/>
              </a:rPr>
              <a:t>)</a:t>
            </a:r>
          </a:p>
          <a:p>
            <a:pPr>
              <a:defRPr/>
            </a:pPr>
            <a:r>
              <a:rPr lang="zh-TW" altLang="en-US" sz="2800" b="1" dirty="0">
                <a:solidFill>
                  <a:srgbClr val="FFFFFF"/>
                </a:solidFill>
                <a:latin typeface="KaiTi" pitchFamily="49" charset="-122"/>
                <a:ea typeface="KaiTi" pitchFamily="49" charset="-122"/>
              </a:rPr>
              <a:t>    </a:t>
            </a: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a:p>
            <a:pPr>
              <a:defRPr/>
            </a:pPr>
            <a:endParaRPr lang="en-US" altLang="zh-TW" sz="2800" b="1" dirty="0">
              <a:solidFill>
                <a:srgbClr val="FFFFFF"/>
              </a:solidFill>
              <a:latin typeface="KaiTi" pitchFamily="49" charset="-122"/>
              <a:ea typeface="KaiTi" pitchFamily="49" charset="-122"/>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27384"/>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5" y="5097474"/>
            <a:ext cx="8928100" cy="707801"/>
          </a:xfrm>
          <a:prstGeom prst="rect">
            <a:avLst/>
          </a:prstGeom>
          <a:noFill/>
        </p:spPr>
        <p:txBody>
          <a:bodyPr wrap="square" lIns="91303" tIns="45652" rIns="91303" bIns="45652">
            <a:spAutoFit/>
          </a:bodyPr>
          <a:lstStyle/>
          <a:p>
            <a:pPr>
              <a:defRPr/>
            </a:pPr>
            <a:r>
              <a:rPr lang="zh-CN" altLang="en-US" sz="4000" b="1" dirty="0">
                <a:solidFill>
                  <a:srgbClr val="6BCBF4"/>
                </a:solidFill>
                <a:effectLst>
                  <a:glow rad="101600">
                    <a:srgbClr val="000000"/>
                  </a:glow>
                  <a:outerShdw blurRad="50800" dist="38100" dir="2700000" algn="tl" rotWithShape="0">
                    <a:srgbClr val="000000"/>
                  </a:outerShdw>
                </a:effectLst>
              </a:rPr>
              <a:t>耶稣治愈哑巴</a:t>
            </a:r>
            <a:endParaRPr lang="en-US" sz="4000" b="1" dirty="0">
              <a:solidFill>
                <a:srgbClr val="6BCBF4"/>
              </a:solidFill>
              <a:effectLst>
                <a:glow rad="101600">
                  <a:srgbClr val="000000"/>
                </a:glow>
                <a:outerShdw blurRad="50800" dist="38100" dir="2700000" algn="tl" rotWithShape="0">
                  <a:srgbClr val="000000"/>
                </a:outerShdw>
              </a:effectLst>
            </a:endParaRPr>
          </a:p>
        </p:txBody>
      </p:sp>
      <p:sp>
        <p:nvSpPr>
          <p:cNvPr id="4" name="TextBox 3"/>
          <p:cNvSpPr txBox="1"/>
          <p:nvPr/>
        </p:nvSpPr>
        <p:spPr>
          <a:xfrm>
            <a:off x="186989" y="4521409"/>
            <a:ext cx="8928100" cy="584691"/>
          </a:xfrm>
          <a:prstGeom prst="rect">
            <a:avLst/>
          </a:prstGeom>
          <a:noFill/>
        </p:spPr>
        <p:txBody>
          <a:bodyPr wrap="square" lIns="91303" tIns="45652" rIns="91303" bIns="45652">
            <a:spAutoFit/>
          </a:bodyPr>
          <a:lstStyle/>
          <a:p>
            <a:pPr>
              <a:defRPr/>
            </a:pPr>
            <a:r>
              <a:rPr lang="zh-CN" altLang="en-US" sz="3200" b="1" dirty="0">
                <a:solidFill>
                  <a:srgbClr val="FFFFFF"/>
                </a:solidFill>
                <a:effectLst>
                  <a:glow rad="101600">
                    <a:srgbClr val="000000"/>
                  </a:glow>
                  <a:outerShdw blurRad="50800" dist="88900" dir="2700000" algn="tl" rotWithShape="0">
                    <a:srgbClr val="000000"/>
                  </a:outerShdw>
                </a:effectLst>
              </a:rPr>
              <a:t>马太 </a:t>
            </a:r>
            <a:r>
              <a:rPr lang="en-US" sz="3200" b="1" dirty="0">
                <a:solidFill>
                  <a:srgbClr val="FFFFFF"/>
                </a:solidFill>
                <a:effectLst>
                  <a:glow rad="101600">
                    <a:srgbClr val="000000"/>
                  </a:glow>
                  <a:outerShdw blurRad="50800" dist="88900" dir="2700000" algn="tl" rotWithShape="0">
                    <a:srgbClr val="000000"/>
                  </a:outerShdw>
                </a:effectLst>
              </a:rPr>
              <a:t>9:32-34; </a:t>
            </a:r>
            <a:r>
              <a:rPr lang="zh-CN" altLang="en-US" sz="3200" b="1" dirty="0">
                <a:solidFill>
                  <a:srgbClr val="FFFFFF"/>
                </a:solidFill>
                <a:effectLst>
                  <a:glow rad="101600">
                    <a:srgbClr val="000000"/>
                  </a:glow>
                  <a:outerShdw blurRad="50800" dist="88900" dir="2700000" algn="tl" rotWithShape="0">
                    <a:srgbClr val="000000"/>
                  </a:outerShdw>
                </a:effectLst>
              </a:rPr>
              <a:t>路加 </a:t>
            </a:r>
            <a:r>
              <a:rPr lang="en-US" sz="3200" b="1" dirty="0">
                <a:solidFill>
                  <a:srgbClr val="FFFFFF"/>
                </a:solidFill>
                <a:effectLst>
                  <a:glow rad="101600">
                    <a:srgbClr val="000000"/>
                  </a:glow>
                  <a:outerShdw blurRad="50800" dist="88900" dir="2700000" algn="tl" rotWithShape="0">
                    <a:srgbClr val="000000"/>
                  </a:outerShdw>
                </a:effectLst>
              </a:rPr>
              <a:t>11:14-23</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 name="Group 14"/>
          <p:cNvGrpSpPr/>
          <p:nvPr/>
        </p:nvGrpSpPr>
        <p:grpSpPr>
          <a:xfrm>
            <a:off x="251520" y="188640"/>
            <a:ext cx="3312880" cy="1245862"/>
            <a:chOff x="5508104" y="620690"/>
            <a:chExt cx="3312880" cy="1245862"/>
          </a:xfrm>
        </p:grpSpPr>
        <p:grpSp>
          <p:nvGrpSpPr>
            <p:cNvPr id="16" name="Group 15"/>
            <p:cNvGrpSpPr/>
            <p:nvPr/>
          </p:nvGrpSpPr>
          <p:grpSpPr>
            <a:xfrm>
              <a:off x="5508104" y="620690"/>
              <a:ext cx="2376264" cy="1245862"/>
              <a:chOff x="5508104" y="620690"/>
              <a:chExt cx="2376264" cy="1245862"/>
            </a:xfrm>
          </p:grpSpPr>
          <p:pic>
            <p:nvPicPr>
              <p:cNvPr id="18" name="Picture 1" descr="22_John_Baptist_Prison_JPEG_1024.jpg"/>
              <p:cNvPicPr>
                <a:picLocks noChangeAspect="1"/>
              </p:cNvPicPr>
              <p:nvPr/>
            </p:nvPicPr>
            <p:blipFill rotWithShape="1">
              <a:blip r:embed="rId4"/>
              <a:srcRect l="14936" t="9783" r="12087" b="39201"/>
              <a:stretch/>
            </p:blipFill>
            <p:spPr bwMode="auto">
              <a:xfrm>
                <a:off x="5508104" y="620690"/>
                <a:ext cx="2376264" cy="1245862"/>
              </a:xfrm>
              <a:prstGeom prst="rect">
                <a:avLst/>
              </a:prstGeom>
              <a:noFill/>
              <a:ln w="9525">
                <a:noFill/>
                <a:miter lim="800000"/>
                <a:headEnd/>
                <a:tailEnd/>
              </a:ln>
            </p:spPr>
          </p:pic>
          <p:sp>
            <p:nvSpPr>
              <p:cNvPr id="19" name="Rectangle 18"/>
              <p:cNvSpPr/>
              <p:nvPr/>
            </p:nvSpPr>
            <p:spPr>
              <a:xfrm>
                <a:off x="6660232" y="656688"/>
                <a:ext cx="1152128" cy="118813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7" name="TextBox 16"/>
            <p:cNvSpPr txBox="1"/>
            <p:nvPr/>
          </p:nvSpPr>
          <p:spPr>
            <a:xfrm>
              <a:off x="6660232" y="692696"/>
              <a:ext cx="2160752" cy="1148007"/>
            </a:xfrm>
            <a:prstGeom prst="rect">
              <a:avLst/>
            </a:prstGeom>
            <a:noFill/>
          </p:spPr>
          <p:txBody>
            <a:bodyPr wrap="square" rtlCol="0">
              <a:spAutoFit/>
            </a:bodyPr>
            <a:lstStyle/>
            <a:p>
              <a:pPr>
                <a:lnSpc>
                  <a:spcPct val="70000"/>
                </a:lnSpc>
              </a:pPr>
              <a:r>
                <a:rPr lang="en-US" altLang="zh-CN" sz="3600" spc="-250" dirty="0">
                  <a:solidFill>
                    <a:srgbClr val="002060"/>
                  </a:solidFill>
                  <a:latin typeface="Avenir Black"/>
                  <a:cs typeface="Avenir Black"/>
                </a:rPr>
                <a:t>Free</a:t>
              </a:r>
              <a:br>
                <a:rPr lang="en-US" altLang="zh-CN" sz="3200" spc="-250" dirty="0">
                  <a:solidFill>
                    <a:srgbClr val="002060"/>
                  </a:solidFill>
                  <a:latin typeface="Avenir Black"/>
                  <a:cs typeface="Avenir Black"/>
                </a:rPr>
              </a:br>
              <a:r>
                <a:rPr lang="en-US" altLang="zh-CN" sz="3200" spc="-250" dirty="0">
                  <a:solidFill>
                    <a:srgbClr val="36BAD5"/>
                  </a:solidFill>
                  <a:latin typeface="Avenir Black"/>
                  <a:cs typeface="Avenir Black"/>
                </a:rPr>
                <a:t>Bible </a:t>
              </a:r>
              <a:br>
                <a:rPr lang="en-US" altLang="zh-CN" sz="3200" spc="-250" dirty="0">
                  <a:solidFill>
                    <a:srgbClr val="002060"/>
                  </a:solidFill>
                  <a:latin typeface="Avenir Black"/>
                  <a:cs typeface="Avenir Black"/>
                </a:rPr>
              </a:br>
              <a:r>
                <a:rPr lang="en-US" altLang="zh-CN" sz="2800" spc="-250" dirty="0">
                  <a:solidFill>
                    <a:srgbClr val="002060"/>
                  </a:solidFill>
                  <a:latin typeface="Avenir Black"/>
                  <a:cs typeface="Avenir Black"/>
                </a:rPr>
                <a:t>images</a:t>
              </a:r>
              <a:endParaRPr lang="en-GB" sz="4800" spc="-250" dirty="0">
                <a:solidFill>
                  <a:srgbClr val="002060"/>
                </a:solidFill>
                <a:latin typeface="Avenir Black"/>
                <a:cs typeface="Avenir Black"/>
              </a:endParaRPr>
            </a:p>
          </p:txBody>
        </p:sp>
      </p:grpSp>
    </p:spTree>
    <p:extLst>
      <p:ext uri="{BB962C8B-B14F-4D97-AF65-F5344CB8AC3E}">
        <p14:creationId xmlns:p14="http://schemas.microsoft.com/office/powerpoint/2010/main" val="12665180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3" name="Text Box 4"/>
          <p:cNvSpPr txBox="1">
            <a:spLocks noChangeArrowheads="1"/>
          </p:cNvSpPr>
          <p:nvPr/>
        </p:nvSpPr>
        <p:spPr bwMode="auto">
          <a:xfrm>
            <a:off x="84264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48</a:t>
            </a:r>
          </a:p>
        </p:txBody>
      </p:sp>
      <p:grpSp>
        <p:nvGrpSpPr>
          <p:cNvPr id="2" name="Group 5"/>
          <p:cNvGrpSpPr>
            <a:grpSpLocks/>
          </p:cNvGrpSpPr>
          <p:nvPr/>
        </p:nvGrpSpPr>
        <p:grpSpPr bwMode="auto">
          <a:xfrm>
            <a:off x="4716016" y="0"/>
            <a:ext cx="2530476" cy="1323976"/>
            <a:chOff x="333" y="647"/>
            <a:chExt cx="1594" cy="834"/>
          </a:xfrm>
        </p:grpSpPr>
        <p:sp>
          <p:nvSpPr>
            <p:cNvPr id="182278" name="Text Box 6"/>
            <p:cNvSpPr txBox="1">
              <a:spLocks noChangeArrowheads="1"/>
            </p:cNvSpPr>
            <p:nvPr/>
          </p:nvSpPr>
          <p:spPr bwMode="auto">
            <a:xfrm>
              <a:off x="333" y="647"/>
              <a:ext cx="283" cy="834"/>
            </a:xfrm>
            <a:prstGeom prst="rect">
              <a:avLst/>
            </a:prstGeom>
            <a:solidFill>
              <a:schemeClr val="tx2"/>
            </a:solidFill>
            <a:ln w="12700">
              <a:solidFill>
                <a:schemeClr val="bg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Times New Roman" charset="0"/>
                  <a:ea typeface="楷体" charset="0"/>
                  <a:cs typeface="楷体" charset="0"/>
                </a:rPr>
                <a:t>马</a:t>
              </a:r>
              <a:endParaRPr lang="en-US" altLang="zh-TW"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太</a:t>
              </a:r>
              <a:endParaRPr lang="en-US" altLang="zh-CN"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福</a:t>
              </a:r>
              <a:endParaRPr lang="en-US" altLang="zh-CN"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音</a:t>
              </a:r>
            </a:p>
          </p:txBody>
        </p:sp>
        <p:sp>
          <p:nvSpPr>
            <p:cNvPr id="182279" name="Text Box 7"/>
            <p:cNvSpPr txBox="1">
              <a:spLocks noChangeArrowheads="1"/>
            </p:cNvSpPr>
            <p:nvPr/>
          </p:nvSpPr>
          <p:spPr bwMode="auto">
            <a:xfrm>
              <a:off x="741" y="647"/>
              <a:ext cx="279" cy="834"/>
            </a:xfrm>
            <a:prstGeom prst="rect">
              <a:avLst/>
            </a:prstGeom>
            <a:solidFill>
              <a:schemeClr val="tx2"/>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KaiTi" pitchFamily="49" charset="-122"/>
                  <a:ea typeface="KaiTi" pitchFamily="49" charset="-122"/>
                  <a:cs typeface="Arial" charset="0"/>
                </a:rPr>
                <a:t>马</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可</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sz="2000" b="1" dirty="0">
                <a:solidFill>
                  <a:srgbClr val="000000"/>
                </a:solidFill>
                <a:latin typeface="KaiTi" pitchFamily="49" charset="-122"/>
                <a:ea typeface="KaiTi" pitchFamily="49" charset="-122"/>
                <a:cs typeface="Arial" charset="0"/>
              </a:endParaRPr>
            </a:p>
          </p:txBody>
        </p:sp>
        <p:sp>
          <p:nvSpPr>
            <p:cNvPr id="182280" name="Text Box 8"/>
            <p:cNvSpPr txBox="1">
              <a:spLocks noChangeArrowheads="1"/>
            </p:cNvSpPr>
            <p:nvPr/>
          </p:nvSpPr>
          <p:spPr bwMode="auto">
            <a:xfrm>
              <a:off x="1195" y="647"/>
              <a:ext cx="279" cy="834"/>
            </a:xfrm>
            <a:prstGeom prst="rect">
              <a:avLst/>
            </a:prstGeom>
            <a:solidFill>
              <a:schemeClr val="tx2"/>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dirty="0">
                  <a:solidFill>
                    <a:srgbClr val="000000"/>
                  </a:solidFill>
                  <a:latin typeface="KaiTi" pitchFamily="49" charset="-122"/>
                  <a:ea typeface="KaiTi" pitchFamily="49" charset="-122"/>
                  <a:cs typeface="Arial" charset="0"/>
                </a:rPr>
                <a:t>路</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加</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sz="2000" b="1" dirty="0">
                <a:solidFill>
                  <a:srgbClr val="000000"/>
                </a:solidFill>
                <a:latin typeface="KaiTi" pitchFamily="49" charset="-122"/>
                <a:ea typeface="KaiTi" pitchFamily="49" charset="-122"/>
                <a:cs typeface="Arial" charset="0"/>
              </a:endParaRPr>
            </a:p>
          </p:txBody>
        </p:sp>
        <p:sp>
          <p:nvSpPr>
            <p:cNvPr id="182281" name="Text Box 9"/>
            <p:cNvSpPr txBox="1">
              <a:spLocks noChangeArrowheads="1"/>
            </p:cNvSpPr>
            <p:nvPr/>
          </p:nvSpPr>
          <p:spPr bwMode="auto">
            <a:xfrm>
              <a:off x="1648" y="647"/>
              <a:ext cx="279" cy="834"/>
            </a:xfrm>
            <a:prstGeom prst="rect">
              <a:avLst/>
            </a:prstGeom>
            <a:solidFill>
              <a:schemeClr val="tx2"/>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KaiTi" pitchFamily="49" charset="-122"/>
                  <a:ea typeface="KaiTi" pitchFamily="49" charset="-122"/>
                  <a:cs typeface="Arial" charset="0"/>
                </a:rPr>
                <a:t>约</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翰</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sz="2000" b="1" dirty="0">
                <a:solidFill>
                  <a:srgbClr val="000000"/>
                </a:solidFill>
                <a:latin typeface="KaiTi" pitchFamily="49" charset="-122"/>
                <a:ea typeface="KaiTi" pitchFamily="49" charset="-122"/>
                <a:cs typeface="Arial" charset="0"/>
              </a:endParaRPr>
            </a:p>
          </p:txBody>
        </p:sp>
      </p:grpSp>
      <p:sp>
        <p:nvSpPr>
          <p:cNvPr id="66570" name="Rectangle 10"/>
          <p:cNvSpPr>
            <a:spLocks noGrp="1" noChangeArrowheads="1"/>
          </p:cNvSpPr>
          <p:nvPr>
            <p:ph type="title"/>
          </p:nvPr>
        </p:nvSpPr>
        <p:spPr>
          <a:xfrm>
            <a:off x="-180528" y="0"/>
            <a:ext cx="4724400" cy="1066800"/>
          </a:xfrm>
        </p:spPr>
        <p:txBody>
          <a:bodyPr/>
          <a:lstStyle/>
          <a:p>
            <a:pPr eaLnBrk="1" hangingPunct="1">
              <a:defRPr/>
            </a:pPr>
            <a:r>
              <a:rPr lang="en-US" altLang="zh-CN" sz="5400">
                <a:latin typeface="標楷體" pitchFamily="65" charset="-120"/>
                <a:ea typeface="標楷體" pitchFamily="65" charset="-120"/>
                <a:cs typeface="楷体" charset="0"/>
              </a:rPr>
              <a:t>福</a:t>
            </a:r>
            <a:r>
              <a:rPr lang="zh-CN" altLang="en-US" sz="5400">
                <a:latin typeface="標楷體" pitchFamily="65" charset="-120"/>
                <a:ea typeface="標楷體" pitchFamily="65" charset="-120"/>
                <a:cs typeface="楷体" charset="0"/>
              </a:rPr>
              <a:t>音</a:t>
            </a:r>
            <a:r>
              <a:rPr lang="zh-TW" altLang="en-US" sz="5400">
                <a:latin typeface="標楷體" pitchFamily="65" charset="-120"/>
                <a:ea typeface="標楷體" pitchFamily="65" charset="-120"/>
                <a:cs typeface="楷体" charset="0"/>
              </a:rPr>
              <a:t>书</a:t>
            </a:r>
            <a:endParaRPr lang="en-US" sz="5400" dirty="0">
              <a:latin typeface="Arial" charset="0"/>
              <a:ea typeface="ＭＳ Ｐゴシック" charset="0"/>
              <a:cs typeface="Arial" charset="0"/>
            </a:endParaRPr>
          </a:p>
        </p:txBody>
      </p:sp>
      <p:sp>
        <p:nvSpPr>
          <p:cNvPr id="182276" name="Text Box 11"/>
          <p:cNvSpPr txBox="1">
            <a:spLocks noChangeArrowheads="1"/>
          </p:cNvSpPr>
          <p:nvPr/>
        </p:nvSpPr>
        <p:spPr bwMode="auto">
          <a:xfrm>
            <a:off x="836612" y="762000"/>
            <a:ext cx="2727275" cy="10156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tLang="zh-CN" sz="2000" i="1" dirty="0">
              <a:solidFill>
                <a:srgbClr val="B2B2B2"/>
              </a:solidFill>
              <a:ea typeface="SimSun" charset="0"/>
              <a:cs typeface="SimSun" charset="0"/>
            </a:endParaRPr>
          </a:p>
          <a:p>
            <a:pPr eaLnBrk="1" hangingPunct="1"/>
            <a:r>
              <a:rPr lang="zh-TW" altLang="en-US" sz="2000" i="1">
                <a:solidFill>
                  <a:srgbClr val="B2B2B2"/>
                </a:solidFill>
                <a:ea typeface="SimSun" charset="0"/>
                <a:cs typeface="SimSun" charset="0"/>
              </a:rPr>
              <a:t>   </a:t>
            </a:r>
            <a:r>
              <a:rPr lang="en-US" altLang="zh-CN" sz="2000" i="1">
                <a:solidFill>
                  <a:srgbClr val="B2B2B2"/>
                </a:solidFill>
                <a:ea typeface="SimSun" charset="0"/>
                <a:cs typeface="SimSun" charset="0"/>
              </a:rPr>
              <a:t>NIV</a:t>
            </a:r>
            <a:r>
              <a:rPr lang="zh-TW" altLang="en-US" sz="2000" i="1">
                <a:solidFill>
                  <a:srgbClr val="B2B2B2"/>
                </a:solidFill>
                <a:ea typeface="SimSun" charset="0"/>
                <a:cs typeface="SimSun" charset="0"/>
              </a:rPr>
              <a:t> 研读圣经</a:t>
            </a:r>
            <a:r>
              <a:rPr lang="en-US" altLang="zh-CN" sz="2000">
                <a:solidFill>
                  <a:srgbClr val="B2B2B2"/>
                </a:solidFill>
                <a:ea typeface="SimSun" charset="0"/>
                <a:cs typeface="SimSun" charset="0"/>
              </a:rPr>
              <a:t> </a:t>
            </a:r>
            <a:r>
              <a:rPr lang="en-US" altLang="zh-CN" sz="2000" dirty="0">
                <a:solidFill>
                  <a:srgbClr val="B2B2B2"/>
                </a:solidFill>
                <a:ea typeface="SimSun" charset="0"/>
                <a:cs typeface="SimSun" charset="0"/>
              </a:rPr>
              <a:t>1471</a:t>
            </a:r>
          </a:p>
          <a:p>
            <a:pPr eaLnBrk="1" hangingPunct="1"/>
            <a:endParaRPr lang="en-US" sz="2000" dirty="0">
              <a:solidFill>
                <a:srgbClr val="B2B2B2"/>
              </a:solidFill>
              <a:cs typeface="Arial" charset="0"/>
            </a:endParaRPr>
          </a:p>
        </p:txBody>
      </p:sp>
      <p:sp>
        <p:nvSpPr>
          <p:cNvPr id="66572" name="Rectangle 12"/>
          <p:cNvSpPr>
            <a:spLocks noChangeArrowheads="1"/>
          </p:cNvSpPr>
          <p:nvPr/>
        </p:nvSpPr>
        <p:spPr bwMode="auto">
          <a:xfrm>
            <a:off x="0" y="1295400"/>
            <a:ext cx="9144000" cy="5105400"/>
          </a:xfrm>
          <a:prstGeom prst="rect">
            <a:avLst/>
          </a:prstGeom>
          <a:noFill/>
          <a:ln w="9525">
            <a:noFill/>
            <a:miter lim="800000"/>
            <a:headEnd/>
            <a:tailEnd/>
          </a:ln>
          <a:effectLst/>
        </p:spPr>
        <p:txBody>
          <a:bodyPr/>
          <a:lstStyle/>
          <a:p>
            <a:pPr eaLnBrk="1" hangingPunct="1">
              <a:defRPr/>
            </a:pPr>
            <a:endParaRPr lang="en-US" altLang="zh-CN" sz="2800" b="1" dirty="0">
              <a:solidFill>
                <a:srgbClr val="FFFFFF"/>
              </a:solidFill>
              <a:latin typeface="標楷體" pitchFamily="65" charset="-120"/>
              <a:ea typeface="標楷體" pitchFamily="65" charset="-120"/>
            </a:endParaRPr>
          </a:p>
          <a:p>
            <a:pPr eaLnBrk="1" hangingPunct="1">
              <a:buFont typeface="Arial" pitchFamily="34" charset="0"/>
              <a:buChar char="•"/>
              <a:defRPr/>
            </a:pPr>
            <a:r>
              <a:rPr lang="zh-TW" altLang="en-US" sz="2800" b="1" dirty="0">
                <a:solidFill>
                  <a:srgbClr val="FFFFFF"/>
                </a:solidFill>
                <a:latin typeface="標楷體" pitchFamily="65" charset="-120"/>
                <a:ea typeface="標楷體" pitchFamily="65" charset="-120"/>
              </a:rPr>
              <a:t>   </a:t>
            </a:r>
            <a:r>
              <a:rPr lang="en-US" altLang="zh-CN" sz="2800" b="1" dirty="0">
                <a:solidFill>
                  <a:srgbClr val="FFFFFF"/>
                </a:solidFill>
                <a:latin typeface="標楷體" pitchFamily="65" charset="-120"/>
                <a:ea typeface="標楷體" pitchFamily="65" charset="-120"/>
              </a:rPr>
              <a:t>“</a:t>
            </a:r>
            <a:r>
              <a:rPr lang="en-US" altLang="zh-CN" sz="2800" b="1" dirty="0">
                <a:solidFill>
                  <a:srgbClr val="FFFFFF"/>
                </a:solidFill>
                <a:latin typeface="標楷體" pitchFamily="65" charset="-120"/>
                <a:ea typeface="標楷體" pitchFamily="65" charset="-120"/>
                <a:cs typeface="华文细黑" charset="0"/>
              </a:rPr>
              <a:t>福</a:t>
            </a:r>
            <a:r>
              <a:rPr lang="zh-CN" altLang="en-US" sz="2800" b="1" dirty="0">
                <a:solidFill>
                  <a:srgbClr val="FFFFFF"/>
                </a:solidFill>
                <a:latin typeface="標楷體" pitchFamily="65" charset="-120"/>
                <a:ea typeface="標楷體" pitchFamily="65" charset="-120"/>
                <a:cs typeface="宋体" charset="0"/>
              </a:rPr>
              <a:t>音</a:t>
            </a:r>
            <a:r>
              <a:rPr lang="zh-CN" altLang="en-US" sz="2800" b="1">
                <a:solidFill>
                  <a:srgbClr val="FFFFFF"/>
                </a:solidFill>
                <a:latin typeface="標楷體" pitchFamily="65" charset="-120"/>
                <a:ea typeface="標楷體" pitchFamily="65" charset="-120"/>
                <a:cs typeface="宋体" charset="0"/>
              </a:rPr>
              <a:t>”是</a:t>
            </a:r>
            <a:r>
              <a:rPr lang="zh-TW" altLang="en-US" sz="2800" b="1">
                <a:solidFill>
                  <a:srgbClr val="FFFFFF"/>
                </a:solidFill>
                <a:latin typeface="標楷體" pitchFamily="65" charset="-120"/>
                <a:ea typeface="標楷體" pitchFamily="65" charset="-120"/>
                <a:cs typeface="宋体" charset="0"/>
              </a:rPr>
              <a:t>从古老</a:t>
            </a:r>
            <a:r>
              <a:rPr lang="zh-CN" altLang="en-US" sz="2800" b="1">
                <a:solidFill>
                  <a:srgbClr val="FFFFFF"/>
                </a:solidFill>
                <a:latin typeface="標楷體" pitchFamily="65" charset="-120"/>
                <a:ea typeface="標楷體" pitchFamily="65" charset="-120"/>
                <a:cs typeface="宋体" charset="0"/>
              </a:rPr>
              <a:t>英</a:t>
            </a:r>
            <a:r>
              <a:rPr lang="zh-TW" altLang="en-US" sz="2800" b="1">
                <a:solidFill>
                  <a:srgbClr val="FFFFFF"/>
                </a:solidFill>
                <a:latin typeface="標楷體" pitchFamily="65" charset="-120"/>
                <a:ea typeface="標楷體" pitchFamily="65" charset="-120"/>
                <a:cs typeface="宋体" charset="0"/>
              </a:rPr>
              <a:t>语</a:t>
            </a:r>
            <a:r>
              <a:rPr lang="zh-CN" altLang="en-US" sz="2800" b="1">
                <a:solidFill>
                  <a:srgbClr val="FFFFFF"/>
                </a:solidFill>
                <a:latin typeface="標楷體" pitchFamily="65" charset="-120"/>
                <a:ea typeface="標楷體" pitchFamily="65" charset="-120"/>
                <a:cs typeface="宋体" charset="0"/>
              </a:rPr>
              <a:t>“神的</a:t>
            </a:r>
            <a:r>
              <a:rPr lang="zh-TW" altLang="en-US" sz="2800" b="1">
                <a:solidFill>
                  <a:srgbClr val="FFFFFF"/>
                </a:solidFill>
                <a:latin typeface="標楷體" pitchFamily="65" charset="-120"/>
                <a:ea typeface="標楷體" pitchFamily="65" charset="-120"/>
                <a:cs typeface="宋体" charset="0"/>
              </a:rPr>
              <a:t>咒语</a:t>
            </a:r>
            <a:r>
              <a:rPr lang="zh-CN" altLang="en-US" sz="2800" b="1">
                <a:solidFill>
                  <a:srgbClr val="FFFFFF"/>
                </a:solidFill>
                <a:latin typeface="標楷體" pitchFamily="65" charset="-120"/>
                <a:ea typeface="標楷體" pitchFamily="65" charset="-120"/>
                <a:cs typeface="宋体" charset="0"/>
              </a:rPr>
              <a:t>”而</a:t>
            </a:r>
            <a:r>
              <a:rPr lang="zh-TW" altLang="en-US" sz="2800" b="1">
                <a:solidFill>
                  <a:srgbClr val="FFFFFF"/>
                </a:solidFill>
                <a:latin typeface="標楷體" pitchFamily="65" charset="-120"/>
                <a:ea typeface="標楷體" pitchFamily="65" charset="-120"/>
                <a:cs typeface="宋体" charset="0"/>
              </a:rPr>
              <a:t>来</a:t>
            </a:r>
            <a:r>
              <a:rPr lang="zh-CN" altLang="en-US" sz="2800" b="1">
                <a:solidFill>
                  <a:srgbClr val="FFFFFF"/>
                </a:solidFill>
                <a:latin typeface="標楷體" pitchFamily="65" charset="-120"/>
                <a:ea typeface="標楷體" pitchFamily="65" charset="-120"/>
                <a:cs typeface="宋体" charset="0"/>
              </a:rPr>
              <a:t>。</a:t>
            </a:r>
            <a:r>
              <a:rPr lang="en-US" altLang="zh-CN" sz="2800" b="1" dirty="0">
                <a:solidFill>
                  <a:srgbClr val="FFFFFF"/>
                </a:solidFill>
                <a:latin typeface="標楷體" pitchFamily="65" charset="-120"/>
                <a:ea typeface="標楷體" pitchFamily="65" charset="-120"/>
              </a:rPr>
              <a:t>“</a:t>
            </a:r>
            <a:r>
              <a:rPr lang="zh-CN" altLang="en-US" sz="2800" b="1" dirty="0">
                <a:solidFill>
                  <a:srgbClr val="FFFFFF"/>
                </a:solidFill>
                <a:latin typeface="標楷體" pitchFamily="65" charset="-120"/>
                <a:ea typeface="標楷體" pitchFamily="65" charset="-120"/>
                <a:cs typeface="宋体" charset="0"/>
              </a:rPr>
              <a:t> </a:t>
            </a:r>
            <a:endParaRPr lang="en-US" altLang="zh-TW" sz="2800" b="1" dirty="0">
              <a:solidFill>
                <a:srgbClr val="FFFFFF"/>
              </a:solidFill>
              <a:latin typeface="標楷體" pitchFamily="65" charset="-120"/>
              <a:ea typeface="標楷體" pitchFamily="65" charset="-120"/>
              <a:cs typeface="华文细黑" charset="0"/>
            </a:endParaRPr>
          </a:p>
          <a:p>
            <a:pPr eaLnBrk="1" hangingPunct="1">
              <a:defRPr/>
            </a:pPr>
            <a:r>
              <a:rPr lang="zh-TW" altLang="en-US" sz="2800" b="1">
                <a:solidFill>
                  <a:srgbClr val="FFFFFF"/>
                </a:solidFill>
                <a:latin typeface="標楷體" pitchFamily="65" charset="-120"/>
                <a:ea typeface="標楷體" pitchFamily="65" charset="-120"/>
                <a:cs typeface="华文细黑" charset="0"/>
              </a:rPr>
              <a:t>     </a:t>
            </a:r>
            <a:r>
              <a:rPr lang="zh-CN" altLang="en-US" sz="2800" b="1">
                <a:solidFill>
                  <a:srgbClr val="FFFFFF"/>
                </a:solidFill>
                <a:latin typeface="標楷體" pitchFamily="65" charset="-120"/>
                <a:ea typeface="標楷體" pitchFamily="65" charset="-120"/>
                <a:cs typeface="宋体" charset="0"/>
              </a:rPr>
              <a:t>正是</a:t>
            </a:r>
            <a:r>
              <a:rPr lang="zh-TW" altLang="en-US" sz="2800" b="1">
                <a:solidFill>
                  <a:srgbClr val="FFFFFF"/>
                </a:solidFill>
                <a:latin typeface="標楷體" pitchFamily="65" charset="-120"/>
                <a:ea typeface="標楷體" pitchFamily="65" charset="-120"/>
                <a:cs typeface="宋体" charset="0"/>
              </a:rPr>
              <a:t>译</a:t>
            </a:r>
            <a:r>
              <a:rPr lang="zh-CN" altLang="en-US" sz="2800" b="1">
                <a:solidFill>
                  <a:srgbClr val="FFFFFF"/>
                </a:solidFill>
                <a:latin typeface="標楷體" pitchFamily="65" charset="-120"/>
                <a:ea typeface="標楷體" pitchFamily="65" charset="-120"/>
                <a:cs typeface="宋体" charset="0"/>
              </a:rPr>
              <a:t>自</a:t>
            </a:r>
            <a:r>
              <a:rPr lang="zh-TW" altLang="en-US" sz="2800" b="1">
                <a:solidFill>
                  <a:srgbClr val="FFFFFF"/>
                </a:solidFill>
                <a:latin typeface="標楷體" pitchFamily="65" charset="-120"/>
                <a:ea typeface="標楷體" pitchFamily="65" charset="-120"/>
                <a:cs typeface="宋体" charset="0"/>
              </a:rPr>
              <a:t>希腊</a:t>
            </a:r>
            <a:r>
              <a:rPr lang="zh-CN" altLang="en-US" sz="2800" b="1">
                <a:solidFill>
                  <a:srgbClr val="FFFFFF"/>
                </a:solidFill>
                <a:latin typeface="標楷體" pitchFamily="65" charset="-120"/>
                <a:ea typeface="標楷體" pitchFamily="65" charset="-120"/>
                <a:cs typeface="宋体" charset="0"/>
              </a:rPr>
              <a:t>原文</a:t>
            </a:r>
            <a:r>
              <a:rPr lang="en-US" altLang="zh-TW" sz="2800" b="1">
                <a:solidFill>
                  <a:srgbClr val="FFFFFF"/>
                </a:solidFill>
                <a:latin typeface="標楷體" pitchFamily="65" charset="-120"/>
                <a:ea typeface="標楷體" pitchFamily="65" charset="-120"/>
                <a:cs typeface="宋体" charset="0"/>
              </a:rPr>
              <a:t>”</a:t>
            </a:r>
            <a:r>
              <a:rPr lang="zh-TW" altLang="en-US" sz="2800" b="1">
                <a:solidFill>
                  <a:srgbClr val="FFFFFF"/>
                </a:solidFill>
                <a:latin typeface="標楷體" pitchFamily="65" charset="-120"/>
                <a:ea typeface="標楷體" pitchFamily="65" charset="-120"/>
                <a:cs typeface="宋体" charset="0"/>
              </a:rPr>
              <a:t>好消息</a:t>
            </a:r>
            <a:r>
              <a:rPr lang="en-US" altLang="zh-CN" sz="2800" b="1">
                <a:solidFill>
                  <a:srgbClr val="FFFFFF"/>
                </a:solidFill>
                <a:latin typeface="標楷體" pitchFamily="65" charset="-120"/>
                <a:ea typeface="標楷體" pitchFamily="65" charset="-120"/>
              </a:rPr>
              <a:t>(</a:t>
            </a:r>
            <a:r>
              <a:rPr lang="zh-CN" altLang="en-US" sz="2800" b="1" dirty="0">
                <a:solidFill>
                  <a:srgbClr val="FFFFFF"/>
                </a:solidFill>
                <a:latin typeface="標楷體" pitchFamily="65" charset="-120"/>
                <a:ea typeface="標楷體" pitchFamily="65" charset="-120"/>
                <a:cs typeface="宋体" charset="0"/>
              </a:rPr>
              <a:t>福音</a:t>
            </a:r>
            <a:r>
              <a:rPr lang="en-US" altLang="zh-CN" sz="2800" b="1" dirty="0">
                <a:solidFill>
                  <a:srgbClr val="FFFFFF"/>
                </a:solidFill>
                <a:latin typeface="標楷體" pitchFamily="65" charset="-120"/>
                <a:ea typeface="標楷體" pitchFamily="65" charset="-120"/>
              </a:rPr>
              <a:t>)</a:t>
            </a:r>
            <a:r>
              <a:rPr lang="en-US" altLang="zh-TW" sz="2800" b="1" dirty="0">
                <a:solidFill>
                  <a:srgbClr val="FFFFFF"/>
                </a:solidFill>
                <a:latin typeface="標楷體" pitchFamily="65" charset="-120"/>
                <a:ea typeface="標楷體" pitchFamily="65" charset="-120"/>
              </a:rPr>
              <a:t>”</a:t>
            </a:r>
            <a:r>
              <a:rPr lang="en-US" altLang="zh-CN" sz="2800" b="1" dirty="0">
                <a:solidFill>
                  <a:srgbClr val="FFFFFF"/>
                </a:solidFill>
                <a:latin typeface="標楷體" pitchFamily="65" charset="-120"/>
                <a:ea typeface="標楷體" pitchFamily="65" charset="-120"/>
              </a:rPr>
              <a:t> </a:t>
            </a:r>
            <a:r>
              <a:rPr lang="zh-TW" altLang="en-US" sz="2800" b="1" dirty="0">
                <a:solidFill>
                  <a:srgbClr val="FFFFFF"/>
                </a:solidFill>
                <a:latin typeface="標楷體" pitchFamily="65" charset="-120"/>
                <a:ea typeface="標楷體" pitchFamily="65" charset="-120"/>
              </a:rPr>
              <a:t>的意思</a:t>
            </a:r>
            <a:r>
              <a:rPr lang="zh-CN" altLang="en-US" sz="2800" b="1" dirty="0">
                <a:solidFill>
                  <a:srgbClr val="FFFFFF"/>
                </a:solidFill>
                <a:latin typeface="標楷體" pitchFamily="65" charset="-120"/>
                <a:ea typeface="標楷體" pitchFamily="65" charset="-120"/>
                <a:cs typeface="宋体" charset="0"/>
              </a:rPr>
              <a:t>。</a:t>
            </a:r>
            <a:endParaRPr lang="en-US" altLang="zh-CN" sz="2800" b="1" dirty="0">
              <a:solidFill>
                <a:srgbClr val="FFFFFF"/>
              </a:solidFill>
              <a:latin typeface="標楷體" pitchFamily="65" charset="-120"/>
              <a:ea typeface="標楷體" pitchFamily="65" charset="-120"/>
            </a:endParaRPr>
          </a:p>
          <a:p>
            <a:pPr eaLnBrk="1" hangingPunct="1">
              <a:buFont typeface="Arial" pitchFamily="34" charset="0"/>
              <a:buChar char="•"/>
              <a:defRPr/>
            </a:pPr>
            <a:r>
              <a:rPr lang="en-US" altLang="zh-CN" sz="2800" b="1" dirty="0">
                <a:solidFill>
                  <a:srgbClr val="FFFFFF"/>
                </a:solidFill>
                <a:latin typeface="楷体" charset="0"/>
              </a:rPr>
              <a:t> </a:t>
            </a:r>
            <a:r>
              <a:rPr lang="zh-TW" altLang="en-US" sz="2800" b="1" dirty="0">
                <a:solidFill>
                  <a:srgbClr val="FFFFFF"/>
                </a:solidFill>
                <a:latin typeface="楷体" charset="0"/>
              </a:rPr>
              <a:t>   </a:t>
            </a:r>
            <a:r>
              <a:rPr lang="en-US" altLang="zh-CN" sz="2800" b="1" dirty="0">
                <a:solidFill>
                  <a:srgbClr val="FFFFFF"/>
                </a:solidFill>
                <a:latin typeface="標楷體" pitchFamily="65" charset="-120"/>
                <a:ea typeface="標楷體" pitchFamily="65" charset="-120"/>
                <a:cs typeface="华文细黑" charset="0"/>
              </a:rPr>
              <a:t>在</a:t>
            </a:r>
            <a:r>
              <a:rPr lang="zh-CN" altLang="en-US" sz="2800" b="1" dirty="0">
                <a:solidFill>
                  <a:srgbClr val="FFFFFF"/>
                </a:solidFill>
                <a:latin typeface="標楷體" pitchFamily="65" charset="-120"/>
                <a:ea typeface="標楷體" pitchFamily="65" charset="-120"/>
                <a:cs typeface="宋体" charset="0"/>
              </a:rPr>
              <a:t>古代</a:t>
            </a:r>
            <a:r>
              <a:rPr lang="zh-CN" altLang="en-US" sz="2800" b="1">
                <a:solidFill>
                  <a:srgbClr val="FFFFFF"/>
                </a:solidFill>
                <a:latin typeface="標楷體" pitchFamily="65" charset="-120"/>
                <a:ea typeface="標楷體" pitchFamily="65" charset="-120"/>
                <a:cs typeface="宋体" charset="0"/>
              </a:rPr>
              <a:t>王朝的</a:t>
            </a:r>
            <a:r>
              <a:rPr lang="zh-TW" altLang="en-US" sz="2800" b="1">
                <a:solidFill>
                  <a:srgbClr val="FFFFFF"/>
                </a:solidFill>
                <a:latin typeface="標楷體" pitchFamily="65" charset="-120"/>
                <a:ea typeface="標楷體" pitchFamily="65" charset="-120"/>
                <a:cs typeface="宋体" charset="0"/>
              </a:rPr>
              <a:t>时候</a:t>
            </a:r>
            <a:r>
              <a:rPr lang="en-US" altLang="zh-CN" sz="2800" b="1">
                <a:solidFill>
                  <a:srgbClr val="FFFFFF"/>
                </a:solidFill>
                <a:latin typeface="標楷體" pitchFamily="65" charset="-120"/>
                <a:ea typeface="標楷體" pitchFamily="65" charset="-120"/>
              </a:rPr>
              <a:t>,</a:t>
            </a:r>
            <a:r>
              <a:rPr lang="zh-TW" altLang="en-US" sz="2800" b="1">
                <a:solidFill>
                  <a:srgbClr val="FFFFFF"/>
                </a:solidFill>
                <a:latin typeface="標楷體" pitchFamily="65" charset="-120"/>
                <a:ea typeface="標楷體" pitchFamily="65" charset="-120"/>
              </a:rPr>
              <a:t>这</a:t>
            </a:r>
            <a:r>
              <a:rPr lang="zh-CN" altLang="en-US" sz="2800" b="1">
                <a:solidFill>
                  <a:srgbClr val="FFFFFF"/>
                </a:solidFill>
                <a:latin typeface="標楷體" pitchFamily="65" charset="-120"/>
                <a:ea typeface="標楷體" pitchFamily="65" charset="-120"/>
                <a:cs typeface="宋体" charset="0"/>
              </a:rPr>
              <a:t>是向整</a:t>
            </a:r>
            <a:r>
              <a:rPr lang="zh-TW" altLang="en-US" sz="2800" b="1">
                <a:solidFill>
                  <a:srgbClr val="FFFFFF"/>
                </a:solidFill>
                <a:latin typeface="標楷體" pitchFamily="65" charset="-120"/>
                <a:ea typeface="標楷體" pitchFamily="65" charset="-120"/>
                <a:cs typeface="宋体" charset="0"/>
              </a:rPr>
              <a:t>个</a:t>
            </a:r>
            <a:r>
              <a:rPr lang="zh-CN" altLang="en-US" sz="2800" b="1">
                <a:solidFill>
                  <a:srgbClr val="FFFFFF"/>
                </a:solidFill>
                <a:latin typeface="標楷體" pitchFamily="65" charset="-120"/>
                <a:ea typeface="標楷體" pitchFamily="65" charset="-120"/>
                <a:cs typeface="宋体" charset="0"/>
              </a:rPr>
              <a:t>城市宣告</a:t>
            </a:r>
            <a:r>
              <a:rPr lang="zh-TW" altLang="en-US" sz="2800" b="1">
                <a:solidFill>
                  <a:srgbClr val="FFFFFF"/>
                </a:solidFill>
                <a:latin typeface="標楷體" pitchFamily="65" charset="-120"/>
                <a:ea typeface="標楷體" pitchFamily="65" charset="-120"/>
                <a:cs typeface="宋体" charset="0"/>
              </a:rPr>
              <a:t>国</a:t>
            </a:r>
            <a:r>
              <a:rPr lang="zh-CN" altLang="en-US" sz="2800" b="1">
                <a:solidFill>
                  <a:srgbClr val="FFFFFF"/>
                </a:solidFill>
                <a:latin typeface="標楷體" pitchFamily="65" charset="-120"/>
                <a:ea typeface="標楷體" pitchFamily="65" charset="-120"/>
                <a:cs typeface="宋体" charset="0"/>
              </a:rPr>
              <a:t>王</a:t>
            </a:r>
            <a:r>
              <a:rPr lang="zh-CN" altLang="en-US" sz="2800" b="1" dirty="0">
                <a:solidFill>
                  <a:srgbClr val="FFFFFF"/>
                </a:solidFill>
                <a:latin typeface="標楷體" pitchFamily="65" charset="-120"/>
                <a:ea typeface="標楷體" pitchFamily="65" charset="-120"/>
                <a:cs typeface="宋体" charset="0"/>
              </a:rPr>
              <a:t>生日</a:t>
            </a:r>
          </a:p>
          <a:p>
            <a:pPr eaLnBrk="1" hangingPunct="1">
              <a:buFont typeface="Wingdings" charset="0"/>
              <a:buNone/>
              <a:defRPr/>
            </a:pPr>
            <a:r>
              <a:rPr lang="zh-CN" altLang="en-US" sz="2800" b="1" dirty="0">
                <a:solidFill>
                  <a:srgbClr val="FFFFFF"/>
                </a:solidFill>
                <a:latin typeface="標楷體" pitchFamily="65" charset="-120"/>
                <a:ea typeface="標楷體" pitchFamily="65" charset="-120"/>
                <a:cs typeface="宋体" charset="0"/>
              </a:rPr>
              <a:t>   </a:t>
            </a:r>
            <a:r>
              <a:rPr lang="zh-TW" altLang="en-US" sz="2800" b="1" dirty="0">
                <a:solidFill>
                  <a:srgbClr val="FFFFFF"/>
                </a:solidFill>
                <a:latin typeface="標楷體" pitchFamily="65" charset="-120"/>
                <a:ea typeface="標楷體" pitchFamily="65" charset="-120"/>
                <a:cs typeface="宋体" charset="0"/>
              </a:rPr>
              <a:t>  </a:t>
            </a:r>
            <a:r>
              <a:rPr lang="zh-CN" altLang="en-US" sz="2800" b="1">
                <a:solidFill>
                  <a:srgbClr val="FFFFFF"/>
                </a:solidFill>
                <a:latin typeface="標楷體" pitchFamily="65" charset="-120"/>
                <a:ea typeface="標楷體" pitchFamily="65" charset="-120"/>
                <a:cs typeface="宋体" charset="0"/>
              </a:rPr>
              <a:t>的 “</a:t>
            </a:r>
            <a:r>
              <a:rPr lang="zh-TW" altLang="en-US" sz="2800" b="1">
                <a:solidFill>
                  <a:srgbClr val="FFFFFF"/>
                </a:solidFill>
                <a:latin typeface="標楷體" pitchFamily="65" charset="-120"/>
                <a:ea typeface="標楷體" pitchFamily="65" charset="-120"/>
                <a:cs typeface="宋体" charset="0"/>
              </a:rPr>
              <a:t>欢</a:t>
            </a:r>
            <a:r>
              <a:rPr lang="zh-CN" altLang="en-US" sz="2800" b="1">
                <a:solidFill>
                  <a:srgbClr val="FFFFFF"/>
                </a:solidFill>
                <a:latin typeface="標楷體" pitchFamily="65" charset="-120"/>
                <a:ea typeface="標楷體" pitchFamily="65" charset="-120"/>
                <a:cs typeface="宋体" charset="0"/>
              </a:rPr>
              <a:t>喜</a:t>
            </a:r>
            <a:r>
              <a:rPr lang="zh-CN" altLang="en-US" sz="2800" b="1" dirty="0">
                <a:solidFill>
                  <a:srgbClr val="FFFFFF"/>
                </a:solidFill>
                <a:latin typeface="標楷體" pitchFamily="65" charset="-120"/>
                <a:ea typeface="標楷體" pitchFamily="65" charset="-120"/>
                <a:cs typeface="宋体" charset="0"/>
              </a:rPr>
              <a:t>信息”</a:t>
            </a:r>
            <a:r>
              <a:rPr lang="en-US" altLang="zh-CN" sz="1800" b="1" dirty="0">
                <a:solidFill>
                  <a:srgbClr val="FFFFFF"/>
                </a:solidFill>
                <a:latin typeface="標楷體" pitchFamily="65" charset="-120"/>
                <a:ea typeface="標楷體" pitchFamily="65" charset="-120"/>
                <a:cs typeface="华文细黑" charset="0"/>
              </a:rPr>
              <a:t>。</a:t>
            </a:r>
            <a:r>
              <a:rPr lang="zh-CN" altLang="en-US" sz="2800" b="1" dirty="0">
                <a:solidFill>
                  <a:srgbClr val="FFFFFF"/>
                </a:solidFill>
                <a:latin typeface="楷体" charset="0"/>
                <a:ea typeface="宋体" charset="0"/>
                <a:cs typeface="宋体" charset="0"/>
              </a:rPr>
              <a:t> </a:t>
            </a:r>
            <a:endParaRPr lang="en-US" altLang="zh-CN" sz="2800" b="1" dirty="0">
              <a:solidFill>
                <a:srgbClr val="FFFFFF"/>
              </a:solidFill>
              <a:latin typeface="楷体" charset="0"/>
            </a:endParaRPr>
          </a:p>
          <a:p>
            <a:pPr eaLnBrk="1" hangingPunct="1">
              <a:buFont typeface="Arial" pitchFamily="34" charset="0"/>
              <a:buChar char="•"/>
              <a:defRPr/>
            </a:pPr>
            <a:r>
              <a:rPr lang="zh-TW" altLang="en-US" sz="2800" b="1" dirty="0">
                <a:solidFill>
                  <a:srgbClr val="FFFFFF"/>
                </a:solidFill>
                <a:latin typeface="標楷體" pitchFamily="65" charset="-120"/>
                <a:ea typeface="標楷體" pitchFamily="65" charset="-120"/>
                <a:cs typeface="华文细黑" charset="0"/>
              </a:rPr>
              <a:t>    </a:t>
            </a:r>
            <a:r>
              <a:rPr lang="en-US" altLang="zh-CN" sz="2800" b="1">
                <a:solidFill>
                  <a:srgbClr val="FFFFFF"/>
                </a:solidFill>
                <a:latin typeface="標楷體" pitchFamily="65" charset="-120"/>
                <a:ea typeface="標楷體" pitchFamily="65" charset="-120"/>
                <a:cs typeface="华文细黑" charset="0"/>
              </a:rPr>
              <a:t>在</a:t>
            </a:r>
            <a:r>
              <a:rPr lang="zh-CN" altLang="en-US" sz="2800" b="1">
                <a:solidFill>
                  <a:srgbClr val="FFFFFF"/>
                </a:solidFill>
                <a:latin typeface="標楷體" pitchFamily="65" charset="-120"/>
                <a:ea typeface="標楷體" pitchFamily="65" charset="-120"/>
                <a:cs typeface="宋体" charset="0"/>
              </a:rPr>
              <a:t>新</a:t>
            </a:r>
            <a:r>
              <a:rPr lang="zh-TW" altLang="en-US" sz="2800" b="1">
                <a:solidFill>
                  <a:srgbClr val="FFFFFF"/>
                </a:solidFill>
                <a:latin typeface="標楷體" pitchFamily="65" charset="-120"/>
                <a:ea typeface="標楷體" pitchFamily="65" charset="-120"/>
                <a:cs typeface="宋体" charset="0"/>
              </a:rPr>
              <a:t>约圣经</a:t>
            </a:r>
            <a:r>
              <a:rPr lang="zh-CN" altLang="en-US" sz="2800" b="1">
                <a:solidFill>
                  <a:srgbClr val="FFFFFF"/>
                </a:solidFill>
                <a:latin typeface="標楷體" pitchFamily="65" charset="-120"/>
                <a:ea typeface="標楷體" pitchFamily="65" charset="-120"/>
                <a:cs typeface="宋体" charset="0"/>
              </a:rPr>
              <a:t>也</a:t>
            </a:r>
            <a:r>
              <a:rPr lang="zh-TW" altLang="en-US" sz="2800" b="1" dirty="0">
                <a:solidFill>
                  <a:srgbClr val="FFFFFF"/>
                </a:solidFill>
                <a:latin typeface="標楷體" pitchFamily="65" charset="-120"/>
                <a:ea typeface="標楷體" pitchFamily="65" charset="-120"/>
                <a:cs typeface="宋体" charset="0"/>
              </a:rPr>
              <a:t>含有相同的意思</a:t>
            </a:r>
            <a:r>
              <a:rPr lang="en-US" altLang="zh-CN" sz="1800" b="1" dirty="0">
                <a:solidFill>
                  <a:srgbClr val="FFFFFF"/>
                </a:solidFill>
                <a:latin typeface="標楷體" pitchFamily="65" charset="-120"/>
                <a:ea typeface="標楷體" pitchFamily="65" charset="-120"/>
                <a:cs typeface="华文细黑" charset="0"/>
              </a:rPr>
              <a:t>。</a:t>
            </a:r>
            <a:r>
              <a:rPr lang="zh-CN" altLang="en-US" sz="2800" b="1" dirty="0">
                <a:solidFill>
                  <a:srgbClr val="FFFFFF"/>
                </a:solidFill>
                <a:latin typeface="標楷體" pitchFamily="65" charset="-120"/>
                <a:ea typeface="標楷體" pitchFamily="65" charset="-120"/>
                <a:cs typeface="宋体" charset="0"/>
              </a:rPr>
              <a:t> </a:t>
            </a:r>
            <a:r>
              <a:rPr lang="en-US" altLang="zh-CN" sz="2800" b="1" dirty="0">
                <a:solidFill>
                  <a:srgbClr val="FFFFFF"/>
                </a:solidFill>
                <a:latin typeface="標楷體" pitchFamily="65" charset="-120"/>
                <a:ea typeface="標楷體" pitchFamily="65" charset="-120"/>
                <a:cs typeface="华文细黑" charset="0"/>
              </a:rPr>
              <a:t>四</a:t>
            </a:r>
            <a:r>
              <a:rPr lang="zh-CN" altLang="en-US" sz="2800" b="1" dirty="0">
                <a:solidFill>
                  <a:srgbClr val="FFFFFF"/>
                </a:solidFill>
                <a:latin typeface="標楷體" pitchFamily="65" charset="-120"/>
                <a:ea typeface="標楷體" pitchFamily="65" charset="-120"/>
                <a:cs typeface="宋体" charset="0"/>
              </a:rPr>
              <a:t>福音</a:t>
            </a:r>
            <a:r>
              <a:rPr lang="zh-TW" altLang="en-US" sz="2800" b="1">
                <a:solidFill>
                  <a:srgbClr val="FFFFFF"/>
                </a:solidFill>
                <a:latin typeface="標楷體" pitchFamily="65" charset="-120"/>
                <a:ea typeface="標楷體" pitchFamily="65" charset="-120"/>
                <a:cs typeface="宋体" charset="0"/>
              </a:rPr>
              <a:t>中</a:t>
            </a:r>
            <a:r>
              <a:rPr lang="zh-CN" altLang="en-US" sz="2800" b="1">
                <a:solidFill>
                  <a:srgbClr val="FFFFFF"/>
                </a:solidFill>
                <a:latin typeface="標楷體" pitchFamily="65" charset="-120"/>
                <a:ea typeface="標楷體" pitchFamily="65" charset="-120"/>
                <a:cs typeface="宋体" charset="0"/>
              </a:rPr>
              <a:t>也</a:t>
            </a:r>
            <a:r>
              <a:rPr lang="zh-TW" altLang="en-US" sz="2800" b="1">
                <a:solidFill>
                  <a:srgbClr val="FFFFFF"/>
                </a:solidFill>
                <a:latin typeface="標楷體" pitchFamily="65" charset="-120"/>
                <a:ea typeface="標楷體" pitchFamily="65" charset="-120"/>
                <a:cs typeface="宋体" charset="0"/>
              </a:rPr>
              <a:t>这样</a:t>
            </a:r>
            <a:r>
              <a:rPr lang="zh-CN" altLang="en-US" sz="2800" b="1">
                <a:solidFill>
                  <a:srgbClr val="FFFFFF"/>
                </a:solidFill>
                <a:latin typeface="標楷體" pitchFamily="65" charset="-120"/>
                <a:ea typeface="標楷體" pitchFamily="65" charset="-120"/>
                <a:cs typeface="宋体" charset="0"/>
              </a:rPr>
              <a:t>宣</a:t>
            </a:r>
            <a:endParaRPr lang="en-US" altLang="zh-CN" sz="2800" b="1" dirty="0">
              <a:solidFill>
                <a:srgbClr val="FFFFFF"/>
              </a:solidFill>
              <a:latin typeface="標楷體" pitchFamily="65" charset="-120"/>
              <a:ea typeface="標楷體" pitchFamily="65" charset="-120"/>
              <a:cs typeface="宋体" charset="0"/>
            </a:endParaRPr>
          </a:p>
          <a:p>
            <a:pPr eaLnBrk="1" hangingPunct="1">
              <a:defRPr/>
            </a:pPr>
            <a:r>
              <a:rPr lang="zh-TW" altLang="en-US" sz="2800" b="1" dirty="0">
                <a:solidFill>
                  <a:srgbClr val="FFFFFF"/>
                </a:solidFill>
                <a:latin typeface="標楷體" pitchFamily="65" charset="-120"/>
                <a:ea typeface="標楷體" pitchFamily="65" charset="-120"/>
                <a:cs typeface="宋体" charset="0"/>
              </a:rPr>
              <a:t>     </a:t>
            </a:r>
            <a:r>
              <a:rPr lang="zh-CN" altLang="en-US" sz="2800" b="1" dirty="0">
                <a:solidFill>
                  <a:srgbClr val="FFFFFF"/>
                </a:solidFill>
                <a:latin typeface="標楷體" pitchFamily="65" charset="-120"/>
                <a:ea typeface="標楷體" pitchFamily="65" charset="-120"/>
                <a:cs typeface="宋体" charset="0"/>
              </a:rPr>
              <a:t>告耶稣的好消息</a:t>
            </a:r>
            <a:r>
              <a:rPr lang="en-US" altLang="zh-CN" sz="1800" b="1" dirty="0">
                <a:solidFill>
                  <a:srgbClr val="FFFFFF"/>
                </a:solidFill>
                <a:latin typeface="標楷體" pitchFamily="65" charset="-120"/>
                <a:ea typeface="標楷體" pitchFamily="65" charset="-120"/>
                <a:cs typeface="华文细黑" charset="0"/>
              </a:rPr>
              <a:t>。</a:t>
            </a:r>
            <a:r>
              <a:rPr lang="zh-CN" altLang="en-US" sz="2800" b="1" dirty="0">
                <a:solidFill>
                  <a:srgbClr val="FFFFFF"/>
                </a:solidFill>
                <a:latin typeface="標楷體" pitchFamily="65" charset="-120"/>
                <a:ea typeface="標楷體" pitchFamily="65" charset="-120"/>
                <a:cs typeface="宋体" charset="0"/>
              </a:rPr>
              <a:t> </a:t>
            </a:r>
            <a:endParaRPr lang="en-US" altLang="zh-CN" sz="2800" b="1" dirty="0">
              <a:solidFill>
                <a:srgbClr val="FFFFFF"/>
              </a:solidFill>
              <a:latin typeface="標楷體" pitchFamily="65" charset="-120"/>
              <a:ea typeface="標楷體" pitchFamily="65" charset="-120"/>
              <a:cs typeface="宋体" charset="0"/>
            </a:endParaRPr>
          </a:p>
          <a:p>
            <a:pPr eaLnBrk="1" hangingPunct="1">
              <a:buFont typeface="Arial" pitchFamily="34" charset="0"/>
              <a:buChar char="•"/>
              <a:defRPr/>
            </a:pPr>
            <a:r>
              <a:rPr lang="zh-TW" altLang="en-US" sz="2800" b="1" dirty="0">
                <a:solidFill>
                  <a:srgbClr val="FFFFFF"/>
                </a:solidFill>
                <a:latin typeface="標楷體" pitchFamily="65" charset="-120"/>
                <a:ea typeface="標楷體" pitchFamily="65" charset="-120"/>
                <a:cs typeface="华文细黑" charset="0"/>
              </a:rPr>
              <a:t>    </a:t>
            </a:r>
            <a:r>
              <a:rPr lang="zh-TW" altLang="en-US" sz="2800" b="1">
                <a:solidFill>
                  <a:srgbClr val="FFFFFF"/>
                </a:solidFill>
                <a:latin typeface="標楷體" pitchFamily="65" charset="-120"/>
                <a:ea typeface="標楷體" pitchFamily="65" charset="-120"/>
                <a:cs typeface="华文细黑" charset="0"/>
              </a:rPr>
              <a:t>古</a:t>
            </a:r>
            <a:r>
              <a:rPr lang="zh-CN" altLang="en-US" sz="2800" b="1">
                <a:solidFill>
                  <a:srgbClr val="FFFFFF"/>
                </a:solidFill>
                <a:latin typeface="標楷體" pitchFamily="65" charset="-120"/>
                <a:ea typeface="標楷體" pitchFamily="65" charset="-120"/>
                <a:cs typeface="宋体" charset="0"/>
              </a:rPr>
              <a:t>代有</a:t>
            </a:r>
            <a:r>
              <a:rPr lang="zh-TW" altLang="en-US" sz="2800" b="1">
                <a:solidFill>
                  <a:srgbClr val="FFFFFF"/>
                </a:solidFill>
                <a:latin typeface="標楷體" pitchFamily="65" charset="-120"/>
                <a:ea typeface="標楷體" pitchFamily="65" charset="-120"/>
                <a:cs typeface="宋体" charset="0"/>
              </a:rPr>
              <a:t>历史</a:t>
            </a:r>
            <a:r>
              <a:rPr lang="en-US" altLang="zh-CN" sz="2800" b="1">
                <a:solidFill>
                  <a:srgbClr val="FFFFFF"/>
                </a:solidFill>
                <a:latin typeface="標楷體" pitchFamily="65" charset="-120"/>
                <a:ea typeface="標楷體" pitchFamily="65" charset="-120"/>
              </a:rPr>
              <a:t>,</a:t>
            </a:r>
            <a:r>
              <a:rPr lang="zh-TW" altLang="en-US" sz="2800" b="1">
                <a:solidFill>
                  <a:srgbClr val="FFFFFF"/>
                </a:solidFill>
                <a:latin typeface="標楷體" pitchFamily="65" charset="-120"/>
                <a:ea typeface="標楷體" pitchFamily="65" charset="-120"/>
              </a:rPr>
              <a:t>诗句</a:t>
            </a:r>
            <a:r>
              <a:rPr lang="en-US" altLang="zh-CN" sz="2800" b="1">
                <a:solidFill>
                  <a:srgbClr val="FFFFFF"/>
                </a:solidFill>
                <a:latin typeface="標楷體" pitchFamily="65" charset="-120"/>
                <a:ea typeface="標楷體" pitchFamily="65" charset="-120"/>
              </a:rPr>
              <a:t>,</a:t>
            </a:r>
            <a:r>
              <a:rPr lang="zh-TW" altLang="en-US" sz="2800" b="1">
                <a:solidFill>
                  <a:srgbClr val="FFFFFF"/>
                </a:solidFill>
                <a:latin typeface="標楷體" pitchFamily="65" charset="-120"/>
                <a:ea typeface="標楷體" pitchFamily="65" charset="-120"/>
              </a:rPr>
              <a:t>预</a:t>
            </a:r>
            <a:r>
              <a:rPr lang="zh-CN" altLang="en-US" sz="2800" b="1">
                <a:solidFill>
                  <a:srgbClr val="FFFFFF"/>
                </a:solidFill>
                <a:latin typeface="標楷體" pitchFamily="65" charset="-120"/>
                <a:ea typeface="標楷體" pitchFamily="65" charset="-120"/>
                <a:cs typeface="宋体" charset="0"/>
              </a:rPr>
              <a:t>言和</a:t>
            </a:r>
            <a:r>
              <a:rPr lang="zh-TW" altLang="en-US" sz="2800" b="1">
                <a:solidFill>
                  <a:srgbClr val="FFFFFF"/>
                </a:solidFill>
                <a:latin typeface="標楷體" pitchFamily="65" charset="-120"/>
                <a:ea typeface="標楷體" pitchFamily="65" charset="-120"/>
                <a:cs typeface="宋体" charset="0"/>
              </a:rPr>
              <a:t>书信的记载</a:t>
            </a:r>
            <a:r>
              <a:rPr lang="en-US" altLang="zh-TW" sz="2800" b="1">
                <a:solidFill>
                  <a:srgbClr val="FFFFFF"/>
                </a:solidFill>
                <a:latin typeface="標楷體" pitchFamily="65" charset="-120"/>
                <a:ea typeface="標楷體" pitchFamily="65" charset="-120"/>
                <a:cs typeface="宋体" charset="0"/>
              </a:rPr>
              <a:t>,</a:t>
            </a:r>
            <a:r>
              <a:rPr lang="zh-TW" altLang="en-US" sz="2800" b="1">
                <a:solidFill>
                  <a:srgbClr val="FFFFFF"/>
                </a:solidFill>
                <a:latin typeface="標楷體" pitchFamily="65" charset="-120"/>
                <a:ea typeface="標楷體" pitchFamily="65" charset="-120"/>
                <a:cs typeface="宋体" charset="0"/>
              </a:rPr>
              <a:t> </a:t>
            </a:r>
            <a:r>
              <a:rPr lang="zh-TW" altLang="en-US" sz="2800" b="1" dirty="0">
                <a:solidFill>
                  <a:srgbClr val="FFFFFF"/>
                </a:solidFill>
                <a:latin typeface="標楷體" pitchFamily="65" charset="-120"/>
                <a:ea typeface="標楷體" pitchFamily="65" charset="-120"/>
                <a:cs typeface="宋体" charset="0"/>
              </a:rPr>
              <a:t>但</a:t>
            </a:r>
            <a:r>
              <a:rPr lang="en-US" altLang="zh-CN" sz="2800" b="1" dirty="0">
                <a:solidFill>
                  <a:srgbClr val="FFFFFF"/>
                </a:solidFill>
                <a:latin typeface="標楷體" pitchFamily="65" charset="-120"/>
                <a:ea typeface="標楷體" pitchFamily="65" charset="-120"/>
              </a:rPr>
              <a:t>”</a:t>
            </a:r>
            <a:r>
              <a:rPr lang="zh-CN" altLang="en-US" sz="2800" b="1" dirty="0">
                <a:solidFill>
                  <a:srgbClr val="FFFFFF"/>
                </a:solidFill>
                <a:latin typeface="標楷體" pitchFamily="65" charset="-120"/>
                <a:ea typeface="標楷體" pitchFamily="65" charset="-120"/>
                <a:cs typeface="宋体" charset="0"/>
              </a:rPr>
              <a:t>福音</a:t>
            </a:r>
            <a:r>
              <a:rPr lang="en-US" altLang="zh-CN" sz="2800" b="1" dirty="0">
                <a:solidFill>
                  <a:srgbClr val="FFFFFF"/>
                </a:solidFill>
                <a:latin typeface="標楷體" pitchFamily="65" charset="-120"/>
                <a:ea typeface="標楷體" pitchFamily="65" charset="-120"/>
              </a:rPr>
              <a:t>”</a:t>
            </a:r>
          </a:p>
          <a:p>
            <a:pPr eaLnBrk="1" hangingPunct="1">
              <a:defRPr/>
            </a:pPr>
            <a:r>
              <a:rPr lang="zh-CN" altLang="en-US" sz="2800" b="1">
                <a:solidFill>
                  <a:srgbClr val="FFFFFF"/>
                </a:solidFill>
                <a:latin typeface="標楷體" pitchFamily="65" charset="-120"/>
                <a:ea typeface="標楷體" pitchFamily="65" charset="-120"/>
              </a:rPr>
              <a:t>     对他们来说却是</a:t>
            </a:r>
            <a:r>
              <a:rPr lang="zh-CN" altLang="en-US" sz="2800" b="1">
                <a:solidFill>
                  <a:srgbClr val="FFFFFF"/>
                </a:solidFill>
                <a:latin typeface="標楷體" pitchFamily="65" charset="-120"/>
                <a:ea typeface="標楷體" pitchFamily="65" charset="-120"/>
                <a:cs typeface="宋体" charset="0"/>
              </a:rPr>
              <a:t>陌生</a:t>
            </a:r>
            <a:r>
              <a:rPr lang="zh-TW" altLang="en-US" sz="2800" b="1" dirty="0">
                <a:solidFill>
                  <a:srgbClr val="FFFFFF"/>
                </a:solidFill>
                <a:latin typeface="標楷體" pitchFamily="65" charset="-120"/>
                <a:ea typeface="標楷體" pitchFamily="65" charset="-120"/>
                <a:cs typeface="宋体" charset="0"/>
              </a:rPr>
              <a:t>的</a:t>
            </a:r>
            <a:r>
              <a:rPr lang="zh-CN" altLang="en-US" sz="2800" b="1" dirty="0">
                <a:solidFill>
                  <a:srgbClr val="FFFFFF"/>
                </a:solidFill>
                <a:latin typeface="標楷體" pitchFamily="65" charset="-120"/>
                <a:ea typeface="標楷體" pitchFamily="65" charset="-120"/>
                <a:cs typeface="宋体" charset="0"/>
              </a:rPr>
              <a:t>。</a:t>
            </a:r>
            <a:r>
              <a:rPr lang="en-US" altLang="zh-CN" sz="2800" b="1" dirty="0">
                <a:solidFill>
                  <a:srgbClr val="FFFFFF"/>
                </a:solidFill>
                <a:latin typeface="楷体" charset="0"/>
              </a:rPr>
              <a:t> </a:t>
            </a:r>
          </a:p>
          <a:p>
            <a:pPr eaLnBrk="1" hangingPunct="1">
              <a:buFont typeface="Arial" pitchFamily="34" charset="0"/>
              <a:buChar char="•"/>
              <a:defRPr/>
            </a:pPr>
            <a:r>
              <a:rPr lang="zh-TW" altLang="en-US" sz="2800" b="1">
                <a:solidFill>
                  <a:srgbClr val="FFFFFF"/>
                </a:solidFill>
                <a:latin typeface="標楷體" pitchFamily="65" charset="-120"/>
                <a:ea typeface="標楷體" pitchFamily="65" charset="-120"/>
              </a:rPr>
              <a:t>    这里</a:t>
            </a:r>
            <a:r>
              <a:rPr lang="en-US" altLang="zh-TW" sz="2800" b="1">
                <a:solidFill>
                  <a:srgbClr val="FFFFFF"/>
                </a:solidFill>
                <a:latin typeface="標楷體" pitchFamily="65" charset="-120"/>
                <a:ea typeface="標楷體" pitchFamily="65" charset="-120"/>
              </a:rPr>
              <a:t>,</a:t>
            </a:r>
            <a:r>
              <a:rPr lang="zh-TW" altLang="en-US" sz="2800" b="1">
                <a:solidFill>
                  <a:srgbClr val="FFFFFF"/>
                </a:solidFill>
                <a:latin typeface="標楷體" pitchFamily="65" charset="-120"/>
                <a:ea typeface="標楷體" pitchFamily="65" charset="-120"/>
              </a:rPr>
              <a:t> </a:t>
            </a:r>
            <a:r>
              <a:rPr lang="zh-CN" altLang="en-US" sz="2800" b="1">
                <a:solidFill>
                  <a:srgbClr val="FFFFFF"/>
                </a:solidFill>
                <a:latin typeface="標楷體" pitchFamily="65" charset="-120"/>
                <a:ea typeface="標楷體" pitchFamily="65" charset="-120"/>
              </a:rPr>
              <a:t>作者们不单记载历史</a:t>
            </a:r>
            <a:r>
              <a:rPr lang="en-US" altLang="zh-TW" sz="2800" b="1">
                <a:solidFill>
                  <a:srgbClr val="FFFFFF"/>
                </a:solidFill>
                <a:latin typeface="標楷體" pitchFamily="65" charset="-120"/>
                <a:ea typeface="標楷體" pitchFamily="65" charset="-120"/>
              </a:rPr>
              <a:t>,</a:t>
            </a:r>
            <a:r>
              <a:rPr lang="zh-CN" altLang="en-US" sz="2800" b="1">
                <a:solidFill>
                  <a:srgbClr val="FFFFFF"/>
                </a:solidFill>
                <a:latin typeface="標楷體" pitchFamily="65" charset="-120"/>
                <a:ea typeface="標楷體" pitchFamily="65" charset="-120"/>
              </a:rPr>
              <a:t>他们同时以信心将上</a:t>
            </a:r>
            <a:endParaRPr lang="en-US" altLang="zh-TW" sz="2800" b="1" dirty="0">
              <a:solidFill>
                <a:srgbClr val="FFFFFF"/>
              </a:solidFill>
              <a:latin typeface="標楷體" pitchFamily="65" charset="-120"/>
              <a:ea typeface="標楷體" pitchFamily="65" charset="-120"/>
            </a:endParaRPr>
          </a:p>
          <a:p>
            <a:pPr eaLnBrk="1" hangingPunct="1">
              <a:defRPr/>
            </a:pPr>
            <a:r>
              <a:rPr lang="zh-TW" altLang="en-US" sz="2800" b="1">
                <a:solidFill>
                  <a:srgbClr val="FFFFFF"/>
                </a:solidFill>
                <a:latin typeface="標楷體" pitchFamily="65" charset="-120"/>
                <a:ea typeface="標楷體" pitchFamily="65" charset="-120"/>
              </a:rPr>
              <a:t>     </a:t>
            </a:r>
            <a:r>
              <a:rPr lang="zh-CN" altLang="en-US" sz="2800" b="1">
                <a:solidFill>
                  <a:srgbClr val="FFFFFF"/>
                </a:solidFill>
                <a:latin typeface="標楷體" pitchFamily="65" charset="-120"/>
                <a:ea typeface="標楷體" pitchFamily="65" charset="-120"/>
              </a:rPr>
              <a:t>帝在旧约时的</a:t>
            </a:r>
            <a:r>
              <a:rPr lang="zh-TW" altLang="en-US" sz="2800" b="1">
                <a:solidFill>
                  <a:srgbClr val="FFFFFF"/>
                </a:solidFill>
                <a:latin typeface="標楷體" pitchFamily="65" charset="-120"/>
                <a:ea typeface="標楷體" pitchFamily="65" charset="-120"/>
              </a:rPr>
              <a:t>应许</a:t>
            </a:r>
            <a:r>
              <a:rPr lang="en-US" altLang="zh-TW" sz="2800" b="1">
                <a:solidFill>
                  <a:srgbClr val="FFFFFF"/>
                </a:solidFill>
                <a:latin typeface="標楷體" pitchFamily="65" charset="-120"/>
                <a:ea typeface="標楷體" pitchFamily="65" charset="-120"/>
              </a:rPr>
              <a:t>,</a:t>
            </a:r>
            <a:r>
              <a:rPr lang="zh-CN" altLang="en-US" sz="2800" b="1">
                <a:solidFill>
                  <a:srgbClr val="FFFFFF"/>
                </a:solidFill>
                <a:latin typeface="標楷體" pitchFamily="65" charset="-120"/>
                <a:ea typeface="標楷體" pitchFamily="65" charset="-120"/>
              </a:rPr>
              <a:t>宣告这个大好信息</a:t>
            </a:r>
            <a:r>
              <a:rPr lang="en-US" altLang="zh-TW" sz="2800" b="1">
                <a:solidFill>
                  <a:srgbClr val="FFFFFF"/>
                </a:solidFill>
                <a:latin typeface="標楷體" pitchFamily="65" charset="-120"/>
                <a:ea typeface="標楷體" pitchFamily="65" charset="-120"/>
              </a:rPr>
              <a:t>:</a:t>
            </a:r>
            <a:r>
              <a:rPr lang="zh-TW" altLang="en-US" sz="2800" b="1">
                <a:solidFill>
                  <a:srgbClr val="FFFFFF"/>
                </a:solidFill>
                <a:latin typeface="標楷體" pitchFamily="65" charset="-120"/>
                <a:ea typeface="標楷體" pitchFamily="65" charset="-120"/>
              </a:rPr>
              <a:t>弥赛亚已</a:t>
            </a:r>
            <a:endParaRPr lang="en-US" altLang="zh-TW" sz="2800" b="1" dirty="0">
              <a:solidFill>
                <a:srgbClr val="FFFFFF"/>
              </a:solidFill>
              <a:latin typeface="標楷體" pitchFamily="65" charset="-120"/>
              <a:ea typeface="標楷體" pitchFamily="65" charset="-120"/>
            </a:endParaRPr>
          </a:p>
          <a:p>
            <a:pPr eaLnBrk="1" hangingPunct="1">
              <a:defRPr/>
            </a:pPr>
            <a:r>
              <a:rPr lang="zh-TW" altLang="en-US" sz="2800" b="1" dirty="0">
                <a:solidFill>
                  <a:srgbClr val="FFFFFF"/>
                </a:solidFill>
                <a:latin typeface="標楷體" pitchFamily="65" charset="-120"/>
                <a:ea typeface="標楷體" pitchFamily="65" charset="-120"/>
              </a:rPr>
              <a:t>     </a:t>
            </a:r>
            <a:r>
              <a:rPr lang="zh-TW" altLang="zh-TW" sz="2800" b="1" dirty="0">
                <a:solidFill>
                  <a:srgbClr val="FFFFFF"/>
                </a:solidFill>
                <a:latin typeface="標楷體" pitchFamily="65" charset="-120"/>
                <a:ea typeface="標楷體" pitchFamily="65" charset="-120"/>
              </a:rPr>
              <a:t>被差遣到世界了</a:t>
            </a:r>
            <a:r>
              <a:rPr lang="en-US" altLang="zh-TW" sz="2800" b="1" dirty="0">
                <a:solidFill>
                  <a:srgbClr val="FFFFFF"/>
                </a:solidFill>
                <a:latin typeface="標楷體" pitchFamily="65" charset="-120"/>
                <a:ea typeface="標楷體" pitchFamily="65" charset="-120"/>
              </a:rPr>
              <a:t>!</a:t>
            </a:r>
            <a:endParaRPr lang="zh-TW" altLang="zh-TW" sz="2800" b="1" dirty="0">
              <a:solidFill>
                <a:srgbClr val="FFFFFF"/>
              </a:solidFill>
              <a:latin typeface="標楷體" pitchFamily="65" charset="-120"/>
              <a:ea typeface="標楷體" pitchFamily="65" charset="-120"/>
            </a:endParaRPr>
          </a:p>
          <a:p>
            <a:pPr eaLnBrk="1" hangingPunct="1">
              <a:defRPr/>
            </a:pPr>
            <a:endParaRPr lang="en-US" altLang="zh-CN" sz="2800" b="1" dirty="0">
              <a:solidFill>
                <a:srgbClr val="FFFFFF"/>
              </a:solidFill>
              <a:latin typeface="楷体" charset="0"/>
            </a:endParaRPr>
          </a:p>
          <a:p>
            <a:pPr marL="342900" indent="-342900" eaLnBrk="1" hangingPunct="1">
              <a:lnSpc>
                <a:spcPct val="90000"/>
              </a:lnSpc>
              <a:spcBef>
                <a:spcPct val="20000"/>
              </a:spcBef>
              <a:buClr>
                <a:srgbClr val="FFFFCC"/>
              </a:buClr>
              <a:buSzPct val="75000"/>
              <a:buFont typeface="Wingdings" charset="0"/>
              <a:buChar char="§"/>
              <a:defRPr/>
            </a:pPr>
            <a:endParaRPr lang="en-US" sz="2800" dirty="0">
              <a:solidFill>
                <a:srgbClr val="FFFFFF"/>
              </a:solidFill>
              <a:effectLst>
                <a:outerShdw blurRad="38100" dist="38100" dir="2700000" algn="tl">
                  <a:srgbClr val="010199"/>
                </a:outerShdw>
              </a:effectLst>
              <a:cs typeface="Times New Roman"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6572">
                                            <p:txEl>
                                              <p:pRg st="1" end="1"/>
                                            </p:txEl>
                                          </p:spTgt>
                                        </p:tgtEl>
                                        <p:attrNameLst>
                                          <p:attrName>style.visibility</p:attrName>
                                        </p:attrNameLst>
                                      </p:cBhvr>
                                      <p:to>
                                        <p:strVal val="visible"/>
                                      </p:to>
                                    </p:set>
                                    <p:anim calcmode="lin" valueType="num">
                                      <p:cBhvr additive="base">
                                        <p:cTn id="7" dur="500" fill="hold"/>
                                        <p:tgtEl>
                                          <p:spTgt spid="66572">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6572">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66572">
                                            <p:txEl>
                                              <p:pRg st="2" end="2"/>
                                            </p:txEl>
                                          </p:spTgt>
                                        </p:tgtEl>
                                        <p:attrNameLst>
                                          <p:attrName>style.visibility</p:attrName>
                                        </p:attrNameLst>
                                      </p:cBhvr>
                                      <p:to>
                                        <p:strVal val="visible"/>
                                      </p:to>
                                    </p:set>
                                    <p:anim calcmode="lin" valueType="num">
                                      <p:cBhvr additive="base">
                                        <p:cTn id="13" dur="500" fill="hold"/>
                                        <p:tgtEl>
                                          <p:spTgt spid="66572">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6572">
                                            <p:txEl>
                                              <p:pRg st="2" end="2"/>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66572">
                                            <p:txEl>
                                              <p:pRg st="3" end="3"/>
                                            </p:txEl>
                                          </p:spTgt>
                                        </p:tgtEl>
                                        <p:attrNameLst>
                                          <p:attrName>style.visibility</p:attrName>
                                        </p:attrNameLst>
                                      </p:cBhvr>
                                      <p:to>
                                        <p:strVal val="visible"/>
                                      </p:to>
                                    </p:set>
                                    <p:anim calcmode="lin" valueType="num">
                                      <p:cBhvr additive="base">
                                        <p:cTn id="19" dur="500" fill="hold"/>
                                        <p:tgtEl>
                                          <p:spTgt spid="66572">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6572">
                                            <p:txEl>
                                              <p:pRg st="3" end="3"/>
                                            </p:txEl>
                                          </p:spTgt>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66572">
                                            <p:txEl>
                                              <p:pRg st="4" end="4"/>
                                            </p:txEl>
                                          </p:spTgt>
                                        </p:tgtEl>
                                        <p:attrNameLst>
                                          <p:attrName>style.visibility</p:attrName>
                                        </p:attrNameLst>
                                      </p:cBhvr>
                                      <p:to>
                                        <p:strVal val="visible"/>
                                      </p:to>
                                    </p:set>
                                    <p:anim calcmode="lin" valueType="num">
                                      <p:cBhvr additive="base">
                                        <p:cTn id="25" dur="500" fill="hold"/>
                                        <p:tgtEl>
                                          <p:spTgt spid="66572">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6572">
                                            <p:txEl>
                                              <p:pRg st="4" end="4"/>
                                            </p:tx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66572">
                                            <p:txEl>
                                              <p:pRg st="5" end="5"/>
                                            </p:txEl>
                                          </p:spTgt>
                                        </p:tgtEl>
                                        <p:attrNameLst>
                                          <p:attrName>style.visibility</p:attrName>
                                        </p:attrNameLst>
                                      </p:cBhvr>
                                      <p:to>
                                        <p:strVal val="visible"/>
                                      </p:to>
                                    </p:set>
                                    <p:anim calcmode="lin" valueType="num">
                                      <p:cBhvr additive="base">
                                        <p:cTn id="31" dur="500" fill="hold"/>
                                        <p:tgtEl>
                                          <p:spTgt spid="66572">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6572">
                                            <p:txEl>
                                              <p:pRg st="5" end="5"/>
                                            </p:tx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66572">
                                            <p:txEl>
                                              <p:pRg st="6" end="6"/>
                                            </p:txEl>
                                          </p:spTgt>
                                        </p:tgtEl>
                                        <p:attrNameLst>
                                          <p:attrName>style.visibility</p:attrName>
                                        </p:attrNameLst>
                                      </p:cBhvr>
                                      <p:to>
                                        <p:strVal val="visible"/>
                                      </p:to>
                                    </p:set>
                                    <p:anim calcmode="lin" valueType="num">
                                      <p:cBhvr additive="base">
                                        <p:cTn id="37" dur="500" fill="hold"/>
                                        <p:tgtEl>
                                          <p:spTgt spid="66572">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66572">
                                            <p:txEl>
                                              <p:pRg st="6" end="6"/>
                                            </p:tx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66572">
                                            <p:txEl>
                                              <p:pRg st="7" end="7"/>
                                            </p:txEl>
                                          </p:spTgt>
                                        </p:tgtEl>
                                        <p:attrNameLst>
                                          <p:attrName>style.visibility</p:attrName>
                                        </p:attrNameLst>
                                      </p:cBhvr>
                                      <p:to>
                                        <p:strVal val="visible"/>
                                      </p:to>
                                    </p:set>
                                    <p:anim calcmode="lin" valueType="num">
                                      <p:cBhvr additive="base">
                                        <p:cTn id="43" dur="500" fill="hold"/>
                                        <p:tgtEl>
                                          <p:spTgt spid="66572">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66572">
                                            <p:txEl>
                                              <p:pRg st="7" end="7"/>
                                            </p:txEl>
                                          </p:spTgt>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66572">
                                            <p:txEl>
                                              <p:pRg st="8" end="8"/>
                                            </p:txEl>
                                          </p:spTgt>
                                        </p:tgtEl>
                                        <p:attrNameLst>
                                          <p:attrName>style.visibility</p:attrName>
                                        </p:attrNameLst>
                                      </p:cBhvr>
                                      <p:to>
                                        <p:strVal val="visible"/>
                                      </p:to>
                                    </p:set>
                                    <p:anim calcmode="lin" valueType="num">
                                      <p:cBhvr additive="base">
                                        <p:cTn id="49" dur="500" fill="hold"/>
                                        <p:tgtEl>
                                          <p:spTgt spid="66572">
                                            <p:txEl>
                                              <p:pRg st="8" end="8"/>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66572">
                                            <p:txEl>
                                              <p:pRg st="8" end="8"/>
                                            </p:txEl>
                                          </p:spTgt>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66572">
                                            <p:txEl>
                                              <p:pRg st="9" end="9"/>
                                            </p:txEl>
                                          </p:spTgt>
                                        </p:tgtEl>
                                        <p:attrNameLst>
                                          <p:attrName>style.visibility</p:attrName>
                                        </p:attrNameLst>
                                      </p:cBhvr>
                                      <p:to>
                                        <p:strVal val="visible"/>
                                      </p:to>
                                    </p:set>
                                    <p:anim calcmode="lin" valueType="num">
                                      <p:cBhvr additive="base">
                                        <p:cTn id="55" dur="500" fill="hold"/>
                                        <p:tgtEl>
                                          <p:spTgt spid="66572">
                                            <p:txEl>
                                              <p:pRg st="9" end="9"/>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66572">
                                            <p:txEl>
                                              <p:pRg st="9" end="9"/>
                                            </p:txEl>
                                          </p:spTgt>
                                        </p:tgtEl>
                                        <p:attrNameLst>
                                          <p:attrName>ppt_y</p:attrName>
                                        </p:attrNameLst>
                                      </p:cBhvr>
                                      <p:tavLst>
                                        <p:tav tm="0">
                                          <p:val>
                                            <p:strVal val="0-#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66572">
                                            <p:txEl>
                                              <p:pRg st="10" end="10"/>
                                            </p:txEl>
                                          </p:spTgt>
                                        </p:tgtEl>
                                        <p:attrNameLst>
                                          <p:attrName>style.visibility</p:attrName>
                                        </p:attrNameLst>
                                      </p:cBhvr>
                                      <p:to>
                                        <p:strVal val="visible"/>
                                      </p:to>
                                    </p:set>
                                    <p:anim calcmode="lin" valueType="num">
                                      <p:cBhvr additive="base">
                                        <p:cTn id="61" dur="500" fill="hold"/>
                                        <p:tgtEl>
                                          <p:spTgt spid="66572">
                                            <p:txEl>
                                              <p:pRg st="10" end="1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66572">
                                            <p:txEl>
                                              <p:pRg st="10" end="10"/>
                                            </p:txEl>
                                          </p:spTgt>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66572">
                                            <p:txEl>
                                              <p:pRg st="11" end="11"/>
                                            </p:txEl>
                                          </p:spTgt>
                                        </p:tgtEl>
                                        <p:attrNameLst>
                                          <p:attrName>style.visibility</p:attrName>
                                        </p:attrNameLst>
                                      </p:cBhvr>
                                      <p:to>
                                        <p:strVal val="visible"/>
                                      </p:to>
                                    </p:set>
                                    <p:anim calcmode="lin" valueType="num">
                                      <p:cBhvr additive="base">
                                        <p:cTn id="67" dur="500" fill="hold"/>
                                        <p:tgtEl>
                                          <p:spTgt spid="66572">
                                            <p:txEl>
                                              <p:pRg st="11" end="1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66572">
                                            <p:txEl>
                                              <p:pRg st="11" end="1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72" grpId="0" build="p" autoUpdateAnimBg="0"/>
    </p:bldLst>
  </p:timing>
</p:sld>
</file>

<file path=ppt/slides/slide24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62730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089033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211613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431892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953195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344809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634240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310724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9707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688448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Text Box 3"/>
          <p:cNvSpPr txBox="1">
            <a:spLocks noChangeArrowheads="1"/>
          </p:cNvSpPr>
          <p:nvPr/>
        </p:nvSpPr>
        <p:spPr bwMode="auto">
          <a:xfrm>
            <a:off x="85788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48</a:t>
            </a:r>
          </a:p>
        </p:txBody>
      </p:sp>
      <p:sp>
        <p:nvSpPr>
          <p:cNvPr id="184322" name="Text Box 5"/>
          <p:cNvSpPr txBox="1">
            <a:spLocks noChangeArrowheads="1"/>
          </p:cNvSpPr>
          <p:nvPr/>
        </p:nvSpPr>
        <p:spPr bwMode="auto">
          <a:xfrm>
            <a:off x="4788024" y="0"/>
            <a:ext cx="411974" cy="1323439"/>
          </a:xfrm>
          <a:prstGeom prst="rect">
            <a:avLst/>
          </a:prstGeom>
          <a:solidFill>
            <a:srgbClr val="FFFF00"/>
          </a:solidFill>
          <a:ln w="12700">
            <a:solidFill>
              <a:schemeClr val="bg1"/>
            </a:solidFill>
            <a:miter lim="800000"/>
            <a:headEnd/>
            <a:tailEnd/>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Times New Roman" charset="0"/>
                <a:ea typeface="楷体" charset="0"/>
                <a:cs typeface="楷体" charset="0"/>
              </a:rPr>
              <a:t>马</a:t>
            </a:r>
            <a:endParaRPr lang="en-US" altLang="zh-TW"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太</a:t>
            </a:r>
            <a:endParaRPr lang="en-US" altLang="zh-CN"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福</a:t>
            </a:r>
            <a:endParaRPr lang="en-US" altLang="zh-CN" sz="2000" b="1" dirty="0">
              <a:solidFill>
                <a:srgbClr val="000000"/>
              </a:solidFill>
              <a:latin typeface="Times New Roman" charset="0"/>
              <a:ea typeface="楷体" charset="0"/>
              <a:cs typeface="楷体" charset="0"/>
            </a:endParaRPr>
          </a:p>
          <a:p>
            <a:pPr eaLnBrk="1" hangingPunct="1"/>
            <a:r>
              <a:rPr lang="zh-CN" altLang="en-US" sz="2000" b="1" dirty="0">
                <a:solidFill>
                  <a:srgbClr val="000000"/>
                </a:solidFill>
                <a:latin typeface="Times New Roman" charset="0"/>
                <a:ea typeface="楷体" charset="0"/>
                <a:cs typeface="楷体" charset="0"/>
              </a:rPr>
              <a:t>音</a:t>
            </a:r>
          </a:p>
        </p:txBody>
      </p:sp>
      <p:sp>
        <p:nvSpPr>
          <p:cNvPr id="184323" name="Text Box 6"/>
          <p:cNvSpPr txBox="1">
            <a:spLocks noChangeArrowheads="1"/>
          </p:cNvSpPr>
          <p:nvPr/>
        </p:nvSpPr>
        <p:spPr bwMode="auto">
          <a:xfrm>
            <a:off x="5436096" y="0"/>
            <a:ext cx="442750" cy="1323439"/>
          </a:xfrm>
          <a:prstGeom prst="rect">
            <a:avLst/>
          </a:prstGeom>
          <a:solidFill>
            <a:srgbClr val="FFFF00"/>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KaiTi" pitchFamily="49" charset="-122"/>
                <a:ea typeface="KaiTi" pitchFamily="49" charset="-122"/>
                <a:cs typeface="Arial" charset="0"/>
              </a:rPr>
              <a:t>马</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可</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altLang="zh-TW" sz="2000" b="1" dirty="0">
              <a:solidFill>
                <a:srgbClr val="000000"/>
              </a:solidFill>
              <a:latin typeface="KaiTi" pitchFamily="49" charset="-122"/>
              <a:ea typeface="KaiTi" pitchFamily="49" charset="-122"/>
              <a:cs typeface="Arial" charset="0"/>
            </a:endParaRPr>
          </a:p>
        </p:txBody>
      </p:sp>
      <p:sp>
        <p:nvSpPr>
          <p:cNvPr id="184324" name="Text Box 7"/>
          <p:cNvSpPr txBox="1">
            <a:spLocks noChangeArrowheads="1"/>
          </p:cNvSpPr>
          <p:nvPr/>
        </p:nvSpPr>
        <p:spPr bwMode="auto">
          <a:xfrm>
            <a:off x="6156176" y="0"/>
            <a:ext cx="442750" cy="1323439"/>
          </a:xfrm>
          <a:prstGeom prst="rect">
            <a:avLst/>
          </a:prstGeom>
          <a:solidFill>
            <a:srgbClr val="FFFF00"/>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dirty="0">
                <a:solidFill>
                  <a:srgbClr val="000000"/>
                </a:solidFill>
                <a:latin typeface="KaiTi" pitchFamily="49" charset="-122"/>
                <a:ea typeface="KaiTi" pitchFamily="49" charset="-122"/>
                <a:cs typeface="Arial" charset="0"/>
              </a:rPr>
              <a:t>路</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加</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altLang="zh-TW" sz="2000" b="1" dirty="0">
              <a:solidFill>
                <a:srgbClr val="000000"/>
              </a:solidFill>
              <a:latin typeface="KaiTi" pitchFamily="49" charset="-122"/>
              <a:ea typeface="KaiTi" pitchFamily="49" charset="-122"/>
              <a:cs typeface="Arial" charset="0"/>
            </a:endParaRPr>
          </a:p>
        </p:txBody>
      </p:sp>
      <p:sp>
        <p:nvSpPr>
          <p:cNvPr id="184325" name="Text Box 8"/>
          <p:cNvSpPr txBox="1">
            <a:spLocks noChangeArrowheads="1"/>
          </p:cNvSpPr>
          <p:nvPr/>
        </p:nvSpPr>
        <p:spPr bwMode="auto">
          <a:xfrm>
            <a:off x="6804248" y="0"/>
            <a:ext cx="442750" cy="1323439"/>
          </a:xfrm>
          <a:prstGeom prst="rect">
            <a:avLst/>
          </a:prstGeom>
          <a:solidFill>
            <a:schemeClr val="tx2"/>
          </a:solidFill>
          <a:ln w="12700">
            <a:solidFill>
              <a:schemeClr val="bg1"/>
            </a:solidFill>
            <a:miter lim="800000"/>
            <a:headEnd/>
            <a:tailEnd/>
          </a:ln>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sz="2000" b="1">
                <a:solidFill>
                  <a:srgbClr val="000000"/>
                </a:solidFill>
                <a:latin typeface="KaiTi" pitchFamily="49" charset="-122"/>
                <a:ea typeface="KaiTi" pitchFamily="49" charset="-122"/>
                <a:cs typeface="Arial" charset="0"/>
              </a:rPr>
              <a:t>约</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翰</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福</a:t>
            </a:r>
            <a:endParaRPr lang="en-US" altLang="zh-TW" sz="2000" b="1" dirty="0">
              <a:solidFill>
                <a:srgbClr val="000000"/>
              </a:solidFill>
              <a:latin typeface="KaiTi" pitchFamily="49" charset="-122"/>
              <a:ea typeface="KaiTi" pitchFamily="49" charset="-122"/>
              <a:cs typeface="Arial" charset="0"/>
            </a:endParaRPr>
          </a:p>
          <a:p>
            <a:pPr eaLnBrk="1" hangingPunct="1"/>
            <a:r>
              <a:rPr lang="zh-TW" altLang="en-US" sz="2000" b="1" dirty="0">
                <a:solidFill>
                  <a:srgbClr val="000000"/>
                </a:solidFill>
                <a:latin typeface="KaiTi" pitchFamily="49" charset="-122"/>
                <a:ea typeface="KaiTi" pitchFamily="49" charset="-122"/>
                <a:cs typeface="Arial" charset="0"/>
              </a:rPr>
              <a:t>音</a:t>
            </a:r>
            <a:endParaRPr lang="en-US" altLang="zh-TW" sz="2000" b="1" dirty="0">
              <a:solidFill>
                <a:srgbClr val="000000"/>
              </a:solidFill>
              <a:latin typeface="KaiTi" pitchFamily="49" charset="-122"/>
              <a:ea typeface="KaiTi" pitchFamily="49" charset="-122"/>
              <a:cs typeface="Arial" charset="0"/>
            </a:endParaRPr>
          </a:p>
        </p:txBody>
      </p:sp>
      <p:pic>
        <p:nvPicPr>
          <p:cNvPr id="67593" name="Picture 9"/>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2781300" y="4064000"/>
            <a:ext cx="6362700" cy="2794000"/>
          </a:xfrm>
          <a:prstGeom prst="rect">
            <a:avLst/>
          </a:prstGeom>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style>
          <a:lnRef idx="2">
            <a:schemeClr val="accent4"/>
          </a:lnRef>
          <a:fillRef idx="1">
            <a:schemeClr val="lt1"/>
          </a:fillRef>
          <a:effectRef idx="0">
            <a:schemeClr val="accent4"/>
          </a:effectRef>
          <a:fontRef idx="minor">
            <a:schemeClr val="dk1"/>
          </a:fontRef>
        </p:style>
      </p:pic>
      <p:sp>
        <p:nvSpPr>
          <p:cNvPr id="67595" name="Text Box 11"/>
          <p:cNvSpPr txBox="1">
            <a:spLocks noChangeArrowheads="1"/>
          </p:cNvSpPr>
          <p:nvPr/>
        </p:nvSpPr>
        <p:spPr bwMode="auto">
          <a:xfrm>
            <a:off x="2667000" y="1447800"/>
            <a:ext cx="6400800" cy="282538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90000"/>
              </a:lnSpc>
              <a:spcBef>
                <a:spcPct val="20000"/>
              </a:spcBef>
              <a:buClr>
                <a:srgbClr val="B2B2B2"/>
              </a:buClr>
              <a:buFont typeface="Wingdings" charset="0"/>
              <a:buChar char="§"/>
            </a:pPr>
            <a:r>
              <a:rPr lang="zh-TW" altLang="en-US" sz="2800" b="1">
                <a:solidFill>
                  <a:srgbClr val="FFFFFF"/>
                </a:solidFill>
                <a:latin typeface="KaiTi" pitchFamily="49" charset="-122"/>
                <a:ea typeface="KaiTi" pitchFamily="49" charset="-122"/>
                <a:cs typeface="细圆" charset="0"/>
              </a:rPr>
              <a:t>这</a:t>
            </a:r>
            <a:r>
              <a:rPr lang="zh-CN" altLang="en-US" sz="2800" b="1">
                <a:solidFill>
                  <a:srgbClr val="FFFFFF"/>
                </a:solidFill>
                <a:latin typeface="KaiTi" pitchFamily="49" charset="-122"/>
                <a:ea typeface="KaiTi" pitchFamily="49" charset="-122"/>
                <a:cs typeface="细圆" charset="0"/>
              </a:rPr>
              <a:t>三本福音</a:t>
            </a:r>
            <a:r>
              <a:rPr lang="zh-TW" altLang="en-US" sz="2800" b="1">
                <a:solidFill>
                  <a:srgbClr val="FFFFFF"/>
                </a:solidFill>
                <a:latin typeface="KaiTi" pitchFamily="49" charset="-122"/>
                <a:ea typeface="KaiTi" pitchFamily="49" charset="-122"/>
                <a:cs typeface="细圆" charset="0"/>
              </a:rPr>
              <a:t>书</a:t>
            </a:r>
            <a:r>
              <a:rPr lang="zh-CN" altLang="en-US" sz="2800" b="1">
                <a:solidFill>
                  <a:srgbClr val="FFFFFF"/>
                </a:solidFill>
                <a:latin typeface="KaiTi" pitchFamily="49" charset="-122"/>
                <a:ea typeface="KaiTi" pitchFamily="49" charset="-122"/>
                <a:cs typeface="细圆" charset="0"/>
              </a:rPr>
              <a:t>的</a:t>
            </a:r>
            <a:r>
              <a:rPr lang="zh-CN" altLang="en-US" sz="2800" b="1" dirty="0">
                <a:solidFill>
                  <a:srgbClr val="FFFFFF"/>
                </a:solidFill>
                <a:latin typeface="KaiTi" pitchFamily="49" charset="-122"/>
                <a:ea typeface="KaiTi" pitchFamily="49" charset="-122"/>
                <a:cs typeface="细圆" charset="0"/>
              </a:rPr>
              <a:t>内容是如此的相近</a:t>
            </a:r>
            <a:r>
              <a:rPr lang="zh-CN" altLang="en-US" sz="2800" b="1">
                <a:solidFill>
                  <a:srgbClr val="FFFFFF"/>
                </a:solidFill>
                <a:latin typeface="KaiTi" pitchFamily="49" charset="-122"/>
                <a:ea typeface="KaiTi" pitchFamily="49" charset="-122"/>
                <a:cs typeface="细圆" charset="0"/>
              </a:rPr>
              <a:t>，以至</a:t>
            </a:r>
            <a:r>
              <a:rPr lang="zh-TW" altLang="en-US" sz="2800" b="1">
                <a:solidFill>
                  <a:srgbClr val="FFFFFF"/>
                </a:solidFill>
                <a:latin typeface="KaiTi" pitchFamily="49" charset="-122"/>
                <a:ea typeface="KaiTi" pitchFamily="49" charset="-122"/>
                <a:cs typeface="细圆" charset="0"/>
              </a:rPr>
              <a:t>于</a:t>
            </a:r>
            <a:r>
              <a:rPr lang="zh-CN" altLang="en-US" sz="2800" b="1">
                <a:solidFill>
                  <a:srgbClr val="FFFFFF"/>
                </a:solidFill>
                <a:latin typeface="KaiTi" pitchFamily="49" charset="-122"/>
                <a:ea typeface="KaiTi" pitchFamily="49" charset="-122"/>
                <a:cs typeface="细圆" charset="0"/>
              </a:rPr>
              <a:t>被</a:t>
            </a:r>
            <a:r>
              <a:rPr lang="zh-TW" altLang="en-US" sz="2800" b="1">
                <a:solidFill>
                  <a:srgbClr val="FFFFFF"/>
                </a:solidFill>
                <a:latin typeface="KaiTi" pitchFamily="49" charset="-122"/>
                <a:ea typeface="KaiTi" pitchFamily="49" charset="-122"/>
                <a:cs typeface="细圆" charset="0"/>
              </a:rPr>
              <a:t>称为</a:t>
            </a:r>
            <a:r>
              <a:rPr lang="zh-CN" altLang="en-US" sz="2800" b="1" i="1">
                <a:solidFill>
                  <a:srgbClr val="FFFFFF"/>
                </a:solidFill>
                <a:latin typeface="KaiTi" pitchFamily="49" charset="-122"/>
                <a:ea typeface="KaiTi" pitchFamily="49" charset="-122"/>
                <a:cs typeface="细圆" charset="0"/>
              </a:rPr>
              <a:t>“符</a:t>
            </a:r>
            <a:r>
              <a:rPr lang="zh-TW" altLang="en-US" sz="2800" b="1" i="1">
                <a:solidFill>
                  <a:srgbClr val="FFFFFF"/>
                </a:solidFill>
                <a:latin typeface="KaiTi" pitchFamily="49" charset="-122"/>
                <a:ea typeface="KaiTi" pitchFamily="49" charset="-122"/>
                <a:cs typeface="细圆" charset="0"/>
              </a:rPr>
              <a:t>类</a:t>
            </a:r>
            <a:r>
              <a:rPr lang="zh-CN" altLang="en-US" sz="2800" b="1" i="1">
                <a:solidFill>
                  <a:srgbClr val="FFFFFF"/>
                </a:solidFill>
                <a:latin typeface="KaiTi" pitchFamily="49" charset="-122"/>
                <a:ea typeface="KaiTi" pitchFamily="49" charset="-122"/>
                <a:cs typeface="细圆" charset="0"/>
              </a:rPr>
              <a:t>”</a:t>
            </a:r>
            <a:r>
              <a:rPr lang="zh-CN" altLang="en-US" sz="2800" b="1" dirty="0">
                <a:solidFill>
                  <a:srgbClr val="FFFFFF"/>
                </a:solidFill>
                <a:latin typeface="KaiTi" pitchFamily="49" charset="-122"/>
                <a:ea typeface="KaiTi" pitchFamily="49" charset="-122"/>
                <a:cs typeface="细圆" charset="0"/>
              </a:rPr>
              <a:t>福音（</a:t>
            </a:r>
            <a:r>
              <a:rPr lang="zh-CN" altLang="en-US" sz="2800" b="1">
                <a:solidFill>
                  <a:srgbClr val="FFFFFF"/>
                </a:solidFill>
                <a:latin typeface="KaiTi" pitchFamily="49" charset="-122"/>
                <a:ea typeface="KaiTi" pitchFamily="49" charset="-122"/>
                <a:cs typeface="细圆" charset="0"/>
              </a:rPr>
              <a:t>“符</a:t>
            </a:r>
            <a:r>
              <a:rPr lang="zh-TW" altLang="en-US" sz="2800" b="1">
                <a:solidFill>
                  <a:srgbClr val="FFFFFF"/>
                </a:solidFill>
                <a:latin typeface="KaiTi" pitchFamily="49" charset="-122"/>
                <a:ea typeface="KaiTi" pitchFamily="49" charset="-122"/>
                <a:cs typeface="细圆" charset="0"/>
              </a:rPr>
              <a:t>类</a:t>
            </a:r>
            <a:r>
              <a:rPr lang="zh-CN" altLang="en-US" sz="2800" b="1">
                <a:solidFill>
                  <a:srgbClr val="FFFFFF"/>
                </a:solidFill>
                <a:latin typeface="KaiTi" pitchFamily="49" charset="-122"/>
                <a:ea typeface="KaiTi" pitchFamily="49" charset="-122"/>
                <a:cs typeface="细圆" charset="0"/>
              </a:rPr>
              <a:t>”</a:t>
            </a:r>
            <a:r>
              <a:rPr lang="zh-TW" altLang="en-US" sz="2800" b="1">
                <a:solidFill>
                  <a:srgbClr val="FFFFFF"/>
                </a:solidFill>
                <a:latin typeface="KaiTi" pitchFamily="49" charset="-122"/>
                <a:ea typeface="KaiTi" pitchFamily="49" charset="-122"/>
                <a:cs typeface="细圆" charset="0"/>
              </a:rPr>
              <a:t> </a:t>
            </a:r>
            <a:r>
              <a:rPr lang="zh-CN" altLang="en-US" sz="2800" b="1" dirty="0">
                <a:solidFill>
                  <a:srgbClr val="FFFFFF"/>
                </a:solidFill>
                <a:latin typeface="KaiTi" pitchFamily="49" charset="-122"/>
                <a:ea typeface="KaiTi" pitchFamily="49" charset="-122"/>
                <a:cs typeface="细圆" charset="0"/>
              </a:rPr>
              <a:t>即指</a:t>
            </a:r>
            <a:r>
              <a:rPr lang="zh-TW" altLang="en-US" sz="2800" b="1" dirty="0">
                <a:solidFill>
                  <a:srgbClr val="FFFFFF"/>
                </a:solidFill>
                <a:latin typeface="KaiTi" pitchFamily="49" charset="-122"/>
                <a:ea typeface="KaiTi" pitchFamily="49" charset="-122"/>
                <a:cs typeface="细圆" charset="0"/>
              </a:rPr>
              <a:t> </a:t>
            </a:r>
            <a:r>
              <a:rPr lang="zh-CN" altLang="en-US" sz="2800" b="1" dirty="0">
                <a:solidFill>
                  <a:srgbClr val="FFFFFF"/>
                </a:solidFill>
                <a:latin typeface="KaiTi" pitchFamily="49" charset="-122"/>
                <a:ea typeface="KaiTi" pitchFamily="49" charset="-122"/>
                <a:cs typeface="细圆" charset="0"/>
              </a:rPr>
              <a:t>“一起看”，或“看似一致”）</a:t>
            </a:r>
            <a:r>
              <a:rPr lang="zh-CN" altLang="en-US" sz="2800" b="1">
                <a:solidFill>
                  <a:srgbClr val="FFFFFF"/>
                </a:solidFill>
                <a:latin typeface="KaiTi" pitchFamily="49" charset="-122"/>
                <a:ea typeface="KaiTi" pitchFamily="49" charset="-122"/>
                <a:cs typeface="细圆" charset="0"/>
              </a:rPr>
              <a:t>。它</a:t>
            </a:r>
            <a:r>
              <a:rPr lang="zh-TW" altLang="en-US" sz="2800" b="1">
                <a:solidFill>
                  <a:srgbClr val="FFFFFF"/>
                </a:solidFill>
                <a:latin typeface="KaiTi" pitchFamily="49" charset="-122"/>
                <a:ea typeface="KaiTi" pitchFamily="49" charset="-122"/>
                <a:cs typeface="细圆" charset="0"/>
              </a:rPr>
              <a:t>们</a:t>
            </a:r>
            <a:r>
              <a:rPr lang="zh-CN" altLang="en-US" sz="2800" b="1">
                <a:solidFill>
                  <a:srgbClr val="FFFFFF"/>
                </a:solidFill>
                <a:latin typeface="KaiTi" pitchFamily="49" charset="-122"/>
                <a:ea typeface="KaiTi" pitchFamily="49" charset="-122"/>
                <a:cs typeface="细圆" charset="0"/>
              </a:rPr>
              <a:t>都是</a:t>
            </a:r>
            <a:r>
              <a:rPr lang="zh-TW" altLang="en-US" sz="2800" b="1">
                <a:solidFill>
                  <a:srgbClr val="FFFFFF"/>
                </a:solidFill>
                <a:latin typeface="KaiTi" pitchFamily="49" charset="-122"/>
                <a:ea typeface="KaiTi" pitchFamily="49" charset="-122"/>
                <a:cs typeface="细圆" charset="0"/>
              </a:rPr>
              <a:t>从历</a:t>
            </a:r>
            <a:r>
              <a:rPr lang="zh-CN" altLang="en-US" sz="2800" b="1">
                <a:solidFill>
                  <a:srgbClr val="FFFFFF"/>
                </a:solidFill>
                <a:latin typeface="KaiTi" pitchFamily="49" charset="-122"/>
                <a:ea typeface="KaiTi" pitchFamily="49" charset="-122"/>
                <a:cs typeface="细圆" charset="0"/>
              </a:rPr>
              <a:t>史</a:t>
            </a:r>
            <a:r>
              <a:rPr lang="zh-CN" altLang="en-US" sz="2800" b="1" dirty="0">
                <a:solidFill>
                  <a:srgbClr val="FFFFFF"/>
                </a:solidFill>
                <a:latin typeface="KaiTi" pitchFamily="49" charset="-122"/>
                <a:ea typeface="KaiTi" pitchFamily="49" charset="-122"/>
                <a:cs typeface="细圆" charset="0"/>
              </a:rPr>
              <a:t>的角度来看基督的生平。</a:t>
            </a:r>
            <a:r>
              <a:rPr lang="zh-CN" altLang="en-US" sz="2800" b="1">
                <a:solidFill>
                  <a:srgbClr val="FFFFFF"/>
                </a:solidFill>
                <a:latin typeface="KaiTi" pitchFamily="49" charset="-122"/>
                <a:ea typeface="KaiTi" pitchFamily="49" charset="-122"/>
                <a:cs typeface="细圆" charset="0"/>
              </a:rPr>
              <a:t>另一方面，</a:t>
            </a:r>
            <a:r>
              <a:rPr lang="zh-TW" altLang="en-US" sz="2800" b="1">
                <a:solidFill>
                  <a:srgbClr val="FFFFFF"/>
                </a:solidFill>
                <a:latin typeface="KaiTi" pitchFamily="49" charset="-122"/>
                <a:ea typeface="KaiTi" pitchFamily="49" charset="-122"/>
                <a:cs typeface="细圆" charset="0"/>
              </a:rPr>
              <a:t>约</a:t>
            </a:r>
            <a:r>
              <a:rPr lang="zh-CN" altLang="en-US" sz="2800" b="1">
                <a:solidFill>
                  <a:srgbClr val="FFFFFF"/>
                </a:solidFill>
                <a:latin typeface="KaiTi" pitchFamily="49" charset="-122"/>
                <a:ea typeface="KaiTi" pitchFamily="49" charset="-122"/>
                <a:cs typeface="细圆" charset="0"/>
              </a:rPr>
              <a:t>翰福音</a:t>
            </a:r>
            <a:r>
              <a:rPr lang="zh-TW" altLang="en-US" sz="2800" b="1">
                <a:solidFill>
                  <a:srgbClr val="FFFFFF"/>
                </a:solidFill>
                <a:latin typeface="KaiTi" pitchFamily="49" charset="-122"/>
                <a:ea typeface="KaiTi" pitchFamily="49" charset="-122"/>
                <a:cs typeface="细圆" charset="0"/>
              </a:rPr>
              <a:t>则</a:t>
            </a:r>
            <a:r>
              <a:rPr lang="zh-CN" altLang="en-US" sz="2800" b="1">
                <a:solidFill>
                  <a:srgbClr val="FFFFFF"/>
                </a:solidFill>
                <a:latin typeface="KaiTi" pitchFamily="49" charset="-122"/>
                <a:ea typeface="KaiTi" pitchFamily="49" charset="-122"/>
                <a:cs typeface="细圆" charset="0"/>
              </a:rPr>
              <a:t>比</a:t>
            </a:r>
            <a:r>
              <a:rPr lang="zh-TW" altLang="en-US" sz="2800" b="1">
                <a:solidFill>
                  <a:srgbClr val="FFFFFF"/>
                </a:solidFill>
                <a:latin typeface="KaiTi" pitchFamily="49" charset="-122"/>
                <a:ea typeface="KaiTi" pitchFamily="49" charset="-122"/>
                <a:cs typeface="细圆" charset="0"/>
              </a:rPr>
              <a:t>较</a:t>
            </a:r>
            <a:r>
              <a:rPr lang="zh-CN" altLang="en-US" sz="2800" b="1">
                <a:solidFill>
                  <a:srgbClr val="FFFFFF"/>
                </a:solidFill>
                <a:latin typeface="KaiTi" pitchFamily="49" charset="-122"/>
                <a:ea typeface="KaiTi" pitchFamily="49" charset="-122"/>
                <a:cs typeface="细圆" charset="0"/>
              </a:rPr>
              <a:t>着重</a:t>
            </a:r>
            <a:r>
              <a:rPr lang="zh-TW" altLang="en-US" sz="2800" b="1">
                <a:solidFill>
                  <a:srgbClr val="FFFFFF"/>
                </a:solidFill>
                <a:latin typeface="KaiTi" pitchFamily="49" charset="-122"/>
                <a:ea typeface="KaiTi" pitchFamily="49" charset="-122"/>
                <a:cs typeface="细圆" charset="0"/>
              </a:rPr>
              <a:t>记载</a:t>
            </a:r>
            <a:r>
              <a:rPr lang="zh-CN" altLang="en-US" sz="2800" b="1">
                <a:solidFill>
                  <a:srgbClr val="FFFFFF"/>
                </a:solidFill>
                <a:latin typeface="KaiTi" pitchFamily="49" charset="-122"/>
                <a:ea typeface="KaiTi" pitchFamily="49" charset="-122"/>
                <a:cs typeface="细圆" charset="0"/>
              </a:rPr>
              <a:t>耶</a:t>
            </a:r>
            <a:r>
              <a:rPr lang="zh-CN" altLang="en-US" sz="2800" b="1" dirty="0">
                <a:solidFill>
                  <a:srgbClr val="FFFFFF"/>
                </a:solidFill>
                <a:latin typeface="KaiTi" pitchFamily="49" charset="-122"/>
                <a:ea typeface="KaiTi" pitchFamily="49" charset="-122"/>
                <a:cs typeface="细圆" charset="0"/>
              </a:rPr>
              <a:t>稣生平</a:t>
            </a:r>
            <a:r>
              <a:rPr lang="zh-CN" altLang="en-US" sz="2800" b="1">
                <a:solidFill>
                  <a:srgbClr val="FFFFFF"/>
                </a:solidFill>
                <a:latin typeface="KaiTi" pitchFamily="49" charset="-122"/>
                <a:ea typeface="KaiTi" pitchFamily="49" charset="-122"/>
                <a:cs typeface="细圆" charset="0"/>
              </a:rPr>
              <a:t>及教</a:t>
            </a:r>
            <a:r>
              <a:rPr lang="zh-TW" altLang="en-US" sz="2800" b="1">
                <a:solidFill>
                  <a:srgbClr val="FFFFFF"/>
                </a:solidFill>
                <a:latin typeface="KaiTi" pitchFamily="49" charset="-122"/>
                <a:ea typeface="KaiTi" pitchFamily="49" charset="-122"/>
                <a:cs typeface="细圆" charset="0"/>
              </a:rPr>
              <a:t>导</a:t>
            </a:r>
            <a:r>
              <a:rPr lang="zh-CN" altLang="en-US" sz="2800" b="1">
                <a:solidFill>
                  <a:srgbClr val="FFFFFF"/>
                </a:solidFill>
                <a:latin typeface="KaiTi" pitchFamily="49" charset="-122"/>
                <a:ea typeface="KaiTi" pitchFamily="49" charset="-122"/>
                <a:cs typeface="细圆" charset="0"/>
              </a:rPr>
              <a:t>的深</a:t>
            </a:r>
            <a:r>
              <a:rPr lang="zh-TW" altLang="en-US" sz="2800" b="1">
                <a:solidFill>
                  <a:srgbClr val="FFFFFF"/>
                </a:solidFill>
                <a:latin typeface="KaiTi" pitchFamily="49" charset="-122"/>
                <a:ea typeface="KaiTi" pitchFamily="49" charset="-122"/>
                <a:cs typeface="细圆" charset="0"/>
              </a:rPr>
              <a:t>层</a:t>
            </a:r>
            <a:r>
              <a:rPr lang="zh-CN" altLang="en-US" sz="2800" b="1">
                <a:solidFill>
                  <a:srgbClr val="FFFFFF"/>
                </a:solidFill>
                <a:latin typeface="KaiTi" pitchFamily="49" charset="-122"/>
                <a:ea typeface="KaiTi" pitchFamily="49" charset="-122"/>
                <a:cs typeface="细圆" charset="0"/>
              </a:rPr>
              <a:t>含</a:t>
            </a:r>
            <a:r>
              <a:rPr lang="zh-TW" altLang="en-US" sz="2800" b="1">
                <a:solidFill>
                  <a:srgbClr val="FFFFFF"/>
                </a:solidFill>
                <a:latin typeface="KaiTi" pitchFamily="49" charset="-122"/>
                <a:ea typeface="KaiTi" pitchFamily="49" charset="-122"/>
                <a:cs typeface="细圆" charset="0"/>
              </a:rPr>
              <a:t>义</a:t>
            </a:r>
            <a:r>
              <a:rPr lang="zh-CN" altLang="en-US" sz="2800" b="1">
                <a:solidFill>
                  <a:srgbClr val="FFFFFF"/>
                </a:solidFill>
                <a:latin typeface="KaiTi" pitchFamily="49" charset="-122"/>
                <a:ea typeface="KaiTi" pitchFamily="49" charset="-122"/>
                <a:cs typeface="细圆" charset="0"/>
              </a:rPr>
              <a:t>。</a:t>
            </a:r>
            <a:endParaRPr lang="zh-CN" altLang="en-US" sz="2800" b="1" i="1" dirty="0">
              <a:solidFill>
                <a:srgbClr val="FFFFFF"/>
              </a:solidFill>
              <a:latin typeface="KaiTi" pitchFamily="49" charset="-122"/>
              <a:ea typeface="KaiTi" pitchFamily="49" charset="-122"/>
              <a:cs typeface="细圆" charset="0"/>
            </a:endParaRPr>
          </a:p>
          <a:p>
            <a:pPr eaLnBrk="1" hangingPunct="1">
              <a:lnSpc>
                <a:spcPct val="90000"/>
              </a:lnSpc>
              <a:spcBef>
                <a:spcPct val="20000"/>
              </a:spcBef>
              <a:buClr>
                <a:srgbClr val="B2B2B2"/>
              </a:buClr>
              <a:buFont typeface="Wingdings" charset="0"/>
              <a:buChar char="§"/>
            </a:pPr>
            <a:endParaRPr lang="en-US" b="1" dirty="0">
              <a:solidFill>
                <a:srgbClr val="FFFFFF"/>
              </a:solidFill>
              <a:cs typeface="Arial" charset="0"/>
            </a:endParaRPr>
          </a:p>
        </p:txBody>
      </p:sp>
      <p:sp>
        <p:nvSpPr>
          <p:cNvPr id="67596" name="Rectangle 12"/>
          <p:cNvSpPr>
            <a:spLocks noGrp="1" noChangeArrowheads="1"/>
          </p:cNvSpPr>
          <p:nvPr>
            <p:ph type="title"/>
          </p:nvPr>
        </p:nvSpPr>
        <p:spPr>
          <a:xfrm>
            <a:off x="2286000" y="228600"/>
            <a:ext cx="2362200" cy="646331"/>
          </a:xfrm>
          <a:solidFill>
            <a:schemeClr val="bg1"/>
          </a:solidFill>
        </p:spPr>
        <p:txBody>
          <a:bodyPr anchor="t" anchorCtr="0">
            <a:spAutoFit/>
          </a:bodyPr>
          <a:lstStyle/>
          <a:p>
            <a:pPr eaLnBrk="1" hangingPunct="1">
              <a:defRPr/>
            </a:pPr>
            <a:r>
              <a:rPr lang="en-US" altLang="zh-CN" sz="3600" b="1">
                <a:solidFill>
                  <a:srgbClr val="FFFF00"/>
                </a:solidFill>
                <a:latin typeface="KaiTi" pitchFamily="49" charset="-122"/>
                <a:ea typeface="KaiTi" pitchFamily="49" charset="-122"/>
                <a:cs typeface="隶变" charset="0"/>
              </a:rPr>
              <a:t>符</a:t>
            </a:r>
            <a:r>
              <a:rPr lang="zh-TW" altLang="en-US" sz="3600" b="1">
                <a:solidFill>
                  <a:srgbClr val="FFFF00"/>
                </a:solidFill>
                <a:latin typeface="KaiTi" pitchFamily="49" charset="-122"/>
                <a:ea typeface="KaiTi" pitchFamily="49" charset="-122"/>
                <a:cs typeface="隶变" charset="0"/>
              </a:rPr>
              <a:t>类</a:t>
            </a:r>
            <a:r>
              <a:rPr lang="zh-CN" altLang="en-US" sz="3600" b="1">
                <a:solidFill>
                  <a:srgbClr val="FFFF00"/>
                </a:solidFill>
                <a:latin typeface="KaiTi" pitchFamily="49" charset="-122"/>
                <a:ea typeface="KaiTi" pitchFamily="49" charset="-122"/>
                <a:cs typeface="隶变" charset="0"/>
              </a:rPr>
              <a:t>福音</a:t>
            </a:r>
            <a:endParaRPr lang="en-US" sz="3600" b="1" dirty="0">
              <a:solidFill>
                <a:srgbClr val="FFFF00"/>
              </a:solidFill>
              <a:latin typeface="Arial" charset="0"/>
              <a:ea typeface="SimSun" charset="0"/>
              <a:cs typeface="SimSun" charset="0"/>
            </a:endParaRPr>
          </a:p>
        </p:txBody>
      </p:sp>
      <p:sp>
        <p:nvSpPr>
          <p:cNvPr id="67597" name="Rectangle 13"/>
          <p:cNvSpPr>
            <a:spLocks noChangeArrowheads="1"/>
          </p:cNvSpPr>
          <p:nvPr/>
        </p:nvSpPr>
        <p:spPr bwMode="auto">
          <a:xfrm>
            <a:off x="0" y="0"/>
            <a:ext cx="2590800" cy="7146572"/>
          </a:xfrm>
          <a:prstGeom prst="rect">
            <a:avLst/>
          </a:prstGeom>
          <a:noFill/>
          <a:ln w="9525">
            <a:noFill/>
            <a:miter lim="800000"/>
            <a:headEnd/>
            <a:tailEnd/>
          </a:ln>
          <a:effectLst/>
        </p:spPr>
        <p:txBody>
          <a:bodyPr>
            <a:spAutoFit/>
          </a:bodyPr>
          <a:lstStyle/>
          <a:p>
            <a:pPr eaLnBrk="1" hangingPunct="1">
              <a:lnSpc>
                <a:spcPct val="90000"/>
              </a:lnSpc>
              <a:buFont typeface="Wingdings" charset="0"/>
              <a:buChar char="§"/>
              <a:defRPr/>
            </a:pPr>
            <a:r>
              <a:rPr lang="zh-TW" altLang="en-US" sz="3000" b="1">
                <a:solidFill>
                  <a:srgbClr val="FFFFFF"/>
                </a:solidFill>
                <a:latin typeface="KaiTi" pitchFamily="49" charset="-122"/>
                <a:ea typeface="KaiTi" pitchFamily="49" charset="-122"/>
                <a:cs typeface="细圆" charset="0"/>
              </a:rPr>
              <a:t>为甚么</a:t>
            </a:r>
            <a:r>
              <a:rPr lang="zh-CN" altLang="en-US" sz="3000" b="1">
                <a:solidFill>
                  <a:srgbClr val="FFFFFF"/>
                </a:solidFill>
                <a:latin typeface="KaiTi" pitchFamily="49" charset="-122"/>
                <a:ea typeface="KaiTi" pitchFamily="49" charset="-122"/>
                <a:cs typeface="细圆" charset="0"/>
              </a:rPr>
              <a:t>有</a:t>
            </a:r>
            <a:r>
              <a:rPr lang="zh-CN" altLang="en-US" sz="3000" b="1" dirty="0">
                <a:solidFill>
                  <a:srgbClr val="FFFFFF"/>
                </a:solidFill>
                <a:latin typeface="KaiTi" pitchFamily="49" charset="-122"/>
                <a:ea typeface="KaiTi" pitchFamily="49" charset="-122"/>
                <a:cs typeface="细圆" charset="0"/>
              </a:rPr>
              <a:t>四</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a:solidFill>
                  <a:srgbClr val="FFFFFF"/>
                </a:solidFill>
                <a:latin typeface="KaiTi" pitchFamily="49" charset="-122"/>
                <a:ea typeface="KaiTi" pitchFamily="49" charset="-122"/>
                <a:cs typeface="细圆" charset="0"/>
              </a:rPr>
              <a:t>本福音</a:t>
            </a:r>
            <a:r>
              <a:rPr lang="zh-TW" altLang="en-US" sz="3000" b="1">
                <a:solidFill>
                  <a:srgbClr val="FFFFFF"/>
                </a:solidFill>
                <a:latin typeface="KaiTi" pitchFamily="49" charset="-122"/>
                <a:ea typeface="KaiTi" pitchFamily="49" charset="-122"/>
                <a:cs typeface="细圆" charset="0"/>
              </a:rPr>
              <a:t>书</a:t>
            </a:r>
            <a:r>
              <a:rPr lang="zh-CN" altLang="en-US" sz="3000" b="1">
                <a:solidFill>
                  <a:srgbClr val="FFFFFF"/>
                </a:solidFill>
                <a:latin typeface="KaiTi" pitchFamily="49" charset="-122"/>
                <a:ea typeface="KaiTi" pitchFamily="49" charset="-122"/>
                <a:cs typeface="细圆" charset="0"/>
              </a:rPr>
              <a:t>？</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其</a:t>
            </a:r>
            <a:r>
              <a:rPr lang="zh-CN" altLang="en-US" sz="3000" b="1">
                <a:solidFill>
                  <a:srgbClr val="FFFFFF"/>
                </a:solidFill>
                <a:latin typeface="KaiTi" pitchFamily="49" charset="-122"/>
                <a:ea typeface="KaiTi" pitchFamily="49" charset="-122"/>
                <a:cs typeface="细圆" charset="0"/>
              </a:rPr>
              <a:t>原因或</a:t>
            </a:r>
            <a:r>
              <a:rPr lang="zh-TW" altLang="en-US" sz="3000" b="1">
                <a:solidFill>
                  <a:srgbClr val="FFFFFF"/>
                </a:solidFill>
                <a:latin typeface="KaiTi" pitchFamily="49" charset="-122"/>
                <a:ea typeface="KaiTi" pitchFamily="49" charset="-122"/>
                <a:cs typeface="细圆" charset="0"/>
              </a:rPr>
              <a:t>许</a:t>
            </a:r>
            <a:endParaRPr lang="en-US" altLang="zh-TW"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a:t>
            </a:r>
            <a:r>
              <a:rPr lang="zh-CN" altLang="en-US" sz="3000" b="1">
                <a:solidFill>
                  <a:srgbClr val="FFFFFF"/>
                </a:solidFill>
                <a:latin typeface="KaiTi" pitchFamily="49" charset="-122"/>
                <a:ea typeface="KaiTi" pitchFamily="49" charset="-122"/>
                <a:cs typeface="细圆" charset="0"/>
              </a:rPr>
              <a:t>正如</a:t>
            </a:r>
            <a:r>
              <a:rPr lang="zh-TW" altLang="en-US" sz="3000" b="1">
                <a:solidFill>
                  <a:srgbClr val="FFFFFF"/>
                </a:solidFill>
                <a:latin typeface="KaiTi" pitchFamily="49" charset="-122"/>
                <a:ea typeface="KaiTi" pitchFamily="49" charset="-122"/>
                <a:cs typeface="细圆" charset="0"/>
              </a:rPr>
              <a:t>对于</a:t>
            </a:r>
            <a:r>
              <a:rPr lang="zh-CN" altLang="en-US" sz="3000" b="1">
                <a:solidFill>
                  <a:srgbClr val="FFFFFF"/>
                </a:solidFill>
                <a:latin typeface="KaiTi" pitchFamily="49" charset="-122"/>
                <a:ea typeface="KaiTi" pitchFamily="49" charset="-122"/>
                <a:cs typeface="细圆" charset="0"/>
              </a:rPr>
              <a:t>一</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颗</a:t>
            </a:r>
            <a:r>
              <a:rPr lang="zh-CN" altLang="en-US" sz="3000" b="1">
                <a:solidFill>
                  <a:srgbClr val="FFFFFF"/>
                </a:solidFill>
                <a:latin typeface="KaiTi" pitchFamily="49" charset="-122"/>
                <a:ea typeface="KaiTi" pitchFamily="49" charset="-122"/>
                <a:cs typeface="细圆" charset="0"/>
              </a:rPr>
              <a:t>手工</a:t>
            </a:r>
            <a:r>
              <a:rPr lang="zh-CN" altLang="en-US" sz="3000" b="1" dirty="0">
                <a:solidFill>
                  <a:srgbClr val="FFFFFF"/>
                </a:solidFill>
                <a:latin typeface="KaiTi" pitchFamily="49" charset="-122"/>
                <a:ea typeface="KaiTi" pitchFamily="49" charset="-122"/>
                <a:cs typeface="细圆" charset="0"/>
              </a:rPr>
              <a:t>精美</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a:t>
            </a:r>
            <a:r>
              <a:rPr lang="zh-CN" altLang="en-US" sz="3000" b="1">
                <a:solidFill>
                  <a:srgbClr val="FFFFFF"/>
                </a:solidFill>
                <a:latin typeface="KaiTi" pitchFamily="49" charset="-122"/>
                <a:ea typeface="KaiTi" pitchFamily="49" charset="-122"/>
                <a:cs typeface="细圆" charset="0"/>
              </a:rPr>
              <a:t>的</a:t>
            </a:r>
            <a:r>
              <a:rPr lang="zh-TW" altLang="en-US" sz="3000" b="1">
                <a:solidFill>
                  <a:srgbClr val="FFFFFF"/>
                </a:solidFill>
                <a:latin typeface="KaiTi" pitchFamily="49" charset="-122"/>
                <a:ea typeface="KaiTi" pitchFamily="49" charset="-122"/>
                <a:cs typeface="细圆" charset="0"/>
              </a:rPr>
              <a:t>宝</a:t>
            </a:r>
            <a:r>
              <a:rPr lang="zh-CN" altLang="en-US" sz="3000" b="1">
                <a:solidFill>
                  <a:srgbClr val="FFFFFF"/>
                </a:solidFill>
                <a:latin typeface="KaiTi" pitchFamily="49" charset="-122"/>
                <a:ea typeface="KaiTi" pitchFamily="49" charset="-122"/>
                <a:cs typeface="细圆" charset="0"/>
              </a:rPr>
              <a:t>石</a:t>
            </a:r>
            <a:r>
              <a:rPr lang="zh-CN" altLang="en-US" sz="3000" b="1" dirty="0">
                <a:solidFill>
                  <a:srgbClr val="FFFFFF"/>
                </a:solidFill>
                <a:latin typeface="KaiTi" pitchFamily="49" charset="-122"/>
                <a:ea typeface="KaiTi" pitchFamily="49" charset="-122"/>
                <a:cs typeface="细圆" charset="0"/>
              </a:rPr>
              <a:t>，不</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同的人偏好</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有</a:t>
            </a:r>
            <a:r>
              <a:rPr lang="zh-CN" altLang="en-US" sz="3000" b="1" dirty="0">
                <a:solidFill>
                  <a:srgbClr val="FFFFFF"/>
                </a:solidFill>
                <a:latin typeface="KaiTi" pitchFamily="49" charset="-122"/>
                <a:ea typeface="KaiTi" pitchFamily="49" charset="-122"/>
                <a:cs typeface="细圆" charset="0"/>
              </a:rPr>
              <a:t>不同的形</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a:t>
            </a:r>
            <a:r>
              <a:rPr lang="zh-CN" altLang="en-US" sz="3000" b="1">
                <a:solidFill>
                  <a:srgbClr val="FFFFFF"/>
                </a:solidFill>
                <a:latin typeface="KaiTi" pitchFamily="49" charset="-122"/>
                <a:ea typeface="KaiTi" pitchFamily="49" charset="-122"/>
                <a:cs typeface="细圆" charset="0"/>
              </a:rPr>
              <a:t>容</a:t>
            </a:r>
            <a:r>
              <a:rPr lang="zh-TW" altLang="en-US" sz="3000" b="1">
                <a:solidFill>
                  <a:srgbClr val="FFFFFF"/>
                </a:solidFill>
                <a:latin typeface="KaiTi" pitchFamily="49" charset="-122"/>
                <a:ea typeface="KaiTi" pitchFamily="49" charset="-122"/>
                <a:cs typeface="细圆" charset="0"/>
              </a:rPr>
              <a:t>词</a:t>
            </a:r>
            <a:r>
              <a:rPr lang="zh-CN" altLang="en-US" sz="3000" b="1">
                <a:solidFill>
                  <a:srgbClr val="FFFFFF"/>
                </a:solidFill>
                <a:latin typeface="KaiTi" pitchFamily="49" charset="-122"/>
                <a:ea typeface="KaiTi" pitchFamily="49" charset="-122"/>
                <a:cs typeface="细圆" charset="0"/>
              </a:rPr>
              <a:t>。</a:t>
            </a:r>
            <a:endParaRPr lang="zh-CN" altLang="en-US" sz="3000" b="1" dirty="0">
              <a:solidFill>
                <a:srgbClr val="FFFFFF"/>
              </a:solidFill>
              <a:latin typeface="KaiTi" pitchFamily="49" charset="-122"/>
              <a:ea typeface="KaiTi" pitchFamily="49" charset="-122"/>
              <a:cs typeface="细圆" charset="0"/>
            </a:endParaRPr>
          </a:p>
          <a:p>
            <a:pPr eaLnBrk="1" hangingPunct="1">
              <a:lnSpc>
                <a:spcPct val="90000"/>
              </a:lnSpc>
              <a:buFont typeface="Wingdings" charset="0"/>
              <a:buChar char="§"/>
              <a:defRPr/>
            </a:pPr>
            <a:r>
              <a:rPr lang="zh-TW" altLang="en-US" sz="3000" b="1">
                <a:solidFill>
                  <a:srgbClr val="FFFFFF"/>
                </a:solidFill>
                <a:latin typeface="KaiTi" pitchFamily="49" charset="-122"/>
                <a:ea typeface="KaiTi" pitchFamily="49" charset="-122"/>
                <a:cs typeface="细圆" charset="0"/>
              </a:rPr>
              <a:t>马太</a:t>
            </a:r>
            <a:r>
              <a:rPr lang="zh-CN" altLang="en-US" sz="3000" b="1">
                <a:solidFill>
                  <a:srgbClr val="FFFFFF"/>
                </a:solidFill>
                <a:latin typeface="KaiTi" pitchFamily="49" charset="-122"/>
                <a:ea typeface="KaiTi" pitchFamily="49" charset="-122"/>
                <a:cs typeface="细圆" charset="0"/>
              </a:rPr>
              <a:t>描述</a:t>
            </a:r>
            <a:r>
              <a:rPr lang="zh-CN" altLang="en-US" sz="3000" b="1" dirty="0">
                <a:solidFill>
                  <a:srgbClr val="FFFFFF"/>
                </a:solidFill>
                <a:latin typeface="KaiTi" pitchFamily="49" charset="-122"/>
                <a:ea typeface="KaiTi" pitchFamily="49" charset="-122"/>
                <a:cs typeface="细圆" charset="0"/>
              </a:rPr>
              <a:t>了</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基督生平的</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其中一面；</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马可</a:t>
            </a:r>
            <a:r>
              <a:rPr lang="zh-CN" altLang="en-US" sz="3000" b="1">
                <a:solidFill>
                  <a:srgbClr val="FFFFFF"/>
                </a:solidFill>
                <a:latin typeface="KaiTi" pitchFamily="49" charset="-122"/>
                <a:ea typeface="KaiTi" pitchFamily="49" charset="-122"/>
                <a:cs typeface="细圆" charset="0"/>
              </a:rPr>
              <a:t>描述</a:t>
            </a:r>
            <a:r>
              <a:rPr lang="zh-CN" altLang="en-US" sz="3000" b="1" dirty="0">
                <a:solidFill>
                  <a:srgbClr val="FFFFFF"/>
                </a:solidFill>
                <a:latin typeface="KaiTi" pitchFamily="49" charset="-122"/>
                <a:ea typeface="KaiTi" pitchFamily="49" charset="-122"/>
                <a:cs typeface="细圆" charset="0"/>
              </a:rPr>
              <a:t>了</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另一面，路</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a:solidFill>
                  <a:srgbClr val="FFFFFF"/>
                </a:solidFill>
                <a:latin typeface="KaiTi" pitchFamily="49" charset="-122"/>
                <a:ea typeface="KaiTi" pitchFamily="49" charset="-122"/>
                <a:cs typeface="细圆" charset="0"/>
              </a:rPr>
              <a:t> </a:t>
            </a:r>
            <a:r>
              <a:rPr lang="zh-CN" altLang="en-US" sz="3000" b="1">
                <a:solidFill>
                  <a:srgbClr val="FFFFFF"/>
                </a:solidFill>
                <a:latin typeface="KaiTi" pitchFamily="49" charset="-122"/>
                <a:ea typeface="KaiTi" pitchFamily="49" charset="-122"/>
                <a:cs typeface="细圆" charset="0"/>
              </a:rPr>
              <a:t>加</a:t>
            </a:r>
            <a:r>
              <a:rPr lang="zh-TW" altLang="en-US" sz="3000" b="1">
                <a:solidFill>
                  <a:srgbClr val="FFFFFF"/>
                </a:solidFill>
                <a:latin typeface="KaiTi" pitchFamily="49" charset="-122"/>
                <a:ea typeface="KaiTi" pitchFamily="49" charset="-122"/>
                <a:cs typeface="细圆" charset="0"/>
              </a:rPr>
              <a:t>则</a:t>
            </a:r>
            <a:r>
              <a:rPr lang="zh-CN" altLang="en-US" sz="3000" b="1">
                <a:solidFill>
                  <a:srgbClr val="FFFFFF"/>
                </a:solidFill>
                <a:latin typeface="KaiTi" pitchFamily="49" charset="-122"/>
                <a:ea typeface="KaiTi" pitchFamily="49" charset="-122"/>
                <a:cs typeface="细圆" charset="0"/>
              </a:rPr>
              <a:t>看到</a:t>
            </a:r>
            <a:r>
              <a:rPr lang="zh-CN" altLang="en-US" sz="3000" b="1" dirty="0">
                <a:solidFill>
                  <a:srgbClr val="FFFFFF"/>
                </a:solidFill>
                <a:latin typeface="KaiTi" pitchFamily="49" charset="-122"/>
                <a:ea typeface="KaiTi" pitchFamily="49" charset="-122"/>
                <a:cs typeface="细圆" charset="0"/>
              </a:rPr>
              <a:t>了</a:t>
            </a:r>
            <a:endParaRPr lang="en-US" altLang="zh-CN" sz="3000" b="1" dirty="0">
              <a:solidFill>
                <a:srgbClr val="FFFFFF"/>
              </a:solidFill>
              <a:latin typeface="KaiTi" pitchFamily="49" charset="-122"/>
              <a:ea typeface="KaiTi" pitchFamily="49" charset="-122"/>
              <a:cs typeface="细圆" charset="0"/>
            </a:endParaRPr>
          </a:p>
          <a:p>
            <a:pPr eaLnBrk="1" hangingPunct="1">
              <a:lnSpc>
                <a:spcPct val="90000"/>
              </a:lnSpc>
              <a:defRPr/>
            </a:pPr>
            <a:r>
              <a:rPr lang="zh-TW" altLang="en-US" sz="3000" b="1" dirty="0">
                <a:solidFill>
                  <a:srgbClr val="FFFFFF"/>
                </a:solidFill>
                <a:latin typeface="KaiTi" pitchFamily="49" charset="-122"/>
                <a:ea typeface="KaiTi" pitchFamily="49" charset="-122"/>
                <a:cs typeface="细圆" charset="0"/>
              </a:rPr>
              <a:t> </a:t>
            </a:r>
            <a:r>
              <a:rPr lang="zh-CN" altLang="en-US" sz="3000" b="1" dirty="0">
                <a:solidFill>
                  <a:srgbClr val="FFFFFF"/>
                </a:solidFill>
                <a:latin typeface="KaiTi" pitchFamily="49" charset="-122"/>
                <a:ea typeface="KaiTi" pitchFamily="49" charset="-122"/>
                <a:cs typeface="细圆" charset="0"/>
              </a:rPr>
              <a:t>第三面。</a:t>
            </a:r>
            <a:endParaRPr lang="zh-CN" altLang="en-US" sz="3000" b="1" i="1" dirty="0">
              <a:solidFill>
                <a:srgbClr val="FFFFFF"/>
              </a:solidFill>
              <a:latin typeface="KaiTi" pitchFamily="49" charset="-122"/>
              <a:ea typeface="KaiTi" pitchFamily="49" charset="-122"/>
              <a:cs typeface="细圆" charset="0"/>
            </a:endParaRPr>
          </a:p>
          <a:p>
            <a:pPr marL="342900" indent="-342900" eaLnBrk="1" hangingPunct="1">
              <a:lnSpc>
                <a:spcPct val="90000"/>
              </a:lnSpc>
              <a:spcBef>
                <a:spcPct val="20000"/>
              </a:spcBef>
              <a:buClr>
                <a:srgbClr val="FFFFCC"/>
              </a:buClr>
              <a:buSzPct val="75000"/>
              <a:buFont typeface="Wingdings" charset="0"/>
              <a:buChar char="§"/>
              <a:defRPr/>
            </a:pPr>
            <a:endParaRPr lang="en-US" b="1" dirty="0">
              <a:solidFill>
                <a:srgbClr val="FFFFFF"/>
              </a:solidFill>
              <a:effectLst>
                <a:outerShdw blurRad="38100" dist="38100" dir="2700000" algn="tl">
                  <a:srgbClr val="010199"/>
                </a:outerShdw>
              </a:effectLst>
              <a:cs typeface="Times New Roman" charset="0"/>
            </a:endParaRPr>
          </a:p>
        </p:txBody>
      </p:sp>
      <p:sp>
        <p:nvSpPr>
          <p:cNvPr id="12" name="矩形 11"/>
          <p:cNvSpPr/>
          <p:nvPr/>
        </p:nvSpPr>
        <p:spPr>
          <a:xfrm>
            <a:off x="2771800" y="4005064"/>
            <a:ext cx="3168352" cy="424732"/>
          </a:xfrm>
          <a:prstGeom prst="rect">
            <a:avLst/>
          </a:prstGeom>
        </p:spPr>
        <p:style>
          <a:lnRef idx="2">
            <a:schemeClr val="accent4"/>
          </a:lnRef>
          <a:fillRef idx="1">
            <a:schemeClr val="lt1"/>
          </a:fillRef>
          <a:effectRef idx="0">
            <a:schemeClr val="accent4"/>
          </a:effectRef>
          <a:fontRef idx="minor">
            <a:schemeClr val="dk1"/>
          </a:fontRef>
        </p:style>
        <p:txBody>
          <a:bodyPr wrap="square">
            <a:spAutoFit/>
          </a:bodyPr>
          <a:lstStyle/>
          <a:p>
            <a:pPr>
              <a:lnSpc>
                <a:spcPct val="90000"/>
              </a:lnSpc>
              <a:spcBef>
                <a:spcPct val="20000"/>
              </a:spcBef>
              <a:buClr>
                <a:srgbClr val="B2B2B2"/>
              </a:buClr>
            </a:pPr>
            <a:r>
              <a:rPr lang="zh-CN" altLang="en-US" sz="1800" b="1">
                <a:solidFill>
                  <a:srgbClr val="000000"/>
                </a:solidFill>
                <a:latin typeface="KaiTi" pitchFamily="49" charset="-122"/>
                <a:ea typeface="KaiTi" pitchFamily="49" charset="-122"/>
                <a:cs typeface="细圆" charset="0"/>
              </a:rPr>
              <a:t>当事件发生后</a:t>
            </a:r>
            <a:r>
              <a:rPr lang="en-US" altLang="zh-TW" sz="1800" b="1">
                <a:solidFill>
                  <a:srgbClr val="000000"/>
                </a:solidFill>
                <a:latin typeface="KaiTi" pitchFamily="49" charset="-122"/>
                <a:ea typeface="KaiTi" pitchFamily="49" charset="-122"/>
                <a:cs typeface="细圆" charset="0"/>
              </a:rPr>
              <a:t>(</a:t>
            </a:r>
            <a:r>
              <a:rPr lang="zh-TW" altLang="en-US" sz="1800" b="1" dirty="0">
                <a:solidFill>
                  <a:srgbClr val="000000"/>
                </a:solidFill>
                <a:latin typeface="KaiTi" pitchFamily="49" charset="-122"/>
                <a:ea typeface="KaiTi" pitchFamily="49" charset="-122"/>
                <a:cs typeface="细圆" charset="0"/>
              </a:rPr>
              <a:t>主</a:t>
            </a:r>
            <a:r>
              <a:rPr lang="zh-TW" altLang="en-US" sz="1800" b="1">
                <a:solidFill>
                  <a:srgbClr val="000000"/>
                </a:solidFill>
                <a:latin typeface="KaiTi" pitchFamily="49" charset="-122"/>
                <a:ea typeface="KaiTi" pitchFamily="49" charset="-122"/>
                <a:cs typeface="细圆" charset="0"/>
              </a:rPr>
              <a:t>前</a:t>
            </a:r>
            <a:r>
              <a:rPr lang="en-US" altLang="zh-TW" sz="1800" b="1">
                <a:solidFill>
                  <a:srgbClr val="000000"/>
                </a:solidFill>
                <a:latin typeface="KaiTi" pitchFamily="49" charset="-122"/>
                <a:ea typeface="KaiTi" pitchFamily="49" charset="-122"/>
                <a:cs typeface="细圆" charset="0"/>
              </a:rPr>
              <a:t>/</a:t>
            </a:r>
            <a:r>
              <a:rPr lang="zh-TW" altLang="en-US" sz="1800" b="1">
                <a:solidFill>
                  <a:srgbClr val="000000"/>
                </a:solidFill>
                <a:latin typeface="KaiTi" pitchFamily="49" charset="-122"/>
                <a:ea typeface="KaiTi" pitchFamily="49" charset="-122"/>
                <a:cs typeface="细圆" charset="0"/>
              </a:rPr>
              <a:t>主后</a:t>
            </a:r>
            <a:r>
              <a:rPr lang="en-US" altLang="zh-TW" sz="1800" b="1">
                <a:solidFill>
                  <a:srgbClr val="000000"/>
                </a:solidFill>
                <a:latin typeface="KaiTi" pitchFamily="49" charset="-122"/>
                <a:ea typeface="KaiTi" pitchFamily="49" charset="-122"/>
                <a:cs typeface="细圆" charset="0"/>
              </a:rPr>
              <a:t>)</a:t>
            </a:r>
            <a:r>
              <a:rPr lang="zh-TW" altLang="en-US" b="1">
                <a:solidFill>
                  <a:srgbClr val="000000"/>
                </a:solidFill>
                <a:latin typeface="KaiTi" pitchFamily="49" charset="-122"/>
                <a:ea typeface="KaiTi" pitchFamily="49" charset="-122"/>
                <a:cs typeface="细圆" charset="0"/>
              </a:rPr>
              <a:t> </a:t>
            </a:r>
            <a:endParaRPr lang="zh-CN" altLang="en-US" b="1" dirty="0">
              <a:solidFill>
                <a:srgbClr val="000000"/>
              </a:solidFill>
              <a:latin typeface="KaiTi" pitchFamily="49" charset="-122"/>
              <a:ea typeface="KaiTi" pitchFamily="49" charset="-122"/>
              <a:cs typeface="细圆"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7595"/>
                                        </p:tgtEl>
                                        <p:attrNameLst>
                                          <p:attrName>style.visibility</p:attrName>
                                        </p:attrNameLst>
                                      </p:cBhvr>
                                      <p:to>
                                        <p:strVal val="visible"/>
                                      </p:to>
                                    </p:set>
                                    <p:anim calcmode="lin" valueType="num">
                                      <p:cBhvr additive="base">
                                        <p:cTn id="7" dur="500" fill="hold"/>
                                        <p:tgtEl>
                                          <p:spTgt spid="67595"/>
                                        </p:tgtEl>
                                        <p:attrNameLst>
                                          <p:attrName>ppt_x</p:attrName>
                                        </p:attrNameLst>
                                      </p:cBhvr>
                                      <p:tavLst>
                                        <p:tav tm="0">
                                          <p:val>
                                            <p:strVal val="1+#ppt_w/2"/>
                                          </p:val>
                                        </p:tav>
                                        <p:tav tm="100000">
                                          <p:val>
                                            <p:strVal val="#ppt_x"/>
                                          </p:val>
                                        </p:tav>
                                      </p:tavLst>
                                    </p:anim>
                                    <p:anim calcmode="lin" valueType="num">
                                      <p:cBhvr additive="base">
                                        <p:cTn id="8" dur="500" fill="hold"/>
                                        <p:tgtEl>
                                          <p:spTgt spid="675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7593"/>
                                        </p:tgtEl>
                                        <p:attrNameLst>
                                          <p:attrName>style.visibility</p:attrName>
                                        </p:attrNameLst>
                                      </p:cBhvr>
                                      <p:to>
                                        <p:strVal val="visible"/>
                                      </p:to>
                                    </p:set>
                                    <p:anim calcmode="lin" valueType="num">
                                      <p:cBhvr additive="base">
                                        <p:cTn id="13" dur="500" fill="hold"/>
                                        <p:tgtEl>
                                          <p:spTgt spid="67593"/>
                                        </p:tgtEl>
                                        <p:attrNameLst>
                                          <p:attrName>ppt_x</p:attrName>
                                        </p:attrNameLst>
                                      </p:cBhvr>
                                      <p:tavLst>
                                        <p:tav tm="0">
                                          <p:val>
                                            <p:strVal val="#ppt_x"/>
                                          </p:val>
                                        </p:tav>
                                        <p:tav tm="100000">
                                          <p:val>
                                            <p:strVal val="#ppt_x"/>
                                          </p:val>
                                        </p:tav>
                                      </p:tavLst>
                                    </p:anim>
                                    <p:anim calcmode="lin" valueType="num">
                                      <p:cBhvr additive="base">
                                        <p:cTn id="14" dur="500" fill="hold"/>
                                        <p:tgtEl>
                                          <p:spTgt spid="67593"/>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7597">
                                            <p:txEl>
                                              <p:pRg st="0" end="0"/>
                                            </p:txEl>
                                          </p:spTgt>
                                        </p:tgtEl>
                                        <p:attrNameLst>
                                          <p:attrName>style.visibility</p:attrName>
                                        </p:attrNameLst>
                                      </p:cBhvr>
                                      <p:to>
                                        <p:strVal val="visible"/>
                                      </p:to>
                                    </p:set>
                                    <p:anim calcmode="lin" valueType="num">
                                      <p:cBhvr additive="base">
                                        <p:cTn id="19" dur="500" fill="hold"/>
                                        <p:tgtEl>
                                          <p:spTgt spid="67597">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759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67597">
                                            <p:txEl>
                                              <p:pRg st="1" end="1"/>
                                            </p:txEl>
                                          </p:spTgt>
                                        </p:tgtEl>
                                        <p:attrNameLst>
                                          <p:attrName>style.visibility</p:attrName>
                                        </p:attrNameLst>
                                      </p:cBhvr>
                                      <p:to>
                                        <p:strVal val="visible"/>
                                      </p:to>
                                    </p:set>
                                    <p:anim calcmode="lin" valueType="num">
                                      <p:cBhvr additive="base">
                                        <p:cTn id="25" dur="500" fill="hold"/>
                                        <p:tgtEl>
                                          <p:spTgt spid="67597">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759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67597">
                                            <p:txEl>
                                              <p:pRg st="2" end="2"/>
                                            </p:txEl>
                                          </p:spTgt>
                                        </p:tgtEl>
                                        <p:attrNameLst>
                                          <p:attrName>style.visibility</p:attrName>
                                        </p:attrNameLst>
                                      </p:cBhvr>
                                      <p:to>
                                        <p:strVal val="visible"/>
                                      </p:to>
                                    </p:set>
                                    <p:anim calcmode="lin" valueType="num">
                                      <p:cBhvr additive="base">
                                        <p:cTn id="31" dur="500" fill="hold"/>
                                        <p:tgtEl>
                                          <p:spTgt spid="67597">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759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7597">
                                            <p:txEl>
                                              <p:pRg st="3" end="3"/>
                                            </p:txEl>
                                          </p:spTgt>
                                        </p:tgtEl>
                                        <p:attrNameLst>
                                          <p:attrName>style.visibility</p:attrName>
                                        </p:attrNameLst>
                                      </p:cBhvr>
                                      <p:to>
                                        <p:strVal val="visible"/>
                                      </p:to>
                                    </p:set>
                                    <p:anim calcmode="lin" valueType="num">
                                      <p:cBhvr additive="base">
                                        <p:cTn id="37" dur="500" fill="hold"/>
                                        <p:tgtEl>
                                          <p:spTgt spid="67597">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759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67597">
                                            <p:txEl>
                                              <p:pRg st="4" end="4"/>
                                            </p:txEl>
                                          </p:spTgt>
                                        </p:tgtEl>
                                        <p:attrNameLst>
                                          <p:attrName>style.visibility</p:attrName>
                                        </p:attrNameLst>
                                      </p:cBhvr>
                                      <p:to>
                                        <p:strVal val="visible"/>
                                      </p:to>
                                    </p:set>
                                    <p:anim calcmode="lin" valueType="num">
                                      <p:cBhvr additive="base">
                                        <p:cTn id="43" dur="500" fill="hold"/>
                                        <p:tgtEl>
                                          <p:spTgt spid="67597">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759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67597">
                                            <p:txEl>
                                              <p:pRg st="5" end="5"/>
                                            </p:txEl>
                                          </p:spTgt>
                                        </p:tgtEl>
                                        <p:attrNameLst>
                                          <p:attrName>style.visibility</p:attrName>
                                        </p:attrNameLst>
                                      </p:cBhvr>
                                      <p:to>
                                        <p:strVal val="visible"/>
                                      </p:to>
                                    </p:set>
                                    <p:anim calcmode="lin" valueType="num">
                                      <p:cBhvr additive="base">
                                        <p:cTn id="49" dur="500" fill="hold"/>
                                        <p:tgtEl>
                                          <p:spTgt spid="67597">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759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67597">
                                            <p:txEl>
                                              <p:pRg st="6" end="6"/>
                                            </p:txEl>
                                          </p:spTgt>
                                        </p:tgtEl>
                                        <p:attrNameLst>
                                          <p:attrName>style.visibility</p:attrName>
                                        </p:attrNameLst>
                                      </p:cBhvr>
                                      <p:to>
                                        <p:strVal val="visible"/>
                                      </p:to>
                                    </p:set>
                                    <p:anim calcmode="lin" valueType="num">
                                      <p:cBhvr additive="base">
                                        <p:cTn id="55" dur="500" fill="hold"/>
                                        <p:tgtEl>
                                          <p:spTgt spid="67597">
                                            <p:txEl>
                                              <p:pRg st="6" end="6"/>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7597">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7597">
                                            <p:txEl>
                                              <p:pRg st="7" end="7"/>
                                            </p:txEl>
                                          </p:spTgt>
                                        </p:tgtEl>
                                        <p:attrNameLst>
                                          <p:attrName>style.visibility</p:attrName>
                                        </p:attrNameLst>
                                      </p:cBhvr>
                                      <p:to>
                                        <p:strVal val="visible"/>
                                      </p:to>
                                    </p:set>
                                    <p:anim calcmode="lin" valueType="num">
                                      <p:cBhvr additive="base">
                                        <p:cTn id="61" dur="500" fill="hold"/>
                                        <p:tgtEl>
                                          <p:spTgt spid="67597">
                                            <p:txEl>
                                              <p:pRg st="7" end="7"/>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7597">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67597">
                                            <p:txEl>
                                              <p:pRg st="8" end="8"/>
                                            </p:txEl>
                                          </p:spTgt>
                                        </p:tgtEl>
                                        <p:attrNameLst>
                                          <p:attrName>style.visibility</p:attrName>
                                        </p:attrNameLst>
                                      </p:cBhvr>
                                      <p:to>
                                        <p:strVal val="visible"/>
                                      </p:to>
                                    </p:set>
                                    <p:anim calcmode="lin" valueType="num">
                                      <p:cBhvr additive="base">
                                        <p:cTn id="67" dur="500" fill="hold"/>
                                        <p:tgtEl>
                                          <p:spTgt spid="67597">
                                            <p:txEl>
                                              <p:pRg st="8" end="8"/>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67597">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67597">
                                            <p:txEl>
                                              <p:pRg st="9" end="9"/>
                                            </p:txEl>
                                          </p:spTgt>
                                        </p:tgtEl>
                                        <p:attrNameLst>
                                          <p:attrName>style.visibility</p:attrName>
                                        </p:attrNameLst>
                                      </p:cBhvr>
                                      <p:to>
                                        <p:strVal val="visible"/>
                                      </p:to>
                                    </p:set>
                                    <p:anim calcmode="lin" valueType="num">
                                      <p:cBhvr additive="base">
                                        <p:cTn id="73" dur="500" fill="hold"/>
                                        <p:tgtEl>
                                          <p:spTgt spid="67597">
                                            <p:txEl>
                                              <p:pRg st="9" end="9"/>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67597">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67597">
                                            <p:txEl>
                                              <p:pRg st="10" end="10"/>
                                            </p:txEl>
                                          </p:spTgt>
                                        </p:tgtEl>
                                        <p:attrNameLst>
                                          <p:attrName>style.visibility</p:attrName>
                                        </p:attrNameLst>
                                      </p:cBhvr>
                                      <p:to>
                                        <p:strVal val="visible"/>
                                      </p:to>
                                    </p:set>
                                    <p:anim calcmode="lin" valueType="num">
                                      <p:cBhvr additive="base">
                                        <p:cTn id="79" dur="500" fill="hold"/>
                                        <p:tgtEl>
                                          <p:spTgt spid="67597">
                                            <p:txEl>
                                              <p:pRg st="10" end="1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67597">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67597">
                                            <p:txEl>
                                              <p:pRg st="11" end="11"/>
                                            </p:txEl>
                                          </p:spTgt>
                                        </p:tgtEl>
                                        <p:attrNameLst>
                                          <p:attrName>style.visibility</p:attrName>
                                        </p:attrNameLst>
                                      </p:cBhvr>
                                      <p:to>
                                        <p:strVal val="visible"/>
                                      </p:to>
                                    </p:set>
                                    <p:anim calcmode="lin" valueType="num">
                                      <p:cBhvr additive="base">
                                        <p:cTn id="85" dur="500" fill="hold"/>
                                        <p:tgtEl>
                                          <p:spTgt spid="67597">
                                            <p:txEl>
                                              <p:pRg st="11" end="11"/>
                                            </p:txEl>
                                          </p:spTgt>
                                        </p:tgtEl>
                                        <p:attrNameLst>
                                          <p:attrName>ppt_x</p:attrName>
                                        </p:attrNameLst>
                                      </p:cBhvr>
                                      <p:tavLst>
                                        <p:tav tm="0">
                                          <p:val>
                                            <p:strVal val="0-#ppt_w/2"/>
                                          </p:val>
                                        </p:tav>
                                        <p:tav tm="100000">
                                          <p:val>
                                            <p:strVal val="#ppt_x"/>
                                          </p:val>
                                        </p:tav>
                                      </p:tavLst>
                                    </p:anim>
                                    <p:anim calcmode="lin" valueType="num">
                                      <p:cBhvr additive="base">
                                        <p:cTn id="86" dur="500" fill="hold"/>
                                        <p:tgtEl>
                                          <p:spTgt spid="67597">
                                            <p:txEl>
                                              <p:pRg st="11" end="11"/>
                                            </p:txEl>
                                          </p:spTgt>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67597">
                                            <p:txEl>
                                              <p:pRg st="12" end="12"/>
                                            </p:txEl>
                                          </p:spTgt>
                                        </p:tgtEl>
                                        <p:attrNameLst>
                                          <p:attrName>style.visibility</p:attrName>
                                        </p:attrNameLst>
                                      </p:cBhvr>
                                      <p:to>
                                        <p:strVal val="visible"/>
                                      </p:to>
                                    </p:set>
                                    <p:anim calcmode="lin" valueType="num">
                                      <p:cBhvr additive="base">
                                        <p:cTn id="91" dur="500" fill="hold"/>
                                        <p:tgtEl>
                                          <p:spTgt spid="67597">
                                            <p:txEl>
                                              <p:pRg st="12" end="12"/>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67597">
                                            <p:txEl>
                                              <p:pRg st="12" end="12"/>
                                            </p:txEl>
                                          </p:spTgt>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67597">
                                            <p:txEl>
                                              <p:pRg st="13" end="13"/>
                                            </p:txEl>
                                          </p:spTgt>
                                        </p:tgtEl>
                                        <p:attrNameLst>
                                          <p:attrName>style.visibility</p:attrName>
                                        </p:attrNameLst>
                                      </p:cBhvr>
                                      <p:to>
                                        <p:strVal val="visible"/>
                                      </p:to>
                                    </p:set>
                                    <p:anim calcmode="lin" valueType="num">
                                      <p:cBhvr additive="base">
                                        <p:cTn id="97" dur="500" fill="hold"/>
                                        <p:tgtEl>
                                          <p:spTgt spid="67597">
                                            <p:txEl>
                                              <p:pRg st="13" end="13"/>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67597">
                                            <p:txEl>
                                              <p:pRg st="13" end="13"/>
                                            </p:txEl>
                                          </p:spTgt>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67597">
                                            <p:txEl>
                                              <p:pRg st="14" end="14"/>
                                            </p:txEl>
                                          </p:spTgt>
                                        </p:tgtEl>
                                        <p:attrNameLst>
                                          <p:attrName>style.visibility</p:attrName>
                                        </p:attrNameLst>
                                      </p:cBhvr>
                                      <p:to>
                                        <p:strVal val="visible"/>
                                      </p:to>
                                    </p:set>
                                    <p:anim calcmode="lin" valueType="num">
                                      <p:cBhvr additive="base">
                                        <p:cTn id="103" dur="500" fill="hold"/>
                                        <p:tgtEl>
                                          <p:spTgt spid="67597">
                                            <p:txEl>
                                              <p:pRg st="14" end="14"/>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67597">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67597">
                                            <p:txEl>
                                              <p:pRg st="15" end="15"/>
                                            </p:txEl>
                                          </p:spTgt>
                                        </p:tgtEl>
                                        <p:attrNameLst>
                                          <p:attrName>style.visibility</p:attrName>
                                        </p:attrNameLst>
                                      </p:cBhvr>
                                      <p:to>
                                        <p:strVal val="visible"/>
                                      </p:to>
                                    </p:set>
                                    <p:anim calcmode="lin" valueType="num">
                                      <p:cBhvr additive="base">
                                        <p:cTn id="109" dur="500" fill="hold"/>
                                        <p:tgtEl>
                                          <p:spTgt spid="67597">
                                            <p:txEl>
                                              <p:pRg st="15" end="15"/>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67597">
                                            <p:txEl>
                                              <p:pRg st="15" end="1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95" grpId="0" autoUpdateAnimBg="0"/>
      <p:bldP spid="67597" grpId="0" build="p"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937572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4086589071"/>
      </p:ext>
    </p:extLst>
  </p:cSld>
  <p:clrMapOvr>
    <a:masterClrMapping/>
  </p:clrMapOvr>
  <p:transition spd="med"/>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183634441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2097" name="Group 30"/>
          <p:cNvGrpSpPr>
            <a:grpSpLocks/>
          </p:cNvGrpSpPr>
          <p:nvPr/>
        </p:nvGrpSpPr>
        <p:grpSpPr bwMode="auto">
          <a:xfrm>
            <a:off x="623888" y="596900"/>
            <a:ext cx="7877175" cy="5651500"/>
            <a:chOff x="393" y="376"/>
            <a:chExt cx="4962" cy="3560"/>
          </a:xfrm>
        </p:grpSpPr>
        <p:pic>
          <p:nvPicPr>
            <p:cNvPr id="132102" name="Picture 31"/>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3" name="Rectangle 32"/>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32104" name="Rectangle 33"/>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grpSp>
      <p:sp>
        <p:nvSpPr>
          <p:cNvPr id="132098" name="Text Box 5"/>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614426" name="Text Box 26"/>
          <p:cNvSpPr txBox="1">
            <a:spLocks noChangeArrowheads="1"/>
          </p:cNvSpPr>
          <p:nvPr/>
        </p:nvSpPr>
        <p:spPr bwMode="auto">
          <a:xfrm>
            <a:off x="425450" y="647700"/>
            <a:ext cx="8611046" cy="31700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r>
              <a:rPr lang="en-US" sz="4000" dirty="0">
                <a:solidFill>
                  <a:srgbClr val="FFFFFF"/>
                </a:solidFill>
                <a:latin typeface="Helvetica"/>
                <a:cs typeface="Helvetica"/>
              </a:rPr>
              <a:t>“</a:t>
            </a:r>
            <a:r>
              <a:rPr lang="en-US" altLang="zh-TW" sz="4000" baseline="30000" dirty="0">
                <a:solidFill>
                  <a:srgbClr val="FFFFFF"/>
                </a:solidFill>
              </a:rPr>
              <a:t>5</a:t>
            </a:r>
            <a:r>
              <a:rPr lang="zh-TW" altLang="en-US" sz="4000" dirty="0">
                <a:solidFill>
                  <a:srgbClr val="FFFFFF"/>
                </a:solidFill>
              </a:rPr>
              <a:t> </a:t>
            </a:r>
            <a:r>
              <a:rPr lang="zh-CN" altLang="en-US" sz="4000" dirty="0">
                <a:solidFill>
                  <a:srgbClr val="FFFFFF"/>
                </a:solidFill>
                <a:latin typeface="KaiTi" pitchFamily="49" charset="-122"/>
                <a:ea typeface="KaiTi" pitchFamily="49" charset="-122"/>
              </a:rPr>
              <a:t>耶稣差这十二个人去，吩咐他们</a:t>
            </a:r>
            <a:endParaRPr lang="en-US" altLang="zh-TW" sz="4000" dirty="0">
              <a:solidFill>
                <a:srgbClr val="FFFFFF"/>
              </a:solidFill>
              <a:latin typeface="KaiTi" pitchFamily="49" charset="-122"/>
              <a:ea typeface="KaiTi" pitchFamily="49" charset="-122"/>
            </a:endParaRPr>
          </a:p>
          <a:p>
            <a:r>
              <a:rPr lang="zh-TW" altLang="en-US" sz="4000" dirty="0">
                <a:solidFill>
                  <a:srgbClr val="FFFFFF"/>
                </a:solidFill>
                <a:latin typeface="KaiTi" pitchFamily="49" charset="-122"/>
                <a:ea typeface="KaiTi" pitchFamily="49" charset="-122"/>
              </a:rPr>
              <a:t>  说</a:t>
            </a:r>
            <a:r>
              <a:rPr lang="en-US" altLang="zh-TW" sz="4000" dirty="0">
                <a:solidFill>
                  <a:srgbClr val="FFFFFF"/>
                </a:solidFill>
                <a:latin typeface="KaiTi" pitchFamily="49" charset="-122"/>
                <a:ea typeface="KaiTi" pitchFamily="49" charset="-122"/>
              </a:rPr>
              <a:t>:</a:t>
            </a:r>
            <a:r>
              <a:rPr lang="zh-TW" altLang="en-US" sz="4000" dirty="0">
                <a:solidFill>
                  <a:srgbClr val="FFFFFF"/>
                </a:solidFill>
                <a:latin typeface="KaiTi" pitchFamily="49" charset="-122"/>
                <a:ea typeface="KaiTi" pitchFamily="49" charset="-122"/>
              </a:rPr>
              <a:t>外邦人的路</a:t>
            </a:r>
            <a:r>
              <a:rPr lang="en-US" altLang="zh-TW" sz="4000" dirty="0">
                <a:solidFill>
                  <a:srgbClr val="FFFFFF"/>
                </a:solidFill>
                <a:latin typeface="KaiTi" pitchFamily="49" charset="-122"/>
                <a:ea typeface="KaiTi" pitchFamily="49" charset="-122"/>
              </a:rPr>
              <a:t>,</a:t>
            </a:r>
            <a:r>
              <a:rPr lang="zh-CN" altLang="en-US" sz="4000" dirty="0">
                <a:solidFill>
                  <a:srgbClr val="FFFFFF"/>
                </a:solidFill>
                <a:latin typeface="KaiTi" pitchFamily="49" charset="-122"/>
                <a:ea typeface="KaiTi" pitchFamily="49" charset="-122"/>
              </a:rPr>
              <a:t>你们不要走；</a:t>
            </a:r>
            <a:endParaRPr lang="en-US" altLang="zh-TW" sz="4000" dirty="0">
              <a:solidFill>
                <a:srgbClr val="FFFFFF"/>
              </a:solidFill>
              <a:latin typeface="KaiTi" pitchFamily="49" charset="-122"/>
              <a:ea typeface="KaiTi" pitchFamily="49" charset="-122"/>
            </a:endParaRPr>
          </a:p>
          <a:p>
            <a:r>
              <a:rPr lang="zh-CN" altLang="en-US" sz="4000" dirty="0">
                <a:solidFill>
                  <a:srgbClr val="FFFFFF"/>
                </a:solidFill>
                <a:latin typeface="KaiTi" pitchFamily="49" charset="-122"/>
                <a:ea typeface="KaiTi" pitchFamily="49" charset="-122"/>
              </a:rPr>
              <a:t>  撒玛利亚人的城，你们不要进 ；</a:t>
            </a:r>
            <a:endParaRPr lang="zh-TW" altLang="en-US" sz="4000" dirty="0">
              <a:solidFill>
                <a:srgbClr val="FFFFFF"/>
              </a:solidFill>
              <a:latin typeface="KaiTi" pitchFamily="49" charset="-122"/>
              <a:ea typeface="KaiTi" pitchFamily="49" charset="-122"/>
            </a:endParaRPr>
          </a:p>
          <a:p>
            <a:r>
              <a:rPr lang="zh-TW" altLang="en-US" sz="4000" dirty="0">
                <a:solidFill>
                  <a:srgbClr val="FFFFFF"/>
                </a:solidFill>
                <a:latin typeface="KaiTi" pitchFamily="49" charset="-122"/>
                <a:ea typeface="KaiTi" pitchFamily="49" charset="-122"/>
              </a:rPr>
              <a:t> </a:t>
            </a:r>
            <a:r>
              <a:rPr lang="en-US" altLang="zh-TW" sz="4000" baseline="30000" dirty="0">
                <a:solidFill>
                  <a:srgbClr val="FFFFFF"/>
                </a:solidFill>
                <a:latin typeface="KaiTi" pitchFamily="49" charset="-122"/>
                <a:ea typeface="KaiTi" pitchFamily="49" charset="-122"/>
              </a:rPr>
              <a:t>6</a:t>
            </a:r>
            <a:r>
              <a:rPr lang="zh-TW" altLang="en-US" sz="4000" dirty="0">
                <a:solidFill>
                  <a:srgbClr val="FFFFFF"/>
                </a:solidFill>
                <a:latin typeface="KaiTi" pitchFamily="49" charset="-122"/>
                <a:ea typeface="KaiTi" pitchFamily="49" charset="-122"/>
              </a:rPr>
              <a:t>宁可往以色列家迷失的羊那里去。</a:t>
            </a:r>
          </a:p>
          <a:p>
            <a:r>
              <a:rPr lang="zh-TW" altLang="en-US" sz="4000" dirty="0">
                <a:solidFill>
                  <a:srgbClr val="FFFFFF"/>
                </a:solidFill>
                <a:latin typeface="KaiTi" pitchFamily="49" charset="-122"/>
                <a:ea typeface="KaiTi" pitchFamily="49" charset="-122"/>
              </a:rPr>
              <a:t> </a:t>
            </a:r>
            <a:r>
              <a:rPr lang="en-US" altLang="zh-TW" sz="4000" baseline="30000" dirty="0">
                <a:solidFill>
                  <a:srgbClr val="FFFFFF"/>
                </a:solidFill>
                <a:latin typeface="KaiTi" pitchFamily="49" charset="-122"/>
                <a:ea typeface="KaiTi" pitchFamily="49" charset="-122"/>
              </a:rPr>
              <a:t>7</a:t>
            </a:r>
            <a:r>
              <a:rPr lang="zh-CN" altLang="en-US" sz="4000" dirty="0">
                <a:solidFill>
                  <a:srgbClr val="FFFFFF"/>
                </a:solidFill>
                <a:latin typeface="KaiTi" pitchFamily="49" charset="-122"/>
                <a:ea typeface="KaiTi" pitchFamily="49" charset="-122"/>
              </a:rPr>
              <a:t>随走随传，说</a:t>
            </a:r>
            <a:r>
              <a:rPr lang="zh-TW" altLang="en-US" sz="4000" dirty="0">
                <a:solidFill>
                  <a:srgbClr val="00FFFF"/>
                </a:solidFill>
                <a:latin typeface="KaiTi" pitchFamily="49" charset="-122"/>
                <a:ea typeface="KaiTi" pitchFamily="49" charset="-122"/>
              </a:rPr>
              <a:t>天国近了</a:t>
            </a:r>
            <a:r>
              <a:rPr lang="zh-TW" altLang="en-US" sz="4000" dirty="0">
                <a:solidFill>
                  <a:srgbClr val="FFFFFF"/>
                </a:solidFill>
                <a:latin typeface="KaiTi" pitchFamily="49" charset="-122"/>
                <a:ea typeface="KaiTi" pitchFamily="49" charset="-122"/>
              </a:rPr>
              <a:t>！</a:t>
            </a:r>
            <a:r>
              <a:rPr lang="fr-FR" sz="4000" dirty="0">
                <a:solidFill>
                  <a:srgbClr val="FFFFFF"/>
                </a:solidFill>
                <a:latin typeface="KaiTi" pitchFamily="49" charset="-122"/>
                <a:ea typeface="KaiTi" pitchFamily="49" charset="-122"/>
                <a:cs typeface="Helvetica"/>
              </a:rPr>
              <a:t>'</a:t>
            </a:r>
            <a:r>
              <a:rPr lang="en-US" sz="4000" dirty="0">
                <a:solidFill>
                  <a:srgbClr val="FFFFFF"/>
                </a:solidFill>
                <a:latin typeface="KaiTi" pitchFamily="49" charset="-122"/>
                <a:ea typeface="KaiTi" pitchFamily="49" charset="-122"/>
                <a:cs typeface="Helvetica"/>
              </a:rPr>
              <a:t>"</a:t>
            </a:r>
          </a:p>
        </p:txBody>
      </p:sp>
      <p:sp>
        <p:nvSpPr>
          <p:cNvPr id="614427" name="Rectangle 27"/>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65</a:t>
            </a:r>
          </a:p>
        </p:txBody>
      </p:sp>
      <p:sp>
        <p:nvSpPr>
          <p:cNvPr id="2" name="Title 1"/>
          <p:cNvSpPr>
            <a:spLocks noGrp="1"/>
          </p:cNvSpPr>
          <p:nvPr>
            <p:ph type="title" idx="4294967295"/>
          </p:nvPr>
        </p:nvSpPr>
        <p:spPr>
          <a:xfrm>
            <a:off x="914400" y="5229225"/>
            <a:ext cx="8229600" cy="998538"/>
          </a:xfrm>
          <a:prstGeom prst="rect">
            <a:avLst/>
          </a:prstGeom>
        </p:spPr>
        <p:txBody>
          <a:bodyPr/>
          <a:lstStyle/>
          <a:p>
            <a:pPr eaLnBrk="1" hangingPunct="1">
              <a:defRPr/>
            </a:pPr>
            <a:r>
              <a:rPr lang="zh-TW" altLang="en-US" sz="4000" kern="1200">
                <a:solidFill>
                  <a:srgbClr val="FFFFFF"/>
                </a:solidFill>
                <a:latin typeface="KaiTi" pitchFamily="49" charset="-122"/>
                <a:ea typeface="KaiTi" pitchFamily="49" charset="-122"/>
                <a:cs typeface="Helvetica"/>
              </a:rPr>
              <a:t>马太</a:t>
            </a:r>
            <a:r>
              <a:rPr lang="hu-HU" sz="4000" kern="1200">
                <a:solidFill>
                  <a:srgbClr val="FFFFFF"/>
                </a:solidFill>
                <a:latin typeface="KaiTi" pitchFamily="49" charset="-122"/>
                <a:ea typeface="KaiTi" pitchFamily="49" charset="-122"/>
                <a:cs typeface="Helvetica"/>
              </a:rPr>
              <a:t>10:5-7</a:t>
            </a:r>
            <a:endParaRPr lang="en-US" dirty="0">
              <a:latin typeface="KaiTi" pitchFamily="49" charset="-122"/>
              <a:ea typeface="KaiTi" pitchFamily="49" charset="-122"/>
            </a:endParaRPr>
          </a:p>
        </p:txBody>
      </p:sp>
    </p:spTree>
    <p:extLst>
      <p:ext uri="{BB962C8B-B14F-4D97-AF65-F5344CB8AC3E}">
        <p14:creationId xmlns:p14="http://schemas.microsoft.com/office/powerpoint/2010/main" val="3173461930"/>
      </p:ext>
    </p:extLst>
  </p:cSld>
  <p:clrMapOvr>
    <a:overrideClrMapping bg1="dk2" tx1="lt1" bg2="dk1" tx2="lt2" accent1="accent1" accent2="accent2" accent3="accent3" accent4="accent4" accent5="accent5" accent6="accent6" hlink="hlink" folHlink="folHlink"/>
  </p:clrMapOvr>
  <p:transition spd="med">
    <p:fade/>
  </p:transition>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1247856171"/>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bwMode="auto">
          <a:xfrm>
            <a:off x="-36512" y="-27384"/>
            <a:ext cx="9252520" cy="6957392"/>
          </a:xfrm>
          <a:prstGeom prst="rect">
            <a:avLst/>
          </a:prstGeom>
          <a:gradFill flip="none" rotWithShape="1">
            <a:gsLst>
              <a:gs pos="0">
                <a:srgbClr val="000404"/>
              </a:gs>
              <a:gs pos="100000">
                <a:schemeClr val="accent2">
                  <a:lumMod val="75000"/>
                </a:schemeClr>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356356" name="Text Box 2"/>
          <p:cNvSpPr txBox="1">
            <a:spLocks noChangeArrowheads="1"/>
          </p:cNvSpPr>
          <p:nvPr/>
        </p:nvSpPr>
        <p:spPr bwMode="auto">
          <a:xfrm>
            <a:off x="3933825" y="115888"/>
            <a:ext cx="1246188" cy="461962"/>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b="1">
                <a:solidFill>
                  <a:srgbClr val="FFFFFF"/>
                </a:solidFill>
                <a:latin typeface="KaiTi" pitchFamily="49" charset="-122"/>
                <a:ea typeface="KaiTi" pitchFamily="49" charset="-122"/>
                <a:cs typeface="Times New Roman" charset="0"/>
              </a:rPr>
              <a:t>大纲</a:t>
            </a:r>
            <a:endParaRPr lang="en-US" b="1" dirty="0">
              <a:solidFill>
                <a:srgbClr val="FFFFFF"/>
              </a:solidFill>
              <a:latin typeface="KaiTi" pitchFamily="49" charset="-122"/>
              <a:ea typeface="KaiTi" pitchFamily="49" charset="-122"/>
              <a:cs typeface="Times New Roman" charset="0"/>
            </a:endParaRPr>
          </a:p>
        </p:txBody>
      </p:sp>
      <p:sp>
        <p:nvSpPr>
          <p:cNvPr id="356357" name="Text Box 3"/>
          <p:cNvSpPr txBox="1">
            <a:spLocks noChangeArrowheads="1"/>
          </p:cNvSpPr>
          <p:nvPr/>
        </p:nvSpPr>
        <p:spPr bwMode="auto">
          <a:xfrm>
            <a:off x="85026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73</a:t>
            </a:r>
          </a:p>
        </p:txBody>
      </p:sp>
      <p:sp>
        <p:nvSpPr>
          <p:cNvPr id="125956" name="Text Box 4"/>
          <p:cNvSpPr txBox="1">
            <a:spLocks noChangeArrowheads="1"/>
          </p:cNvSpPr>
          <p:nvPr/>
        </p:nvSpPr>
        <p:spPr bwMode="auto">
          <a:xfrm>
            <a:off x="-36513" y="1212850"/>
            <a:ext cx="9288463" cy="1568450"/>
          </a:xfrm>
          <a:prstGeom prst="rect">
            <a:avLst/>
          </a:prstGeom>
          <a:gradFill rotWithShape="1">
            <a:gsLst>
              <a:gs pos="0">
                <a:srgbClr val="660066"/>
              </a:gs>
              <a:gs pos="100000">
                <a:schemeClr val="tx2"/>
              </a:gs>
            </a:gsLst>
            <a:path path="rect">
              <a:fillToRect l="100000" t="10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sz="2800" b="1" dirty="0">
                <a:solidFill>
                  <a:srgbClr val="FFFFFF"/>
                </a:solidFill>
                <a:latin typeface="KaiTi" pitchFamily="49" charset="-122"/>
                <a:ea typeface="KaiTi" pitchFamily="49" charset="-122"/>
              </a:rPr>
              <a:t>IV. (11:1—16:12) </a:t>
            </a:r>
            <a:r>
              <a:rPr lang="en-US" altLang="zh-CN" sz="2800" b="1" dirty="0" err="1">
                <a:solidFill>
                  <a:srgbClr val="FFFFFF"/>
                </a:solidFill>
                <a:latin typeface="KaiTi" pitchFamily="49" charset="-122"/>
                <a:ea typeface="KaiTi" pitchFamily="49" charset="-122"/>
              </a:rPr>
              <a:t>基督</a:t>
            </a:r>
            <a:r>
              <a:rPr lang="zh-CN" altLang="en-US" sz="2800" b="1" dirty="0">
                <a:solidFill>
                  <a:srgbClr val="FFFFFF"/>
                </a:solidFill>
                <a:latin typeface="KaiTi" pitchFamily="49" charset="-122"/>
                <a:ea typeface="KaiTi" pitchFamily="49" charset="-122"/>
              </a:rPr>
              <a:t>喻言祂将被</a:t>
            </a:r>
            <a:r>
              <a:rPr lang="zh-CN" altLang="en-US" sz="2800" b="1">
                <a:solidFill>
                  <a:srgbClr val="FFFFFF"/>
                </a:solidFill>
                <a:latin typeface="KaiTi" pitchFamily="49" charset="-122"/>
                <a:ea typeface="KaiTi" pitchFamily="49" charset="-122"/>
              </a:rPr>
              <a:t>拒绝</a:t>
            </a:r>
            <a:r>
              <a:rPr lang="zh-TW" altLang="en-US" sz="2800" b="1">
                <a:solidFill>
                  <a:srgbClr val="FFFFFF"/>
                </a:solidFill>
                <a:latin typeface="KaiTi" pitchFamily="49" charset="-122"/>
                <a:ea typeface="KaiTi" pitchFamily="49" charset="-122"/>
              </a:rPr>
              <a:t>为弥赛亚</a:t>
            </a:r>
            <a:r>
              <a:rPr lang="zh-CN" altLang="en-US" sz="2800" b="1">
                <a:solidFill>
                  <a:srgbClr val="FFFFFF"/>
                </a:solidFill>
                <a:latin typeface="KaiTi" pitchFamily="49" charset="-122"/>
                <a:ea typeface="KaiTi" pitchFamily="49" charset="-122"/>
              </a:rPr>
              <a:t>，</a:t>
            </a:r>
            <a:r>
              <a:rPr lang="zh-TW" altLang="en-US" sz="2800" b="1">
                <a:solidFill>
                  <a:srgbClr val="FFFFFF"/>
                </a:solidFill>
                <a:latin typeface="KaiTi" pitchFamily="49" charset="-122"/>
                <a:ea typeface="KaiTi" pitchFamily="49" charset="-122"/>
              </a:rPr>
              <a:t>并</a:t>
            </a:r>
            <a:r>
              <a:rPr lang="zh-CN" altLang="en-US" sz="2800" b="1">
                <a:solidFill>
                  <a:srgbClr val="FFFFFF"/>
                </a:solidFill>
                <a:latin typeface="KaiTi" pitchFamily="49" charset="-122"/>
                <a:ea typeface="KaiTi" pitchFamily="49" charset="-122"/>
              </a:rPr>
              <a:t>最</a:t>
            </a:r>
            <a:endParaRPr lang="en-US" altLang="zh-CN" sz="2800" b="1" dirty="0">
              <a:solidFill>
                <a:srgbClr val="FFFFFF"/>
              </a:solidFill>
              <a:latin typeface="KaiTi" pitchFamily="49" charset="-122"/>
              <a:ea typeface="KaiTi" pitchFamily="49" charset="-122"/>
            </a:endParaRPr>
          </a:p>
          <a:p>
            <a:pPr eaLnBrk="1" hangingPunct="1"/>
            <a:r>
              <a:rPr lang="zh-TW" altLang="en-US" sz="2800" b="1">
                <a:solidFill>
                  <a:srgbClr val="FFFFFF"/>
                </a:solidFill>
                <a:latin typeface="KaiTi" pitchFamily="49" charset="-122"/>
                <a:ea typeface="KaiTi" pitchFamily="49" charset="-122"/>
              </a:rPr>
              <a:t>    终</a:t>
            </a:r>
            <a:r>
              <a:rPr lang="zh-CN" altLang="en-US" sz="2800" b="1">
                <a:solidFill>
                  <a:srgbClr val="FFFFFF"/>
                </a:solidFill>
                <a:latin typeface="KaiTi" pitchFamily="49" charset="-122"/>
                <a:ea typeface="KaiTi" pitchFamily="49" charset="-122"/>
              </a:rPr>
              <a:t>死</a:t>
            </a:r>
            <a:r>
              <a:rPr lang="zh-CN" altLang="en-US" sz="2800" b="1" dirty="0">
                <a:solidFill>
                  <a:srgbClr val="FFFFFF"/>
                </a:solidFill>
                <a:latin typeface="KaiTi" pitchFamily="49" charset="-122"/>
                <a:ea typeface="KaiTi" pitchFamily="49" charset="-122"/>
              </a:rPr>
              <a:t>在十字架上。而祂</a:t>
            </a:r>
            <a:r>
              <a:rPr lang="zh-CN" altLang="en-US" sz="2800" b="1">
                <a:solidFill>
                  <a:srgbClr val="FFFFFF"/>
                </a:solidFill>
                <a:latin typeface="KaiTi" pitchFamily="49" charset="-122"/>
                <a:ea typeface="KaiTi" pitchFamily="49" charset="-122"/>
              </a:rPr>
              <a:t>一直教</a:t>
            </a:r>
            <a:r>
              <a:rPr lang="zh-TW" altLang="en-US" sz="2800" b="1">
                <a:solidFill>
                  <a:srgbClr val="FFFFFF"/>
                </a:solidFill>
                <a:latin typeface="KaiTi" pitchFamily="49" charset="-122"/>
                <a:ea typeface="KaiTi" pitchFamily="49" charset="-122"/>
              </a:rPr>
              <a:t>导将</a:t>
            </a:r>
            <a:r>
              <a:rPr lang="zh-CN" altLang="en-US" sz="2800" b="1">
                <a:solidFill>
                  <a:srgbClr val="FFFFFF"/>
                </a:solidFill>
                <a:latin typeface="KaiTi" pitchFamily="49" charset="-122"/>
                <a:ea typeface="KaiTi" pitchFamily="49" charset="-122"/>
              </a:rPr>
              <a:t>有新的</a:t>
            </a:r>
            <a:r>
              <a:rPr lang="zh-TW" altLang="en-US" sz="2800" b="1">
                <a:solidFill>
                  <a:srgbClr val="FFFFFF"/>
                </a:solidFill>
                <a:latin typeface="KaiTi" pitchFamily="49" charset="-122"/>
                <a:ea typeface="KaiTi" pitchFamily="49" charset="-122"/>
              </a:rPr>
              <a:t>国</a:t>
            </a:r>
            <a:r>
              <a:rPr lang="zh-CN" altLang="en-US" sz="2800" b="1">
                <a:solidFill>
                  <a:srgbClr val="FFFFFF"/>
                </a:solidFill>
                <a:latin typeface="KaiTi" pitchFamily="49" charset="-122"/>
                <a:ea typeface="KaiTi" pitchFamily="49" charset="-122"/>
              </a:rPr>
              <a:t>度再降</a:t>
            </a:r>
            <a:r>
              <a:rPr lang="zh-TW" altLang="en-US" sz="2800" b="1">
                <a:solidFill>
                  <a:srgbClr val="FFFFFF"/>
                </a:solidFill>
                <a:latin typeface="KaiTi" pitchFamily="49" charset="-122"/>
                <a:ea typeface="KaiTi" pitchFamily="49" charset="-122"/>
              </a:rPr>
              <a:t>临</a:t>
            </a:r>
            <a:r>
              <a:rPr lang="zh-CN" altLang="en-US" sz="2800" b="1">
                <a:solidFill>
                  <a:srgbClr val="FFFFFF"/>
                </a:solidFill>
                <a:latin typeface="KaiTi" pitchFamily="49" charset="-122"/>
                <a:ea typeface="KaiTi" pitchFamily="49" charset="-122"/>
              </a:rPr>
              <a:t>，</a:t>
            </a:r>
            <a:endParaRPr lang="en-US" altLang="zh-CN" sz="2800" b="1" dirty="0">
              <a:solidFill>
                <a:srgbClr val="FFFFFF"/>
              </a:solidFill>
              <a:latin typeface="KaiTi" pitchFamily="49" charset="-122"/>
              <a:ea typeface="KaiTi" pitchFamily="49" charset="-122"/>
            </a:endParaRPr>
          </a:p>
          <a:p>
            <a:pPr eaLnBrk="1" hangingPunct="1"/>
            <a:r>
              <a:rPr lang="zh-TW" altLang="en-US" sz="2800" b="1" dirty="0">
                <a:solidFill>
                  <a:srgbClr val="FFFFFF"/>
                </a:solidFill>
                <a:latin typeface="KaiTi" pitchFamily="49" charset="-122"/>
                <a:ea typeface="KaiTi" pitchFamily="49" charset="-122"/>
              </a:rPr>
              <a:t>    </a:t>
            </a:r>
            <a:r>
              <a:rPr lang="zh-CN" altLang="en-US" sz="2800" b="1">
                <a:solidFill>
                  <a:srgbClr val="FFFFFF"/>
                </a:solidFill>
                <a:latin typeface="KaiTi" pitchFamily="49" charset="-122"/>
                <a:ea typeface="KaiTi" pitchFamily="49" charset="-122"/>
              </a:rPr>
              <a:t>福音要</a:t>
            </a:r>
            <a:r>
              <a:rPr lang="zh-TW" altLang="en-US" sz="2800" b="1">
                <a:solidFill>
                  <a:srgbClr val="FFFFFF"/>
                </a:solidFill>
                <a:latin typeface="KaiTi" pitchFamily="49" charset="-122"/>
                <a:ea typeface="KaiTi" pitchFamily="49" charset="-122"/>
              </a:rPr>
              <a:t>传</a:t>
            </a:r>
            <a:r>
              <a:rPr lang="zh-CN" altLang="en-US" sz="2800" b="1">
                <a:solidFill>
                  <a:srgbClr val="FFFFFF"/>
                </a:solidFill>
                <a:latin typeface="KaiTi" pitchFamily="49" charset="-122"/>
                <a:ea typeface="KaiTi" pitchFamily="49" charset="-122"/>
              </a:rPr>
              <a:t>给</a:t>
            </a:r>
            <a:r>
              <a:rPr lang="zh-CN" altLang="en-US" sz="2800" b="1" dirty="0">
                <a:solidFill>
                  <a:srgbClr val="FFFFFF"/>
                </a:solidFill>
                <a:latin typeface="KaiTi" pitchFamily="49" charset="-122"/>
                <a:ea typeface="KaiTi" pitchFamily="49" charset="-122"/>
              </a:rPr>
              <a:t>外邦人。</a:t>
            </a:r>
            <a:endParaRPr lang="en-US" altLang="zh-CN" sz="2800" b="1" dirty="0">
              <a:solidFill>
                <a:srgbClr val="FFFFFF"/>
              </a:solidFill>
              <a:latin typeface="KaiTi" pitchFamily="49" charset="-122"/>
              <a:ea typeface="KaiTi" pitchFamily="49" charset="-122"/>
            </a:endParaRPr>
          </a:p>
          <a:p>
            <a:pPr algn="ctr" eaLnBrk="1" hangingPunct="1"/>
            <a:endParaRPr lang="en-US" sz="2800" b="1" dirty="0">
              <a:solidFill>
                <a:srgbClr val="FFFFFF"/>
              </a:solidFill>
              <a:latin typeface="KaiTi" pitchFamily="49" charset="-122"/>
              <a:ea typeface="KaiTi" pitchFamily="49" charset="-122"/>
              <a:cs typeface="Times New Roman" charset="0"/>
            </a:endParaRPr>
          </a:p>
        </p:txBody>
      </p:sp>
      <p:sp>
        <p:nvSpPr>
          <p:cNvPr id="2" name="Title 1"/>
          <p:cNvSpPr>
            <a:spLocks noGrp="1"/>
          </p:cNvSpPr>
          <p:nvPr>
            <p:ph type="title" idx="4294967295"/>
          </p:nvPr>
        </p:nvSpPr>
        <p:spPr>
          <a:xfrm>
            <a:off x="457200" y="490538"/>
            <a:ext cx="8229600" cy="561975"/>
          </a:xfrm>
        </p:spPr>
        <p:txBody>
          <a:bodyPr/>
          <a:lstStyle/>
          <a:p>
            <a:pPr>
              <a:defRPr/>
            </a:pPr>
            <a:r>
              <a:rPr lang="en-US" sz="2400" b="1" kern="1200" dirty="0">
                <a:solidFill>
                  <a:srgbClr val="FFFFFF"/>
                </a:solidFill>
                <a:effectLst/>
                <a:latin typeface="Arial"/>
                <a:ea typeface="ＭＳ Ｐゴシック"/>
                <a:cs typeface="Times New Roman"/>
              </a:rPr>
              <a:t>11:1–16:12</a:t>
            </a:r>
            <a:r>
              <a:rPr lang="en-US" dirty="0"/>
              <a:t> </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25956"/>
                                        </p:tgtEl>
                                        <p:attrNameLst>
                                          <p:attrName>style.visibility</p:attrName>
                                        </p:attrNameLst>
                                      </p:cBhvr>
                                      <p:to>
                                        <p:strVal val="visible"/>
                                      </p:to>
                                    </p:set>
                                    <p:anim calcmode="lin" valueType="num">
                                      <p:cBhvr>
                                        <p:cTn id="7" dur="500" fill="hold"/>
                                        <p:tgtEl>
                                          <p:spTgt spid="125956"/>
                                        </p:tgtEl>
                                        <p:attrNameLst>
                                          <p:attrName>ppt_w</p:attrName>
                                        </p:attrNameLst>
                                      </p:cBhvr>
                                      <p:tavLst>
                                        <p:tav tm="0">
                                          <p:val>
                                            <p:fltVal val="0"/>
                                          </p:val>
                                        </p:tav>
                                        <p:tav tm="100000">
                                          <p:val>
                                            <p:strVal val="#ppt_w"/>
                                          </p:val>
                                        </p:tav>
                                      </p:tavLst>
                                    </p:anim>
                                    <p:anim calcmode="lin" valueType="num">
                                      <p:cBhvr>
                                        <p:cTn id="8" dur="500" fill="hold"/>
                                        <p:tgtEl>
                                          <p:spTgt spid="12595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6" grpId="0" animBg="1" autoUpdateAnimBg="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61" name="Picture 2" descr="Sea of Galile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11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5" name="Rectangle 3"/>
          <p:cNvSpPr>
            <a:spLocks noGrp="1" noChangeArrowheads="1"/>
          </p:cNvSpPr>
          <p:nvPr>
            <p:ph type="title"/>
          </p:nvPr>
        </p:nvSpPr>
        <p:spPr>
          <a:xfrm>
            <a:off x="0" y="0"/>
            <a:ext cx="7010400" cy="990600"/>
          </a:xfrm>
          <a:solidFill>
            <a:schemeClr val="bg1"/>
          </a:solidFill>
        </p:spPr>
        <p:txBody>
          <a:bodyPr/>
          <a:lstStyle/>
          <a:p>
            <a:pPr eaLnBrk="1" hangingPunct="1">
              <a:defRPr/>
            </a:pPr>
            <a:r>
              <a:rPr lang="zh-CN" altLang="en-US" sz="4800" dirty="0">
                <a:solidFill>
                  <a:schemeClr val="tx1"/>
                </a:solidFill>
                <a:effectLst/>
              </a:rPr>
              <a:t>三城地区</a:t>
            </a:r>
            <a:endParaRPr lang="en-US" sz="4800" b="1" dirty="0">
              <a:solidFill>
                <a:schemeClr val="tx1"/>
              </a:solidFill>
              <a:cs typeface="+mj-cs"/>
            </a:endParaRPr>
          </a:p>
        </p:txBody>
      </p:sp>
      <p:sp>
        <p:nvSpPr>
          <p:cNvPr id="269316" name="Line 4"/>
          <p:cNvSpPr>
            <a:spLocks noChangeShapeType="1"/>
          </p:cNvSpPr>
          <p:nvPr/>
        </p:nvSpPr>
        <p:spPr bwMode="auto">
          <a:xfrm>
            <a:off x="4267200" y="990600"/>
            <a:ext cx="2438400" cy="533400"/>
          </a:xfrm>
          <a:prstGeom prst="line">
            <a:avLst/>
          </a:prstGeom>
          <a:noFill/>
          <a:ln w="76200">
            <a:solidFill>
              <a:srgbClr val="FF0000"/>
            </a:solidFill>
            <a:prstDash val="sysDot"/>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a:solidFill>
                <a:srgbClr val="FFFFFF"/>
              </a:solidFill>
            </a:endParaRPr>
          </a:p>
        </p:txBody>
      </p:sp>
      <p:sp>
        <p:nvSpPr>
          <p:cNvPr id="269318" name="Text Box 6" descr="j0149014"/>
          <p:cNvSpPr txBox="1">
            <a:spLocks noChangeArrowheads="1"/>
          </p:cNvSpPr>
          <p:nvPr/>
        </p:nvSpPr>
        <p:spPr bwMode="auto">
          <a:xfrm>
            <a:off x="76200" y="3124200"/>
            <a:ext cx="8915400" cy="3477875"/>
          </a:xfrm>
          <a:prstGeom prst="rect">
            <a:avLst/>
          </a:prstGeom>
          <a:blipFill dpi="0" rotWithShape="0">
            <a:blip r:embed="rId4"/>
            <a:srcRect/>
            <a:stretch>
              <a:fillRect/>
            </a:stretch>
          </a:blipFill>
          <a:ln>
            <a:noFill/>
          </a:ln>
          <a:effectLst>
            <a:outerShdw blurRad="63500" dist="35921" dir="2700000" algn="ctr" rotWithShape="0">
              <a:srgbClr val="000000">
                <a:alpha val="74998"/>
              </a:srgbClr>
            </a:outerShdw>
          </a:effectLst>
          <a:extLs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defRPr/>
            </a:pPr>
            <a:r>
              <a:rPr lang="zh-CN" altLang="en-US" sz="2000" b="1" dirty="0">
                <a:solidFill>
                  <a:srgbClr val="FFFFFF"/>
                </a:solidFill>
                <a:effectLst>
                  <a:glow rad="228600">
                    <a:srgbClr val="000000"/>
                  </a:glow>
                </a:effectLst>
              </a:rPr>
              <a:t>那时，耶稣开始责备那些他曾在那里行过许多神迹的城，因为它们不肯悔改： </a:t>
            </a:r>
            <a:endParaRPr lang="en-US" altLang="zh-CN" sz="2000" b="1" dirty="0">
              <a:solidFill>
                <a:srgbClr val="FFFFFF"/>
              </a:solidFill>
              <a:effectLst>
                <a:glow rad="228600">
                  <a:srgbClr val="000000"/>
                </a:glow>
              </a:effectLst>
            </a:endParaRPr>
          </a:p>
          <a:p>
            <a:pPr>
              <a:defRPr/>
            </a:pPr>
            <a:endParaRPr lang="en-US" altLang="zh-CN" sz="2000" b="1" dirty="0">
              <a:solidFill>
                <a:srgbClr val="FFFFFF"/>
              </a:solidFill>
              <a:effectLst>
                <a:glow rad="228600">
                  <a:srgbClr val="000000"/>
                </a:glow>
              </a:effectLst>
            </a:endParaRPr>
          </a:p>
          <a:p>
            <a:pPr>
              <a:defRPr/>
            </a:pPr>
            <a:r>
              <a:rPr lang="en-US" altLang="zh-CN" sz="2000" b="1" dirty="0">
                <a:solidFill>
                  <a:srgbClr val="FFFFFF"/>
                </a:solidFill>
                <a:effectLst>
                  <a:glow rad="228600">
                    <a:srgbClr val="000000"/>
                  </a:glow>
                </a:effectLst>
              </a:rPr>
              <a:t> “</a:t>
            </a:r>
            <a:r>
              <a:rPr lang="zh-CN" altLang="en-US" sz="2000" b="1" dirty="0">
                <a:solidFill>
                  <a:srgbClr val="FFFFFF"/>
                </a:solidFill>
                <a:effectLst>
                  <a:glow rad="228600">
                    <a:srgbClr val="000000"/>
                  </a:glow>
                </a:effectLst>
              </a:rPr>
              <a:t>哥拉逊啊，你有祸了！伯赛大啊，你有祸了！在你们那里行过的神迹，如果行在推罗和西顿，它们早已披麻蒙灰悔改了。 但我告诉你们，在审判的日子，推罗和西顿所受的，比你们还轻呢。 </a:t>
            </a:r>
            <a:endParaRPr lang="en-US" altLang="zh-CN" sz="2000" b="1" dirty="0">
              <a:solidFill>
                <a:srgbClr val="FFFFFF"/>
              </a:solidFill>
              <a:effectLst>
                <a:glow rad="228600">
                  <a:srgbClr val="000000"/>
                </a:glow>
              </a:effectLst>
            </a:endParaRPr>
          </a:p>
          <a:p>
            <a:pPr>
              <a:defRPr/>
            </a:pPr>
            <a:endParaRPr lang="en-US" altLang="zh-CN" sz="2000" b="1" dirty="0">
              <a:solidFill>
                <a:srgbClr val="FFFFFF"/>
              </a:solidFill>
              <a:effectLst>
                <a:glow rad="228600">
                  <a:srgbClr val="000000"/>
                </a:glow>
              </a:effectLst>
            </a:endParaRPr>
          </a:p>
          <a:p>
            <a:pPr>
              <a:defRPr/>
            </a:pPr>
            <a:r>
              <a:rPr lang="zh-CN" altLang="en-US" sz="2000" b="1" dirty="0">
                <a:solidFill>
                  <a:srgbClr val="FFFFFF"/>
                </a:solidFill>
                <a:effectLst>
                  <a:glow rad="228600">
                    <a:srgbClr val="000000"/>
                  </a:glow>
                </a:effectLst>
              </a:rPr>
              <a:t>迦百农啊！你会被高举到天上吗？你必降到阴间。在你那里行过的神迹，如果行在所多玛，那城还会存留到今天。 </a:t>
            </a:r>
            <a:r>
              <a:rPr lang="en-US" altLang="zh-CN" sz="2000" b="1" dirty="0">
                <a:solidFill>
                  <a:srgbClr val="FFFFFF"/>
                </a:solidFill>
                <a:effectLst>
                  <a:glow rad="228600">
                    <a:srgbClr val="000000"/>
                  </a:glow>
                </a:effectLst>
              </a:rPr>
              <a:t>24 </a:t>
            </a:r>
            <a:r>
              <a:rPr lang="zh-CN" altLang="en-US" sz="2000" b="1" dirty="0">
                <a:solidFill>
                  <a:srgbClr val="FFFFFF"/>
                </a:solidFill>
                <a:effectLst>
                  <a:glow rad="228600">
                    <a:srgbClr val="000000"/>
                  </a:glow>
                </a:effectLst>
              </a:rPr>
              <a:t>但我告诉你们，在审判的日子，所多玛那地方所受的，比你还轻呢。”</a:t>
            </a:r>
            <a:endParaRPr lang="en-US" altLang="zh-CN" sz="2000" b="1" dirty="0">
              <a:solidFill>
                <a:srgbClr val="FFFFFF"/>
              </a:solidFill>
              <a:effectLst>
                <a:glow rad="228600">
                  <a:srgbClr val="000000"/>
                </a:glow>
              </a:effectLst>
            </a:endParaRPr>
          </a:p>
          <a:p>
            <a:pPr>
              <a:defRPr/>
            </a:pPr>
            <a:endParaRPr lang="en-US" sz="2000" b="1" dirty="0">
              <a:solidFill>
                <a:srgbClr val="FFFFFF"/>
              </a:solidFill>
              <a:effectLst>
                <a:glow rad="228600">
                  <a:srgbClr val="000000"/>
                </a:glow>
              </a:effectLst>
            </a:endParaRPr>
          </a:p>
          <a:p>
            <a:pPr>
              <a:defRPr/>
            </a:pPr>
            <a:r>
              <a:rPr lang="zh-CN" altLang="en-US" sz="2000" b="1" dirty="0">
                <a:solidFill>
                  <a:srgbClr val="FFFFFF"/>
                </a:solidFill>
                <a:effectLst>
                  <a:glow rad="228600">
                    <a:srgbClr val="000000"/>
                  </a:glow>
                </a:effectLst>
              </a:rPr>
              <a:t>马太福音</a:t>
            </a:r>
            <a:r>
              <a:rPr lang="en-US" sz="2000" b="1" dirty="0">
                <a:solidFill>
                  <a:srgbClr val="FFFFFF"/>
                </a:solidFill>
                <a:effectLst>
                  <a:glow rad="228600">
                    <a:srgbClr val="000000"/>
                  </a:glow>
                </a:effectLst>
              </a:rPr>
              <a:t>11:20-24</a:t>
            </a:r>
          </a:p>
        </p:txBody>
      </p:sp>
      <p:sp>
        <p:nvSpPr>
          <p:cNvPr id="269319" name="Text Box 7"/>
          <p:cNvSpPr txBox="1">
            <a:spLocks noChangeArrowheads="1"/>
          </p:cNvSpPr>
          <p:nvPr/>
        </p:nvSpPr>
        <p:spPr bwMode="auto">
          <a:xfrm>
            <a:off x="7239000" y="92075"/>
            <a:ext cx="1749425" cy="8223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a:defRPr/>
            </a:pPr>
            <a:r>
              <a:rPr lang="en-US" b="1">
                <a:solidFill>
                  <a:srgbClr val="000000"/>
                </a:solidFill>
                <a:latin typeface="Times New Roman" charset="0"/>
              </a:rPr>
              <a:t>172</a:t>
            </a:r>
          </a:p>
          <a:p>
            <a:pPr algn="r">
              <a:defRPr/>
            </a:pPr>
            <a:r>
              <a:rPr lang="en-US" b="1">
                <a:solidFill>
                  <a:srgbClr val="000000"/>
                </a:solidFill>
                <a:latin typeface="Times New Roman" charset="0"/>
              </a:rPr>
              <a:t>Point f</a:t>
            </a:r>
          </a:p>
        </p:txBody>
      </p:sp>
    </p:spTree>
    <p:extLst>
      <p:ext uri="{BB962C8B-B14F-4D97-AF65-F5344CB8AC3E}">
        <p14:creationId xmlns:p14="http://schemas.microsoft.com/office/powerpoint/2010/main" val="4223038066"/>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1014327580"/>
      </p:ext>
    </p:extLst>
  </p:cSld>
  <p:clrMapOvr>
    <a:overrideClrMapping bg1="lt1" tx1="dk1" bg2="lt2" tx2="dk2" accent1="accent1" accent2="accent2" accent3="accent3" accent4="accent4" accent5="accent5" accent6="accent6" hlink="hlink" folHlink="folHlink"/>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323528" y="44624"/>
            <a:ext cx="8568952" cy="1368152"/>
          </a:xfrm>
          <a:extLst/>
        </p:spPr>
        <p:txBody>
          <a:bodyPr/>
          <a:lstStyle/>
          <a:p>
            <a:pPr>
              <a:defRPr/>
            </a:pPr>
            <a:r>
              <a:rPr lang="zh-CN" altLang="en-US" b="0" dirty="0">
                <a:latin typeface="KaiTi" panose="02010609060101010101" pitchFamily="49" charset="-122"/>
                <a:ea typeface="KaiTi" panose="02010609060101010101" pitchFamily="49" charset="-122"/>
              </a:rPr>
              <a:t>基督是否会饶恕信徒的一切罪过</a:t>
            </a:r>
            <a:r>
              <a:rPr lang="en-US"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rPr>
              <a:t>?</a:t>
            </a:r>
          </a:p>
        </p:txBody>
      </p:sp>
      <p:pic>
        <p:nvPicPr>
          <p:cNvPr id="105474"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971550" y="1413272"/>
            <a:ext cx="7296150" cy="547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622401519"/>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6498" name="Title 1"/>
          <p:cNvSpPr>
            <a:spLocks noGrp="1"/>
          </p:cNvSpPr>
          <p:nvPr>
            <p:ph type="ctrTitle"/>
          </p:nvPr>
        </p:nvSpPr>
        <p:spPr>
          <a:xfrm>
            <a:off x="0" y="557213"/>
            <a:ext cx="9144000" cy="1143000"/>
          </a:xfrm>
        </p:spPr>
        <p:txBody>
          <a:bodyPr/>
          <a:lstStyle/>
          <a:p>
            <a:r>
              <a:rPr lang="zh-CN" altLang="en-US" b="0" dirty="0"/>
              <a:t>亵渎神灵</a:t>
            </a:r>
            <a:endParaRPr lang="en-US" dirty="0">
              <a:latin typeface="Arial" charset="0"/>
              <a:ea typeface="ＭＳ Ｐゴシック" charset="0"/>
              <a:cs typeface="ＭＳ Ｐゴシック" charset="0"/>
            </a:endParaRPr>
          </a:p>
        </p:txBody>
      </p:sp>
      <p:sp>
        <p:nvSpPr>
          <p:cNvPr id="106499" name="Text Box 2"/>
          <p:cNvSpPr txBox="1">
            <a:spLocks noChangeArrowheads="1"/>
          </p:cNvSpPr>
          <p:nvPr/>
        </p:nvSpPr>
        <p:spPr bwMode="auto">
          <a:xfrm>
            <a:off x="7451725" y="87313"/>
            <a:ext cx="1584325"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FFFFFF"/>
                </a:solidFill>
                <a:cs typeface="Arial" charset="0"/>
              </a:rPr>
              <a:t>xiv</a:t>
            </a:r>
          </a:p>
        </p:txBody>
      </p:sp>
      <p:sp>
        <p:nvSpPr>
          <p:cNvPr id="106500" name="Text Box 2"/>
          <p:cNvSpPr txBox="1">
            <a:spLocks noChangeArrowheads="1"/>
          </p:cNvSpPr>
          <p:nvPr/>
        </p:nvSpPr>
        <p:spPr bwMode="auto">
          <a:xfrm>
            <a:off x="5148263" y="1844675"/>
            <a:ext cx="3924300" cy="25545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 typeface="Arial" charset="0"/>
              <a:buChar char="•"/>
            </a:pPr>
            <a:r>
              <a:rPr lang="zh-CN" altLang="en-US" sz="3200" dirty="0">
                <a:solidFill>
                  <a:schemeClr val="bg1"/>
                </a:solidFill>
                <a:latin typeface="KaiTi" panose="02010609060101010101" pitchFamily="49" charset="-122"/>
                <a:ea typeface="KaiTi" panose="02010609060101010101" pitchFamily="49" charset="-122"/>
              </a:rPr>
              <a:t>你有没有遇见过任何人认为他或她犯过这种罪？</a:t>
            </a:r>
            <a:endParaRPr lang="en-US" altLang="zh-CN" sz="3200" dirty="0">
              <a:solidFill>
                <a:schemeClr val="bg1"/>
              </a:solidFill>
              <a:latin typeface="KaiTi" panose="02010609060101010101" pitchFamily="49" charset="-122"/>
              <a:ea typeface="KaiTi" panose="02010609060101010101" pitchFamily="49" charset="-122"/>
            </a:endParaRPr>
          </a:p>
          <a:p>
            <a:pPr eaLnBrk="1" hangingPunct="1">
              <a:buFont typeface="Arial" charset="0"/>
              <a:buChar char="•"/>
            </a:pPr>
            <a:endParaRPr lang="en-US" sz="3200" dirty="0">
              <a:solidFill>
                <a:schemeClr val="bg1"/>
              </a:solidFill>
              <a:latin typeface="KaiTi" panose="02010609060101010101" pitchFamily="49" charset="-122"/>
              <a:ea typeface="KaiTi" panose="02010609060101010101" pitchFamily="49" charset="-122"/>
              <a:cs typeface="Arial" charset="0"/>
            </a:endParaRPr>
          </a:p>
          <a:p>
            <a:pPr eaLnBrk="1" hangingPunct="1">
              <a:buFont typeface="Arial" charset="0"/>
              <a:buChar char="•"/>
            </a:pPr>
            <a:r>
              <a:rPr lang="zh-CN" altLang="en-US" sz="3200" dirty="0">
                <a:solidFill>
                  <a:srgbClr val="FFFFFF"/>
                </a:solidFill>
                <a:latin typeface="KaiTi" panose="02010609060101010101" pitchFamily="49" charset="-122"/>
                <a:ea typeface="KaiTi" panose="02010609060101010101" pitchFamily="49" charset="-122"/>
                <a:cs typeface="Arial" charset="0"/>
              </a:rPr>
              <a:t>结果如何</a:t>
            </a:r>
            <a:r>
              <a:rPr lang="en-US" sz="3200" dirty="0">
                <a:solidFill>
                  <a:srgbClr val="FFFFFF"/>
                </a:solidFill>
                <a:latin typeface="KaiTi" panose="02010609060101010101" pitchFamily="49" charset="-122"/>
                <a:ea typeface="KaiTi" panose="02010609060101010101" pitchFamily="49" charset="-122"/>
                <a:cs typeface="Arial" charset="0"/>
              </a:rPr>
              <a:t>?</a:t>
            </a:r>
          </a:p>
        </p:txBody>
      </p:sp>
      <p:pic>
        <p:nvPicPr>
          <p:cNvPr id="106501" name="Picture 7"/>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9050" y="1779588"/>
            <a:ext cx="5080000" cy="508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6502" name="Text Box 2"/>
          <p:cNvSpPr txBox="1">
            <a:spLocks noChangeArrowheads="1"/>
          </p:cNvSpPr>
          <p:nvPr/>
        </p:nvSpPr>
        <p:spPr bwMode="auto">
          <a:xfrm>
            <a:off x="22225" y="0"/>
            <a:ext cx="5197475" cy="584775"/>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2900" indent="-3429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 typeface="Arial" charset="0"/>
              <a:buChar char="•"/>
            </a:pPr>
            <a:r>
              <a:rPr lang="zh-CN" altLang="en-US" sz="3200" dirty="0">
                <a:solidFill>
                  <a:schemeClr val="bg1"/>
                </a:solidFill>
                <a:latin typeface="KaiTi" panose="02010609060101010101" pitchFamily="49" charset="-122"/>
                <a:ea typeface="KaiTi" panose="02010609060101010101" pitchFamily="49" charset="-122"/>
              </a:rPr>
              <a:t>在你的小组里</a:t>
            </a:r>
            <a:r>
              <a:rPr lang="en-US" altLang="zh-CN" sz="3200" dirty="0">
                <a:solidFill>
                  <a:schemeClr val="bg1"/>
                </a:solidFill>
                <a:latin typeface="KaiTi" panose="02010609060101010101" pitchFamily="49" charset="-122"/>
                <a:ea typeface="KaiTi" panose="02010609060101010101" pitchFamily="49" charset="-122"/>
              </a:rPr>
              <a:t>......</a:t>
            </a:r>
            <a:endParaRPr lang="en-US" sz="3200" b="1" dirty="0">
              <a:solidFill>
                <a:schemeClr val="bg1"/>
              </a:solidFill>
              <a:latin typeface="KaiTi" panose="02010609060101010101" pitchFamily="49" charset="-122"/>
              <a:ea typeface="KaiTi" panose="02010609060101010101" pitchFamily="49" charset="-122"/>
              <a:cs typeface="Arial" charset="0"/>
            </a:endParaRPr>
          </a:p>
        </p:txBody>
      </p:sp>
    </p:spTree>
    <p:extLst>
      <p:ext uri="{BB962C8B-B14F-4D97-AF65-F5344CB8AC3E}">
        <p14:creationId xmlns:p14="http://schemas.microsoft.com/office/powerpoint/2010/main" val="81964453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2"/>
          <p:cNvSpPr>
            <a:spLocks noGrp="1" noChangeArrowheads="1"/>
          </p:cNvSpPr>
          <p:nvPr>
            <p:ph type="ctrTitle"/>
          </p:nvPr>
        </p:nvSpPr>
        <p:spPr>
          <a:xfrm>
            <a:off x="609600" y="0"/>
            <a:ext cx="7772400" cy="1143000"/>
          </a:xfrm>
        </p:spPr>
        <p:txBody>
          <a:bodyPr/>
          <a:lstStyle/>
          <a:p>
            <a:pPr eaLnBrk="1" hangingPunct="1"/>
            <a:r>
              <a:rPr lang="zh-CN" altLang="en-US">
                <a:solidFill>
                  <a:srgbClr val="FFFFFF"/>
                </a:solidFill>
                <a:latin typeface="KaiTi" pitchFamily="49" charset="-122"/>
                <a:ea typeface="KaiTi" pitchFamily="49" charset="-122"/>
                <a:cs typeface="SimSun" charset="0"/>
              </a:rPr>
              <a:t>依肋内</a:t>
            </a:r>
            <a:r>
              <a:rPr lang="en-US" altLang="zh-CN">
                <a:solidFill>
                  <a:srgbClr val="FFFFFF"/>
                </a:solidFill>
                <a:latin typeface="KaiTi" pitchFamily="49" charset="-122"/>
                <a:ea typeface="KaiTi" pitchFamily="49" charset="-122"/>
                <a:cs typeface="SimSun" charset="0"/>
              </a:rPr>
              <a:t>(</a:t>
            </a:r>
            <a:r>
              <a:rPr lang="en-US" altLang="zh-TW">
                <a:solidFill>
                  <a:srgbClr val="FFFFFF"/>
                </a:solidFill>
                <a:latin typeface="KaiTi" pitchFamily="49" charset="-122"/>
                <a:ea typeface="KaiTi" pitchFamily="49" charset="-122"/>
                <a:cs typeface="ＭＳ Ｐゴシック" charset="0"/>
              </a:rPr>
              <a:t>Irenaeus)</a:t>
            </a:r>
            <a:r>
              <a:rPr lang="zh-CN" altLang="en-US" sz="3000">
                <a:solidFill>
                  <a:srgbClr val="FFFFFF"/>
                </a:solidFill>
                <a:latin typeface="KaiTi" pitchFamily="49" charset="-122"/>
                <a:ea typeface="KaiTi" pitchFamily="49" charset="-122"/>
                <a:cs typeface="SimHei" charset="0"/>
              </a:rPr>
              <a:t>主后</a:t>
            </a:r>
            <a:r>
              <a:rPr lang="en-US" altLang="ja-JP" sz="3000">
                <a:solidFill>
                  <a:srgbClr val="FFFFFF"/>
                </a:solidFill>
                <a:latin typeface="KaiTi" pitchFamily="49" charset="-122"/>
                <a:ea typeface="KaiTi" pitchFamily="49" charset="-122"/>
                <a:cs typeface="ＭＳ Ｐゴシック" charset="0"/>
              </a:rPr>
              <a:t>180</a:t>
            </a:r>
            <a:r>
              <a:rPr lang="zh-CN" altLang="en-US" sz="3000" dirty="0">
                <a:solidFill>
                  <a:srgbClr val="FFFFFF"/>
                </a:solidFill>
                <a:latin typeface="KaiTi" pitchFamily="49" charset="-122"/>
                <a:ea typeface="KaiTi" pitchFamily="49" charset="-122"/>
                <a:cs typeface="SimHei" charset="0"/>
              </a:rPr>
              <a:t>年</a:t>
            </a:r>
            <a:endParaRPr lang="en-US" dirty="0">
              <a:latin typeface="Arial Black" charset="0"/>
              <a:ea typeface="ＭＳ Ｐゴシック" charset="0"/>
              <a:cs typeface="ＭＳ Ｐゴシック" charset="0"/>
            </a:endParaRPr>
          </a:p>
        </p:txBody>
      </p:sp>
      <p:sp>
        <p:nvSpPr>
          <p:cNvPr id="186370" name="Rectangle 3"/>
          <p:cNvSpPr>
            <a:spLocks noGrp="1" noChangeArrowheads="1"/>
          </p:cNvSpPr>
          <p:nvPr>
            <p:ph type="subTitle" idx="1"/>
          </p:nvPr>
        </p:nvSpPr>
        <p:spPr>
          <a:xfrm>
            <a:off x="3352800" y="1447800"/>
            <a:ext cx="5638800" cy="4495800"/>
          </a:xfrm>
        </p:spPr>
        <p:txBody>
          <a:bodyPr/>
          <a:lstStyle/>
          <a:p>
            <a:pPr eaLnBrk="1" hangingPunct="1"/>
            <a:r>
              <a:rPr lang="ja-JP" altLang="en-US" sz="4000" b="1">
                <a:latin typeface="KaiTi" pitchFamily="49" charset="-122"/>
                <a:ea typeface="KaiTi" pitchFamily="49" charset="-122"/>
                <a:cs typeface="SimHei" charset="0"/>
              </a:rPr>
              <a:t>“</a:t>
            </a:r>
            <a:r>
              <a:rPr lang="zh-CN" altLang="en-US" sz="4000" b="1">
                <a:latin typeface="KaiTi" pitchFamily="49" charset="-122"/>
                <a:ea typeface="KaiTi" pitchFamily="49" charset="-122"/>
                <a:cs typeface="SimHei" charset="0"/>
              </a:rPr>
              <a:t>福音</a:t>
            </a:r>
            <a:r>
              <a:rPr lang="zh-TW" altLang="en-US" sz="4000" b="1">
                <a:latin typeface="KaiTi" pitchFamily="49" charset="-122"/>
                <a:ea typeface="KaiTi" pitchFamily="49" charset="-122"/>
                <a:cs typeface="SimHei" charset="0"/>
              </a:rPr>
              <a:t>书</a:t>
            </a:r>
            <a:r>
              <a:rPr lang="zh-CN" altLang="en-US" sz="4000" b="1">
                <a:latin typeface="KaiTi" pitchFamily="49" charset="-122"/>
                <a:ea typeface="KaiTi" pitchFamily="49" charset="-122"/>
                <a:cs typeface="SimHei" charset="0"/>
              </a:rPr>
              <a:t>不可能多</a:t>
            </a:r>
            <a:r>
              <a:rPr lang="zh-TW" altLang="en-US" sz="4000" b="1">
                <a:latin typeface="KaiTi" pitchFamily="49" charset="-122"/>
                <a:ea typeface="KaiTi" pitchFamily="49" charset="-122"/>
                <a:cs typeface="SimHei" charset="0"/>
              </a:rPr>
              <a:t>过</a:t>
            </a:r>
            <a:r>
              <a:rPr lang="zh-CN" altLang="en-US" sz="4000" b="1">
                <a:latin typeface="KaiTi" pitchFamily="49" charset="-122"/>
                <a:ea typeface="KaiTi" pitchFamily="49" charset="-122"/>
                <a:cs typeface="SimHei" charset="0"/>
              </a:rPr>
              <a:t>或少</a:t>
            </a:r>
            <a:r>
              <a:rPr lang="zh-TW" altLang="en-US" sz="4000" b="1">
                <a:latin typeface="KaiTi" pitchFamily="49" charset="-122"/>
                <a:ea typeface="KaiTi" pitchFamily="49" charset="-122"/>
                <a:cs typeface="SimHei" charset="0"/>
              </a:rPr>
              <a:t>过</a:t>
            </a:r>
            <a:r>
              <a:rPr lang="zh-CN" altLang="en-US" sz="4000" b="1">
                <a:latin typeface="KaiTi" pitchFamily="49" charset="-122"/>
                <a:ea typeface="KaiTi" pitchFamily="49" charset="-122"/>
                <a:cs typeface="SimHei" charset="0"/>
              </a:rPr>
              <a:t>四福音</a:t>
            </a:r>
            <a:r>
              <a:rPr lang="zh-TW" altLang="en-US" sz="4000" b="1">
                <a:latin typeface="KaiTi" pitchFamily="49" charset="-122"/>
                <a:ea typeface="KaiTi" pitchFamily="49" charset="-122"/>
                <a:cs typeface="SimHei" charset="0"/>
              </a:rPr>
              <a:t>书</a:t>
            </a:r>
            <a:r>
              <a:rPr lang="en-US" altLang="ja-JP" sz="4000" b="1">
                <a:latin typeface="KaiTi" pitchFamily="49" charset="-122"/>
                <a:ea typeface="KaiTi" pitchFamily="49" charset="-122"/>
                <a:cs typeface="SimHei" charset="0"/>
              </a:rPr>
              <a:t>.</a:t>
            </a:r>
            <a:r>
              <a:rPr lang="zh-CN" altLang="en-US" sz="4000" b="1">
                <a:latin typeface="KaiTi" pitchFamily="49" charset="-122"/>
                <a:ea typeface="KaiTi" pitchFamily="49" charset="-122"/>
                <a:cs typeface="SimHei" charset="0"/>
              </a:rPr>
              <a:t>因</a:t>
            </a:r>
            <a:r>
              <a:rPr lang="zh-TW" altLang="en-US" sz="4000" b="1">
                <a:latin typeface="KaiTi" pitchFamily="49" charset="-122"/>
                <a:ea typeface="KaiTi" pitchFamily="49" charset="-122"/>
                <a:cs typeface="SimHei" charset="0"/>
              </a:rPr>
              <a:t>为</a:t>
            </a:r>
            <a:r>
              <a:rPr lang="zh-CN" altLang="en-US" sz="4000" b="1">
                <a:latin typeface="KaiTi" pitchFamily="49" charset="-122"/>
                <a:ea typeface="KaiTi" pitchFamily="49" charset="-122"/>
                <a:cs typeface="SimHei" charset="0"/>
              </a:rPr>
              <a:t>世界</a:t>
            </a:r>
            <a:r>
              <a:rPr lang="zh-CN" altLang="en-US" sz="4000" b="1" dirty="0">
                <a:latin typeface="KaiTi" pitchFamily="49" charset="-122"/>
                <a:ea typeface="KaiTi" pitchFamily="49" charset="-122"/>
                <a:cs typeface="SimHei" charset="0"/>
              </a:rPr>
              <a:t>分</a:t>
            </a:r>
            <a:r>
              <a:rPr lang="zh-CN" altLang="en-US" sz="4000" b="1">
                <a:latin typeface="KaiTi" pitchFamily="49" charset="-122"/>
                <a:ea typeface="KaiTi" pitchFamily="49" charset="-122"/>
                <a:cs typeface="SimHei" charset="0"/>
              </a:rPr>
              <a:t>四大</a:t>
            </a:r>
            <a:r>
              <a:rPr lang="zh-TW" altLang="en-US" sz="4000" b="1">
                <a:latin typeface="KaiTi" pitchFamily="49" charset="-122"/>
                <a:ea typeface="KaiTi" pitchFamily="49" charset="-122"/>
                <a:cs typeface="SimHei" charset="0"/>
              </a:rPr>
              <a:t>地</a:t>
            </a:r>
            <a:r>
              <a:rPr lang="zh-CN" altLang="en-US" sz="4000" b="1">
                <a:latin typeface="KaiTi" pitchFamily="49" charset="-122"/>
                <a:ea typeface="KaiTi" pitchFamily="49" charset="-122"/>
                <a:cs typeface="SimHei" charset="0"/>
              </a:rPr>
              <a:t>域</a:t>
            </a:r>
            <a:r>
              <a:rPr lang="en-US" altLang="ja-JP" sz="4000" b="1">
                <a:latin typeface="KaiTi" pitchFamily="49" charset="-122"/>
                <a:ea typeface="KaiTi" pitchFamily="49" charset="-122"/>
                <a:cs typeface="SimHei" charset="0"/>
              </a:rPr>
              <a:t>…</a:t>
            </a:r>
            <a:r>
              <a:rPr lang="zh-TW" altLang="en-US" sz="4000" b="1">
                <a:latin typeface="KaiTi" pitchFamily="49" charset="-122"/>
                <a:ea typeface="KaiTi" pitchFamily="49" charset="-122"/>
                <a:cs typeface="SimHei" charset="0"/>
              </a:rPr>
              <a:t>风来</a:t>
            </a:r>
            <a:r>
              <a:rPr lang="zh-CN" altLang="en-US" sz="4000" b="1">
                <a:latin typeface="KaiTi" pitchFamily="49" charset="-122"/>
                <a:ea typeface="KaiTi" pitchFamily="49" charset="-122"/>
                <a:cs typeface="SimHei" charset="0"/>
              </a:rPr>
              <a:t>自四</a:t>
            </a:r>
            <a:r>
              <a:rPr lang="zh-TW" altLang="en-US" sz="4000" b="1">
                <a:latin typeface="KaiTi" pitchFamily="49" charset="-122"/>
                <a:ea typeface="KaiTi" pitchFamily="49" charset="-122"/>
                <a:cs typeface="SimHei" charset="0"/>
              </a:rPr>
              <a:t>个方</a:t>
            </a:r>
            <a:r>
              <a:rPr lang="zh-CN" altLang="en-US" sz="4000" b="1">
                <a:latin typeface="KaiTi" pitchFamily="49" charset="-122"/>
                <a:ea typeface="KaiTi" pitchFamily="49" charset="-122"/>
                <a:cs typeface="SimHei" charset="0"/>
              </a:rPr>
              <a:t>向</a:t>
            </a:r>
            <a:r>
              <a:rPr lang="en-US" altLang="ja-JP" sz="4000" b="1">
                <a:latin typeface="KaiTi" pitchFamily="49" charset="-122"/>
                <a:ea typeface="KaiTi" pitchFamily="49" charset="-122"/>
                <a:cs typeface="SimHei" charset="0"/>
              </a:rPr>
              <a:t>…</a:t>
            </a:r>
            <a:r>
              <a:rPr lang="zh-CN" altLang="en-US" sz="4000" b="1">
                <a:latin typeface="KaiTi" pitchFamily="49" charset="-122"/>
                <a:ea typeface="KaiTi" pitchFamily="49" charset="-122"/>
                <a:cs typeface="SimHei" charset="0"/>
              </a:rPr>
              <a:t>所以教</a:t>
            </a:r>
            <a:r>
              <a:rPr lang="zh-TW" altLang="en-US" sz="4000" b="1">
                <a:latin typeface="KaiTi" pitchFamily="49" charset="-122"/>
                <a:ea typeface="KaiTi" pitchFamily="49" charset="-122"/>
                <a:cs typeface="SimHei" charset="0"/>
              </a:rPr>
              <a:t>会</a:t>
            </a:r>
            <a:r>
              <a:rPr lang="zh-CN" altLang="en-US" sz="4000" b="1">
                <a:latin typeface="KaiTi" pitchFamily="49" charset="-122"/>
                <a:ea typeface="KaiTi" pitchFamily="49" charset="-122"/>
                <a:cs typeface="SimHei" charset="0"/>
              </a:rPr>
              <a:t>有四</a:t>
            </a:r>
            <a:r>
              <a:rPr lang="zh-TW" altLang="en-US" sz="4000" b="1">
                <a:latin typeface="KaiTi" pitchFamily="49" charset="-122"/>
                <a:ea typeface="KaiTi" pitchFamily="49" charset="-122"/>
                <a:cs typeface="SimHei" charset="0"/>
              </a:rPr>
              <a:t>个</a:t>
            </a:r>
            <a:r>
              <a:rPr lang="zh-CN" altLang="en-US" sz="4000" b="1">
                <a:latin typeface="KaiTi" pitchFamily="49" charset="-122"/>
                <a:ea typeface="KaiTi" pitchFamily="49" charset="-122"/>
                <a:cs typeface="SimHei" charset="0"/>
              </a:rPr>
              <a:t>支柱</a:t>
            </a:r>
            <a:r>
              <a:rPr lang="en-US" altLang="ja-JP" sz="4000" b="1">
                <a:latin typeface="KaiTi" pitchFamily="49" charset="-122"/>
                <a:ea typeface="KaiTi" pitchFamily="49" charset="-122"/>
                <a:cs typeface="SimHei" charset="0"/>
              </a:rPr>
              <a:t>…”(</a:t>
            </a:r>
            <a:r>
              <a:rPr lang="zh-CN" altLang="en-US" sz="4000" b="1">
                <a:latin typeface="KaiTi" pitchFamily="49" charset="-122"/>
                <a:ea typeface="KaiTi" pitchFamily="49" charset="-122"/>
                <a:cs typeface="SimHei" charset="0"/>
              </a:rPr>
              <a:t>随后他列出</a:t>
            </a:r>
            <a:r>
              <a:rPr lang="zh-TW" altLang="en-US" sz="4000" b="1">
                <a:latin typeface="KaiTi" pitchFamily="49" charset="-122"/>
                <a:ea typeface="KaiTi" pitchFamily="49" charset="-122"/>
                <a:cs typeface="SimHei" charset="0"/>
              </a:rPr>
              <a:t>马</a:t>
            </a:r>
            <a:r>
              <a:rPr lang="zh-CN" altLang="en-US" sz="4000" b="1">
                <a:latin typeface="KaiTi" pitchFamily="49" charset="-122"/>
                <a:ea typeface="KaiTi" pitchFamily="49" charset="-122"/>
                <a:cs typeface="SimHei" charset="0"/>
              </a:rPr>
              <a:t>太</a:t>
            </a:r>
            <a:r>
              <a:rPr lang="en-US" altLang="ja-JP" sz="4000" b="1">
                <a:latin typeface="KaiTi" pitchFamily="49" charset="-122"/>
                <a:ea typeface="KaiTi" pitchFamily="49" charset="-122"/>
                <a:cs typeface="SimHei" charset="0"/>
              </a:rPr>
              <a:t>,</a:t>
            </a:r>
            <a:r>
              <a:rPr lang="zh-TW" altLang="en-US" sz="4000" b="1">
                <a:latin typeface="KaiTi" pitchFamily="49" charset="-122"/>
                <a:ea typeface="KaiTi" pitchFamily="49" charset="-122"/>
                <a:cs typeface="SimHei" charset="0"/>
              </a:rPr>
              <a:t>马</a:t>
            </a:r>
            <a:r>
              <a:rPr lang="zh-CN" altLang="en-US" sz="4000" b="1">
                <a:latin typeface="KaiTi" pitchFamily="49" charset="-122"/>
                <a:ea typeface="KaiTi" pitchFamily="49" charset="-122"/>
                <a:cs typeface="SimHei" charset="0"/>
              </a:rPr>
              <a:t>可</a:t>
            </a:r>
            <a:r>
              <a:rPr lang="en-US" altLang="ja-JP" sz="4000" b="1" dirty="0">
                <a:latin typeface="KaiTi" pitchFamily="49" charset="-122"/>
                <a:ea typeface="KaiTi" pitchFamily="49" charset="-122"/>
                <a:cs typeface="SimHei" charset="0"/>
              </a:rPr>
              <a:t>,</a:t>
            </a:r>
            <a:r>
              <a:rPr lang="zh-CN" altLang="en-US" sz="4000" b="1" dirty="0">
                <a:latin typeface="KaiTi" pitchFamily="49" charset="-122"/>
                <a:ea typeface="KaiTi" pitchFamily="49" charset="-122"/>
                <a:cs typeface="SimHei" charset="0"/>
              </a:rPr>
              <a:t>路</a:t>
            </a:r>
            <a:r>
              <a:rPr lang="zh-CN" altLang="en-US" sz="4000" b="1">
                <a:latin typeface="KaiTi" pitchFamily="49" charset="-122"/>
                <a:ea typeface="KaiTi" pitchFamily="49" charset="-122"/>
                <a:cs typeface="SimHei" charset="0"/>
              </a:rPr>
              <a:t>加及</a:t>
            </a:r>
            <a:r>
              <a:rPr lang="zh-TW" altLang="en-US" sz="4000" b="1">
                <a:latin typeface="KaiTi" pitchFamily="49" charset="-122"/>
                <a:ea typeface="KaiTi" pitchFamily="49" charset="-122"/>
                <a:cs typeface="SimHei" charset="0"/>
              </a:rPr>
              <a:t>约</a:t>
            </a:r>
            <a:r>
              <a:rPr lang="zh-CN" altLang="en-US" sz="4000" b="1">
                <a:latin typeface="KaiTi" pitchFamily="49" charset="-122"/>
                <a:ea typeface="KaiTi" pitchFamily="49" charset="-122"/>
                <a:cs typeface="SimHei" charset="0"/>
              </a:rPr>
              <a:t>翰</a:t>
            </a:r>
            <a:r>
              <a:rPr lang="en-US" altLang="ja-JP" sz="4000" b="1" dirty="0">
                <a:latin typeface="KaiTi" pitchFamily="49" charset="-122"/>
                <a:ea typeface="KaiTi" pitchFamily="49" charset="-122"/>
                <a:cs typeface="SimHei" charset="0"/>
              </a:rPr>
              <a:t>)</a:t>
            </a:r>
            <a:endParaRPr lang="en-US" altLang="zh-TW" sz="4000" b="1" dirty="0">
              <a:latin typeface="KaiTi" pitchFamily="49" charset="-122"/>
              <a:ea typeface="KaiTi" pitchFamily="49" charset="-122"/>
              <a:cs typeface="SimHei" charset="0"/>
            </a:endParaRPr>
          </a:p>
          <a:p>
            <a:pPr eaLnBrk="1" hangingPunct="1"/>
            <a:endParaRPr lang="en-US" sz="2800" b="1" dirty="0">
              <a:latin typeface="Arial" charset="0"/>
              <a:ea typeface="ＭＳ Ｐゴシック" charset="0"/>
              <a:cs typeface="ＭＳ Ｐゴシック" charset="0"/>
            </a:endParaRPr>
          </a:p>
        </p:txBody>
      </p:sp>
      <p:sp>
        <p:nvSpPr>
          <p:cNvPr id="186371"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r" eaLnBrk="1" hangingPunct="1">
              <a:spcBef>
                <a:spcPct val="20000"/>
              </a:spcBef>
            </a:pPr>
            <a:r>
              <a:rPr lang="zh-CN" altLang="en-US" sz="2800" i="1" dirty="0"/>
              <a:t>抵御异端  </a:t>
            </a:r>
            <a:r>
              <a:rPr lang="en-US" sz="2800" dirty="0">
                <a:solidFill>
                  <a:srgbClr val="FFFFFF"/>
                </a:solidFill>
              </a:rPr>
              <a:t>3.11.8</a:t>
            </a:r>
          </a:p>
        </p:txBody>
      </p:sp>
      <p:pic>
        <p:nvPicPr>
          <p:cNvPr id="186372" name="Picture 5" descr="180px-Saint_Irenaeu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3155950" cy="419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07522" name="Title 1"/>
          <p:cNvSpPr>
            <a:spLocks noGrp="1"/>
          </p:cNvSpPr>
          <p:nvPr>
            <p:ph type="ctrTitle"/>
          </p:nvPr>
        </p:nvSpPr>
        <p:spPr>
          <a:xfrm>
            <a:off x="0" y="44450"/>
            <a:ext cx="9144000" cy="1143000"/>
          </a:xfrm>
          <a:solidFill>
            <a:srgbClr val="800000"/>
          </a:solidFill>
        </p:spPr>
        <p:txBody>
          <a:bodyPr/>
          <a:lstStyle/>
          <a:p>
            <a:r>
              <a:rPr lang="zh-CN" altLang="en-US" b="0" dirty="0"/>
              <a:t>亵渎的经节</a:t>
            </a:r>
            <a:endParaRPr lang="en-US" dirty="0">
              <a:latin typeface="Arial" charset="0"/>
              <a:ea typeface="ＭＳ Ｐゴシック" charset="0"/>
              <a:cs typeface="ＭＳ Ｐゴシック" charset="0"/>
            </a:endParaRPr>
          </a:p>
        </p:txBody>
      </p:sp>
      <p:sp>
        <p:nvSpPr>
          <p:cNvPr id="107523" name="Text Box 2"/>
          <p:cNvSpPr txBox="1">
            <a:spLocks noChangeArrowheads="1"/>
          </p:cNvSpPr>
          <p:nvPr/>
        </p:nvSpPr>
        <p:spPr bwMode="auto">
          <a:xfrm>
            <a:off x="7451725" y="87313"/>
            <a:ext cx="1584325"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a:solidFill>
                  <a:srgbClr val="FFFFFF"/>
                </a:solidFill>
                <a:cs typeface="Arial" charset="0"/>
              </a:rPr>
              <a:t>xiv</a:t>
            </a:r>
          </a:p>
        </p:txBody>
      </p:sp>
      <p:sp>
        <p:nvSpPr>
          <p:cNvPr id="107524" name="Text Box 2"/>
          <p:cNvSpPr txBox="1">
            <a:spLocks noChangeArrowheads="1"/>
          </p:cNvSpPr>
          <p:nvPr/>
        </p:nvSpPr>
        <p:spPr bwMode="auto">
          <a:xfrm>
            <a:off x="107504" y="1196752"/>
            <a:ext cx="9036496" cy="50167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marL="514350" indent="-5143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buFont typeface="Arial" charset="0"/>
              <a:buAutoNum type="arabicPeriod"/>
            </a:pPr>
            <a:r>
              <a:rPr lang="zh-CN" altLang="en-US" sz="3200" u="sng" dirty="0">
                <a:solidFill>
                  <a:srgbClr val="FFFFFF"/>
                </a:solidFill>
                <a:effectLst>
                  <a:outerShdw blurRad="38100" dist="38100" dir="2700000" algn="tl">
                    <a:srgbClr val="000000">
                      <a:alpha val="43137"/>
                    </a:srgbClr>
                  </a:outerShdw>
                </a:effectLst>
                <a:latin typeface="KaiTi" panose="02010609060101010101" pitchFamily="49" charset="-122"/>
                <a:ea typeface="KaiTi" panose="02010609060101010101" pitchFamily="49" charset="-122"/>
              </a:rPr>
              <a:t>马太福音</a:t>
            </a:r>
            <a:r>
              <a:rPr lang="en-US" sz="3200" b="1" u="sng" dirty="0">
                <a:solidFill>
                  <a:srgbClr val="FFFFFF"/>
                </a:solidFill>
                <a:latin typeface="KaiTi" panose="02010609060101010101" pitchFamily="49" charset="-122"/>
                <a:ea typeface="KaiTi" panose="02010609060101010101" pitchFamily="49" charset="-122"/>
              </a:rPr>
              <a:t> </a:t>
            </a:r>
            <a:r>
              <a:rPr lang="en-US" sz="3200" u="sng" dirty="0">
                <a:solidFill>
                  <a:srgbClr val="FFFFFF"/>
                </a:solidFill>
                <a:latin typeface="KaiTi" panose="02010609060101010101" pitchFamily="49" charset="-122"/>
                <a:ea typeface="KaiTi" panose="02010609060101010101" pitchFamily="49" charset="-122"/>
              </a:rPr>
              <a:t>12:31-32</a:t>
            </a:r>
            <a:r>
              <a:rPr lang="en-US" sz="3200" b="1" dirty="0">
                <a:solidFill>
                  <a:srgbClr val="FFFFFF"/>
                </a:solidFill>
                <a:latin typeface="KaiTi" panose="02010609060101010101" pitchFamily="49" charset="-122"/>
                <a:ea typeface="KaiTi" panose="02010609060101010101" pitchFamily="49" charset="-122"/>
              </a:rPr>
              <a:t>   </a:t>
            </a:r>
            <a:r>
              <a:rPr lang="en-US" sz="3200" b="1" dirty="0">
                <a:solidFill>
                  <a:schemeClr val="bg1"/>
                </a:solidFill>
                <a:latin typeface="KaiTi" panose="02010609060101010101" pitchFamily="49" charset="-122"/>
                <a:ea typeface="KaiTi" panose="02010609060101010101" pitchFamily="49" charset="-122"/>
              </a:rPr>
              <a:t> </a:t>
            </a:r>
            <a:r>
              <a:rPr lang="zh-CN" altLang="en-US" sz="3200" dirty="0">
                <a:solidFill>
                  <a:schemeClr val="bg1"/>
                </a:solidFill>
                <a:latin typeface="KaiTi" panose="02010609060101010101" pitchFamily="49" charset="-122"/>
                <a:ea typeface="KaiTi" panose="02010609060101010101" pitchFamily="49" charset="-122"/>
              </a:rPr>
              <a:t>“所以我告诉你们，人一切的罪和亵渎的话都可得赦免，唯独</a:t>
            </a:r>
            <a:r>
              <a:rPr lang="zh-CN" altLang="en-US" sz="3200" dirty="0">
                <a:solidFill>
                  <a:srgbClr val="FFFF00"/>
                </a:solidFill>
                <a:latin typeface="KaiTi" panose="02010609060101010101" pitchFamily="49" charset="-122"/>
                <a:ea typeface="KaiTi" panose="02010609060101010101" pitchFamily="49" charset="-122"/>
              </a:rPr>
              <a:t>亵渎圣灵总不得赦免</a:t>
            </a:r>
            <a:r>
              <a:rPr lang="zh-CN" altLang="en-US" sz="3200" dirty="0">
                <a:solidFill>
                  <a:schemeClr val="bg1"/>
                </a:solidFill>
                <a:latin typeface="KaiTi" panose="02010609060101010101" pitchFamily="49" charset="-122"/>
                <a:ea typeface="KaiTi" panose="02010609060101010101" pitchFamily="49" charset="-122"/>
              </a:rPr>
              <a:t>。 </a:t>
            </a:r>
            <a:r>
              <a:rPr lang="en-US" altLang="zh-CN" sz="3200" baseline="30000" dirty="0">
                <a:solidFill>
                  <a:schemeClr val="bg1"/>
                </a:solidFill>
                <a:latin typeface="KaiTi" panose="02010609060101010101" pitchFamily="49" charset="-122"/>
                <a:ea typeface="KaiTi" panose="02010609060101010101" pitchFamily="49" charset="-122"/>
              </a:rPr>
              <a:t>32 </a:t>
            </a:r>
            <a:r>
              <a:rPr lang="zh-CN" altLang="en-US" sz="3200" dirty="0">
                <a:solidFill>
                  <a:schemeClr val="bg1"/>
                </a:solidFill>
                <a:latin typeface="KaiTi" panose="02010609060101010101" pitchFamily="49" charset="-122"/>
                <a:ea typeface="KaiTi" panose="02010609060101010101" pitchFamily="49" charset="-122"/>
              </a:rPr>
              <a:t>凡说话干犯人子的，还可得赦免；</a:t>
            </a:r>
            <a:r>
              <a:rPr lang="zh-CN" altLang="en-US" sz="3200" dirty="0">
                <a:solidFill>
                  <a:srgbClr val="FFFF00"/>
                </a:solidFill>
                <a:latin typeface="KaiTi" panose="02010609060101010101" pitchFamily="49" charset="-122"/>
                <a:ea typeface="KaiTi" panose="02010609060101010101" pitchFamily="49" charset="-122"/>
              </a:rPr>
              <a:t>唯独说话干犯圣灵的，今世来世总不得赦免</a:t>
            </a:r>
            <a:r>
              <a:rPr lang="zh-CN" altLang="en-US" sz="3200" dirty="0">
                <a:solidFill>
                  <a:schemeClr val="bg1"/>
                </a:solidFill>
                <a:latin typeface="KaiTi" panose="02010609060101010101" pitchFamily="49" charset="-122"/>
                <a:ea typeface="KaiTi" panose="02010609060101010101" pitchFamily="49" charset="-122"/>
              </a:rPr>
              <a:t>。”</a:t>
            </a:r>
            <a:endParaRPr lang="en-US" altLang="zh-CN" sz="3200" dirty="0">
              <a:solidFill>
                <a:schemeClr val="bg1"/>
              </a:solidFill>
              <a:latin typeface="KaiTi" panose="02010609060101010101" pitchFamily="49" charset="-122"/>
              <a:ea typeface="KaiTi" panose="02010609060101010101" pitchFamily="49" charset="-122"/>
            </a:endParaRPr>
          </a:p>
          <a:p>
            <a:pPr eaLnBrk="1" hangingPunct="1">
              <a:buFont typeface="Arial" charset="0"/>
              <a:buAutoNum type="arabicPeriod"/>
            </a:pPr>
            <a:endParaRPr lang="en-US" sz="3200" b="1" dirty="0">
              <a:solidFill>
                <a:schemeClr val="bg1"/>
              </a:solidFill>
              <a:latin typeface="KaiTi" panose="02010609060101010101" pitchFamily="49" charset="-122"/>
              <a:ea typeface="KaiTi" panose="02010609060101010101" pitchFamily="49" charset="-122"/>
              <a:cs typeface="Arial" charset="0"/>
            </a:endParaRPr>
          </a:p>
          <a:p>
            <a:pPr eaLnBrk="1" hangingPunct="1">
              <a:buFont typeface="Arial" charset="0"/>
              <a:buAutoNum type="arabicPeriod"/>
            </a:pPr>
            <a:r>
              <a:rPr lang="zh-CN" altLang="en-US" sz="3200" u="sng" dirty="0">
                <a:solidFill>
                  <a:schemeClr val="bg1"/>
                </a:solidFill>
                <a:latin typeface="KaiTi" panose="02010609060101010101" pitchFamily="49" charset="-122"/>
                <a:ea typeface="KaiTi" panose="02010609060101010101" pitchFamily="49" charset="-122"/>
              </a:rPr>
              <a:t>马可福音</a:t>
            </a:r>
            <a:r>
              <a:rPr lang="en-US" sz="3200" u="sng" dirty="0">
                <a:solidFill>
                  <a:schemeClr val="bg1"/>
                </a:solidFill>
                <a:latin typeface="KaiTi" panose="02010609060101010101" pitchFamily="49" charset="-122"/>
                <a:ea typeface="KaiTi" panose="02010609060101010101" pitchFamily="49" charset="-122"/>
              </a:rPr>
              <a:t> 3:28-29</a:t>
            </a:r>
            <a:r>
              <a:rPr lang="en-US" sz="3200" dirty="0">
                <a:solidFill>
                  <a:schemeClr val="bg1"/>
                </a:solidFill>
                <a:latin typeface="KaiTi" panose="02010609060101010101" pitchFamily="49" charset="-122"/>
                <a:ea typeface="KaiTi" panose="02010609060101010101" pitchFamily="49" charset="-122"/>
              </a:rPr>
              <a:t>  </a:t>
            </a:r>
            <a:r>
              <a:rPr lang="en-US" sz="3200" b="1" dirty="0">
                <a:solidFill>
                  <a:schemeClr val="bg1"/>
                </a:solidFill>
                <a:latin typeface="KaiTi" panose="02010609060101010101" pitchFamily="49" charset="-122"/>
                <a:ea typeface="KaiTi" panose="02010609060101010101" pitchFamily="49" charset="-122"/>
              </a:rPr>
              <a:t> </a:t>
            </a:r>
            <a:r>
              <a:rPr lang="zh-CN" altLang="en-US" sz="3200" dirty="0">
                <a:solidFill>
                  <a:schemeClr val="bg1"/>
                </a:solidFill>
                <a:latin typeface="KaiTi" panose="02010609060101010101" pitchFamily="49" charset="-122"/>
                <a:ea typeface="KaiTi" panose="02010609060101010101" pitchFamily="49" charset="-122"/>
              </a:rPr>
              <a:t>“我实在告诉你们，世人的一切罪和一切亵渎的话，都可以得到赦免； </a:t>
            </a:r>
            <a:r>
              <a:rPr lang="en-US" altLang="zh-CN" sz="3200" baseline="30000" dirty="0">
                <a:solidFill>
                  <a:schemeClr val="bg1"/>
                </a:solidFill>
                <a:latin typeface="KaiTi" panose="02010609060101010101" pitchFamily="49" charset="-122"/>
                <a:ea typeface="KaiTi" panose="02010609060101010101" pitchFamily="49" charset="-122"/>
              </a:rPr>
              <a:t>29 </a:t>
            </a:r>
            <a:r>
              <a:rPr lang="zh-CN" altLang="en-US" sz="3200" dirty="0">
                <a:solidFill>
                  <a:schemeClr val="bg1"/>
                </a:solidFill>
                <a:latin typeface="KaiTi" panose="02010609060101010101" pitchFamily="49" charset="-122"/>
                <a:ea typeface="KaiTi" panose="02010609060101010101" pitchFamily="49" charset="-122"/>
              </a:rPr>
              <a:t>但</a:t>
            </a:r>
            <a:r>
              <a:rPr lang="zh-CN" altLang="en-US" sz="3200" dirty="0">
                <a:solidFill>
                  <a:srgbClr val="FFFF00"/>
                </a:solidFill>
                <a:latin typeface="KaiTi" panose="02010609060101010101" pitchFamily="49" charset="-122"/>
                <a:ea typeface="KaiTi" panose="02010609060101010101" pitchFamily="49" charset="-122"/>
              </a:rPr>
              <a:t>亵渎圣灵的，就永世不得赦免</a:t>
            </a:r>
            <a:r>
              <a:rPr lang="zh-CN" altLang="en-US" sz="3200" dirty="0">
                <a:solidFill>
                  <a:schemeClr val="bg1"/>
                </a:solidFill>
                <a:latin typeface="KaiTi" panose="02010609060101010101" pitchFamily="49" charset="-122"/>
                <a:ea typeface="KaiTi" panose="02010609060101010101" pitchFamily="49" charset="-122"/>
              </a:rPr>
              <a:t>，他还要担当罪恶到永远。</a:t>
            </a:r>
            <a:r>
              <a:rPr lang="en-US" altLang="zh-CN" sz="3200" dirty="0">
                <a:solidFill>
                  <a:schemeClr val="bg1"/>
                </a:solidFill>
                <a:latin typeface="KaiTi" panose="02010609060101010101" pitchFamily="49" charset="-122"/>
                <a:ea typeface="KaiTi" panose="02010609060101010101" pitchFamily="49" charset="-122"/>
              </a:rPr>
              <a:t>”</a:t>
            </a:r>
            <a:r>
              <a:rPr lang="zh-CN" altLang="en-US" sz="2800" dirty="0"/>
              <a:t>。” </a:t>
            </a:r>
            <a:endParaRPr lang="en-US" sz="2800" b="1" dirty="0">
              <a:solidFill>
                <a:srgbClr val="FFFFFF"/>
              </a:solidFill>
              <a:cs typeface="Arial" charset="0"/>
            </a:endParaRPr>
          </a:p>
        </p:txBody>
      </p:sp>
    </p:spTree>
    <p:extLst>
      <p:ext uri="{BB962C8B-B14F-4D97-AF65-F5344CB8AC3E}">
        <p14:creationId xmlns:p14="http://schemas.microsoft.com/office/powerpoint/2010/main" val="1241836503"/>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188640"/>
            <a:ext cx="7452320" cy="1512168"/>
          </a:xfrm>
          <a:extLst/>
        </p:spPr>
        <p:txBody>
          <a:bodyPr/>
          <a:lstStyle/>
          <a:p>
            <a:pPr>
              <a:defRPr/>
            </a:pPr>
            <a:r>
              <a:rPr lang="zh-CN" altLang="en-US" sz="5400" b="0" dirty="0">
                <a:solidFill>
                  <a:srgbClr val="FFFF00"/>
                </a:solidFill>
                <a:latin typeface="KaiTi" panose="02010609060101010101" pitchFamily="49" charset="-122"/>
                <a:ea typeface="KaiTi" panose="02010609060101010101" pitchFamily="49" charset="-122"/>
              </a:rPr>
              <a:t>不可接受的</a:t>
            </a:r>
            <a:br>
              <a:rPr lang="en-US" altLang="zh-CN" sz="5400" b="0" dirty="0">
                <a:solidFill>
                  <a:srgbClr val="FFFF00"/>
                </a:solidFill>
                <a:latin typeface="KaiTi" panose="02010609060101010101" pitchFamily="49" charset="-122"/>
                <a:ea typeface="KaiTi" panose="02010609060101010101" pitchFamily="49" charset="-122"/>
              </a:rPr>
            </a:br>
            <a:r>
              <a:rPr lang="zh-CN" altLang="en-US" sz="5400" b="0" dirty="0">
                <a:latin typeface="KaiTi" panose="02010609060101010101" pitchFamily="49" charset="-122"/>
                <a:ea typeface="KaiTi" panose="02010609060101010101" pitchFamily="49" charset="-122"/>
              </a:rPr>
              <a:t>亵渎观点</a:t>
            </a:r>
            <a:endParaRPr lang="en-US" sz="5400"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611188" y="2338388"/>
            <a:ext cx="8137525"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628650" indent="-62865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600" b="1" dirty="0">
                <a:solidFill>
                  <a:srgbClr val="FFFFFF"/>
                </a:solidFill>
                <a:latin typeface="KaiTi" panose="02010609060101010101" pitchFamily="49" charset="-122"/>
                <a:ea typeface="KaiTi" panose="02010609060101010101" pitchFamily="49" charset="-122"/>
              </a:rPr>
              <a:t>1.	</a:t>
            </a:r>
            <a:r>
              <a:rPr lang="zh-CN" altLang="en-US" sz="3600" u="sng" dirty="0">
                <a:solidFill>
                  <a:schemeClr val="bg1"/>
                </a:solidFill>
                <a:latin typeface="KaiTi" panose="02010609060101010101" pitchFamily="49" charset="-122"/>
                <a:ea typeface="KaiTi" panose="02010609060101010101" pitchFamily="49" charset="-122"/>
              </a:rPr>
              <a:t>徒然</a:t>
            </a:r>
            <a:r>
              <a:rPr lang="zh-CN" altLang="en-US" sz="3600" dirty="0">
                <a:solidFill>
                  <a:schemeClr val="bg1"/>
                </a:solidFill>
                <a:latin typeface="KaiTi" panose="02010609060101010101" pitchFamily="49" charset="-122"/>
                <a:ea typeface="KaiTi" panose="02010609060101010101" pitchFamily="49" charset="-122"/>
              </a:rPr>
              <a:t>用基督的名字</a:t>
            </a:r>
            <a:endParaRPr lang="en-US" sz="3600" b="1" dirty="0">
              <a:solidFill>
                <a:schemeClr val="bg1"/>
              </a:solidFill>
              <a:latin typeface="KaiTi" panose="02010609060101010101" pitchFamily="49" charset="-122"/>
              <a:ea typeface="KaiTi" panose="02010609060101010101" pitchFamily="49" charset="-122"/>
            </a:endParaRPr>
          </a:p>
          <a:p>
            <a:r>
              <a:rPr lang="en-US" sz="3600" b="1" dirty="0">
                <a:solidFill>
                  <a:srgbClr val="FFFFFF"/>
                </a:solidFill>
                <a:latin typeface="KaiTi" panose="02010609060101010101" pitchFamily="49" charset="-122"/>
                <a:ea typeface="KaiTi" panose="02010609060101010101" pitchFamily="49" charset="-122"/>
              </a:rPr>
              <a:t>  </a:t>
            </a:r>
          </a:p>
          <a:p>
            <a:r>
              <a:rPr lang="en-US" sz="3600" b="1" dirty="0">
                <a:solidFill>
                  <a:srgbClr val="FFFFFF"/>
                </a:solidFill>
                <a:latin typeface="KaiTi" panose="02010609060101010101" pitchFamily="49" charset="-122"/>
                <a:ea typeface="KaiTi" panose="02010609060101010101" pitchFamily="49" charset="-122"/>
              </a:rPr>
              <a:t>2.	</a:t>
            </a:r>
            <a:r>
              <a:rPr lang="zh-CN" altLang="en-US" sz="3600" dirty="0">
                <a:solidFill>
                  <a:schemeClr val="bg1"/>
                </a:solidFill>
                <a:latin typeface="KaiTi" panose="02010609060101010101" pitchFamily="49" charset="-122"/>
                <a:ea typeface="KaiTi" panose="02010609060101010101" pitchFamily="49" charset="-122"/>
              </a:rPr>
              <a:t>导致</a:t>
            </a:r>
            <a:r>
              <a:rPr lang="zh-CN" altLang="en-US" sz="3600" u="sng" dirty="0">
                <a:solidFill>
                  <a:schemeClr val="bg1"/>
                </a:solidFill>
                <a:latin typeface="KaiTi" panose="02010609060101010101" pitchFamily="49" charset="-122"/>
                <a:ea typeface="KaiTi" panose="02010609060101010101" pitchFamily="49" charset="-122"/>
              </a:rPr>
              <a:t>基督徒</a:t>
            </a:r>
            <a:r>
              <a:rPr lang="zh-CN" altLang="en-US" sz="3600" dirty="0">
                <a:solidFill>
                  <a:schemeClr val="bg1"/>
                </a:solidFill>
                <a:latin typeface="KaiTi" panose="02010609060101010101" pitchFamily="49" charset="-122"/>
                <a:ea typeface="KaiTi" panose="02010609060101010101" pitchFamily="49" charset="-122"/>
              </a:rPr>
              <a:t>永远失去救恩的罪恶生活（不可悔改）</a:t>
            </a:r>
            <a:r>
              <a:rPr lang="en-US" sz="3600" b="1" dirty="0">
                <a:solidFill>
                  <a:schemeClr val="bg1"/>
                </a:solidFill>
                <a:latin typeface="KaiTi" panose="02010609060101010101" pitchFamily="49" charset="-122"/>
                <a:ea typeface="KaiTi" panose="02010609060101010101" pitchFamily="49" charset="-122"/>
              </a:rPr>
              <a:t>  </a:t>
            </a:r>
          </a:p>
          <a:p>
            <a:endParaRPr lang="en-US" sz="3600" b="1" dirty="0">
              <a:solidFill>
                <a:schemeClr val="bg1"/>
              </a:solidFill>
              <a:latin typeface="KaiTi" panose="02010609060101010101" pitchFamily="49" charset="-122"/>
              <a:ea typeface="KaiTi" panose="02010609060101010101" pitchFamily="49" charset="-122"/>
            </a:endParaRPr>
          </a:p>
          <a:p>
            <a:pPr>
              <a:buFontTx/>
              <a:buAutoNum type="arabicPeriod" startAt="3"/>
            </a:pPr>
            <a:r>
              <a:rPr lang="zh-CN" altLang="en-US" sz="3600" u="sng" dirty="0">
                <a:solidFill>
                  <a:schemeClr val="bg1"/>
                </a:solidFill>
                <a:latin typeface="KaiTi" panose="02010609060101010101" pitchFamily="49" charset="-122"/>
                <a:ea typeface="KaiTi" panose="02010609060101010101" pitchFamily="49" charset="-122"/>
              </a:rPr>
              <a:t>戒烟者</a:t>
            </a:r>
            <a:r>
              <a:rPr lang="zh-CN" altLang="en-US" sz="3600" dirty="0">
                <a:solidFill>
                  <a:schemeClr val="bg1"/>
                </a:solidFill>
                <a:latin typeface="KaiTi" panose="02010609060101010101" pitchFamily="49" charset="-122"/>
                <a:ea typeface="KaiTi" panose="02010609060101010101" pitchFamily="49" charset="-122"/>
              </a:rPr>
              <a:t>不会上天堂</a:t>
            </a:r>
            <a:endParaRPr lang="en-US" sz="3600" b="1" dirty="0">
              <a:solidFill>
                <a:schemeClr val="bg1"/>
              </a:solidFill>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34834511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nodeType="clickPar">
                      <p:stCondLst>
                        <p:cond delay="indefinite"/>
                      </p:stCondLst>
                      <p:childTnLst>
                        <p:par>
                          <p:cTn id="13" fill="hold" nodeType="withGroup">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2" end="2"/>
                                            </p:txEl>
                                          </p:spTgt>
                                        </p:tgtEl>
                                        <p:attrNameLst>
                                          <p:attrName>style.visibility</p:attrName>
                                        </p:attrNameLst>
                                      </p:cBhvr>
                                      <p:to>
                                        <p:strVal val="visible"/>
                                      </p:to>
                                    </p:set>
                                    <p:animEffect transition="in" filter="fade">
                                      <p:cBhvr>
                                        <p:cTn id="16" dur="100"/>
                                        <p:tgtEl>
                                          <p:spTgt spid="9">
                                            <p:txEl>
                                              <p:pRg st="2" end="2"/>
                                            </p:txEl>
                                          </p:spTgt>
                                        </p:tgtEl>
                                      </p:cBhvr>
                                    </p:animEffect>
                                    <p:anim calcmode="lin" valueType="num">
                                      <p:cBhvr>
                                        <p:cTn id="17" dur="4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2" end="2"/>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2" end="2"/>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2" end="2"/>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188640"/>
            <a:ext cx="7452320" cy="1512168"/>
          </a:xfrm>
          <a:extLst/>
        </p:spPr>
        <p:txBody>
          <a:bodyPr/>
          <a:lstStyle/>
          <a:p>
            <a:pPr>
              <a:defRPr/>
            </a:pPr>
            <a:r>
              <a:rPr lang="zh-CN" altLang="en-US" sz="5400" b="0" dirty="0">
                <a:solidFill>
                  <a:srgbClr val="FFFF00"/>
                </a:solidFill>
                <a:latin typeface="KaiTi" panose="02010609060101010101" pitchFamily="49" charset="-122"/>
                <a:ea typeface="KaiTi" panose="02010609060101010101" pitchFamily="49" charset="-122"/>
              </a:rPr>
              <a:t>不可接受的</a:t>
            </a:r>
            <a:br>
              <a:rPr lang="en-US" altLang="zh-CN" sz="5400" b="0" dirty="0">
                <a:solidFill>
                  <a:srgbClr val="FFFF00"/>
                </a:solidFill>
                <a:latin typeface="KaiTi" panose="02010609060101010101" pitchFamily="49" charset="-122"/>
                <a:ea typeface="KaiTi" panose="02010609060101010101" pitchFamily="49" charset="-122"/>
              </a:rPr>
            </a:br>
            <a:r>
              <a:rPr lang="zh-CN" altLang="en-US" sz="5400" b="0" dirty="0">
                <a:latin typeface="KaiTi" panose="02010609060101010101" pitchFamily="49" charset="-122"/>
                <a:ea typeface="KaiTi" panose="02010609060101010101" pitchFamily="49" charset="-122"/>
              </a:rPr>
              <a:t>亵渎观点</a:t>
            </a:r>
            <a:endParaRPr lang="en-US" sz="5400" dirty="0">
              <a:effectLst>
                <a:glow rad="292100">
                  <a:schemeClr val="tx1">
                    <a:alpha val="92000"/>
                  </a:schemeClr>
                </a:glow>
              </a:effectLst>
              <a:latin typeface="Arial" charset="0"/>
              <a:ea typeface="ＭＳ Ｐゴシック" charset="0"/>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611560" y="1980128"/>
            <a:ext cx="8208912"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indent="-628650">
              <a:defRPr/>
            </a:pPr>
            <a:r>
              <a:rPr lang="en-US" sz="3600" b="1" dirty="0">
                <a:solidFill>
                  <a:srgbClr val="FFFFFF"/>
                </a:solidFill>
                <a:latin typeface="KaiTi" panose="02010609060101010101" pitchFamily="49" charset="-122"/>
                <a:ea typeface="KaiTi" panose="02010609060101010101" pitchFamily="49" charset="-122"/>
              </a:rPr>
              <a:t>4.</a:t>
            </a:r>
            <a:r>
              <a:rPr lang="en-US" sz="3600" b="1" dirty="0">
                <a:solidFill>
                  <a:schemeClr val="bg1"/>
                </a:solidFill>
                <a:latin typeface="KaiTi" panose="02010609060101010101" pitchFamily="49" charset="-122"/>
                <a:ea typeface="KaiTi" panose="02010609060101010101" pitchFamily="49" charset="-122"/>
              </a:rPr>
              <a:t>	</a:t>
            </a:r>
            <a:r>
              <a:rPr lang="zh-CN" altLang="en-US" sz="3600" dirty="0">
                <a:solidFill>
                  <a:schemeClr val="bg1"/>
                </a:solidFill>
                <a:latin typeface="KaiTi" panose="02010609060101010101" pitchFamily="49" charset="-122"/>
                <a:ea typeface="KaiTi" panose="02010609060101010101" pitchFamily="49" charset="-122"/>
              </a:rPr>
              <a:t>这罪行只能发生在耶稣在</a:t>
            </a:r>
            <a:r>
              <a:rPr lang="zh-CN" altLang="en-US" sz="3600" u="sng" dirty="0">
                <a:solidFill>
                  <a:schemeClr val="bg1"/>
                </a:solidFill>
                <a:latin typeface="KaiTi" panose="02010609060101010101" pitchFamily="49" charset="-122"/>
                <a:ea typeface="KaiTi" panose="02010609060101010101" pitchFamily="49" charset="-122"/>
              </a:rPr>
              <a:t>世上行地上的事功时</a:t>
            </a:r>
            <a:r>
              <a:rPr lang="zh-CN" altLang="en-US" sz="3600" dirty="0">
                <a:solidFill>
                  <a:schemeClr val="bg1"/>
                </a:solidFill>
                <a:latin typeface="KaiTi" panose="02010609060101010101" pitchFamily="49" charset="-122"/>
                <a:ea typeface="KaiTi" panose="02010609060101010101" pitchFamily="49" charset="-122"/>
              </a:rPr>
              <a:t>，因此今天不可能发生。耶稣如今已不在这世上以祂的身躯来创造奇迹 </a:t>
            </a:r>
            <a:r>
              <a:rPr lang="en-US" altLang="zh-CN" sz="3600" dirty="0">
                <a:solidFill>
                  <a:schemeClr val="bg1"/>
                </a:solidFill>
                <a:latin typeface="KaiTi" panose="02010609060101010101" pitchFamily="49" charset="-122"/>
                <a:ea typeface="KaiTi" panose="02010609060101010101" pitchFamily="49" charset="-122"/>
              </a:rPr>
              <a:t>– </a:t>
            </a:r>
            <a:r>
              <a:rPr lang="zh-CN" altLang="en-US" sz="3600" dirty="0">
                <a:solidFill>
                  <a:schemeClr val="bg1"/>
                </a:solidFill>
                <a:latin typeface="KaiTi" panose="02010609060101010101" pitchFamily="49" charset="-122"/>
                <a:ea typeface="KaiTi" panose="02010609060101010101" pitchFamily="49" charset="-122"/>
              </a:rPr>
              <a:t>这罪行必须当着祂的面来犯。</a:t>
            </a:r>
            <a:r>
              <a:rPr lang="en-US" sz="3600" b="1" dirty="0">
                <a:solidFill>
                  <a:srgbClr val="FFFFFF"/>
                </a:solidFill>
                <a:latin typeface="KaiTi" panose="02010609060101010101" pitchFamily="49" charset="-122"/>
                <a:ea typeface="KaiTi" panose="02010609060101010101" pitchFamily="49" charset="-122"/>
              </a:rPr>
              <a:t> </a:t>
            </a:r>
          </a:p>
          <a:p>
            <a:pPr marL="628650" indent="-628650">
              <a:defRPr/>
            </a:pPr>
            <a:r>
              <a:rPr lang="en-US" sz="3600" b="1" dirty="0">
                <a:solidFill>
                  <a:srgbClr val="FFFFFF"/>
                </a:solidFill>
                <a:latin typeface="KaiTi" panose="02010609060101010101" pitchFamily="49" charset="-122"/>
                <a:ea typeface="KaiTi" panose="02010609060101010101" pitchFamily="49" charset="-122"/>
              </a:rPr>
              <a:t>5.	</a:t>
            </a:r>
            <a:r>
              <a:rPr lang="zh-CN" altLang="en-US" sz="3600" u="sng" dirty="0">
                <a:solidFill>
                  <a:schemeClr val="bg1"/>
                </a:solidFill>
                <a:latin typeface="KaiTi" panose="02010609060101010101" pitchFamily="49" charset="-122"/>
                <a:ea typeface="KaiTi" panose="02010609060101010101" pitchFamily="49" charset="-122"/>
              </a:rPr>
              <a:t>非基督徒的不信</a:t>
            </a:r>
            <a:r>
              <a:rPr lang="zh-CN" altLang="en-US" sz="3600" dirty="0">
                <a:solidFill>
                  <a:schemeClr val="bg1"/>
                </a:solidFill>
                <a:latin typeface="KaiTi" panose="02010609060101010101" pitchFamily="49" charset="-122"/>
                <a:ea typeface="KaiTi" panose="02010609060101010101" pitchFamily="49" charset="-122"/>
              </a:rPr>
              <a:t>，直到死亡</a:t>
            </a:r>
            <a:endParaRPr 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spTree>
    <p:extLst>
      <p:ext uri="{BB962C8B-B14F-4D97-AF65-F5344CB8AC3E}">
        <p14:creationId xmlns:p14="http://schemas.microsoft.com/office/powerpoint/2010/main" val="42554719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3" presetClass="entr" presetSubtype="0" fill="hold" grpId="0" nodeType="clickEffect">
                                  <p:stCondLst>
                                    <p:cond delay="0"/>
                                  </p:stCondLst>
                                  <p:childTnLst>
                                    <p:set>
                                      <p:cBhvr>
                                        <p:cTn id="15" dur="1" fill="hold">
                                          <p:stCondLst>
                                            <p:cond delay="0"/>
                                          </p:stCondLst>
                                        </p:cTn>
                                        <p:tgtEl>
                                          <p:spTgt spid="9">
                                            <p:txEl>
                                              <p:pRg st="1" end="1"/>
                                            </p:txEl>
                                          </p:spTgt>
                                        </p:tgtEl>
                                        <p:attrNameLst>
                                          <p:attrName>style.visibility</p:attrName>
                                        </p:attrNameLst>
                                      </p:cBhvr>
                                      <p:to>
                                        <p:strVal val="visible"/>
                                      </p:to>
                                    </p:set>
                                    <p:animEffect transition="in" filter="fade">
                                      <p:cBhvr>
                                        <p:cTn id="16" dur="100"/>
                                        <p:tgtEl>
                                          <p:spTgt spid="9">
                                            <p:txEl>
                                              <p:pRg st="1" end="1"/>
                                            </p:txEl>
                                          </p:spTgt>
                                        </p:tgtEl>
                                      </p:cBhvr>
                                    </p:animEffect>
                                    <p:anim calcmode="lin" valueType="num">
                                      <p:cBhvr>
                                        <p:cTn id="17" dur="4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8" dur="400" fill="hold"/>
                                        <p:tgtEl>
                                          <p:spTgt spid="9">
                                            <p:txEl>
                                              <p:pRg st="1" end="1"/>
                                            </p:txEl>
                                          </p:spTgt>
                                        </p:tgtEl>
                                        <p:attrNameLst>
                                          <p:attrName>ppt_y</p:attrName>
                                        </p:attrNameLst>
                                      </p:cBhvr>
                                      <p:tavLst>
                                        <p:tav tm="0">
                                          <p:val>
                                            <p:strVal val="#ppt_y+0.31"/>
                                          </p:val>
                                        </p:tav>
                                        <p:tav tm="100000">
                                          <p:val>
                                            <p:strVal val="#ppt_y+0.31"/>
                                          </p:val>
                                        </p:tav>
                                      </p:tavLst>
                                    </p:anim>
                                    <p:anim calcmode="lin" valueType="num">
                                      <p:cBhvr>
                                        <p:cTn id="19" dur="600" decel="50000" fill="hold">
                                          <p:stCondLst>
                                            <p:cond delay="400"/>
                                          </p:stCondLst>
                                        </p:cTn>
                                        <p:tgtEl>
                                          <p:spTgt spid="9">
                                            <p:txEl>
                                              <p:pRg st="1" end="1"/>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0" dur="600" decel="50000" fill="hold">
                                          <p:stCondLst>
                                            <p:cond delay="400"/>
                                          </p:stCondLst>
                                        </p:cTn>
                                        <p:tgtEl>
                                          <p:spTgt spid="9">
                                            <p:txEl>
                                              <p:pRg st="1" end="1"/>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188640"/>
            <a:ext cx="7452320" cy="1512168"/>
          </a:xfrm>
          <a:extLst/>
        </p:spPr>
        <p:txBody>
          <a:bodyPr/>
          <a:lstStyle/>
          <a:p>
            <a:pPr>
              <a:defRPr/>
            </a:pPr>
            <a:r>
              <a:rPr lang="zh-CN" altLang="en-US" sz="5400" b="0" dirty="0">
                <a:solidFill>
                  <a:srgbClr val="FFFF00"/>
                </a:solidFill>
                <a:latin typeface="KaiTi" panose="02010609060101010101" pitchFamily="49" charset="-122"/>
                <a:ea typeface="KaiTi" panose="02010609060101010101" pitchFamily="49" charset="-122"/>
              </a:rPr>
              <a:t>不可接受的</a:t>
            </a:r>
            <a:br>
              <a:rPr lang="en-US" altLang="zh-CN" sz="5400" b="0" dirty="0">
                <a:solidFill>
                  <a:srgbClr val="FFFF00"/>
                </a:solidFill>
                <a:latin typeface="KaiTi" panose="02010609060101010101" pitchFamily="49" charset="-122"/>
                <a:ea typeface="KaiTi" panose="02010609060101010101" pitchFamily="49" charset="-122"/>
              </a:rPr>
            </a:br>
            <a:r>
              <a:rPr lang="zh-CN" altLang="en-US" sz="5400" b="0" dirty="0">
                <a:latin typeface="KaiTi" panose="02010609060101010101" pitchFamily="49" charset="-122"/>
                <a:ea typeface="KaiTi" panose="02010609060101010101" pitchFamily="49" charset="-122"/>
              </a:rPr>
              <a:t>亵渎观点</a:t>
            </a:r>
            <a:endParaRPr lang="en-US" sz="5400" dirty="0">
              <a:effectLst>
                <a:glow rad="292100">
                  <a:schemeClr val="tx1">
                    <a:alpha val="92000"/>
                  </a:schemeClr>
                </a:glow>
              </a:effectLst>
              <a:latin typeface="Arial" charset="0"/>
              <a:ea typeface="ＭＳ Ｐゴシック" charset="0"/>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611560" y="1980128"/>
            <a:ext cx="3528392"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628650" indent="-628650">
              <a:buAutoNum type="arabicPeriod" startAt="6"/>
              <a:defRPr/>
            </a:pPr>
            <a:r>
              <a:rPr lang="zh-CN" altLang="en-US" sz="3600" dirty="0">
                <a:solidFill>
                  <a:schemeClr val="bg1"/>
                </a:solidFill>
                <a:latin typeface="KaiTi" panose="02010609060101010101" pitchFamily="49" charset="-122"/>
                <a:ea typeface="KaiTi" panose="02010609060101010101" pitchFamily="49" charset="-122"/>
              </a:rPr>
              <a:t>通奸</a:t>
            </a:r>
            <a:r>
              <a:rPr lang="en-US" sz="3600" b="1" dirty="0">
                <a:solidFill>
                  <a:schemeClr val="bg1"/>
                </a:solidFill>
                <a:latin typeface="KaiTi" panose="02010609060101010101" pitchFamily="49" charset="-122"/>
                <a:ea typeface="KaiTi" panose="02010609060101010101" pitchFamily="49" charset="-122"/>
              </a:rPr>
              <a:t> </a:t>
            </a:r>
          </a:p>
          <a:p>
            <a:pPr marL="628650" indent="-628650">
              <a:buAutoNum type="arabicPeriod" startAt="6"/>
              <a:defRPr/>
            </a:pPr>
            <a:endParaRPr lang="en-US" sz="3600" b="1" dirty="0">
              <a:solidFill>
                <a:schemeClr val="bg1"/>
              </a:solidFill>
              <a:latin typeface="KaiTi" panose="02010609060101010101" pitchFamily="49" charset="-122"/>
              <a:ea typeface="KaiTi" panose="02010609060101010101" pitchFamily="49" charset="-122"/>
            </a:endParaRPr>
          </a:p>
          <a:p>
            <a:pPr marL="628650" indent="-628650">
              <a:buFontTx/>
              <a:buAutoNum type="arabicPeriod" startAt="7"/>
              <a:defRPr/>
            </a:pPr>
            <a:r>
              <a:rPr lang="zh-CN" altLang="en-US" sz="3600" dirty="0">
                <a:solidFill>
                  <a:schemeClr val="bg1"/>
                </a:solidFill>
                <a:latin typeface="KaiTi" panose="02010609060101010101" pitchFamily="49" charset="-122"/>
                <a:ea typeface="KaiTi" panose="02010609060101010101" pitchFamily="49" charset="-122"/>
              </a:rPr>
              <a:t>离婚</a:t>
            </a:r>
            <a:endParaRPr lang="en-US" altLang="zh-CN" sz="3600" dirty="0">
              <a:solidFill>
                <a:schemeClr val="bg1"/>
              </a:solidFill>
              <a:latin typeface="KaiTi" panose="02010609060101010101" pitchFamily="49" charset="-122"/>
              <a:ea typeface="KaiTi" panose="02010609060101010101" pitchFamily="49" charset="-122"/>
            </a:endParaRPr>
          </a:p>
          <a:p>
            <a:pPr marL="628650" indent="-628650">
              <a:buFontTx/>
              <a:buAutoNum type="arabicPeriod" startAt="7"/>
              <a:defRPr/>
            </a:pPr>
            <a:endParaRPr lang="en-US" sz="3600" b="1" dirty="0">
              <a:solidFill>
                <a:schemeClr val="bg1"/>
              </a:solidFill>
              <a:latin typeface="KaiTi" panose="02010609060101010101" pitchFamily="49" charset="-122"/>
              <a:ea typeface="KaiTi" panose="02010609060101010101" pitchFamily="49" charset="-122"/>
            </a:endParaRPr>
          </a:p>
          <a:p>
            <a:pPr marL="628650" indent="-628650">
              <a:buFontTx/>
              <a:buAutoNum type="arabicPeriod" startAt="7"/>
              <a:defRPr/>
            </a:pPr>
            <a:r>
              <a:rPr lang="zh-CN" altLang="en-US" sz="3600" dirty="0">
                <a:solidFill>
                  <a:schemeClr val="bg1"/>
                </a:solidFill>
                <a:latin typeface="KaiTi" panose="02010609060101010101" pitchFamily="49" charset="-122"/>
                <a:ea typeface="KaiTi" panose="02010609060101010101" pitchFamily="49" charset="-122"/>
              </a:rPr>
              <a:t>自杀</a:t>
            </a:r>
            <a:endParaRPr 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pic>
        <p:nvPicPr>
          <p:cNvPr id="143364"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103688" y="1916113"/>
            <a:ext cx="5029200" cy="3605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36004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
                                        <p:tgtEl>
                                          <p:spTgt spid="9">
                                            <p:txEl>
                                              <p:pRg st="0" end="0"/>
                                            </p:txEl>
                                          </p:spTgt>
                                        </p:tgtEl>
                                      </p:cBhvr>
                                    </p:animEffect>
                                    <p:anim calcmode="lin" valueType="num">
                                      <p:cBhvr>
                                        <p:cTn id="8" dur="4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400" fill="hold"/>
                                        <p:tgtEl>
                                          <p:spTgt spid="9">
                                            <p:txEl>
                                              <p:pRg st="0" end="0"/>
                                            </p:txEl>
                                          </p:spTgt>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
                                            <p:txEl>
                                              <p:pRg st="0" end="0"/>
                                            </p:txEl>
                                          </p:spTgt>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
                                            <p:txEl>
                                              <p:pRg st="0" end="0"/>
                                            </p:txEl>
                                          </p:spTgt>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0"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a:extLst/>
        </p:spPr>
        <p:txBody>
          <a:bodyPr/>
          <a:lstStyle/>
          <a:p>
            <a:pPr>
              <a:defRPr/>
            </a:pPr>
            <a:r>
              <a:rPr lang="zh-CN" altLang="en-US"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rPr>
              <a:t>问题解决了</a:t>
            </a:r>
            <a:endParaRPr lang="en-US"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3851920" y="3356992"/>
            <a:ext cx="5292080"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indent="-342900" eaLnBrk="1" hangingPunct="1">
              <a:buFont typeface="Arial"/>
              <a:buChar char="•"/>
              <a:defRPr/>
            </a:pPr>
            <a:r>
              <a:rPr lang="zh-CN" alt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本文的语境</a:t>
            </a:r>
            <a:endParaRPr lang="en-US" sz="28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spTree>
    <p:extLst>
      <p:ext uri="{BB962C8B-B14F-4D97-AF65-F5344CB8AC3E}">
        <p14:creationId xmlns:p14="http://schemas.microsoft.com/office/powerpoint/2010/main" val="2181985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left)">
                                      <p:cBhvr>
                                        <p:cTn id="7" dur="500"/>
                                        <p:tgtEl>
                                          <p:spTgt spid="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5409" name="Picture 3" descr="Bible Word of God_thumb[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0638"/>
            <a:ext cx="3422650" cy="2400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1619672" y="404664"/>
            <a:ext cx="6624736" cy="1143000"/>
          </a:xfrm>
          <a:extLst/>
        </p:spPr>
        <p:txBody>
          <a:bodyPr/>
          <a:lstStyle/>
          <a:p>
            <a:pPr>
              <a:defRPr/>
            </a:pPr>
            <a:r>
              <a:rPr lang="zh-CN" altLang="en-US" sz="5400" b="0" dirty="0">
                <a:latin typeface="KaiTi" panose="02010609060101010101" pitchFamily="49" charset="-122"/>
                <a:ea typeface="KaiTi" panose="02010609060101010101" pitchFamily="49" charset="-122"/>
              </a:rPr>
              <a:t>文本的语境</a:t>
            </a:r>
            <a:endParaRPr lang="en-US" sz="5400" i="1"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107504" y="2951073"/>
            <a:ext cx="9073008"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基督治好了盲人</a:t>
            </a:r>
            <a:r>
              <a:rPr lang="en-US" altLang="zh-CN" sz="3600" dirty="0">
                <a:solidFill>
                  <a:schemeClr val="bg1"/>
                </a:solidFill>
                <a:latin typeface="KaiTi" panose="02010609060101010101" pitchFamily="49" charset="-122"/>
                <a:ea typeface="KaiTi" panose="02010609060101010101" pitchFamily="49" charset="-122"/>
              </a:rPr>
              <a:t>/</a:t>
            </a:r>
            <a:r>
              <a:rPr lang="zh-CN" altLang="en-US" sz="3600" dirty="0">
                <a:solidFill>
                  <a:schemeClr val="bg1"/>
                </a:solidFill>
                <a:latin typeface="KaiTi" panose="02010609060101010101" pitchFamily="49" charset="-122"/>
                <a:ea typeface="KaiTi" panose="02010609060101010101" pitchFamily="49" charset="-122"/>
              </a:rPr>
              <a:t>哑巴</a:t>
            </a:r>
            <a:r>
              <a:rPr 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a:t>
            </a:r>
            <a:r>
              <a:rPr lang="zh-CN" alt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马太福音</a:t>
            </a:r>
            <a:r>
              <a:rPr 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 12:22)</a:t>
            </a: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人群声称，“他是弥赛亚！”</a:t>
            </a:r>
            <a:endParaRPr 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法利赛人说：“他是恶魔！”</a:t>
            </a:r>
            <a:endParaRPr lang="en-US" altLang="zh-CN" sz="3600" dirty="0">
              <a:solidFill>
                <a:schemeClr val="bg1"/>
              </a:solidFill>
              <a:latin typeface="KaiTi" panose="02010609060101010101" pitchFamily="49" charset="-122"/>
              <a:ea typeface="KaiTi" panose="02010609060101010101" pitchFamily="49" charset="-122"/>
            </a:endParaRP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耶稣作出了三重回应</a:t>
            </a:r>
            <a:r>
              <a:rPr 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(12:25-29)</a:t>
            </a:r>
          </a:p>
        </p:txBody>
      </p:sp>
    </p:spTree>
    <p:extLst>
      <p:ext uri="{BB962C8B-B14F-4D97-AF65-F5344CB8AC3E}">
        <p14:creationId xmlns:p14="http://schemas.microsoft.com/office/powerpoint/2010/main" val="144171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9">
                                            <p:txEl>
                                              <p:pRg st="1" end="1"/>
                                            </p:txEl>
                                          </p:spTgt>
                                        </p:tgtEl>
                                        <p:attrNameLst>
                                          <p:attrName>style.visibility</p:attrName>
                                        </p:attrNameLst>
                                      </p:cBhvr>
                                      <p:to>
                                        <p:strVal val="visible"/>
                                      </p:to>
                                    </p:set>
                                    <p:animEffect transition="in" filter="fade">
                                      <p:cBhvr>
                                        <p:cTn id="14" dur="1000"/>
                                        <p:tgtEl>
                                          <p:spTgt spid="9">
                                            <p:txEl>
                                              <p:pRg st="1" end="1"/>
                                            </p:txEl>
                                          </p:spTgt>
                                        </p:tgtEl>
                                      </p:cBhvr>
                                    </p:animEffect>
                                    <p:anim calcmode="lin" valueType="num">
                                      <p:cBhvr>
                                        <p:cTn id="15"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7" presetClass="entr" presetSubtype="0" fill="hold" grpId="0"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Effect transition="in" filter="fade">
                                      <p:cBhvr>
                                        <p:cTn id="21" dur="1000"/>
                                        <p:tgtEl>
                                          <p:spTgt spid="9">
                                            <p:txEl>
                                              <p:pRg st="2" end="2"/>
                                            </p:txEl>
                                          </p:spTgt>
                                        </p:tgtEl>
                                      </p:cBhvr>
                                    </p:animEffect>
                                    <p:anim calcmode="lin" valueType="num">
                                      <p:cBhvr>
                                        <p:cTn id="22"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7" presetClass="entr" presetSubtype="0" fill="hold" grpId="0" nodeType="clickEffect">
                                  <p:stCondLst>
                                    <p:cond delay="0"/>
                                  </p:stCondLst>
                                  <p:childTnLst>
                                    <p:set>
                                      <p:cBhvr>
                                        <p:cTn id="27" dur="1" fill="hold">
                                          <p:stCondLst>
                                            <p:cond delay="0"/>
                                          </p:stCondLst>
                                        </p:cTn>
                                        <p:tgtEl>
                                          <p:spTgt spid="9">
                                            <p:txEl>
                                              <p:pRg st="3" end="3"/>
                                            </p:txEl>
                                          </p:spTgt>
                                        </p:tgtEl>
                                        <p:attrNameLst>
                                          <p:attrName>style.visibility</p:attrName>
                                        </p:attrNameLst>
                                      </p:cBhvr>
                                      <p:to>
                                        <p:strVal val="visible"/>
                                      </p:to>
                                    </p:set>
                                    <p:animEffect transition="in" filter="fade">
                                      <p:cBhvr>
                                        <p:cTn id="28" dur="1000"/>
                                        <p:tgtEl>
                                          <p:spTgt spid="9">
                                            <p:txEl>
                                              <p:pRg st="3" end="3"/>
                                            </p:txEl>
                                          </p:spTgt>
                                        </p:tgtEl>
                                      </p:cBhvr>
                                    </p:animEffect>
                                    <p:anim calcmode="lin" valueType="num">
                                      <p:cBhvr>
                                        <p:cTn id="29" dur="1000" fill="hold"/>
                                        <p:tgtEl>
                                          <p:spTgt spid="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5" name="Picture 1"/>
          <p:cNvPicPr>
            <a:picLocks noChangeAspect="1"/>
          </p:cNvPicPr>
          <p:nvPr/>
        </p:nvPicPr>
        <p:blipFill>
          <a:blip r:embed="rId2" cstate="screen">
            <a:extLst>
              <a:ext uri="{28A0092B-C50C-407E-A947-70E740481C1C}">
                <a14:useLocalDpi xmlns:a14="http://schemas.microsoft.com/office/drawing/2010/main"/>
              </a:ext>
            </a:extLst>
          </a:blip>
          <a:srcRect l="374" t="4781" r="-374" b="7217"/>
          <a:stretch>
            <a:fillRect/>
          </a:stretch>
        </p:blipFill>
        <p:spPr bwMode="auto">
          <a:xfrm>
            <a:off x="6350" y="-26988"/>
            <a:ext cx="9197975" cy="6884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62" name="Title 1"/>
          <p:cNvSpPr>
            <a:spLocks noGrp="1"/>
          </p:cNvSpPr>
          <p:nvPr>
            <p:ph type="ctrTitle"/>
          </p:nvPr>
        </p:nvSpPr>
        <p:spPr>
          <a:xfrm>
            <a:off x="0" y="6180"/>
            <a:ext cx="4283968" cy="2054667"/>
          </a:xfrm>
          <a:extLst/>
        </p:spPr>
        <p:txBody>
          <a:bodyPr/>
          <a:lstStyle/>
          <a:p>
            <a:pPr>
              <a:defRPr/>
            </a:pPr>
            <a:r>
              <a:rPr lang="zh-CN" altLang="en-US"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rPr>
              <a:t>问题解决了</a:t>
            </a:r>
            <a:endParaRPr lang="en-US" dirty="0">
              <a:effectLst>
                <a:glow rad="292100">
                  <a:schemeClr val="tx1">
                    <a:alpha val="92000"/>
                  </a:schemeClr>
                </a:glow>
              </a:effectLst>
              <a:latin typeface="Arial" charset="0"/>
              <a:ea typeface="ＭＳ Ｐゴシック" charset="0"/>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xiv</a:t>
            </a:r>
          </a:p>
        </p:txBody>
      </p:sp>
      <p:sp>
        <p:nvSpPr>
          <p:cNvPr id="9" name="Text Box 2"/>
          <p:cNvSpPr txBox="1">
            <a:spLocks noChangeArrowheads="1"/>
          </p:cNvSpPr>
          <p:nvPr/>
        </p:nvSpPr>
        <p:spPr bwMode="auto">
          <a:xfrm>
            <a:off x="3851920" y="3356992"/>
            <a:ext cx="5292080" cy="12003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indent="-342900" eaLnBrk="1" hangingPunct="1">
              <a:buFont typeface="Arial"/>
              <a:buChar char="•"/>
              <a:defRPr/>
            </a:pPr>
            <a:r>
              <a:rPr lang="zh-CN" alt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本文的语境</a:t>
            </a:r>
            <a:endParaRPr lang="en-US" sz="28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a:p>
            <a:pPr marL="342900" indent="-342900" eaLnBrk="1" hangingPunct="1">
              <a:buFont typeface="Arial"/>
              <a:buChar char="•"/>
              <a:defRPr/>
            </a:pPr>
            <a:r>
              <a:rPr lang="zh-CN" altLang="en-US" sz="36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罪的本质</a:t>
            </a:r>
            <a:endParaRPr lang="en-US" sz="28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spTree>
    <p:extLst>
      <p:ext uri="{BB962C8B-B14F-4D97-AF65-F5344CB8AC3E}">
        <p14:creationId xmlns:p14="http://schemas.microsoft.com/office/powerpoint/2010/main" val="2387765674"/>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1619672" y="404664"/>
            <a:ext cx="6624736" cy="1143000"/>
          </a:xfrm>
          <a:gradFill flip="none" rotWithShape="1">
            <a:gsLst>
              <a:gs pos="0">
                <a:srgbClr val="FF0000"/>
              </a:gs>
              <a:gs pos="100000">
                <a:srgbClr val="000000"/>
              </a:gs>
            </a:gsLst>
            <a:path path="circle">
              <a:fillToRect l="100000" t="100000"/>
            </a:path>
            <a:tileRect r="-100000" b="-100000"/>
          </a:gradFill>
          <a:extLst/>
        </p:spPr>
        <p:txBody>
          <a:bodyPr/>
          <a:lstStyle/>
          <a:p>
            <a:pPr>
              <a:defRPr/>
            </a:pPr>
            <a:r>
              <a:rPr lang="zh-CN" altLang="en-US" sz="5400" i="1"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rPr>
              <a:t>罪的本质</a:t>
            </a:r>
            <a:endParaRPr lang="en-US" sz="5400" i="1"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xv</a:t>
            </a:r>
          </a:p>
        </p:txBody>
      </p:sp>
      <p:sp>
        <p:nvSpPr>
          <p:cNvPr id="9" name="Text Box 2"/>
          <p:cNvSpPr txBox="1">
            <a:spLocks noChangeArrowheads="1"/>
          </p:cNvSpPr>
          <p:nvPr/>
        </p:nvSpPr>
        <p:spPr bwMode="auto">
          <a:xfrm>
            <a:off x="168393" y="2094205"/>
            <a:ext cx="8820472" cy="3416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eaLnBrk="1" hangingPunct="1">
              <a:buFont typeface="+mj-lt"/>
              <a:buAutoNum type="arabicPeriod"/>
              <a:defRPr/>
            </a:pPr>
            <a:r>
              <a:rPr lang="zh-CN" alt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言语</a:t>
            </a:r>
            <a:endParaRPr lang="en-US" altLang="zh-CN"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亵渎圣灵</a:t>
            </a:r>
            <a:endParaRPr lang="en-US" altLang="zh-CN" sz="3600" dirty="0">
              <a:solidFill>
                <a:schemeClr val="bg1"/>
              </a:solidFill>
              <a:latin typeface="KaiTi" panose="02010609060101010101" pitchFamily="49" charset="-122"/>
              <a:ea typeface="KaiTi" panose="02010609060101010101" pitchFamily="49" charset="-122"/>
            </a:endParaRP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永恒的结果</a:t>
            </a:r>
            <a:r>
              <a:rPr 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a:t>
            </a:r>
            <a:r>
              <a:rPr lang="zh-CN" alt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即是</a:t>
            </a:r>
            <a:r>
              <a:rPr 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a:t>
            </a:r>
            <a:r>
              <a:rPr lang="zh-CN" altLang="en-US" sz="3600" dirty="0">
                <a:solidFill>
                  <a:schemeClr val="bg1"/>
                </a:solidFill>
                <a:latin typeface="KaiTi" panose="02010609060101010101" pitchFamily="49" charset="-122"/>
                <a:ea typeface="KaiTi" panose="02010609060101010101" pitchFamily="49" charset="-122"/>
              </a:rPr>
              <a:t>只能由不信的人所犯</a:t>
            </a:r>
            <a:r>
              <a:rPr lang="en-US" sz="3600" b="1"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a:t>
            </a: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虚假归因</a:t>
            </a:r>
            <a:endParaRPr lang="en-US" altLang="zh-CN" sz="3600" dirty="0">
              <a:solidFill>
                <a:schemeClr val="bg1"/>
              </a:solidFill>
              <a:latin typeface="KaiTi" panose="02010609060101010101" pitchFamily="49" charset="-122"/>
              <a:ea typeface="KaiTi" panose="02010609060101010101" pitchFamily="49" charset="-122"/>
            </a:endParaRPr>
          </a:p>
          <a:p>
            <a:pPr marL="514350" indent="-514350" eaLnBrk="1" hangingPunct="1">
              <a:buFont typeface="+mj-lt"/>
              <a:buAutoNum type="arabicPeriod"/>
              <a:defRPr/>
            </a:pPr>
            <a:r>
              <a:rPr lang="zh-CN" altLang="en-US" sz="3600" dirty="0">
                <a:solidFill>
                  <a:schemeClr val="bg1"/>
                </a:solidFill>
                <a:latin typeface="KaiTi" panose="02010609060101010101" pitchFamily="49" charset="-122"/>
                <a:ea typeface="KaiTi" panose="02010609060101010101" pitchFamily="49" charset="-122"/>
              </a:rPr>
              <a:t>不是“必死之罪”</a:t>
            </a:r>
            <a:r>
              <a:rPr lang="en-US"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a:t>
            </a:r>
            <a:r>
              <a:rPr lang="zh-CN" altLang="en-US"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约翰一书 </a:t>
            </a:r>
            <a:r>
              <a:rPr lang="en-US" altLang="zh-CN"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5:16-17; </a:t>
            </a:r>
            <a:r>
              <a:rPr lang="en-US"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 </a:t>
            </a:r>
            <a:r>
              <a:rPr lang="zh-CN" altLang="en-US"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哥林多前书</a:t>
            </a:r>
            <a:r>
              <a:rPr lang="en-US" altLang="zh-CN"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 </a:t>
            </a:r>
            <a:r>
              <a:rPr lang="en-US" sz="36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rPr>
              <a:t>11:30)</a:t>
            </a:r>
            <a:endParaRPr lang="en-US" sz="2800" dirty="0">
              <a:solidFill>
                <a:schemeClr val="bg1"/>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pic>
        <p:nvPicPr>
          <p:cNvPr id="146436" name="Picture 1" descr="bomb.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07950" y="115888"/>
            <a:ext cx="1511300" cy="159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314078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p:cTn id="7" dur="500" decel="50000" fill="hold">
                                          <p:stCondLst>
                                            <p:cond delay="0"/>
                                          </p:stCondLst>
                                        </p:cTn>
                                        <p:tgtEl>
                                          <p:spTgt spid="9">
                                            <p:txEl>
                                              <p:pRg st="0" end="0"/>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9">
                                            <p:txEl>
                                              <p:pRg st="0" end="0"/>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9">
                                            <p:txEl>
                                              <p:pRg st="0" end="0"/>
                                            </p:txEl>
                                          </p:spTgt>
                                        </p:tgtEl>
                                        <p:attrNameLst>
                                          <p:attrName>ppt_w</p:attrName>
                                        </p:attrNameLst>
                                      </p:cBhvr>
                                      <p:tavLst>
                                        <p:tav tm="0">
                                          <p:val>
                                            <p:strVal val="#ppt_w*.05"/>
                                          </p:val>
                                        </p:tav>
                                        <p:tav tm="100000">
                                          <p:val>
                                            <p:strVal val="#ppt_w"/>
                                          </p:val>
                                        </p:tav>
                                      </p:tavLst>
                                    </p:anim>
                                    <p:anim calcmode="lin" valueType="num">
                                      <p:cBhvr>
                                        <p:cTn id="10" dur="1000" fill="hold"/>
                                        <p:tgtEl>
                                          <p:spTgt spid="9">
                                            <p:txEl>
                                              <p:pRg st="0" end="0"/>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9">
                                            <p:txEl>
                                              <p:pRg st="0" end="0"/>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9">
                                            <p:txEl>
                                              <p:pRg st="0" end="0"/>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9">
                                            <p:txEl>
                                              <p:pRg st="0" end="0"/>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9">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p:cTn id="19" dur="500" decel="50000" fill="hold">
                                          <p:stCondLst>
                                            <p:cond delay="0"/>
                                          </p:stCondLst>
                                        </p:cTn>
                                        <p:tgtEl>
                                          <p:spTgt spid="9">
                                            <p:txEl>
                                              <p:pRg st="1" end="1"/>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9">
                                            <p:txEl>
                                              <p:pRg st="1" end="1"/>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9">
                                            <p:txEl>
                                              <p:pRg st="1" end="1"/>
                                            </p:txEl>
                                          </p:spTgt>
                                        </p:tgtEl>
                                        <p:attrNameLst>
                                          <p:attrName>ppt_w</p:attrName>
                                        </p:attrNameLst>
                                      </p:cBhvr>
                                      <p:tavLst>
                                        <p:tav tm="0">
                                          <p:val>
                                            <p:strVal val="#ppt_w*.05"/>
                                          </p:val>
                                        </p:tav>
                                        <p:tav tm="100000">
                                          <p:val>
                                            <p:strVal val="#ppt_w"/>
                                          </p:val>
                                        </p:tav>
                                      </p:tavLst>
                                    </p:anim>
                                    <p:anim calcmode="lin" valueType="num">
                                      <p:cBhvr>
                                        <p:cTn id="22" dur="1000" fill="hold"/>
                                        <p:tgtEl>
                                          <p:spTgt spid="9">
                                            <p:txEl>
                                              <p:pRg st="1" end="1"/>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9">
                                            <p:txEl>
                                              <p:pRg st="1" end="1"/>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9">
                                            <p:txEl>
                                              <p:pRg st="1" end="1"/>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9">
                                            <p:txEl>
                                              <p:pRg st="1" end="1"/>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 calcmode="lin" valueType="num">
                                      <p:cBhvr>
                                        <p:cTn id="31" dur="500" decel="50000" fill="hold">
                                          <p:stCondLst>
                                            <p:cond delay="0"/>
                                          </p:stCondLst>
                                        </p:cTn>
                                        <p:tgtEl>
                                          <p:spTgt spid="9">
                                            <p:txEl>
                                              <p:pRg st="2" end="2"/>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9">
                                            <p:txEl>
                                              <p:pRg st="2" end="2"/>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9">
                                            <p:txEl>
                                              <p:pRg st="2" end="2"/>
                                            </p:txEl>
                                          </p:spTgt>
                                        </p:tgtEl>
                                        <p:attrNameLst>
                                          <p:attrName>ppt_w</p:attrName>
                                        </p:attrNameLst>
                                      </p:cBhvr>
                                      <p:tavLst>
                                        <p:tav tm="0">
                                          <p:val>
                                            <p:strVal val="#ppt_w*.05"/>
                                          </p:val>
                                        </p:tav>
                                        <p:tav tm="100000">
                                          <p:val>
                                            <p:strVal val="#ppt_w"/>
                                          </p:val>
                                        </p:tav>
                                      </p:tavLst>
                                    </p:anim>
                                    <p:anim calcmode="lin" valueType="num">
                                      <p:cBhvr>
                                        <p:cTn id="34" dur="1000" fill="hold"/>
                                        <p:tgtEl>
                                          <p:spTgt spid="9">
                                            <p:txEl>
                                              <p:pRg st="2" end="2"/>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9">
                                            <p:txEl>
                                              <p:pRg st="2" end="2"/>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9">
                                            <p:txEl>
                                              <p:pRg st="2" end="2"/>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9">
                                            <p:txEl>
                                              <p:pRg st="2" end="2"/>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9">
                                            <p:txEl>
                                              <p:pRg st="2" end="2"/>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25" presetClass="entr" presetSubtype="0" fill="hold" nodeType="clickEffect">
                                  <p:stCondLst>
                                    <p:cond delay="0"/>
                                  </p:stCondLst>
                                  <p:childTnLst>
                                    <p:set>
                                      <p:cBhvr>
                                        <p:cTn id="42" dur="1" fill="hold">
                                          <p:stCondLst>
                                            <p:cond delay="0"/>
                                          </p:stCondLst>
                                        </p:cTn>
                                        <p:tgtEl>
                                          <p:spTgt spid="9">
                                            <p:txEl>
                                              <p:pRg st="3" end="3"/>
                                            </p:txEl>
                                          </p:spTgt>
                                        </p:tgtEl>
                                        <p:attrNameLst>
                                          <p:attrName>style.visibility</p:attrName>
                                        </p:attrNameLst>
                                      </p:cBhvr>
                                      <p:to>
                                        <p:strVal val="visible"/>
                                      </p:to>
                                    </p:set>
                                    <p:anim calcmode="lin" valueType="num">
                                      <p:cBhvr>
                                        <p:cTn id="43" dur="500" decel="50000" fill="hold">
                                          <p:stCondLst>
                                            <p:cond delay="0"/>
                                          </p:stCondLst>
                                        </p:cTn>
                                        <p:tgtEl>
                                          <p:spTgt spid="9">
                                            <p:txEl>
                                              <p:pRg st="3" end="3"/>
                                            </p:txEl>
                                          </p:spTgt>
                                        </p:tgtEl>
                                        <p:attrNameLst>
                                          <p:attrName>style.rotation</p:attrName>
                                        </p:attrNameLst>
                                      </p:cBhvr>
                                      <p:tavLst>
                                        <p:tav tm="0">
                                          <p:val>
                                            <p:fltVal val="-90"/>
                                          </p:val>
                                        </p:tav>
                                        <p:tav tm="100000">
                                          <p:val>
                                            <p:fltVal val="0"/>
                                          </p:val>
                                        </p:tav>
                                      </p:tavLst>
                                    </p:anim>
                                    <p:anim calcmode="lin" valueType="num">
                                      <p:cBhvr>
                                        <p:cTn id="44" dur="500" decel="50000" fill="hold">
                                          <p:stCondLst>
                                            <p:cond delay="0"/>
                                          </p:stCondLst>
                                        </p:cTn>
                                        <p:tgtEl>
                                          <p:spTgt spid="9">
                                            <p:txEl>
                                              <p:pRg st="3" end="3"/>
                                            </p:txEl>
                                          </p:spTgt>
                                        </p:tgtEl>
                                        <p:attrNameLst>
                                          <p:attrName>ppt_w</p:attrName>
                                        </p:attrNameLst>
                                      </p:cBhvr>
                                      <p:tavLst>
                                        <p:tav tm="0">
                                          <p:val>
                                            <p:strVal val="#ppt_w"/>
                                          </p:val>
                                        </p:tav>
                                        <p:tav tm="100000">
                                          <p:val>
                                            <p:strVal val="#ppt_w*.05"/>
                                          </p:val>
                                        </p:tav>
                                      </p:tavLst>
                                    </p:anim>
                                    <p:anim calcmode="lin" valueType="num">
                                      <p:cBhvr>
                                        <p:cTn id="45" dur="500" accel="50000" fill="hold">
                                          <p:stCondLst>
                                            <p:cond delay="500"/>
                                          </p:stCondLst>
                                        </p:cTn>
                                        <p:tgtEl>
                                          <p:spTgt spid="9">
                                            <p:txEl>
                                              <p:pRg st="3" end="3"/>
                                            </p:txEl>
                                          </p:spTgt>
                                        </p:tgtEl>
                                        <p:attrNameLst>
                                          <p:attrName>ppt_w</p:attrName>
                                        </p:attrNameLst>
                                      </p:cBhvr>
                                      <p:tavLst>
                                        <p:tav tm="0">
                                          <p:val>
                                            <p:strVal val="#ppt_w*.05"/>
                                          </p:val>
                                        </p:tav>
                                        <p:tav tm="100000">
                                          <p:val>
                                            <p:strVal val="#ppt_w"/>
                                          </p:val>
                                        </p:tav>
                                      </p:tavLst>
                                    </p:anim>
                                    <p:anim calcmode="lin" valueType="num">
                                      <p:cBhvr>
                                        <p:cTn id="46" dur="1000" fill="hold"/>
                                        <p:tgtEl>
                                          <p:spTgt spid="9">
                                            <p:txEl>
                                              <p:pRg st="3" end="3"/>
                                            </p:txEl>
                                          </p:spTgt>
                                        </p:tgtEl>
                                        <p:attrNameLst>
                                          <p:attrName>ppt_h</p:attrName>
                                        </p:attrNameLst>
                                      </p:cBhvr>
                                      <p:tavLst>
                                        <p:tav tm="0">
                                          <p:val>
                                            <p:strVal val="#ppt_h"/>
                                          </p:val>
                                        </p:tav>
                                        <p:tav tm="100000">
                                          <p:val>
                                            <p:strVal val="#ppt_h"/>
                                          </p:val>
                                        </p:tav>
                                      </p:tavLst>
                                    </p:anim>
                                    <p:anim calcmode="lin" valueType="num">
                                      <p:cBhvr>
                                        <p:cTn id="47" dur="500" decel="50000" fill="hold">
                                          <p:stCondLst>
                                            <p:cond delay="0"/>
                                          </p:stCondLst>
                                        </p:cTn>
                                        <p:tgtEl>
                                          <p:spTgt spid="9">
                                            <p:txEl>
                                              <p:pRg st="3" end="3"/>
                                            </p:txEl>
                                          </p:spTgt>
                                        </p:tgtEl>
                                        <p:attrNameLst>
                                          <p:attrName>ppt_x</p:attrName>
                                        </p:attrNameLst>
                                      </p:cBhvr>
                                      <p:tavLst>
                                        <p:tav tm="0">
                                          <p:val>
                                            <p:strVal val="#ppt_x+.4"/>
                                          </p:val>
                                        </p:tav>
                                        <p:tav tm="100000">
                                          <p:val>
                                            <p:strVal val="#ppt_x"/>
                                          </p:val>
                                        </p:tav>
                                      </p:tavLst>
                                    </p:anim>
                                    <p:anim calcmode="lin" valueType="num">
                                      <p:cBhvr>
                                        <p:cTn id="48" dur="500" decel="50000" fill="hold">
                                          <p:stCondLst>
                                            <p:cond delay="0"/>
                                          </p:stCondLst>
                                        </p:cTn>
                                        <p:tgtEl>
                                          <p:spTgt spid="9">
                                            <p:txEl>
                                              <p:pRg st="3" end="3"/>
                                            </p:txEl>
                                          </p:spTgt>
                                        </p:tgtEl>
                                        <p:attrNameLst>
                                          <p:attrName>ppt_y</p:attrName>
                                        </p:attrNameLst>
                                      </p:cBhvr>
                                      <p:tavLst>
                                        <p:tav tm="0">
                                          <p:val>
                                            <p:strVal val="#ppt_y-.2"/>
                                          </p:val>
                                        </p:tav>
                                        <p:tav tm="100000">
                                          <p:val>
                                            <p:strVal val="#ppt_y+.1"/>
                                          </p:val>
                                        </p:tav>
                                      </p:tavLst>
                                    </p:anim>
                                    <p:anim calcmode="lin" valueType="num">
                                      <p:cBhvr>
                                        <p:cTn id="49" dur="500" accel="50000" fill="hold">
                                          <p:stCondLst>
                                            <p:cond delay="500"/>
                                          </p:stCondLst>
                                        </p:cTn>
                                        <p:tgtEl>
                                          <p:spTgt spid="9">
                                            <p:txEl>
                                              <p:pRg st="3" end="3"/>
                                            </p:txEl>
                                          </p:spTgt>
                                        </p:tgtEl>
                                        <p:attrNameLst>
                                          <p:attrName>ppt_y</p:attrName>
                                        </p:attrNameLst>
                                      </p:cBhvr>
                                      <p:tavLst>
                                        <p:tav tm="0">
                                          <p:val>
                                            <p:strVal val="#ppt_y+.1"/>
                                          </p:val>
                                        </p:tav>
                                        <p:tav tm="100000">
                                          <p:val>
                                            <p:strVal val="#ppt_y"/>
                                          </p:val>
                                        </p:tav>
                                      </p:tavLst>
                                    </p:anim>
                                    <p:animEffect transition="in" filter="fade">
                                      <p:cBhvr>
                                        <p:cTn id="50" dur="1000" decel="50000">
                                          <p:stCondLst>
                                            <p:cond delay="0"/>
                                          </p:stCondLst>
                                        </p:cTn>
                                        <p:tgtEl>
                                          <p:spTgt spid="9">
                                            <p:txEl>
                                              <p:pRg st="3" end="3"/>
                                            </p:txEl>
                                          </p:spTgt>
                                        </p:tgtEl>
                                      </p:cBhvr>
                                    </p:animEffect>
                                  </p:childTnLst>
                                </p:cTn>
                              </p:par>
                            </p:childTnLst>
                          </p:cTn>
                        </p:par>
                      </p:childTnLst>
                    </p:cTn>
                  </p:par>
                  <p:par>
                    <p:cTn id="51" fill="hold">
                      <p:stCondLst>
                        <p:cond delay="indefinite"/>
                      </p:stCondLst>
                      <p:childTnLst>
                        <p:par>
                          <p:cTn id="52" fill="hold">
                            <p:stCondLst>
                              <p:cond delay="0"/>
                            </p:stCondLst>
                            <p:childTnLst>
                              <p:par>
                                <p:cTn id="53" presetID="25" presetClass="entr" presetSubtype="0" fill="hold" nodeType="clickEffect">
                                  <p:stCondLst>
                                    <p:cond delay="0"/>
                                  </p:stCondLst>
                                  <p:childTnLst>
                                    <p:set>
                                      <p:cBhvr>
                                        <p:cTn id="54" dur="1" fill="hold">
                                          <p:stCondLst>
                                            <p:cond delay="0"/>
                                          </p:stCondLst>
                                        </p:cTn>
                                        <p:tgtEl>
                                          <p:spTgt spid="9">
                                            <p:txEl>
                                              <p:pRg st="4" end="4"/>
                                            </p:txEl>
                                          </p:spTgt>
                                        </p:tgtEl>
                                        <p:attrNameLst>
                                          <p:attrName>style.visibility</p:attrName>
                                        </p:attrNameLst>
                                      </p:cBhvr>
                                      <p:to>
                                        <p:strVal val="visible"/>
                                      </p:to>
                                    </p:set>
                                    <p:anim calcmode="lin" valueType="num">
                                      <p:cBhvr>
                                        <p:cTn id="55" dur="500" decel="50000" fill="hold">
                                          <p:stCondLst>
                                            <p:cond delay="0"/>
                                          </p:stCondLst>
                                        </p:cTn>
                                        <p:tgtEl>
                                          <p:spTgt spid="9">
                                            <p:txEl>
                                              <p:pRg st="4" end="4"/>
                                            </p:txEl>
                                          </p:spTgt>
                                        </p:tgtEl>
                                        <p:attrNameLst>
                                          <p:attrName>style.rotation</p:attrName>
                                        </p:attrNameLst>
                                      </p:cBhvr>
                                      <p:tavLst>
                                        <p:tav tm="0">
                                          <p:val>
                                            <p:fltVal val="-90"/>
                                          </p:val>
                                        </p:tav>
                                        <p:tav tm="100000">
                                          <p:val>
                                            <p:fltVal val="0"/>
                                          </p:val>
                                        </p:tav>
                                      </p:tavLst>
                                    </p:anim>
                                    <p:anim calcmode="lin" valueType="num">
                                      <p:cBhvr>
                                        <p:cTn id="56" dur="500" decel="50000" fill="hold">
                                          <p:stCondLst>
                                            <p:cond delay="0"/>
                                          </p:stCondLst>
                                        </p:cTn>
                                        <p:tgtEl>
                                          <p:spTgt spid="9">
                                            <p:txEl>
                                              <p:pRg st="4" end="4"/>
                                            </p:txEl>
                                          </p:spTgt>
                                        </p:tgtEl>
                                        <p:attrNameLst>
                                          <p:attrName>ppt_w</p:attrName>
                                        </p:attrNameLst>
                                      </p:cBhvr>
                                      <p:tavLst>
                                        <p:tav tm="0">
                                          <p:val>
                                            <p:strVal val="#ppt_w"/>
                                          </p:val>
                                        </p:tav>
                                        <p:tav tm="100000">
                                          <p:val>
                                            <p:strVal val="#ppt_w*.05"/>
                                          </p:val>
                                        </p:tav>
                                      </p:tavLst>
                                    </p:anim>
                                    <p:anim calcmode="lin" valueType="num">
                                      <p:cBhvr>
                                        <p:cTn id="57" dur="500" accel="50000" fill="hold">
                                          <p:stCondLst>
                                            <p:cond delay="500"/>
                                          </p:stCondLst>
                                        </p:cTn>
                                        <p:tgtEl>
                                          <p:spTgt spid="9">
                                            <p:txEl>
                                              <p:pRg st="4" end="4"/>
                                            </p:txEl>
                                          </p:spTgt>
                                        </p:tgtEl>
                                        <p:attrNameLst>
                                          <p:attrName>ppt_w</p:attrName>
                                        </p:attrNameLst>
                                      </p:cBhvr>
                                      <p:tavLst>
                                        <p:tav tm="0">
                                          <p:val>
                                            <p:strVal val="#ppt_w*.05"/>
                                          </p:val>
                                        </p:tav>
                                        <p:tav tm="100000">
                                          <p:val>
                                            <p:strVal val="#ppt_w"/>
                                          </p:val>
                                        </p:tav>
                                      </p:tavLst>
                                    </p:anim>
                                    <p:anim calcmode="lin" valueType="num">
                                      <p:cBhvr>
                                        <p:cTn id="58" dur="1000" fill="hold"/>
                                        <p:tgtEl>
                                          <p:spTgt spid="9">
                                            <p:txEl>
                                              <p:pRg st="4" end="4"/>
                                            </p:txEl>
                                          </p:spTgt>
                                        </p:tgtEl>
                                        <p:attrNameLst>
                                          <p:attrName>ppt_h</p:attrName>
                                        </p:attrNameLst>
                                      </p:cBhvr>
                                      <p:tavLst>
                                        <p:tav tm="0">
                                          <p:val>
                                            <p:strVal val="#ppt_h"/>
                                          </p:val>
                                        </p:tav>
                                        <p:tav tm="100000">
                                          <p:val>
                                            <p:strVal val="#ppt_h"/>
                                          </p:val>
                                        </p:tav>
                                      </p:tavLst>
                                    </p:anim>
                                    <p:anim calcmode="lin" valueType="num">
                                      <p:cBhvr>
                                        <p:cTn id="59" dur="500" decel="50000" fill="hold">
                                          <p:stCondLst>
                                            <p:cond delay="0"/>
                                          </p:stCondLst>
                                        </p:cTn>
                                        <p:tgtEl>
                                          <p:spTgt spid="9">
                                            <p:txEl>
                                              <p:pRg st="4" end="4"/>
                                            </p:txEl>
                                          </p:spTgt>
                                        </p:tgtEl>
                                        <p:attrNameLst>
                                          <p:attrName>ppt_x</p:attrName>
                                        </p:attrNameLst>
                                      </p:cBhvr>
                                      <p:tavLst>
                                        <p:tav tm="0">
                                          <p:val>
                                            <p:strVal val="#ppt_x+.4"/>
                                          </p:val>
                                        </p:tav>
                                        <p:tav tm="100000">
                                          <p:val>
                                            <p:strVal val="#ppt_x"/>
                                          </p:val>
                                        </p:tav>
                                      </p:tavLst>
                                    </p:anim>
                                    <p:anim calcmode="lin" valueType="num">
                                      <p:cBhvr>
                                        <p:cTn id="60" dur="500" decel="50000" fill="hold">
                                          <p:stCondLst>
                                            <p:cond delay="0"/>
                                          </p:stCondLst>
                                        </p:cTn>
                                        <p:tgtEl>
                                          <p:spTgt spid="9">
                                            <p:txEl>
                                              <p:pRg st="4" end="4"/>
                                            </p:txEl>
                                          </p:spTgt>
                                        </p:tgtEl>
                                        <p:attrNameLst>
                                          <p:attrName>ppt_y</p:attrName>
                                        </p:attrNameLst>
                                      </p:cBhvr>
                                      <p:tavLst>
                                        <p:tav tm="0">
                                          <p:val>
                                            <p:strVal val="#ppt_y-.2"/>
                                          </p:val>
                                        </p:tav>
                                        <p:tav tm="100000">
                                          <p:val>
                                            <p:strVal val="#ppt_y+.1"/>
                                          </p:val>
                                        </p:tav>
                                      </p:tavLst>
                                    </p:anim>
                                    <p:anim calcmode="lin" valueType="num">
                                      <p:cBhvr>
                                        <p:cTn id="61" dur="500" accel="50000" fill="hold">
                                          <p:stCondLst>
                                            <p:cond delay="500"/>
                                          </p:stCondLst>
                                        </p:cTn>
                                        <p:tgtEl>
                                          <p:spTgt spid="9">
                                            <p:txEl>
                                              <p:pRg st="4" end="4"/>
                                            </p:txEl>
                                          </p:spTgt>
                                        </p:tgtEl>
                                        <p:attrNameLst>
                                          <p:attrName>ppt_y</p:attrName>
                                        </p:attrNameLst>
                                      </p:cBhvr>
                                      <p:tavLst>
                                        <p:tav tm="0">
                                          <p:val>
                                            <p:strVal val="#ppt_y+.1"/>
                                          </p:val>
                                        </p:tav>
                                        <p:tav tm="100000">
                                          <p:val>
                                            <p:strVal val="#ppt_y"/>
                                          </p:val>
                                        </p:tav>
                                      </p:tavLst>
                                    </p:anim>
                                    <p:animEffect transition="in" filter="fade">
                                      <p:cBhvr>
                                        <p:cTn id="62" dur="1000" decel="50000">
                                          <p:stCondLst>
                                            <p:cond delay="0"/>
                                          </p:stCondLst>
                                        </p:cTn>
                                        <p:tgtEl>
                                          <p:spTgt spid="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62" name="Title 1"/>
          <p:cNvSpPr>
            <a:spLocks noGrp="1"/>
          </p:cNvSpPr>
          <p:nvPr>
            <p:ph type="ctrTitle"/>
          </p:nvPr>
        </p:nvSpPr>
        <p:spPr>
          <a:xfrm>
            <a:off x="0" y="701824"/>
            <a:ext cx="9144000" cy="1143000"/>
          </a:xfrm>
          <a:solidFill>
            <a:srgbClr val="000090"/>
          </a:solidFill>
          <a:extLst/>
        </p:spPr>
        <p:txBody>
          <a:bodyPr/>
          <a:lstStyle/>
          <a:p>
            <a:pPr>
              <a:defRPr/>
            </a:pPr>
            <a:r>
              <a:rPr lang="zh-CN" altLang="en-US" sz="5400" b="0"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rPr>
              <a:t>咨询建议</a:t>
            </a:r>
            <a:endParaRPr lang="en-US" sz="5400" b="0" dirty="0">
              <a:effectLst>
                <a:glow rad="292100">
                  <a:schemeClr val="tx1">
                    <a:alpha val="92000"/>
                  </a:schemeClr>
                </a:glow>
              </a:effectLst>
              <a:latin typeface="KaiTi" panose="02010609060101010101" pitchFamily="49" charset="-122"/>
              <a:ea typeface="KaiTi" panose="02010609060101010101" pitchFamily="49" charset="-122"/>
              <a:cs typeface="ＭＳ Ｐゴシック" charset="0"/>
            </a:endParaRPr>
          </a:p>
        </p:txBody>
      </p:sp>
      <p:sp>
        <p:nvSpPr>
          <p:cNvPr id="3" name="Text Box 2"/>
          <p:cNvSpPr txBox="1">
            <a:spLocks noChangeArrowheads="1"/>
          </p:cNvSpPr>
          <p:nvPr/>
        </p:nvSpPr>
        <p:spPr bwMode="auto">
          <a:xfrm>
            <a:off x="8100392" y="86717"/>
            <a:ext cx="936104"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defRPr/>
            </a:pPr>
            <a:r>
              <a:rPr lang="en-US" b="1" dirty="0">
                <a:solidFill>
                  <a:srgbClr val="FFFFFF"/>
                </a:solidFill>
                <a:effectLst>
                  <a:glow rad="292100">
                    <a:srgbClr val="000000">
                      <a:alpha val="92000"/>
                    </a:srgbClr>
                  </a:glow>
                </a:effectLst>
                <a:cs typeface="Arial" charset="0"/>
              </a:rPr>
              <a:t>xv</a:t>
            </a:r>
          </a:p>
        </p:txBody>
      </p:sp>
      <p:sp>
        <p:nvSpPr>
          <p:cNvPr id="9" name="Text Box 2"/>
          <p:cNvSpPr txBox="1">
            <a:spLocks noChangeArrowheads="1"/>
          </p:cNvSpPr>
          <p:nvPr/>
        </p:nvSpPr>
        <p:spPr bwMode="auto">
          <a:xfrm>
            <a:off x="251520" y="2363396"/>
            <a:ext cx="3168352"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514350" indent="-514350" eaLnBrk="1" hangingPunct="1">
              <a:buFont typeface="+mj-lt"/>
              <a:buAutoNum type="alphaUcPeriod"/>
              <a:defRPr/>
            </a:pPr>
            <a:r>
              <a:rPr lang="zh-CN" altLang="en-US" sz="4400" dirty="0">
                <a:solidFill>
                  <a:schemeClr val="bg1"/>
                </a:solidFill>
                <a:latin typeface="KaiTi" panose="02010609060101010101" pitchFamily="49" charset="-122"/>
                <a:ea typeface="KaiTi" panose="02010609060101010101" pitchFamily="49" charset="-122"/>
              </a:rPr>
              <a:t>福音主义</a:t>
            </a:r>
            <a:endParaRPr lang="en-US" altLang="zh-CN" sz="4400" dirty="0">
              <a:solidFill>
                <a:schemeClr val="bg1"/>
              </a:solidFill>
              <a:latin typeface="KaiTi" panose="02010609060101010101" pitchFamily="49" charset="-122"/>
              <a:ea typeface="KaiTi" panose="02010609060101010101" pitchFamily="49" charset="-122"/>
            </a:endParaRPr>
          </a:p>
          <a:p>
            <a:pPr marL="514350" indent="-514350" eaLnBrk="1" hangingPunct="1">
              <a:buFont typeface="+mj-lt"/>
              <a:buAutoNum type="alphaUcPeriod"/>
              <a:defRPr/>
            </a:pPr>
            <a:r>
              <a:rPr lang="zh-CN" altLang="en-US" sz="44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保证</a:t>
            </a:r>
            <a:endParaRPr lang="en-US" altLang="zh-CN" sz="44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a:p>
            <a:pPr marL="514350" indent="-514350" eaLnBrk="1" hangingPunct="1">
              <a:buFont typeface="+mj-lt"/>
              <a:buAutoNum type="alphaUcPeriod"/>
              <a:defRPr/>
            </a:pPr>
            <a:r>
              <a:rPr lang="zh-CN" altLang="en-US" sz="44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rPr>
              <a:t>悔改</a:t>
            </a:r>
            <a:endParaRPr lang="en-US" sz="4400" b="1" dirty="0">
              <a:solidFill>
                <a:srgbClr val="FFFFFF"/>
              </a:solidFill>
              <a:effectLst>
                <a:glow rad="292100">
                  <a:srgbClr val="000000">
                    <a:alpha val="92000"/>
                  </a:srgbClr>
                </a:glow>
              </a:effectLst>
              <a:latin typeface="KaiTi" panose="02010609060101010101" pitchFamily="49" charset="-122"/>
              <a:ea typeface="KaiTi" panose="02010609060101010101" pitchFamily="49" charset="-122"/>
              <a:cs typeface="Arial" charset="0"/>
            </a:endParaRPr>
          </a:p>
        </p:txBody>
      </p:sp>
      <p:pic>
        <p:nvPicPr>
          <p:cNvPr id="147460"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429000" y="1916113"/>
            <a:ext cx="5715000" cy="3822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1928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fade">
                                      <p:cBhvr>
                                        <p:cTn id="7" dur="1000"/>
                                        <p:tgtEl>
                                          <p:spTgt spid="9">
                                            <p:txEl>
                                              <p:pRg st="0" end="0"/>
                                            </p:txEl>
                                          </p:spTgt>
                                        </p:tgtEl>
                                      </p:cBhvr>
                                    </p:animEffect>
                                    <p:anim calcmode="lin" valueType="num">
                                      <p:cBhvr>
                                        <p:cTn id="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9" dur="900" decel="100000" fill="hold"/>
                                        <p:tgtEl>
                                          <p:spTgt spid="9">
                                            <p:txEl>
                                              <p:pRg st="0" end="0"/>
                                            </p:txEl>
                                          </p:spTgt>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9">
                                            <p:txEl>
                                              <p:pRg st="0" end="0"/>
                                            </p:txEl>
                                          </p:spTgt>
                                        </p:tgtEl>
                                        <p:attrNameLst>
                                          <p:attrName>ppt_y</p:attrName>
                                        </p:attrNameLst>
                                      </p:cBhvr>
                                      <p:tavLst>
                                        <p:tav tm="0">
                                          <p:val>
                                            <p:strVal val="#ppt_y-.03"/>
                                          </p:val>
                                        </p:tav>
                                        <p:tav tm="100000">
                                          <p:val>
                                            <p:strVal val="#ppt_y"/>
                                          </p:val>
                                        </p:tav>
                                      </p:tavLst>
                                    </p:anim>
                                  </p:childTnLst>
                                </p:cTn>
                              </p:par>
                            </p:childTnLst>
                          </p:cTn>
                        </p:par>
                      </p:childTnLst>
                    </p:cTn>
                  </p:par>
                  <p:par>
                    <p:cTn id="11" fill="hold">
                      <p:stCondLst>
                        <p:cond delay="indefinite"/>
                      </p:stCondLst>
                      <p:childTnLst>
                        <p:par>
                          <p:cTn id="12" fill="hold">
                            <p:stCondLst>
                              <p:cond delay="0"/>
                            </p:stCondLst>
                            <p:childTnLst>
                              <p:par>
                                <p:cTn id="13" presetID="37" presetClass="entr" presetSubtype="0" fill="hold" grpId="0" nodeType="click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Effect transition="in" filter="fade">
                                      <p:cBhvr>
                                        <p:cTn id="15" dur="1000"/>
                                        <p:tgtEl>
                                          <p:spTgt spid="9">
                                            <p:txEl>
                                              <p:pRg st="1" end="1"/>
                                            </p:txEl>
                                          </p:spTgt>
                                        </p:tgtEl>
                                      </p:cBhvr>
                                    </p:animEffect>
                                    <p:anim calcmode="lin" valueType="num">
                                      <p:cBhvr>
                                        <p:cTn id="16" dur="1000" fill="hold"/>
                                        <p:tgtEl>
                                          <p:spTgt spid="9">
                                            <p:txEl>
                                              <p:pRg st="1" end="1"/>
                                            </p:txEl>
                                          </p:spTgt>
                                        </p:tgtEl>
                                        <p:attrNameLst>
                                          <p:attrName>ppt_x</p:attrName>
                                        </p:attrNameLst>
                                      </p:cBhvr>
                                      <p:tavLst>
                                        <p:tav tm="0">
                                          <p:val>
                                            <p:strVal val="#ppt_x"/>
                                          </p:val>
                                        </p:tav>
                                        <p:tav tm="100000">
                                          <p:val>
                                            <p:strVal val="#ppt_x"/>
                                          </p:val>
                                        </p:tav>
                                      </p:tavLst>
                                    </p:anim>
                                    <p:anim calcmode="lin" valueType="num">
                                      <p:cBhvr>
                                        <p:cTn id="17" dur="900" decel="100000" fill="hold"/>
                                        <p:tgtEl>
                                          <p:spTgt spid="9">
                                            <p:txEl>
                                              <p:pRg st="1" end="1"/>
                                            </p:txEl>
                                          </p:spTgt>
                                        </p:tgtEl>
                                        <p:attrNameLst>
                                          <p:attrName>ppt_y</p:attrName>
                                        </p:attrNameLst>
                                      </p:cBhvr>
                                      <p:tavLst>
                                        <p:tav tm="0">
                                          <p:val>
                                            <p:strVal val="#ppt_y+1"/>
                                          </p:val>
                                        </p:tav>
                                        <p:tav tm="100000">
                                          <p:val>
                                            <p:strVal val="#ppt_y-.03"/>
                                          </p:val>
                                        </p:tav>
                                      </p:tavLst>
                                    </p:anim>
                                    <p:anim calcmode="lin" valueType="num">
                                      <p:cBhvr>
                                        <p:cTn id="18" dur="100" accel="100000" fill="hold">
                                          <p:stCondLst>
                                            <p:cond delay="900"/>
                                          </p:stCondLst>
                                        </p:cTn>
                                        <p:tgtEl>
                                          <p:spTgt spid="9">
                                            <p:txEl>
                                              <p:pRg st="1" end="1"/>
                                            </p:txEl>
                                          </p:spTgt>
                                        </p:tgtEl>
                                        <p:attrNameLst>
                                          <p:attrName>ppt_y</p:attrName>
                                        </p:attrNameLst>
                                      </p:cBhvr>
                                      <p:tavLst>
                                        <p:tav tm="0">
                                          <p:val>
                                            <p:strVal val="#ppt_y-.03"/>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37" presetClass="entr" presetSubtype="0" fill="hold" grpId="0"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900" decel="100000" fill="hold"/>
                                        <p:tgtEl>
                                          <p:spTgt spid="9">
                                            <p:txEl>
                                              <p:pRg st="2" end="2"/>
                                            </p:txEl>
                                          </p:spTgt>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
                                            <p:txEl>
                                              <p:pRg st="2" end="2"/>
                                            </p:txEl>
                                          </p:spTgt>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50214799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1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7136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1363" name="Rectangle 3"/>
          <p:cNvSpPr>
            <a:spLocks noChangeArrowheads="1"/>
          </p:cNvSpPr>
          <p:nvPr/>
        </p:nvSpPr>
        <p:spPr bwMode="auto">
          <a:xfrm>
            <a:off x="1152525" y="69215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1364" name="AutoShape 4"/>
          <p:cNvSpPr>
            <a:spLocks noChangeArrowheads="1"/>
          </p:cNvSpPr>
          <p:nvPr/>
        </p:nvSpPr>
        <p:spPr bwMode="auto">
          <a:xfrm>
            <a:off x="1355725" y="850900"/>
            <a:ext cx="6397625" cy="5137150"/>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1365" name="Text Box 5"/>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71366" name="Text Box 6"/>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13</a:t>
            </a:r>
          </a:p>
        </p:txBody>
      </p:sp>
      <p:grpSp>
        <p:nvGrpSpPr>
          <p:cNvPr id="2" name="Group 7"/>
          <p:cNvGrpSpPr>
            <a:grpSpLocks/>
          </p:cNvGrpSpPr>
          <p:nvPr/>
        </p:nvGrpSpPr>
        <p:grpSpPr bwMode="auto">
          <a:xfrm>
            <a:off x="1152525" y="701675"/>
            <a:ext cx="6751638" cy="5441950"/>
            <a:chOff x="799" y="501"/>
            <a:chExt cx="4678" cy="3885"/>
          </a:xfrm>
        </p:grpSpPr>
        <p:pic>
          <p:nvPicPr>
            <p:cNvPr id="271373" name="Picture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96" y="658"/>
              <a:ext cx="2468" cy="35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271374" name="Rectangle 9"/>
            <p:cNvSpPr>
              <a:spLocks noChangeArrowheads="1"/>
            </p:cNvSpPr>
            <p:nvPr/>
          </p:nvSpPr>
          <p:spPr bwMode="auto">
            <a:xfrm>
              <a:off x="799" y="501"/>
              <a:ext cx="4679" cy="3886"/>
            </a:xfrm>
            <a:prstGeom prst="rect">
              <a:avLst/>
            </a:prstGeom>
            <a:solidFill>
              <a:srgbClr val="000000">
                <a:alpha val="50195"/>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15370" name="Text Box 10"/>
          <p:cNvSpPr txBox="1">
            <a:spLocks noChangeArrowheads="1"/>
          </p:cNvSpPr>
          <p:nvPr/>
        </p:nvSpPr>
        <p:spPr bwMode="auto">
          <a:xfrm>
            <a:off x="2111375" y="4435475"/>
            <a:ext cx="4884738" cy="6388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575"/>
              </a:spcBef>
              <a:buClr>
                <a:srgbClr val="FFFF00"/>
              </a:buClr>
            </a:pPr>
            <a:r>
              <a:rPr lang="zh-CN" altLang="en-US" sz="3600" b="1">
                <a:solidFill>
                  <a:srgbClr val="FFFF00"/>
                </a:solidFill>
                <a:latin typeface="KaiTi" pitchFamily="49" charset="-122"/>
                <a:ea typeface="KaiTi" pitchFamily="49" charset="-122"/>
                <a:cs typeface="MS Gothic" charset="0"/>
              </a:rPr>
              <a:t>通过四个不同镜片透视</a:t>
            </a:r>
            <a:endParaRPr lang="en-GB" sz="3600" b="1" dirty="0">
              <a:solidFill>
                <a:srgbClr val="FFFF00"/>
              </a:solidFill>
              <a:latin typeface="KaiTi" pitchFamily="49" charset="-122"/>
              <a:ea typeface="KaiTi" pitchFamily="49" charset="-122"/>
              <a:cs typeface="MS Gothic" charset="0"/>
            </a:endParaRPr>
          </a:p>
        </p:txBody>
      </p:sp>
      <p:sp>
        <p:nvSpPr>
          <p:cNvPr id="15371" name="Text Box 11"/>
          <p:cNvSpPr txBox="1">
            <a:spLocks noChangeArrowheads="1"/>
          </p:cNvSpPr>
          <p:nvPr/>
        </p:nvSpPr>
        <p:spPr bwMode="auto">
          <a:xfrm>
            <a:off x="2139950" y="6154309"/>
            <a:ext cx="4027488" cy="531082"/>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zh-TW" altLang="en-US" sz="2900" b="1">
                <a:solidFill>
                  <a:srgbClr val="FFFF00"/>
                </a:solidFill>
                <a:latin typeface="KaiTi" pitchFamily="49" charset="-122"/>
                <a:ea typeface="KaiTi" pitchFamily="49" charset="-122"/>
                <a:cs typeface="MS Gothic" charset="0"/>
              </a:rPr>
              <a:t>辅读</a:t>
            </a:r>
            <a:r>
              <a:rPr lang="en-GB" sz="2900" b="1">
                <a:solidFill>
                  <a:srgbClr val="FFFF00"/>
                </a:solidFill>
                <a:latin typeface="KaiTi" pitchFamily="49" charset="-122"/>
                <a:ea typeface="KaiTi" pitchFamily="49" charset="-122"/>
                <a:cs typeface="MS Gothic" charset="0"/>
              </a:rPr>
              <a:t> </a:t>
            </a:r>
            <a:r>
              <a:rPr lang="en-GB" sz="2900" b="1" dirty="0">
                <a:solidFill>
                  <a:srgbClr val="FFFF00"/>
                </a:solidFill>
                <a:latin typeface="KaiTi" pitchFamily="49" charset="-122"/>
                <a:ea typeface="KaiTi" pitchFamily="49" charset="-122"/>
                <a:cs typeface="MS Gothic" charset="0"/>
              </a:rPr>
              <a:t>#21</a:t>
            </a:r>
          </a:p>
        </p:txBody>
      </p:sp>
      <p:sp>
        <p:nvSpPr>
          <p:cNvPr id="271370" name="Text Box 13"/>
          <p:cNvSpPr txBox="1">
            <a:spLocks noChangeArrowheads="1"/>
          </p:cNvSpPr>
          <p:nvPr/>
        </p:nvSpPr>
        <p:spPr bwMode="auto">
          <a:xfrm>
            <a:off x="8699500"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2</a:t>
            </a:r>
          </a:p>
        </p:txBody>
      </p:sp>
      <p:sp>
        <p:nvSpPr>
          <p:cNvPr id="271371" name="Title 14"/>
          <p:cNvSpPr>
            <a:spLocks noGrp="1"/>
          </p:cNvSpPr>
          <p:nvPr>
            <p:ph type="title" idx="4294967295"/>
          </p:nvPr>
        </p:nvSpPr>
        <p:spPr bwMode="auto">
          <a:xfrm>
            <a:off x="1219200" y="1905000"/>
            <a:ext cx="6629400" cy="24384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3900" b="1" i="1">
                <a:solidFill>
                  <a:srgbClr val="FFFFFF"/>
                </a:solidFill>
                <a:latin typeface="Arial" charset="0"/>
                <a:cs typeface="MS Gothic" charset="0"/>
              </a:rPr>
              <a:t>  </a:t>
            </a:r>
            <a:r>
              <a:rPr lang="ja-JP" altLang="en-US" sz="3900" b="1" i="1">
                <a:solidFill>
                  <a:srgbClr val="FFFFFF"/>
                </a:solidFill>
                <a:latin typeface="Arial" charset="0"/>
                <a:cs typeface="MS Gothic" charset="0"/>
              </a:rPr>
              <a:t>“</a:t>
            </a:r>
            <a:r>
              <a:rPr lang="zh-TW" altLang="en-US" sz="3900" b="1" i="1">
                <a:solidFill>
                  <a:srgbClr val="FFFFFF"/>
                </a:solidFill>
                <a:latin typeface="Arial" charset="0"/>
                <a:cs typeface="MS Gothic" charset="0"/>
              </a:rPr>
              <a:t> </a:t>
            </a:r>
            <a:r>
              <a:rPr lang="zh-CN" altLang="en-US" sz="4800" b="1" i="1">
                <a:solidFill>
                  <a:srgbClr val="FFFFFF"/>
                </a:solidFill>
                <a:latin typeface="KaiTi" pitchFamily="49" charset="-122"/>
                <a:ea typeface="KaiTi" pitchFamily="49" charset="-122"/>
                <a:cs typeface="MS Gothic" charset="0"/>
              </a:rPr>
              <a:t>一个对主耶稣基督</a:t>
            </a:r>
            <a:br>
              <a:rPr lang="en-US" altLang="zh-TW" sz="4800" b="1" i="1" dirty="0">
                <a:solidFill>
                  <a:srgbClr val="FFFFFF"/>
                </a:solidFill>
                <a:latin typeface="KaiTi" pitchFamily="49" charset="-122"/>
                <a:ea typeface="KaiTi" pitchFamily="49" charset="-122"/>
                <a:cs typeface="MS Gothic" charset="0"/>
              </a:rPr>
            </a:br>
            <a:r>
              <a:rPr lang="zh-TW" altLang="en-US" sz="4800" b="1" i="1" dirty="0">
                <a:solidFill>
                  <a:srgbClr val="FFFFFF"/>
                </a:solidFill>
                <a:latin typeface="KaiTi" pitchFamily="49" charset="-122"/>
                <a:ea typeface="KaiTi" pitchFamily="49" charset="-122"/>
                <a:cs typeface="MS Gothic" charset="0"/>
              </a:rPr>
              <a:t>    完整的描述</a:t>
            </a:r>
            <a:r>
              <a:rPr lang="ja-JP" altLang="en-US" sz="4800" b="1" i="1" dirty="0">
                <a:solidFill>
                  <a:srgbClr val="FFFFFF"/>
                </a:solidFill>
                <a:latin typeface="Arial" charset="0"/>
                <a:cs typeface="MS Gothic" charset="0"/>
              </a:rPr>
              <a:t>”</a:t>
            </a:r>
            <a:endParaRPr lang="en-US" sz="4800" dirty="0">
              <a:latin typeface="Times New Roman" charset="0"/>
              <a:cs typeface="MS Gothic" charset="0"/>
            </a:endParaRPr>
          </a:p>
        </p:txBody>
      </p:sp>
      <p:sp>
        <p:nvSpPr>
          <p:cNvPr id="16" name="Text Box 11"/>
          <p:cNvSpPr txBox="1">
            <a:spLocks noChangeArrowheads="1"/>
          </p:cNvSpPr>
          <p:nvPr/>
        </p:nvSpPr>
        <p:spPr bwMode="auto">
          <a:xfrm>
            <a:off x="457200" y="177800"/>
            <a:ext cx="8077200" cy="530225"/>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 “</a:t>
            </a:r>
            <a:r>
              <a:rPr lang="zh-TW" altLang="en-US" sz="2900" b="1">
                <a:solidFill>
                  <a:srgbClr val="FFFF00"/>
                </a:solidFill>
                <a:latin typeface="KaiTi" pitchFamily="49" charset="-122"/>
                <a:ea typeface="KaiTi" pitchFamily="49" charset="-122"/>
                <a:cs typeface="MS Gothic" charset="0"/>
              </a:rPr>
              <a:t>以圣经</a:t>
            </a:r>
            <a:r>
              <a:rPr lang="en-GB" sz="2900" b="1">
                <a:solidFill>
                  <a:srgbClr val="FFFF00"/>
                </a:solidFill>
                <a:latin typeface="KaiTi" pitchFamily="49" charset="-122"/>
                <a:ea typeface="KaiTi" pitchFamily="49" charset="-122"/>
                <a:cs typeface="MS Gothic" charset="0"/>
              </a:rPr>
              <a:t>…</a:t>
            </a:r>
            <a:r>
              <a:rPr lang="zh-TW" altLang="en-US" sz="2900" b="1">
                <a:solidFill>
                  <a:srgbClr val="FFFF00"/>
                </a:solidFill>
                <a:latin typeface="KaiTi" pitchFamily="49" charset="-122"/>
                <a:ea typeface="KaiTi" pitchFamily="49" charset="-122"/>
                <a:cs typeface="MS Gothic" charset="0"/>
              </a:rPr>
              <a:t>为基础</a:t>
            </a:r>
            <a:r>
              <a:rPr lang="en-GB" sz="2900" b="1">
                <a:solidFill>
                  <a:srgbClr val="FFFF00"/>
                </a:solidFill>
                <a:latin typeface="KaiTi" pitchFamily="49" charset="-122"/>
                <a:ea typeface="KaiTi" pitchFamily="49" charset="-122"/>
                <a:cs typeface="MS Gothic" charset="0"/>
              </a:rPr>
              <a:t>”</a:t>
            </a:r>
            <a:r>
              <a:rPr lang="zh-TW" altLang="en-US" sz="2900" b="1">
                <a:solidFill>
                  <a:srgbClr val="FFFF00"/>
                </a:solidFill>
                <a:latin typeface="KaiTi" pitchFamily="49" charset="-122"/>
                <a:ea typeface="KaiTi" pitchFamily="49" charset="-122"/>
                <a:cs typeface="MS Gothic" charset="0"/>
              </a:rPr>
              <a:t>的研讨会</a:t>
            </a:r>
            <a:r>
              <a:rPr lang="en-GB" sz="2900" b="1">
                <a:solidFill>
                  <a:srgbClr val="FFFF00"/>
                </a:solidFill>
                <a:latin typeface="KaiTi" pitchFamily="49" charset="-122"/>
                <a:ea typeface="KaiTi" pitchFamily="49" charset="-122"/>
                <a:cs typeface="MS Gothic" charset="0"/>
              </a:rPr>
              <a:t>…</a:t>
            </a:r>
            <a:endParaRPr lang="en-GB" sz="2900" b="1" dirty="0">
              <a:solidFill>
                <a:srgbClr val="FFFF00"/>
              </a:solidFill>
              <a:latin typeface="KaiTi" pitchFamily="49" charset="-122"/>
              <a:ea typeface="KaiTi" pitchFamily="49" charset="-122"/>
              <a:cs typeface="MS Gothic" charset="0"/>
            </a:endParaRPr>
          </a:p>
        </p:txBody>
      </p:sp>
      <p:sp>
        <p:nvSpPr>
          <p:cNvPr id="17" name="TextBox 16"/>
          <p:cNvSpPr txBox="1"/>
          <p:nvPr/>
        </p:nvSpPr>
        <p:spPr>
          <a:xfrm>
            <a:off x="8460432" y="15007"/>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7509669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15371"/>
                                        </p:tgtEl>
                                        <p:attrNameLst>
                                          <p:attrName>style.visibility</p:attrName>
                                        </p:attrNameLst>
                                      </p:cBhvr>
                                      <p:to>
                                        <p:strVal val="visible"/>
                                      </p:to>
                                    </p:set>
                                    <p:anim calcmode="lin" valueType="num">
                                      <p:cBhvr>
                                        <p:cTn id="7" dur="500" fill="hold"/>
                                        <p:tgtEl>
                                          <p:spTgt spid="15371"/>
                                        </p:tgtEl>
                                        <p:attrNameLst>
                                          <p:attrName>ppt_w</p:attrName>
                                        </p:attrNameLst>
                                      </p:cBhvr>
                                      <p:tavLst>
                                        <p:tav tm="100000">
                                          <p:val>
                                            <p:fltVal val="0"/>
                                          </p:val>
                                        </p:tav>
                                        <p:tav>
                                          <p:val>
                                            <p:strVal val="#ppt_w"/>
                                          </p:val>
                                        </p:tav>
                                      </p:tavLst>
                                    </p:anim>
                                    <p:anim calcmode="lin" valueType="num">
                                      <p:cBhvr>
                                        <p:cTn id="8" dur="500" fill="hold"/>
                                        <p:tgtEl>
                                          <p:spTgt spid="15371"/>
                                        </p:tgtEl>
                                        <p:attrNameLst>
                                          <p:attrName>ppt_h</p:attrName>
                                        </p:attrNameLst>
                                      </p:cBhvr>
                                      <p:tavLst>
                                        <p:tav tm="100000">
                                          <p:val>
                                            <p:fltVal val="0"/>
                                          </p:val>
                                        </p:tav>
                                        <p:tav>
                                          <p:val>
                                            <p:strVal val="#ppt_h"/>
                                          </p:val>
                                        </p:tav>
                                      </p:tavLst>
                                    </p:anim>
                                    <p:anim calcmode="lin" valueType="num">
                                      <p:cBhvr>
                                        <p:cTn id="9" dur="500" fill="hold"/>
                                        <p:tgtEl>
                                          <p:spTgt spid="15371"/>
                                        </p:tgtEl>
                                        <p:attrNameLst>
                                          <p:attrName>ppt_x</p:attrName>
                                        </p:attrNameLst>
                                      </p:cBhvr>
                                      <p:tavLst>
                                        <p:tav tm="100000">
                                          <p:val>
                                            <p:fltVal val="0.5"/>
                                          </p:val>
                                        </p:tav>
                                        <p:tav>
                                          <p:val>
                                            <p:strVal val="#ppt_x"/>
                                          </p:val>
                                        </p:tav>
                                      </p:tavLst>
                                    </p:anim>
                                    <p:anim calcmode="lin" valueType="num">
                                      <p:cBhvr>
                                        <p:cTn id="10" dur="500" fill="hold"/>
                                        <p:tgtEl>
                                          <p:spTgt spid="15371"/>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animEffect transition="in" filter="fade">
                                      <p:cBhvr>
                                        <p:cTn id="15" dur="1000"/>
                                        <p:tgtEl>
                                          <p:spTgt spid="15370"/>
                                        </p:tgtEl>
                                      </p:cBhvr>
                                    </p:animEffect>
                                  </p:childTnLst>
                                </p:cTn>
                              </p:par>
                              <p:par>
                                <p:cTn id="16" presetID="23" presetClass="entr" presetSubtype="52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100000">
                                          <p:val>
                                            <p:fltVal val="0"/>
                                          </p:val>
                                        </p:tav>
                                        <p:tav>
                                          <p:val>
                                            <p:strVal val="#ppt_w"/>
                                          </p:val>
                                        </p:tav>
                                      </p:tavLst>
                                    </p:anim>
                                    <p:anim calcmode="lin" valueType="num">
                                      <p:cBhvr>
                                        <p:cTn id="19" dur="500" fill="hold"/>
                                        <p:tgtEl>
                                          <p:spTgt spid="16"/>
                                        </p:tgtEl>
                                        <p:attrNameLst>
                                          <p:attrName>ppt_h</p:attrName>
                                        </p:attrNameLst>
                                      </p:cBhvr>
                                      <p:tavLst>
                                        <p:tav tm="100000">
                                          <p:val>
                                            <p:fltVal val="0"/>
                                          </p:val>
                                        </p:tav>
                                        <p:tav>
                                          <p:val>
                                            <p:strVal val="#ppt_h"/>
                                          </p:val>
                                        </p:tav>
                                      </p:tavLst>
                                    </p:anim>
                                    <p:anim calcmode="lin" valueType="num">
                                      <p:cBhvr>
                                        <p:cTn id="20" dur="500" fill="hold"/>
                                        <p:tgtEl>
                                          <p:spTgt spid="16"/>
                                        </p:tgtEl>
                                        <p:attrNameLst>
                                          <p:attrName>ppt_x</p:attrName>
                                        </p:attrNameLst>
                                      </p:cBhvr>
                                      <p:tavLst>
                                        <p:tav tm="100000">
                                          <p:val>
                                            <p:fltVal val="0.5"/>
                                          </p:val>
                                        </p:tav>
                                        <p:tav>
                                          <p:val>
                                            <p:strVal val="#ppt_x"/>
                                          </p:val>
                                        </p:tav>
                                      </p:tavLst>
                                    </p:anim>
                                    <p:anim calcmode="lin" valueType="num">
                                      <p:cBhvr>
                                        <p:cTn id="21" dur="500" fill="hold"/>
                                        <p:tgtEl>
                                          <p:spTgt spid="16"/>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07504" y="4869160"/>
            <a:ext cx="8928100" cy="830960"/>
          </a:xfrm>
          <a:prstGeom prst="rect">
            <a:avLst/>
          </a:prstGeom>
          <a:noFill/>
        </p:spPr>
        <p:txBody>
          <a:bodyPr wrap="square" lIns="91403" tIns="45702" rIns="91403" bIns="45702">
            <a:spAutoFit/>
          </a:bodyPr>
          <a:lstStyle/>
          <a:p>
            <a:pPr algn="ctr">
              <a:defRPr/>
            </a:pPr>
            <a:r>
              <a:rPr lang="zh-CN" altLang="en-US" sz="4800" b="1" dirty="0">
                <a:solidFill>
                  <a:srgbClr val="6BCBF4"/>
                </a:solidFill>
                <a:effectLst>
                  <a:glow rad="228600">
                    <a:schemeClr val="tx1">
                      <a:alpha val="75000"/>
                    </a:schemeClr>
                  </a:glow>
                  <a:outerShdw blurRad="50800" dist="38100" dir="2700000" algn="tl" rotWithShape="0">
                    <a:srgbClr val="000000"/>
                  </a:outerShdw>
                </a:effectLst>
              </a:rPr>
              <a:t>撒种的比喻</a:t>
            </a:r>
            <a:endParaRPr lang="en-US" sz="4800" b="1" dirty="0">
              <a:solidFill>
                <a:srgbClr val="6BCBF4"/>
              </a:solidFill>
              <a:effectLst>
                <a:glow rad="228600">
                  <a:schemeClr val="tx1">
                    <a:alpha val="75000"/>
                  </a:schemeClr>
                </a:glow>
                <a:outerShdw blurRad="50800" dist="38100" dir="2700000" algn="tl" rotWithShape="0">
                  <a:srgbClr val="000000"/>
                </a:outerShdw>
              </a:effectLst>
            </a:endParaRPr>
          </a:p>
        </p:txBody>
      </p:sp>
      <p:sp>
        <p:nvSpPr>
          <p:cNvPr id="4" name="TextBox 3"/>
          <p:cNvSpPr txBox="1"/>
          <p:nvPr/>
        </p:nvSpPr>
        <p:spPr>
          <a:xfrm>
            <a:off x="23364" y="4365104"/>
            <a:ext cx="9144000" cy="584739"/>
          </a:xfrm>
          <a:prstGeom prst="rect">
            <a:avLst/>
          </a:prstGeom>
          <a:noFill/>
        </p:spPr>
        <p:txBody>
          <a:bodyPr wrap="square" lIns="91403" tIns="45702" rIns="91403" bIns="45702">
            <a:spAutoFit/>
          </a:bodyPr>
          <a:lstStyle/>
          <a:p>
            <a:pPr algn="ctr">
              <a:defRPr/>
            </a:pPr>
            <a:r>
              <a:rPr lang="zh-CN" altLang="en-US" sz="3200" b="1" dirty="0">
                <a:solidFill>
                  <a:srgbClr val="FFFFFF"/>
                </a:solidFill>
                <a:effectLst>
                  <a:glow rad="228600">
                    <a:schemeClr val="tx1">
                      <a:alpha val="75000"/>
                    </a:schemeClr>
                  </a:glow>
                  <a:outerShdw blurRad="50800" dist="88900" dir="2700000" algn="tl" rotWithShape="0">
                    <a:srgbClr val="000000"/>
                  </a:outerShdw>
                </a:effectLst>
              </a:rPr>
              <a:t>马太</a:t>
            </a:r>
            <a:r>
              <a:rPr lang="en-US" sz="3200" b="1" dirty="0">
                <a:solidFill>
                  <a:srgbClr val="FFFFFF"/>
                </a:solidFill>
                <a:effectLst>
                  <a:glow rad="228600">
                    <a:schemeClr val="tx1">
                      <a:alpha val="75000"/>
                    </a:schemeClr>
                  </a:glow>
                  <a:outerShdw blurRad="50800" dist="88900" dir="2700000" algn="tl" rotWithShape="0">
                    <a:srgbClr val="000000"/>
                  </a:outerShdw>
                </a:effectLst>
              </a:rPr>
              <a:t> 13:1-23; </a:t>
            </a:r>
            <a:r>
              <a:rPr lang="zh-CN" altLang="en-US" sz="3200" b="1" dirty="0">
                <a:solidFill>
                  <a:srgbClr val="FFFFFF"/>
                </a:solidFill>
                <a:effectLst>
                  <a:glow rad="228600">
                    <a:schemeClr val="tx1">
                      <a:alpha val="75000"/>
                    </a:schemeClr>
                  </a:glow>
                  <a:outerShdw blurRad="50800" dist="88900" dir="2700000" algn="tl" rotWithShape="0">
                    <a:srgbClr val="000000"/>
                  </a:outerShdw>
                </a:effectLst>
              </a:rPr>
              <a:t>马可</a:t>
            </a:r>
            <a:r>
              <a:rPr lang="en-US" sz="3200" b="1" dirty="0">
                <a:solidFill>
                  <a:srgbClr val="FFFFFF"/>
                </a:solidFill>
                <a:effectLst>
                  <a:glow rad="228600">
                    <a:schemeClr val="tx1">
                      <a:alpha val="75000"/>
                    </a:schemeClr>
                  </a:glow>
                  <a:outerShdw blurRad="50800" dist="88900" dir="2700000" algn="tl" rotWithShape="0">
                    <a:srgbClr val="000000"/>
                  </a:outerShdw>
                </a:effectLst>
              </a:rPr>
              <a:t> 4:1-20; </a:t>
            </a:r>
            <a:r>
              <a:rPr lang="zh-CN" altLang="en-US" sz="3200" b="1" dirty="0">
                <a:solidFill>
                  <a:srgbClr val="FFFFFF"/>
                </a:solidFill>
                <a:effectLst>
                  <a:glow rad="228600">
                    <a:schemeClr val="tx1">
                      <a:alpha val="75000"/>
                    </a:schemeClr>
                  </a:glow>
                  <a:outerShdw blurRad="50800" dist="88900" dir="2700000" algn="tl" rotWithShape="0">
                    <a:srgbClr val="000000"/>
                  </a:outerShdw>
                </a:effectLst>
              </a:rPr>
              <a:t>路加</a:t>
            </a:r>
            <a:r>
              <a:rPr lang="en-US" sz="3200" b="1" dirty="0">
                <a:solidFill>
                  <a:srgbClr val="FFFFFF"/>
                </a:solidFill>
                <a:effectLst>
                  <a:glow rad="228600">
                    <a:schemeClr val="tx1">
                      <a:alpha val="75000"/>
                    </a:schemeClr>
                  </a:glow>
                  <a:outerShdw blurRad="50800" dist="88900" dir="2700000" algn="tl" rotWithShape="0">
                    <a:srgbClr val="000000"/>
                  </a:outerShdw>
                </a:effectLst>
              </a:rPr>
              <a:t> 8:1-15</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 name="Group 7"/>
          <p:cNvGrpSpPr/>
          <p:nvPr/>
        </p:nvGrpSpPr>
        <p:grpSpPr>
          <a:xfrm>
            <a:off x="6228184" y="9506"/>
            <a:ext cx="2808312" cy="1394678"/>
            <a:chOff x="5508104" y="620688"/>
            <a:chExt cx="2808312" cy="1394678"/>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1" name="TextBox 10"/>
            <p:cNvSpPr txBox="1"/>
            <p:nvPr/>
          </p:nvSpPr>
          <p:spPr>
            <a:xfrm>
              <a:off x="6876256" y="620688"/>
              <a:ext cx="1440160" cy="1384995"/>
            </a:xfrm>
            <a:prstGeom prst="rect">
              <a:avLst/>
            </a:prstGeom>
            <a:noFill/>
          </p:spPr>
          <p:txBody>
            <a:bodyPr wrap="square" rtlCol="0">
              <a:spAutoFit/>
            </a:bodyPr>
            <a:lstStyle/>
            <a:p>
              <a:pPr algn="just">
                <a:defRPr sz="7500" b="1" spc="-218">
                  <a:solidFill>
                    <a:srgbClr val="002060"/>
                  </a:solidFill>
                </a:defRPr>
              </a:pPr>
              <a:r>
                <a:rPr lang="zh-TW" altLang="en-US" sz="2800">
                  <a:solidFill>
                    <a:srgbClr val="000090"/>
                  </a:solidFill>
                </a:rPr>
                <a:t>免费</a:t>
              </a:r>
            </a:p>
            <a:p>
              <a:pPr algn="just">
                <a:defRPr sz="7500" b="1" spc="-119">
                  <a:solidFill>
                    <a:srgbClr val="00B0F0"/>
                  </a:solidFill>
                </a:defRPr>
              </a:pPr>
              <a:r>
                <a:rPr lang="zh-TW" altLang="en-US" sz="2800">
                  <a:solidFill>
                    <a:srgbClr val="36BAD5"/>
                  </a:solidFill>
                </a:rPr>
                <a:t>圣经</a:t>
              </a:r>
            </a:p>
            <a:p>
              <a:pPr algn="just">
                <a:defRPr sz="7500" b="1" spc="-119">
                  <a:solidFill>
                    <a:srgbClr val="002060"/>
                  </a:solidFill>
                </a:defRPr>
              </a:pPr>
              <a:r>
                <a:rPr lang="zh-TW" altLang="en-US" sz="2800">
                  <a:solidFill>
                    <a:srgbClr val="000090"/>
                  </a:solidFill>
                </a:rPr>
                <a:t>图片</a:t>
              </a:r>
            </a:p>
          </p:txBody>
        </p:sp>
      </p:grpSp>
    </p:spTree>
    <p:extLst>
      <p:ext uri="{BB962C8B-B14F-4D97-AF65-F5344CB8AC3E}">
        <p14:creationId xmlns:p14="http://schemas.microsoft.com/office/powerpoint/2010/main" val="157660922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599777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53524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1686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801953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43093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543077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2140204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79751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161016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7341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3411"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3412" name="AutoShape 4"/>
          <p:cNvSpPr>
            <a:spLocks noChangeArrowheads="1"/>
          </p:cNvSpPr>
          <p:nvPr/>
        </p:nvSpPr>
        <p:spPr bwMode="auto">
          <a:xfrm>
            <a:off x="1355725" y="820738"/>
            <a:ext cx="6397625" cy="5138737"/>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3413" name="Text Box 6"/>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16391" name="Text Box 7"/>
          <p:cNvSpPr txBox="1">
            <a:spLocks noChangeArrowheads="1"/>
          </p:cNvSpPr>
          <p:nvPr/>
        </p:nvSpPr>
        <p:spPr bwMode="auto">
          <a:xfrm>
            <a:off x="1331640" y="1714500"/>
            <a:ext cx="6173787" cy="577249"/>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eaLnBrk="1" hangingPunct="1">
              <a:spcBef>
                <a:spcPts val="1800"/>
              </a:spcBef>
              <a:buClr>
                <a:srgbClr val="FFFF00"/>
              </a:buClr>
            </a:pPr>
            <a:r>
              <a:rPr lang="zh-TW" altLang="en-US" sz="3200" b="1">
                <a:solidFill>
                  <a:srgbClr val="FFFF00"/>
                </a:solidFill>
                <a:latin typeface="Arial" charset="0"/>
                <a:ea typeface="MS Gothic" charset="0"/>
                <a:cs typeface="MS Gothic" charset="0"/>
              </a:rPr>
              <a:t>    </a:t>
            </a:r>
            <a:r>
              <a:rPr lang="en-GB" sz="3200" b="1">
                <a:solidFill>
                  <a:srgbClr val="FFFF00"/>
                </a:solidFill>
                <a:latin typeface="Arial" charset="0"/>
                <a:ea typeface="MS Gothic" charset="0"/>
                <a:cs typeface="MS Gothic" charset="0"/>
              </a:rPr>
              <a:t>•</a:t>
            </a:r>
            <a:r>
              <a:rPr lang="zh-TW" altLang="en-US" sz="3200" b="1">
                <a:solidFill>
                  <a:srgbClr val="FFFF00"/>
                </a:solidFill>
                <a:latin typeface="KaiTi" pitchFamily="49" charset="-122"/>
                <a:ea typeface="KaiTi" pitchFamily="49" charset="-122"/>
                <a:cs typeface="MS Gothic" charset="0"/>
              </a:rPr>
              <a:t>其特定的</a:t>
            </a:r>
            <a:r>
              <a:rPr lang="zh-TW" altLang="en-US" sz="3200" b="1" i="1" u="sng">
                <a:solidFill>
                  <a:srgbClr val="FFFFFF"/>
                </a:solidFill>
                <a:latin typeface="KaiTi" pitchFamily="49" charset="-122"/>
                <a:ea typeface="KaiTi" pitchFamily="49" charset="-122"/>
                <a:cs typeface="MS Gothic" charset="0"/>
              </a:rPr>
              <a:t>受众</a:t>
            </a:r>
            <a:endParaRPr lang="en-GB" sz="3200" b="1" i="1" u="sng" dirty="0">
              <a:solidFill>
                <a:srgbClr val="FFFFFF"/>
              </a:solidFill>
              <a:latin typeface="KaiTi" pitchFamily="49" charset="-122"/>
              <a:ea typeface="KaiTi" pitchFamily="49" charset="-122"/>
              <a:cs typeface="MS Gothic" charset="0"/>
            </a:endParaRPr>
          </a:p>
        </p:txBody>
      </p:sp>
      <p:sp>
        <p:nvSpPr>
          <p:cNvPr id="16392" name="Text Box 8"/>
          <p:cNvSpPr txBox="1">
            <a:spLocks noChangeArrowheads="1"/>
          </p:cNvSpPr>
          <p:nvPr/>
        </p:nvSpPr>
        <p:spPr bwMode="auto">
          <a:xfrm>
            <a:off x="1398588" y="2622550"/>
            <a:ext cx="6270625" cy="577249"/>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3200" b="1">
                <a:solidFill>
                  <a:srgbClr val="FFFF00"/>
                </a:solidFill>
                <a:latin typeface="KaiTi" pitchFamily="49" charset="-122"/>
                <a:ea typeface="KaiTi" pitchFamily="49" charset="-122"/>
                <a:cs typeface="MS Gothic" charset="0"/>
              </a:rPr>
              <a:t>•</a:t>
            </a:r>
            <a:r>
              <a:rPr lang="zh-CN" altLang="en-US" sz="3200" b="1">
                <a:solidFill>
                  <a:srgbClr val="FFFF00"/>
                </a:solidFill>
                <a:latin typeface="KaiTi" pitchFamily="49" charset="-122"/>
                <a:ea typeface="KaiTi" pitchFamily="49" charset="-122"/>
                <a:cs typeface="MS Gothic" charset="0"/>
              </a:rPr>
              <a:t>其独有对耶稣基督个人的</a:t>
            </a:r>
            <a:r>
              <a:rPr lang="zh-TW" altLang="en-US" sz="3200" b="1" i="1" u="sng">
                <a:solidFill>
                  <a:srgbClr val="FFFFFF"/>
                </a:solidFill>
                <a:latin typeface="KaiTi" pitchFamily="49" charset="-122"/>
                <a:ea typeface="KaiTi" pitchFamily="49" charset="-122"/>
                <a:cs typeface="MS Gothic" charset="0"/>
              </a:rPr>
              <a:t>描绘</a:t>
            </a:r>
            <a:endParaRPr lang="en-GB" sz="3200" b="1" i="1" dirty="0">
              <a:solidFill>
                <a:srgbClr val="FFFF00"/>
              </a:solidFill>
              <a:latin typeface="KaiTi" pitchFamily="49" charset="-122"/>
              <a:ea typeface="KaiTi" pitchFamily="49" charset="-122"/>
              <a:cs typeface="MS Gothic" charset="0"/>
            </a:endParaRPr>
          </a:p>
        </p:txBody>
      </p:sp>
      <p:sp>
        <p:nvSpPr>
          <p:cNvPr id="16393" name="Text Box 9"/>
          <p:cNvSpPr txBox="1">
            <a:spLocks noChangeArrowheads="1"/>
          </p:cNvSpPr>
          <p:nvPr/>
        </p:nvSpPr>
        <p:spPr bwMode="auto">
          <a:xfrm>
            <a:off x="1475656" y="3573016"/>
            <a:ext cx="6088062" cy="577249"/>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eaLnBrk="1" hangingPunct="1">
              <a:spcBef>
                <a:spcPts val="1800"/>
              </a:spcBef>
              <a:buClr>
                <a:srgbClr val="FFFF00"/>
              </a:buClr>
            </a:pPr>
            <a:r>
              <a:rPr lang="zh-TW" altLang="en-US" sz="3200" b="1" dirty="0">
                <a:solidFill>
                  <a:srgbClr val="FFFF00"/>
                </a:solidFill>
                <a:latin typeface="KaiTi" pitchFamily="49" charset="-122"/>
                <a:ea typeface="KaiTi" pitchFamily="49" charset="-122"/>
                <a:cs typeface="MS Gothic" charset="0"/>
              </a:rPr>
              <a:t> </a:t>
            </a:r>
            <a:r>
              <a:rPr lang="en-GB" sz="3200" b="1" dirty="0">
                <a:solidFill>
                  <a:srgbClr val="FFFF00"/>
                </a:solidFill>
                <a:latin typeface="KaiTi" pitchFamily="49" charset="-122"/>
                <a:ea typeface="KaiTi" pitchFamily="49" charset="-122"/>
                <a:cs typeface="MS Gothic" charset="0"/>
              </a:rPr>
              <a:t>•</a:t>
            </a:r>
            <a:r>
              <a:rPr lang="zh-TW" altLang="en-US" sz="3200" b="1" dirty="0">
                <a:solidFill>
                  <a:srgbClr val="FFFF00"/>
                </a:solidFill>
                <a:latin typeface="KaiTi" pitchFamily="49" charset="-122"/>
                <a:ea typeface="KaiTi" pitchFamily="49" charset="-122"/>
                <a:cs typeface="MS Gothic" charset="0"/>
              </a:rPr>
              <a:t>其基</a:t>
            </a:r>
            <a:r>
              <a:rPr lang="zh-TW" altLang="en-US" sz="3200" b="1">
                <a:solidFill>
                  <a:srgbClr val="FFFF00"/>
                </a:solidFill>
                <a:latin typeface="KaiTi" pitchFamily="49" charset="-122"/>
                <a:ea typeface="KaiTi" pitchFamily="49" charset="-122"/>
                <a:cs typeface="MS Gothic" charset="0"/>
              </a:rPr>
              <a:t>要</a:t>
            </a:r>
            <a:r>
              <a:rPr lang="zh-TW" altLang="en-US" sz="3200" b="1" i="1" u="sng">
                <a:solidFill>
                  <a:srgbClr val="FFFFFF"/>
                </a:solidFill>
                <a:latin typeface="KaiTi" pitchFamily="49" charset="-122"/>
                <a:ea typeface="KaiTi" pitchFamily="49" charset="-122"/>
                <a:cs typeface="MS Gothic" charset="0"/>
              </a:rPr>
              <a:t>目的</a:t>
            </a:r>
            <a:r>
              <a:rPr lang="zh-CN" altLang="en-US" sz="3200" b="1">
                <a:solidFill>
                  <a:srgbClr val="FFFF00"/>
                </a:solidFill>
                <a:latin typeface="KaiTi" pitchFamily="49" charset="-122"/>
                <a:ea typeface="KaiTi" pitchFamily="49" charset="-122"/>
                <a:cs typeface="MS Gothic" charset="0"/>
              </a:rPr>
              <a:t>去撰写该福音</a:t>
            </a:r>
            <a:endParaRPr lang="en-GB" sz="3200" b="1" dirty="0">
              <a:solidFill>
                <a:srgbClr val="FFFF00"/>
              </a:solidFill>
              <a:latin typeface="KaiTi" pitchFamily="49" charset="-122"/>
              <a:ea typeface="KaiTi" pitchFamily="49" charset="-122"/>
              <a:cs typeface="MS Gothic" charset="0"/>
            </a:endParaRPr>
          </a:p>
        </p:txBody>
      </p:sp>
      <p:sp>
        <p:nvSpPr>
          <p:cNvPr id="16394" name="Text Box 10"/>
          <p:cNvSpPr txBox="1">
            <a:spLocks noChangeArrowheads="1"/>
          </p:cNvSpPr>
          <p:nvPr/>
        </p:nvSpPr>
        <p:spPr bwMode="auto">
          <a:xfrm>
            <a:off x="1475656" y="4509120"/>
            <a:ext cx="6416675" cy="531812"/>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eaLnBrk="1" hangingPunct="1">
              <a:spcBef>
                <a:spcPts val="1800"/>
              </a:spcBef>
              <a:buClr>
                <a:srgbClr val="FFFF00"/>
              </a:buClr>
            </a:pPr>
            <a:r>
              <a:rPr lang="zh-TW" altLang="en-US" sz="2900" b="1">
                <a:solidFill>
                  <a:srgbClr val="FFFF00"/>
                </a:solidFill>
                <a:latin typeface="KaiTi" pitchFamily="49" charset="-122"/>
                <a:ea typeface="KaiTi" pitchFamily="49" charset="-122"/>
                <a:cs typeface="MS Gothic" charset="0"/>
              </a:rPr>
              <a:t> </a:t>
            </a:r>
            <a:r>
              <a:rPr lang="en-GB" sz="2900" b="1">
                <a:solidFill>
                  <a:srgbClr val="FFFF00"/>
                </a:solidFill>
                <a:latin typeface="KaiTi" pitchFamily="49" charset="-122"/>
                <a:ea typeface="KaiTi" pitchFamily="49" charset="-122"/>
                <a:cs typeface="MS Gothic" charset="0"/>
              </a:rPr>
              <a:t>•</a:t>
            </a:r>
            <a:r>
              <a:rPr lang="zh-TW" altLang="en-US" sz="2900" b="1">
                <a:solidFill>
                  <a:srgbClr val="FFFF00"/>
                </a:solidFill>
                <a:latin typeface="KaiTi" pitchFamily="49" charset="-122"/>
                <a:ea typeface="KaiTi" pitchFamily="49" charset="-122"/>
                <a:cs typeface="MS Gothic" charset="0"/>
              </a:rPr>
              <a:t>其个别写作</a:t>
            </a:r>
            <a:r>
              <a:rPr lang="zh-TW" altLang="en-US" sz="2900" b="1" i="1" u="sng">
                <a:solidFill>
                  <a:srgbClr val="FFFFFF"/>
                </a:solidFill>
                <a:latin typeface="KaiTi" pitchFamily="49" charset="-122"/>
                <a:ea typeface="KaiTi" pitchFamily="49" charset="-122"/>
                <a:cs typeface="MS Gothic" charset="0"/>
              </a:rPr>
              <a:t>日期</a:t>
            </a:r>
            <a:endParaRPr lang="en-GB" sz="2900" b="1" dirty="0">
              <a:solidFill>
                <a:srgbClr val="FFFF00"/>
              </a:solidFill>
              <a:latin typeface="KaiTi" pitchFamily="49" charset="-122"/>
              <a:ea typeface="KaiTi" pitchFamily="49" charset="-122"/>
              <a:cs typeface="MS Gothic" charset="0"/>
            </a:endParaRPr>
          </a:p>
        </p:txBody>
      </p:sp>
      <p:sp>
        <p:nvSpPr>
          <p:cNvPr id="273418" name="Text Box 11"/>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14</a:t>
            </a:r>
          </a:p>
        </p:txBody>
      </p:sp>
      <p:sp>
        <p:nvSpPr>
          <p:cNvPr id="273419" name="Text Box 12"/>
          <p:cNvSpPr txBox="1">
            <a:spLocks noChangeArrowheads="1"/>
          </p:cNvSpPr>
          <p:nvPr/>
        </p:nvSpPr>
        <p:spPr bwMode="auto">
          <a:xfrm>
            <a:off x="8699500" y="6488113"/>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4</a:t>
            </a:r>
          </a:p>
        </p:txBody>
      </p:sp>
      <p:sp>
        <p:nvSpPr>
          <p:cNvPr id="14" name="Title 13"/>
          <p:cNvSpPr>
            <a:spLocks noGrp="1"/>
          </p:cNvSpPr>
          <p:nvPr>
            <p:ph type="title" idx="4294967295"/>
          </p:nvPr>
        </p:nvSpPr>
        <p:spPr>
          <a:xfrm>
            <a:off x="457200" y="990600"/>
            <a:ext cx="8229600" cy="792163"/>
          </a:xfrm>
          <a:prstGeom prst="rect">
            <a:avLst/>
          </a:prstGeom>
        </p:spPr>
        <p:txBody>
          <a:bodyPr/>
          <a:lstStyle/>
          <a:p>
            <a:pPr>
              <a:defRPr/>
            </a:pPr>
            <a:r>
              <a:rPr lang="zh-CN" altLang="en-US" sz="3600" b="1" i="1">
                <a:solidFill>
                  <a:srgbClr val="66FFFF"/>
                </a:solidFill>
                <a:effectLst>
                  <a:outerShdw blurRad="38100" dist="38100" dir="2700000" algn="tl">
                    <a:srgbClr val="DDDDDD"/>
                  </a:outerShdw>
                </a:effectLst>
                <a:latin typeface="KaiTi" pitchFamily="49" charset="-122"/>
                <a:ea typeface="KaiTi" pitchFamily="49" charset="-122"/>
                <a:cs typeface="MS Gothic" charset="0"/>
              </a:rPr>
              <a:t>   每一卷福音书作者皆有</a:t>
            </a:r>
            <a:r>
              <a:rPr lang="en-GB" sz="3600" b="1" i="1">
                <a:solidFill>
                  <a:srgbClr val="66FFFF"/>
                </a:solidFill>
                <a:effectLst>
                  <a:outerShdw blurRad="38100" dist="38100" dir="2700000" algn="tl">
                    <a:srgbClr val="DDDDDD"/>
                  </a:outerShdw>
                </a:effectLst>
                <a:latin typeface="KaiTi" pitchFamily="49" charset="-122"/>
                <a:ea typeface="KaiTi" pitchFamily="49" charset="-122"/>
                <a:cs typeface="MS Gothic" charset="0"/>
              </a:rPr>
              <a:t>:</a:t>
            </a:r>
            <a:endParaRPr lang="en-GB" sz="3600" b="1" i="1" dirty="0">
              <a:solidFill>
                <a:srgbClr val="66FFFF"/>
              </a:solidFill>
              <a:effectLst>
                <a:outerShdw blurRad="38100" dist="38100" dir="2700000" algn="tl">
                  <a:srgbClr val="DDDDDD"/>
                </a:outerShdw>
              </a:effectLst>
              <a:latin typeface="KaiTi" pitchFamily="49" charset="-122"/>
              <a:ea typeface="KaiTi" pitchFamily="49" charset="-122"/>
              <a:cs typeface="MS Gothic" charset="0"/>
            </a:endParaRPr>
          </a:p>
        </p:txBody>
      </p:sp>
      <p:sp>
        <p:nvSpPr>
          <p:cNvPr id="15" name="TextBox 14"/>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20164350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391"/>
                                        </p:tgtEl>
                                        <p:attrNameLst>
                                          <p:attrName>style.visibility</p:attrName>
                                        </p:attrNameLst>
                                      </p:cBhvr>
                                      <p:to>
                                        <p:strVal val="visible"/>
                                      </p:to>
                                    </p:set>
                                    <p:animEffect transition="in" filter="wipe(left)">
                                      <p:cBhvr>
                                        <p:cTn id="7" dur="500"/>
                                        <p:tgtEl>
                                          <p:spTgt spid="163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392"/>
                                        </p:tgtEl>
                                        <p:attrNameLst>
                                          <p:attrName>style.visibility</p:attrName>
                                        </p:attrNameLst>
                                      </p:cBhvr>
                                      <p:to>
                                        <p:strVal val="visible"/>
                                      </p:to>
                                    </p:set>
                                    <p:animEffect transition="in" filter="wipe(left)">
                                      <p:cBhvr>
                                        <p:cTn id="12" dur="500"/>
                                        <p:tgtEl>
                                          <p:spTgt spid="163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6393"/>
                                        </p:tgtEl>
                                        <p:attrNameLst>
                                          <p:attrName>style.visibility</p:attrName>
                                        </p:attrNameLst>
                                      </p:cBhvr>
                                      <p:to>
                                        <p:strVal val="visible"/>
                                      </p:to>
                                    </p:set>
                                    <p:animEffect transition="in" filter="wipe(left)">
                                      <p:cBhvr>
                                        <p:cTn id="17" dur="500"/>
                                        <p:tgtEl>
                                          <p:spTgt spid="163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394"/>
                                        </p:tgtEl>
                                        <p:attrNameLst>
                                          <p:attrName>style.visibility</p:attrName>
                                        </p:attrNameLst>
                                      </p:cBhvr>
                                      <p:to>
                                        <p:strVal val="visible"/>
                                      </p:to>
                                    </p:set>
                                    <p:animEffect transition="in" filter="wipe(left)">
                                      <p:cBhvr>
                                        <p:cTn id="22" dur="500"/>
                                        <p:tgtEl>
                                          <p:spTgt spid="16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287045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532673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18317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096810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0967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81992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2974278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just">
              <a:defRPr sz="7500" b="1" spc="-218">
                <a:solidFill>
                  <a:srgbClr val="002060"/>
                </a:solidFill>
              </a:defRPr>
            </a:pPr>
            <a:r>
              <a:t>免费</a:t>
            </a:r>
          </a:p>
          <a:p>
            <a:pPr algn="just">
              <a:defRPr sz="7500" b="1" spc="-119">
                <a:solidFill>
                  <a:srgbClr val="00B0F0"/>
                </a:solidFill>
              </a:defRPr>
            </a:pPr>
            <a:r>
              <a:t>圣经</a:t>
            </a:r>
          </a:p>
          <a:p>
            <a:pPr algn="just">
              <a:defRPr sz="7500" b="1" spc="-119">
                <a:solidFill>
                  <a:srgbClr val="002060"/>
                </a:solidFill>
              </a:defRPr>
            </a:pPr>
            <a: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ea typeface="ＭＳ Ｐゴシック"/>
                <a:cs typeface="DejaVu Sans"/>
              </a:rPr>
              <a:t>授权使用</a:t>
            </a:r>
            <a:endParaRPr lang="en-US" sz="3200" b="1" kern="0">
              <a:solidFill>
                <a:srgbClr val="000000"/>
              </a:solidFill>
              <a:ea typeface="ＭＳ Ｐゴシック"/>
              <a:cs typeface="DejaVu Sans"/>
            </a:endParaRPr>
          </a:p>
        </p:txBody>
      </p:sp>
    </p:spTree>
    <p:extLst>
      <p:ext uri="{BB962C8B-B14F-4D97-AF65-F5344CB8AC3E}">
        <p14:creationId xmlns:p14="http://schemas.microsoft.com/office/powerpoint/2010/main" val="3946326145"/>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1693672548"/>
      </p:ext>
    </p:extLst>
  </p:cSld>
  <p:clrMapOvr>
    <a:masterClrMapping/>
  </p:clrMapOvr>
  <p:transition spd="med"/>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2450" name="Text Box 2"/>
          <p:cNvSpPr txBox="1">
            <a:spLocks noChangeArrowheads="1"/>
          </p:cNvSpPr>
          <p:nvPr/>
        </p:nvSpPr>
        <p:spPr bwMode="auto">
          <a:xfrm>
            <a:off x="8458200" y="152400"/>
            <a:ext cx="6238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latin typeface="Times New Roman" charset="0"/>
              </a:rPr>
              <a:t>79a</a:t>
            </a:r>
          </a:p>
        </p:txBody>
      </p:sp>
      <p:sp>
        <p:nvSpPr>
          <p:cNvPr id="374787" name="Text Box 3"/>
          <p:cNvSpPr txBox="1">
            <a:spLocks noChangeArrowheads="1"/>
          </p:cNvSpPr>
          <p:nvPr/>
        </p:nvSpPr>
        <p:spPr bwMode="auto">
          <a:xfrm>
            <a:off x="251520" y="260648"/>
            <a:ext cx="8610600" cy="6278642"/>
          </a:xfrm>
          <a:prstGeom prst="rect">
            <a:avLst/>
          </a:prstGeom>
          <a:noFill/>
          <a:ln w="9525">
            <a:noFill/>
            <a:miter lim="800000"/>
            <a:headEnd/>
            <a:tailEnd/>
          </a:ln>
          <a:effec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zh-TW" altLang="en-US" b="1">
                <a:solidFill>
                  <a:srgbClr val="F7F7F7"/>
                </a:solidFill>
                <a:latin typeface="KaiTi" pitchFamily="49" charset="-122"/>
                <a:ea typeface="KaiTi" pitchFamily="49" charset="-122"/>
              </a:rPr>
              <a:t>在</a:t>
            </a:r>
            <a:r>
              <a:rPr lang="en-US" b="1">
                <a:solidFill>
                  <a:srgbClr val="F7F7F7"/>
                </a:solidFill>
                <a:latin typeface="KaiTi" pitchFamily="49" charset="-122"/>
                <a:ea typeface="KaiTi" pitchFamily="49" charset="-122"/>
              </a:rPr>
              <a:t>海</a:t>
            </a:r>
            <a:r>
              <a:rPr lang="zh-TW" altLang="en-US" b="1">
                <a:solidFill>
                  <a:srgbClr val="F7F7F7"/>
                </a:solidFill>
                <a:latin typeface="KaiTi" pitchFamily="49" charset="-122"/>
                <a:ea typeface="KaiTi" pitchFamily="49" charset="-122"/>
              </a:rPr>
              <a:t>边讲论</a:t>
            </a:r>
            <a:r>
              <a:rPr lang="ja-JP" altLang="en-US" b="1">
                <a:solidFill>
                  <a:srgbClr val="FFFFFF"/>
                </a:solidFill>
                <a:latin typeface="KaiTi" pitchFamily="49" charset="-122"/>
                <a:ea typeface="KaiTi" pitchFamily="49" charset="-122"/>
              </a:rPr>
              <a:t>的</a:t>
            </a:r>
            <a:r>
              <a:rPr lang="ja-JP" altLang="en-US" b="1" dirty="0">
                <a:solidFill>
                  <a:srgbClr val="F7F7F7"/>
                </a:solidFill>
                <a:latin typeface="KaiTi" pitchFamily="49" charset="-122"/>
                <a:ea typeface="KaiTi" pitchFamily="49" charset="-122"/>
              </a:rPr>
              <a:t>比</a:t>
            </a:r>
            <a:r>
              <a:rPr lang="ja-JP" altLang="en-US" b="1" dirty="0">
                <a:solidFill>
                  <a:srgbClr val="F7F7F7"/>
                </a:solidFill>
                <a:latin typeface="KaiTi" pitchFamily="49" charset="-122"/>
                <a:ea typeface="KaiTi" pitchFamily="49" charset="-122"/>
                <a:cs typeface="华文细黑" charset="0"/>
              </a:rPr>
              <a:t>喻</a:t>
            </a:r>
            <a:r>
              <a:rPr lang="en-US" altLang="ja-JP" sz="1600" b="1" dirty="0">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dirty="0">
                <a:solidFill>
                  <a:srgbClr val="FFFFFF"/>
                </a:solidFill>
                <a:latin typeface="KaiTi" pitchFamily="49" charset="-122"/>
                <a:ea typeface="KaiTi" pitchFamily="49" charset="-122"/>
              </a:rPr>
              <a:t>在</a:t>
            </a:r>
            <a:r>
              <a:rPr lang="ja-JP" altLang="en-US" sz="1800" b="1">
                <a:solidFill>
                  <a:srgbClr val="FFFFFF"/>
                </a:solidFill>
                <a:latin typeface="KaiTi" pitchFamily="49" charset="-122"/>
                <a:ea typeface="KaiTi" pitchFamily="49" charset="-122"/>
              </a:rPr>
              <a:t>屋外</a:t>
            </a:r>
            <a:r>
              <a:rPr lang="zh-TW" altLang="en-US" sz="1800" b="1">
                <a:solidFill>
                  <a:srgbClr val="FFFFFF"/>
                </a:solidFill>
                <a:latin typeface="KaiTi" pitchFamily="49" charset="-122"/>
                <a:ea typeface="KaiTi" pitchFamily="49" charset="-122"/>
              </a:rPr>
              <a:t>对</a:t>
            </a:r>
            <a:r>
              <a:rPr lang="ja-JP" altLang="en-US" sz="1800" b="1">
                <a:solidFill>
                  <a:srgbClr val="FFFFFF"/>
                </a:solidFill>
                <a:latin typeface="KaiTi" pitchFamily="49" charset="-122"/>
                <a:ea typeface="KaiTi" pitchFamily="49" charset="-122"/>
              </a:rPr>
              <a:t>着</a:t>
            </a:r>
            <a:r>
              <a:rPr lang="ja-JP" altLang="en-US" sz="1800" b="1" dirty="0">
                <a:solidFill>
                  <a:srgbClr val="FFFFFF"/>
                </a:solidFill>
                <a:latin typeface="KaiTi" pitchFamily="49" charset="-122"/>
                <a:ea typeface="KaiTi" pitchFamily="49" charset="-122"/>
              </a:rPr>
              <a:t>人群</a:t>
            </a:r>
            <a:r>
              <a:rPr lang="en-US" altLang="ja-JP" sz="1600" b="1" dirty="0">
                <a:solidFill>
                  <a:srgbClr val="FFFFFF"/>
                </a:solidFill>
                <a:effectLst>
                  <a:outerShdw blurRad="38100" dist="38100" dir="2700000" algn="tl">
                    <a:srgbClr val="808080"/>
                  </a:outerShdw>
                </a:effectLst>
                <a:latin typeface="KaiTi" pitchFamily="49" charset="-122"/>
                <a:ea typeface="KaiTi" pitchFamily="49" charset="-122"/>
              </a:rPr>
              <a:t>)</a:t>
            </a:r>
          </a:p>
          <a:p>
            <a:pPr eaLnBrk="1" hangingPunct="1">
              <a:spcBef>
                <a:spcPct val="50000"/>
              </a:spcBef>
              <a:buFontTx/>
              <a:buAutoNum type="arabicPeriod"/>
              <a:defRPr/>
            </a:pPr>
            <a:r>
              <a:rPr lang="ja-JP" altLang="en-US" sz="1800" b="1" dirty="0">
                <a:solidFill>
                  <a:srgbClr val="FFFFFF"/>
                </a:solidFill>
                <a:latin typeface="KaiTi" pitchFamily="49" charset="-122"/>
                <a:ea typeface="KaiTi" pitchFamily="49" charset="-122"/>
              </a:rPr>
              <a:t>泥土</a:t>
            </a:r>
            <a:r>
              <a:rPr lang="en-US" sz="1800" b="1" dirty="0" err="1">
                <a:solidFill>
                  <a:srgbClr val="FFFFFF"/>
                </a:solidFill>
                <a:latin typeface="KaiTi" pitchFamily="49" charset="-122"/>
                <a:ea typeface="KaiTi" pitchFamily="49" charset="-122"/>
              </a:rPr>
              <a:t>的比喻</a:t>
            </a:r>
            <a:r>
              <a:rPr lang="en-US" altLang="ja-JP" sz="1800" dirty="0">
                <a:solidFill>
                  <a:srgbClr val="FFFFFF"/>
                </a:solidFill>
                <a:latin typeface="KaiTi" pitchFamily="49" charset="-122"/>
                <a:ea typeface="KaiTi" pitchFamily="49" charset="-122"/>
                <a:cs typeface="华文细黑" charset="0"/>
              </a:rPr>
              <a:t> </a:t>
            </a:r>
            <a:r>
              <a:rPr lang="en-US" altLang="ja-JP" sz="1800" dirty="0">
                <a:solidFill>
                  <a:srgbClr val="FFFFFF"/>
                </a:solidFill>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(13:3-9, 18-23)</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栽种</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为甚么</a:t>
            </a:r>
            <a:r>
              <a:rPr lang="ja-JP" altLang="en-US" sz="1800" b="1">
                <a:solidFill>
                  <a:srgbClr val="FFFFFF"/>
                </a:solidFill>
                <a:latin typeface="KaiTi" pitchFamily="49" charset="-122"/>
                <a:ea typeface="KaiTi" pitchFamily="49" charset="-122"/>
              </a:rPr>
              <a:t>以色列和</a:t>
            </a:r>
            <a:r>
              <a:rPr lang="zh-TW" altLang="en-US" sz="1800" b="1">
                <a:solidFill>
                  <a:srgbClr val="FFFFFF"/>
                </a:solidFill>
                <a:latin typeface="KaiTi" pitchFamily="49" charset="-122"/>
                <a:ea typeface="KaiTi" pitchFamily="49" charset="-122"/>
              </a:rPr>
              <a:t>聚领袖</a:t>
            </a:r>
            <a:r>
              <a:rPr lang="ja-JP" altLang="en-US" sz="1800" b="1">
                <a:solidFill>
                  <a:srgbClr val="FFFFFF"/>
                </a:solidFill>
                <a:latin typeface="KaiTi" pitchFamily="49" charset="-122"/>
                <a:ea typeface="KaiTi" pitchFamily="49" charset="-122"/>
              </a:rPr>
              <a:t>拒</a:t>
            </a:r>
            <a:r>
              <a:rPr lang="zh-TW" altLang="en-US" sz="1800" b="1">
                <a:solidFill>
                  <a:srgbClr val="FFFFFF"/>
                </a:solidFill>
                <a:latin typeface="KaiTi" pitchFamily="49" charset="-122"/>
                <a:ea typeface="KaiTi" pitchFamily="49" charset="-122"/>
              </a:rPr>
              <a:t>绝</a:t>
            </a:r>
            <a:r>
              <a:rPr lang="ja-JP" altLang="en-US" sz="1800" b="1">
                <a:solidFill>
                  <a:srgbClr val="FFFFFF"/>
                </a:solidFill>
                <a:latin typeface="KaiTi" pitchFamily="49" charset="-122"/>
                <a:ea typeface="KaiTi" pitchFamily="49" charset="-122"/>
              </a:rPr>
              <a:t>了</a:t>
            </a:r>
            <a:r>
              <a:rPr lang="zh-TW" altLang="en-US" sz="1800" b="1">
                <a:solidFill>
                  <a:srgbClr val="FFFFFF"/>
                </a:solidFill>
                <a:latin typeface="KaiTi" pitchFamily="49" charset="-122"/>
                <a:ea typeface="KaiTi" pitchFamily="49" charset="-122"/>
              </a:rPr>
              <a:t>弥赛亚</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接</a:t>
            </a:r>
            <a:r>
              <a:rPr lang="ja-JP" altLang="en-US" sz="1800" b="1">
                <a:solidFill>
                  <a:srgbClr val="FFFFFF"/>
                </a:solidFill>
                <a:latin typeface="KaiTi" pitchFamily="49" charset="-122"/>
                <a:ea typeface="KaiTi" pitchFamily="49" charset="-122"/>
              </a:rPr>
              <a:t>受</a:t>
            </a:r>
            <a:r>
              <a:rPr lang="ja-JP" altLang="en-US" sz="1800" b="1" dirty="0">
                <a:solidFill>
                  <a:srgbClr val="FFFFFF"/>
                </a:solidFill>
                <a:latin typeface="KaiTi" pitchFamily="49" charset="-122"/>
                <a:ea typeface="KaiTi" pitchFamily="49" charset="-122"/>
              </a:rPr>
              <a:t>性</a:t>
            </a:r>
            <a:r>
              <a:rPr lang="ja-JP" altLang="en-US" sz="1800" b="1">
                <a:solidFill>
                  <a:srgbClr val="FFFFFF"/>
                </a:solidFill>
                <a:latin typeface="KaiTi" pitchFamily="49" charset="-122"/>
                <a:ea typeface="KaiTi" pitchFamily="49" charset="-122"/>
              </a:rPr>
              <a:t>决定</a:t>
            </a:r>
            <a:r>
              <a:rPr lang="zh-CN" altLang="en-US" sz="1800" b="1">
                <a:solidFill>
                  <a:srgbClr val="FFFFFF"/>
                </a:solidFill>
                <a:latin typeface="KaiTi" pitchFamily="49" charset="-122"/>
                <a:ea typeface="KaiTi" pitchFamily="49" charset="-122"/>
              </a:rPr>
              <a:t>了可结的果子</a:t>
            </a:r>
            <a:r>
              <a:rPr lang="ja-JP" altLang="en-US" sz="1800" b="1">
                <a:solidFill>
                  <a:srgbClr val="FFFFFF"/>
                </a:solidFill>
                <a:latin typeface="KaiTi" pitchFamily="49" charset="-122"/>
                <a:ea typeface="KaiTi" pitchFamily="49" charset="-122"/>
              </a:rPr>
              <a:t>，</a:t>
            </a:r>
            <a:r>
              <a:rPr lang="en-US" altLang="ja-JP" sz="1800" b="1">
                <a:solidFill>
                  <a:srgbClr val="FFFFFF"/>
                </a:solidFill>
                <a:latin typeface="KaiTi" pitchFamily="49" charset="-122"/>
                <a:ea typeface="KaiTi" pitchFamily="49" charset="-122"/>
              </a:rPr>
              <a:t> </a:t>
            </a:r>
            <a:r>
              <a:rPr lang="zh-TW" altLang="en-US" sz="1800" b="1">
                <a:solidFill>
                  <a:srgbClr val="FFFFFF"/>
                </a:solidFill>
                <a:latin typeface="KaiTi" pitchFamily="49" charset="-122"/>
                <a:ea typeface="KaiTi" pitchFamily="49" charset="-122"/>
              </a:rPr>
              <a:t>这</a:t>
            </a:r>
            <a:r>
              <a:rPr lang="ja-JP" altLang="en-US" sz="1800" b="1">
                <a:solidFill>
                  <a:srgbClr val="FFFFFF"/>
                </a:solidFill>
                <a:latin typeface="KaiTi" pitchFamily="49" charset="-122"/>
                <a:ea typeface="KaiTi" pitchFamily="49" charset="-122"/>
              </a:rPr>
              <a:t>是</a:t>
            </a:r>
            <a:r>
              <a:rPr lang="zh-TW" altLang="en-US" sz="1800" b="1">
                <a:solidFill>
                  <a:srgbClr val="FFFFFF"/>
                </a:solidFill>
                <a:latin typeface="KaiTi" pitchFamily="49" charset="-122"/>
                <a:ea typeface="KaiTi" pitchFamily="49" charset="-122"/>
              </a:rPr>
              <a:t>个</a:t>
            </a:r>
            <a:r>
              <a:rPr lang="ja-JP" altLang="en-US" sz="1800" b="1">
                <a:solidFill>
                  <a:srgbClr val="FFFFFF"/>
                </a:solidFill>
                <a:latin typeface="KaiTi" pitchFamily="49" charset="-122"/>
                <a:ea typeface="KaiTi" pitchFamily="49" charset="-122"/>
              </a:rPr>
              <a:t>内心的</a:t>
            </a:r>
            <a:r>
              <a:rPr lang="zh-TW" altLang="en-US" sz="1800" b="1">
                <a:solidFill>
                  <a:srgbClr val="FFFFFF"/>
                </a:solidFill>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buAutoNum type="arabicPeriod" startAt="2"/>
              <a:defRPr/>
            </a:pPr>
            <a:r>
              <a:rPr lang="ja-JP" altLang="en-US" sz="1800" b="1" dirty="0">
                <a:solidFill>
                  <a:srgbClr val="FFFFFF"/>
                </a:solidFill>
                <a:latin typeface="KaiTi" pitchFamily="49" charset="-122"/>
                <a:ea typeface="KaiTi" pitchFamily="49" charset="-122"/>
              </a:rPr>
              <a:t>稗子</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 (13:24-30, 36-43)</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栽种</a:t>
            </a:r>
            <a:endParaRPr lang="en-US" altLang="zh-TW"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zh-TW" altLang="en-US" sz="1800" b="1">
                <a:solidFill>
                  <a:srgbClr val="FFFFFF"/>
                </a:solidFill>
                <a:effectLst>
                  <a:outerShdw blurRad="38100" dist="38100" dir="2700000" algn="tl">
                    <a:srgbClr val="808080"/>
                  </a:outerShdw>
                </a:effectLst>
                <a:latin typeface="KaiTi" pitchFamily="49" charset="-122"/>
                <a:ea typeface="KaiTi" pitchFamily="49" charset="-122"/>
                <a:cs typeface="华文细黑" charset="0"/>
              </a:rPr>
              <a:t>    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a:solidFill>
                  <a:srgbClr val="FFFFFF"/>
                </a:solidFill>
                <a:latin typeface="KaiTi" pitchFamily="49" charset="-122"/>
                <a:ea typeface="KaiTi" pitchFamily="49" charset="-122"/>
              </a:rPr>
              <a:t>如何</a:t>
            </a:r>
            <a:r>
              <a:rPr lang="zh-TW" altLang="en-US" sz="1800" b="1">
                <a:solidFill>
                  <a:srgbClr val="FFFFFF"/>
                </a:solidFill>
                <a:latin typeface="KaiTi" pitchFamily="49" charset="-122"/>
                <a:ea typeface="KaiTi" pitchFamily="49" charset="-122"/>
              </a:rPr>
              <a:t>解释</a:t>
            </a:r>
            <a:r>
              <a:rPr lang="ja-JP" altLang="en-US" sz="1800" b="1">
                <a:solidFill>
                  <a:srgbClr val="FFFFFF"/>
                </a:solidFill>
                <a:latin typeface="KaiTi" pitchFamily="49" charset="-122"/>
                <a:ea typeface="KaiTi" pitchFamily="49" charset="-122"/>
              </a:rPr>
              <a:t>在世界</a:t>
            </a:r>
            <a:r>
              <a:rPr lang="zh-TW" altLang="en-US" sz="1800" b="1">
                <a:solidFill>
                  <a:srgbClr val="FFFFFF"/>
                </a:solidFill>
                <a:latin typeface="KaiTi" pitchFamily="49" charset="-122"/>
                <a:ea typeface="KaiTi" pitchFamily="49" charset="-122"/>
              </a:rPr>
              <a:t>里的假</a:t>
            </a:r>
            <a:r>
              <a:rPr lang="ja-JP" altLang="en-US" sz="1800" b="1">
                <a:solidFill>
                  <a:srgbClr val="FFFFFF"/>
                </a:solidFill>
                <a:latin typeface="KaiTi" pitchFamily="49" charset="-122"/>
                <a:ea typeface="KaiTi" pitchFamily="49" charset="-122"/>
              </a:rPr>
              <a:t>宗教</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a:t>
            </a: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a:solidFill>
                  <a:srgbClr val="FFFFFF"/>
                </a:solidFill>
                <a:latin typeface="KaiTi" pitchFamily="49" charset="-122"/>
                <a:ea typeface="KaiTi" pitchFamily="49" charset="-122"/>
              </a:rPr>
              <a:t>撒</a:t>
            </a:r>
            <a:r>
              <a:rPr lang="ja-JP" altLang="en-US" sz="1800" b="1" dirty="0">
                <a:solidFill>
                  <a:srgbClr val="FFFFFF"/>
                </a:solidFill>
                <a:latin typeface="KaiTi" pitchFamily="49" charset="-122"/>
                <a:ea typeface="KaiTi" pitchFamily="49" charset="-122"/>
              </a:rPr>
              <a:t>但</a:t>
            </a:r>
            <a:r>
              <a:rPr lang="ja-JP" altLang="en-US" sz="1800" b="1">
                <a:solidFill>
                  <a:srgbClr val="FFFFFF"/>
                </a:solidFill>
                <a:latin typeface="KaiTi" pitchFamily="49" charset="-122"/>
                <a:ea typeface="KaiTi" pitchFamily="49" charset="-122"/>
              </a:rPr>
              <a:t>在世界</a:t>
            </a:r>
            <a:r>
              <a:rPr lang="zh-TW" altLang="en-US" sz="1800" b="1">
                <a:solidFill>
                  <a:srgbClr val="FFFFFF"/>
                </a:solidFill>
                <a:latin typeface="KaiTi" pitchFamily="49" charset="-122"/>
                <a:ea typeface="KaiTi" pitchFamily="49" charset="-122"/>
              </a:rPr>
              <a:t>播种</a:t>
            </a:r>
            <a:r>
              <a:rPr lang="ja-JP" altLang="en-US" sz="1800" b="1">
                <a:solidFill>
                  <a:srgbClr val="FFFFFF"/>
                </a:solidFill>
                <a:latin typeface="KaiTi" pitchFamily="49" charset="-122"/>
                <a:ea typeface="KaiTi" pitchFamily="49" charset="-122"/>
              </a:rPr>
              <a:t>了一</a:t>
            </a:r>
            <a:r>
              <a:rPr lang="zh-TW" altLang="en-US" sz="1800" b="1">
                <a:solidFill>
                  <a:srgbClr val="FFFFFF"/>
                </a:solidFill>
                <a:latin typeface="KaiTi" pitchFamily="49" charset="-122"/>
                <a:ea typeface="KaiTi" pitchFamily="49" charset="-122"/>
              </a:rPr>
              <a:t>个伪国</a:t>
            </a:r>
            <a:r>
              <a:rPr lang="ja-JP" altLang="en-US" sz="1800" b="1">
                <a:solidFill>
                  <a:srgbClr val="FFFFFF"/>
                </a:solidFill>
                <a:latin typeface="KaiTi" pitchFamily="49" charset="-122"/>
                <a:ea typeface="KaiTi" pitchFamily="49" charset="-122"/>
              </a:rPr>
              <a:t>度</a:t>
            </a:r>
            <a:r>
              <a:rPr lang="ja-JP" altLang="en-US" sz="1800" b="1" dirty="0">
                <a:solidFill>
                  <a:srgbClr val="FFFFFF"/>
                </a:solidFill>
                <a:latin typeface="KaiTi" pitchFamily="49" charset="-122"/>
                <a:ea typeface="KaiTi" pitchFamily="49" charset="-122"/>
              </a:rPr>
              <a:t>，</a:t>
            </a:r>
            <a:r>
              <a:rPr lang="en-US" altLang="ja-JP" sz="1800" b="1" dirty="0">
                <a:solidFill>
                  <a:srgbClr val="FFFFFF"/>
                </a:solidFill>
                <a:latin typeface="KaiTi" pitchFamily="49" charset="-122"/>
                <a:ea typeface="KaiTi" pitchFamily="49" charset="-122"/>
              </a:rPr>
              <a:t> </a:t>
            </a:r>
          </a:p>
          <a:p>
            <a:pPr eaLnBrk="1" hangingPunct="1">
              <a:spcBef>
                <a:spcPct val="50000"/>
              </a:spcBef>
              <a:defRPr/>
            </a:pPr>
            <a:r>
              <a:rPr lang="zh-TW" altLang="en-US" sz="1800" b="1">
                <a:solidFill>
                  <a:srgbClr val="FFFFFF"/>
                </a:solidFill>
                <a:latin typeface="KaiTi" pitchFamily="49" charset="-122"/>
                <a:ea typeface="KaiTi" pitchFamily="49" charset="-122"/>
              </a:rPr>
              <a:t>    这</a:t>
            </a:r>
            <a:r>
              <a:rPr lang="ja-JP" altLang="en-US" sz="1800" b="1">
                <a:solidFill>
                  <a:srgbClr val="FFFFFF"/>
                </a:solidFill>
                <a:latin typeface="KaiTi" pitchFamily="49" charset="-122"/>
                <a:ea typeface="KaiTi" pitchFamily="49" charset="-122"/>
              </a:rPr>
              <a:t>是不</a:t>
            </a:r>
            <a:r>
              <a:rPr lang="zh-TW" altLang="en-US" sz="1800" b="1">
                <a:solidFill>
                  <a:srgbClr val="FFFFFF"/>
                </a:solidFill>
                <a:latin typeface="KaiTi" pitchFamily="49" charset="-122"/>
                <a:ea typeface="KaiTi" pitchFamily="49" charset="-122"/>
              </a:rPr>
              <a:t>会</a:t>
            </a:r>
            <a:r>
              <a:rPr lang="ja-JP" altLang="en-US" sz="1800" b="1">
                <a:solidFill>
                  <a:srgbClr val="FFFFFF"/>
                </a:solidFill>
                <a:latin typeface="KaiTi" pitchFamily="49" charset="-122"/>
                <a:ea typeface="KaiTi" pitchFamily="49" charset="-122"/>
              </a:rPr>
              <a:t>完全表露直到</a:t>
            </a:r>
            <a:r>
              <a:rPr lang="zh-TW" altLang="en-US" sz="1800" b="1">
                <a:solidFill>
                  <a:srgbClr val="FFFFFF"/>
                </a:solidFill>
                <a:latin typeface="KaiTi" pitchFamily="49" charset="-122"/>
                <a:ea typeface="KaiTi" pitchFamily="49" charset="-122"/>
              </a:rPr>
              <a:t>审</a:t>
            </a:r>
            <a:r>
              <a:rPr lang="ja-JP" altLang="en-US" sz="1800" b="1">
                <a:solidFill>
                  <a:srgbClr val="FFFFFF"/>
                </a:solidFill>
                <a:latin typeface="KaiTi" pitchFamily="49" charset="-122"/>
                <a:ea typeface="KaiTi" pitchFamily="49" charset="-122"/>
              </a:rPr>
              <a:t>判</a:t>
            </a:r>
            <a:r>
              <a:rPr lang="ja-JP" altLang="en-US" sz="1800" b="1" dirty="0">
                <a:solidFill>
                  <a:srgbClr val="FFFFFF"/>
                </a:solidFill>
                <a:latin typeface="KaiTi" pitchFamily="49" charset="-122"/>
                <a:ea typeface="KaiTi" pitchFamily="49" charset="-122"/>
              </a:rPr>
              <a:t>的日子</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a:t>
            </a:r>
          </a:p>
          <a:p>
            <a:pPr eaLnBrk="1" hangingPunct="1">
              <a:spcBef>
                <a:spcPct val="50000"/>
              </a:spcBef>
              <a:buFontTx/>
              <a:buAutoNum type="arabicPeriod" startAt="3"/>
              <a:defRPr/>
            </a:pPr>
            <a:r>
              <a:rPr lang="zh-TW" altLang="en-US" sz="1800" b="1">
                <a:solidFill>
                  <a:srgbClr val="FFFFFF"/>
                </a:solidFill>
                <a:latin typeface="KaiTi" pitchFamily="49" charset="-122"/>
                <a:ea typeface="KaiTi" pitchFamily="49" charset="-122"/>
              </a:rPr>
              <a:t>芥菜种</a:t>
            </a:r>
            <a:r>
              <a:rPr lang="en-US" altLang="ja-JP" sz="1800" b="1">
                <a:solidFill>
                  <a:srgbClr val="FFFFFF"/>
                </a:solidFill>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(13:31-32)</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         发展</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		</a:t>
            </a: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主</a:t>
            </a:r>
            <a:r>
              <a:rPr lang="ja-JP" altLang="en-US" sz="1800" b="1">
                <a:solidFill>
                  <a:srgbClr val="FFFFFF"/>
                </a:solidFill>
                <a:latin typeface="KaiTi" pitchFamily="49" charset="-122"/>
                <a:ea typeface="KaiTi" pitchFamily="49" charset="-122"/>
              </a:rPr>
              <a:t>再</a:t>
            </a:r>
            <a:r>
              <a:rPr lang="zh-TW" altLang="en-US" sz="1800" b="1">
                <a:solidFill>
                  <a:srgbClr val="FFFFFF"/>
                </a:solidFill>
                <a:latin typeface="KaiTi" pitchFamily="49" charset="-122"/>
                <a:ea typeface="KaiTi" pitchFamily="49" charset="-122"/>
              </a:rPr>
              <a:t>来</a:t>
            </a:r>
            <a:r>
              <a:rPr lang="ja-JP" altLang="en-US" sz="1800" b="1">
                <a:solidFill>
                  <a:srgbClr val="FFFFFF"/>
                </a:solidFill>
                <a:latin typeface="KaiTi" pitchFamily="49" charset="-122"/>
                <a:ea typeface="KaiTi" pitchFamily="49" charset="-122"/>
              </a:rPr>
              <a:t>前</a:t>
            </a:r>
            <a:r>
              <a:rPr lang="zh-TW" altLang="en-US" sz="1800" b="1">
                <a:solidFill>
                  <a:srgbClr val="FFFFFF"/>
                </a:solidFill>
                <a:latin typeface="KaiTi" pitchFamily="49" charset="-122"/>
                <a:ea typeface="KaiTi" pitchFamily="49" charset="-122"/>
              </a:rPr>
              <a:t>的时</a:t>
            </a:r>
            <a:r>
              <a:rPr lang="ja-JP" altLang="en-US" sz="1800" b="1">
                <a:solidFill>
                  <a:srgbClr val="FFFFFF"/>
                </a:solidFill>
                <a:latin typeface="KaiTi" pitchFamily="49" charset="-122"/>
                <a:ea typeface="KaiTi" pitchFamily="49" charset="-122"/>
              </a:rPr>
              <a:t>代</a:t>
            </a:r>
            <a:r>
              <a:rPr lang="ja-JP" altLang="en-US" sz="1800" b="1" dirty="0">
                <a:solidFill>
                  <a:srgbClr val="FFFFFF"/>
                </a:solidFill>
                <a:latin typeface="KaiTi" pitchFamily="49" charset="-122"/>
                <a:ea typeface="KaiTi" pitchFamily="49" charset="-122"/>
              </a:rPr>
              <a:t>如何</a:t>
            </a:r>
            <a:r>
              <a:rPr lang="zh-TW" altLang="en-US" sz="1800" b="1" dirty="0">
                <a:solidFill>
                  <a:srgbClr val="FFFFFF"/>
                </a:solidFill>
                <a:latin typeface="KaiTi" pitchFamily="49" charset="-122"/>
                <a:ea typeface="KaiTi" pitchFamily="49" charset="-122"/>
              </a:rPr>
              <a:t>生存</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a:t>
            </a: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a:solidFill>
                  <a:srgbClr val="FFFFFF"/>
                </a:solidFill>
                <a:latin typeface="KaiTi" pitchFamily="49" charset="-122"/>
                <a:ea typeface="KaiTi" pitchFamily="49" charset="-122"/>
              </a:rPr>
              <a:t>它</a:t>
            </a:r>
            <a:r>
              <a:rPr lang="zh-CN" altLang="en-US" sz="1800" b="1">
                <a:solidFill>
                  <a:srgbClr val="FFFFFF"/>
                </a:solidFill>
                <a:latin typeface="KaiTi" pitchFamily="49" charset="-122"/>
                <a:ea typeface="KaiTi" pitchFamily="49" charset="-122"/>
              </a:rPr>
              <a:t>会从很小开始</a:t>
            </a:r>
            <a:r>
              <a:rPr lang="ja-JP" altLang="en-US" sz="1800" b="1">
                <a:solidFill>
                  <a:srgbClr val="FFFFFF"/>
                </a:solidFill>
                <a:latin typeface="KaiTi" pitchFamily="49" charset="-122"/>
                <a:ea typeface="KaiTi" pitchFamily="49" charset="-122"/>
              </a:rPr>
              <a:t>，</a:t>
            </a:r>
            <a:r>
              <a:rPr lang="en-US" altLang="ja-JP" sz="1800" b="1">
                <a:solidFill>
                  <a:srgbClr val="FFFFFF"/>
                </a:solidFill>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但</a:t>
            </a:r>
            <a:r>
              <a:rPr lang="zh-TW" altLang="en-US" sz="1800" b="1">
                <a:solidFill>
                  <a:srgbClr val="FFFFFF"/>
                </a:solidFill>
                <a:latin typeface="KaiTi" pitchFamily="49" charset="-122"/>
                <a:ea typeface="KaiTi" pitchFamily="49" charset="-122"/>
              </a:rPr>
              <a:t>这</a:t>
            </a:r>
            <a:r>
              <a:rPr lang="ja-JP" altLang="en-US" sz="1800" b="1">
                <a:solidFill>
                  <a:srgbClr val="FFFFFF"/>
                </a:solidFill>
                <a:latin typeface="KaiTi" pitchFamily="49" charset="-122"/>
                <a:ea typeface="KaiTi" pitchFamily="49" charset="-122"/>
              </a:rPr>
              <a:t>新</a:t>
            </a:r>
            <a:r>
              <a:rPr lang="zh-TW" altLang="en-US" sz="1800" b="1">
                <a:solidFill>
                  <a:srgbClr val="FFFFFF"/>
                </a:solidFill>
                <a:latin typeface="KaiTi" pitchFamily="49" charset="-122"/>
                <a:ea typeface="KaiTi" pitchFamily="49" charset="-122"/>
              </a:rPr>
              <a:t>计划会</a:t>
            </a:r>
            <a:endParaRPr lang="en-US" altLang="zh-TW" sz="1800" b="1" dirty="0">
              <a:solidFill>
                <a:srgbClr val="FFFFFF"/>
              </a:solidFill>
              <a:latin typeface="KaiTi" pitchFamily="49" charset="-122"/>
              <a:ea typeface="KaiTi" pitchFamily="49" charset="-122"/>
            </a:endParaRPr>
          </a:p>
          <a:p>
            <a:pPr eaLnBrk="1" hangingPunct="1">
              <a:spcBef>
                <a:spcPct val="50000"/>
              </a:spcBef>
              <a:defRPr/>
            </a:pPr>
            <a:r>
              <a:rPr lang="zh-TW" altLang="en-US" sz="1800" b="1">
                <a:solidFill>
                  <a:srgbClr val="FFFFFF"/>
                </a:solidFill>
                <a:latin typeface="KaiTi" pitchFamily="49" charset="-122"/>
                <a:ea typeface="KaiTi" pitchFamily="49" charset="-122"/>
              </a:rPr>
              <a:t>              开</a:t>
            </a:r>
            <a:r>
              <a:rPr lang="ja-JP" altLang="en-US" sz="1800" b="1">
                <a:solidFill>
                  <a:srgbClr val="FFFFFF"/>
                </a:solidFill>
                <a:latin typeface="KaiTi" pitchFamily="49" charset="-122"/>
                <a:ea typeface="KaiTi" pitchFamily="49" charset="-122"/>
              </a:rPr>
              <a:t>展</a:t>
            </a:r>
            <a:r>
              <a:rPr lang="ja-JP" altLang="en-US" sz="1800" b="1" dirty="0">
                <a:solidFill>
                  <a:srgbClr val="FFFFFF"/>
                </a:solidFill>
                <a:latin typeface="KaiTi" pitchFamily="49" charset="-122"/>
                <a:ea typeface="KaiTi" pitchFamily="49" charset="-122"/>
              </a:rPr>
              <a:t>到全世界</a:t>
            </a:r>
            <a:r>
              <a:rPr lang="zh-TW" altLang="en-US" sz="1800" b="1" dirty="0">
                <a:solidFill>
                  <a:srgbClr val="FFFFFF"/>
                </a:solidFill>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buFontTx/>
              <a:buAutoNum type="arabicPeriod" startAt="4"/>
              <a:defRPr/>
            </a:pPr>
            <a:r>
              <a:rPr lang="zh-TW" altLang="en-US" sz="1800" b="1">
                <a:solidFill>
                  <a:srgbClr val="FFFFFF"/>
                </a:solidFill>
                <a:latin typeface="KaiTi" pitchFamily="49" charset="-122"/>
                <a:ea typeface="KaiTi" pitchFamily="49" charset="-122"/>
              </a:rPr>
              <a:t>面</a:t>
            </a:r>
            <a:r>
              <a:rPr lang="ja-JP" altLang="en-US" sz="1800" b="1">
                <a:solidFill>
                  <a:srgbClr val="FFFFFF"/>
                </a:solidFill>
                <a:latin typeface="KaiTi" pitchFamily="49" charset="-122"/>
                <a:ea typeface="KaiTi" pitchFamily="49" charset="-122"/>
              </a:rPr>
              <a:t>酵</a:t>
            </a:r>
            <a:r>
              <a:rPr lang="zh-TW" altLang="en-US" sz="1800" b="1">
                <a:solidFill>
                  <a:srgbClr val="FFFFFF"/>
                </a:solidFill>
                <a:latin typeface="KaiTi" pitchFamily="49" charset="-122"/>
                <a:ea typeface="KaiTi" pitchFamily="49" charset="-122"/>
              </a:rPr>
              <a:t>过程</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(13:33)</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         增长</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		</a:t>
            </a: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这</a:t>
            </a:r>
            <a:r>
              <a:rPr lang="ja-JP" altLang="en-US" sz="1800" b="1">
                <a:solidFill>
                  <a:srgbClr val="FFFFFF"/>
                </a:solidFill>
                <a:latin typeface="KaiTi" pitchFamily="49" charset="-122"/>
                <a:ea typeface="KaiTi" pitchFamily="49" charset="-122"/>
              </a:rPr>
              <a:t>新</a:t>
            </a:r>
            <a:r>
              <a:rPr lang="zh-TW" altLang="en-US" sz="1800" b="1">
                <a:solidFill>
                  <a:srgbClr val="FFFFFF"/>
                </a:solidFill>
                <a:latin typeface="KaiTi" pitchFamily="49" charset="-122"/>
                <a:ea typeface="KaiTi" pitchFamily="49" charset="-122"/>
              </a:rPr>
              <a:t>国</a:t>
            </a:r>
            <a:r>
              <a:rPr lang="ja-JP" altLang="en-US" sz="1800" b="1">
                <a:solidFill>
                  <a:srgbClr val="FFFFFF"/>
                </a:solidFill>
                <a:latin typeface="KaiTi" pitchFamily="49" charset="-122"/>
                <a:ea typeface="KaiTi" pitchFamily="49" charset="-122"/>
              </a:rPr>
              <a:t>度如何</a:t>
            </a:r>
            <a:r>
              <a:rPr lang="zh-TW" altLang="en-US" sz="1800" b="1">
                <a:solidFill>
                  <a:srgbClr val="FFFFFF"/>
                </a:solidFill>
                <a:latin typeface="KaiTi" pitchFamily="49" charset="-122"/>
                <a:ea typeface="KaiTi" pitchFamily="49" charset="-122"/>
              </a:rPr>
              <a:t>增长</a:t>
            </a:r>
            <a:r>
              <a:rPr lang="en-US" altLang="ja-JP" sz="1800" b="1">
                <a:solidFill>
                  <a:srgbClr val="FFFFFF"/>
                </a:solidFill>
                <a:effectLst>
                  <a:outerShdw blurRad="38100" dist="38100" dir="2700000" algn="tl">
                    <a:srgbClr val="808080"/>
                  </a:outerShdw>
                </a:effectLst>
                <a:latin typeface="Times New Roman" charset="0"/>
              </a:rPr>
              <a:t>?</a:t>
            </a:r>
            <a:endParaRPr lang="en-US" altLang="ja-JP" sz="1800" b="1" dirty="0">
              <a:solidFill>
                <a:srgbClr val="FFFFFF"/>
              </a:solidFill>
              <a:effectLst>
                <a:outerShdw blurRad="38100" dist="38100" dir="2700000" algn="tl">
                  <a:srgbClr val="808080"/>
                </a:outerShdw>
              </a:effectLst>
              <a:latin typeface="Times New Roman" charset="0"/>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Times New Roman" charset="0"/>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latin typeface="KaiTi" pitchFamily="49" charset="-122"/>
                <a:ea typeface="KaiTi" pitchFamily="49" charset="-122"/>
              </a:rPr>
              <a:t>这国度会从</a:t>
            </a:r>
            <a:r>
              <a:rPr lang="ja-JP" altLang="en-US" sz="1800" b="1">
                <a:solidFill>
                  <a:srgbClr val="FFFFFF"/>
                </a:solidFill>
                <a:latin typeface="KaiTi" pitchFamily="49" charset="-122"/>
                <a:ea typeface="KaiTi" pitchFamily="49" charset="-122"/>
              </a:rPr>
              <a:t>内力度（</a:t>
            </a:r>
            <a:r>
              <a:rPr lang="zh-TW" altLang="en-US" sz="1800" b="1">
                <a:solidFill>
                  <a:srgbClr val="FFFFFF"/>
                </a:solidFill>
                <a:latin typeface="KaiTi" pitchFamily="49" charset="-122"/>
                <a:ea typeface="KaiTi" pitchFamily="49" charset="-122"/>
              </a:rPr>
              <a:t>圣灵</a:t>
            </a:r>
            <a:r>
              <a:rPr lang="ja-JP" altLang="en-US" sz="1800" b="1">
                <a:solidFill>
                  <a:srgbClr val="FFFFFF"/>
                </a:solidFill>
                <a:latin typeface="KaiTi" pitchFamily="49" charset="-122"/>
                <a:ea typeface="KaiTi" pitchFamily="49" charset="-122"/>
              </a:rPr>
              <a:t>）</a:t>
            </a:r>
            <a:r>
              <a:rPr lang="zh-TW" altLang="en-US" sz="1800" b="1">
                <a:solidFill>
                  <a:srgbClr val="FFFFFF"/>
                </a:solidFill>
                <a:latin typeface="KaiTi" pitchFamily="49" charset="-122"/>
                <a:ea typeface="KaiTi" pitchFamily="49" charset="-122"/>
              </a:rPr>
              <a:t>发展</a:t>
            </a:r>
            <a:r>
              <a:rPr lang="ja-JP" altLang="en-US" sz="1800" b="1">
                <a:solidFill>
                  <a:srgbClr val="FFFFFF"/>
                </a:solidFill>
                <a:latin typeface="KaiTi" pitchFamily="49" charset="-122"/>
                <a:ea typeface="KaiTi" pitchFamily="49" charset="-122"/>
              </a:rPr>
              <a:t>，不</a:t>
            </a:r>
            <a:r>
              <a:rPr lang="zh-TW" altLang="en-US" sz="1800" b="1">
                <a:solidFill>
                  <a:srgbClr val="FFFFFF"/>
                </a:solidFill>
                <a:latin typeface="KaiTi" pitchFamily="49" charset="-122"/>
                <a:ea typeface="KaiTi" pitchFamily="49" charset="-122"/>
              </a:rPr>
              <a:t>会从外组织</a:t>
            </a:r>
            <a:r>
              <a:rPr lang="ja-JP" altLang="en-US" sz="1800" b="1">
                <a:solidFill>
                  <a:srgbClr val="FFFFFF"/>
                </a:solidFill>
                <a:latin typeface="KaiTi" pitchFamily="49" charset="-122"/>
                <a:ea typeface="KaiTi" pitchFamily="49" charset="-122"/>
              </a:rPr>
              <a:t>（</a:t>
            </a:r>
            <a:r>
              <a:rPr lang="zh-TW" altLang="en-US" sz="1800" b="1">
                <a:solidFill>
                  <a:srgbClr val="FFFFFF"/>
                </a:solidFill>
                <a:latin typeface="KaiTi" pitchFamily="49" charset="-122"/>
                <a:ea typeface="KaiTi" pitchFamily="49" charset="-122"/>
              </a:rPr>
              <a:t>犹</a:t>
            </a:r>
            <a:r>
              <a:rPr lang="ja-JP" altLang="en-US" sz="1800" b="1">
                <a:solidFill>
                  <a:srgbClr val="FFFFFF"/>
                </a:solidFill>
                <a:latin typeface="KaiTi" pitchFamily="49" charset="-122"/>
                <a:ea typeface="KaiTi" pitchFamily="49" charset="-122"/>
              </a:rPr>
              <a:t>太教</a:t>
            </a:r>
            <a:r>
              <a:rPr lang="en-US" altLang="zh-TW" sz="1800" b="1">
                <a:solidFill>
                  <a:srgbClr val="FFFFFF"/>
                </a:solidFill>
                <a:latin typeface="KaiTi" pitchFamily="49" charset="-122"/>
                <a:ea typeface="KaiTi" pitchFamily="49" charset="-122"/>
              </a:rPr>
              <a:t>)</a:t>
            </a:r>
            <a:r>
              <a:rPr lang="zh-TW" altLang="en-US" sz="1800" b="1">
                <a:solidFill>
                  <a:srgbClr val="FFFFFF"/>
                </a:solidFill>
                <a:latin typeface="KaiTi" pitchFamily="49" charset="-122"/>
                <a:ea typeface="KaiTi" pitchFamily="49" charset="-122"/>
              </a:rPr>
              <a:t>而来</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的</a:t>
            </a:r>
            <a:r>
              <a:rPr lang="zh-TW" altLang="en-US" sz="1800" b="1" dirty="0">
                <a:solidFill>
                  <a:srgbClr val="FFFFFF"/>
                </a:solidFill>
                <a:effectLst>
                  <a:outerShdw blurRad="38100" dist="38100" dir="2700000" algn="tl">
                    <a:srgbClr val="808080"/>
                  </a:outerShdw>
                </a:effectLst>
                <a:latin typeface="KaiTi" pitchFamily="49" charset="-122"/>
                <a:ea typeface="KaiTi" pitchFamily="49" charset="-122"/>
              </a:rPr>
              <a:t>。</a:t>
            </a:r>
            <a:endParaRPr lang="en-US" sz="1800" b="1" dirty="0">
              <a:solidFill>
                <a:srgbClr val="FFFFFF"/>
              </a:solidFill>
              <a:effectLst>
                <a:outerShdw blurRad="38100" dist="38100" dir="2700000" algn="tl">
                  <a:srgbClr val="808080"/>
                </a:outerShdw>
              </a:effectLst>
              <a:latin typeface="KaiTi" pitchFamily="49" charset="-122"/>
              <a:ea typeface="KaiTi" pitchFamily="49" charset="-122"/>
            </a:endParaRPr>
          </a:p>
        </p:txBody>
      </p:sp>
      <p:sp>
        <p:nvSpPr>
          <p:cNvPr id="374790" name="Text Box 6"/>
          <p:cNvSpPr txBox="1">
            <a:spLocks noChangeArrowheads="1"/>
          </p:cNvSpPr>
          <p:nvPr/>
        </p:nvSpPr>
        <p:spPr bwMode="auto">
          <a:xfrm>
            <a:off x="7378700" y="6477000"/>
            <a:ext cx="1765300" cy="336550"/>
          </a:xfrm>
          <a:prstGeom prst="rect">
            <a:avLst/>
          </a:prstGeom>
          <a:noFill/>
          <a:ln w="9525">
            <a:noFill/>
            <a:miter lim="800000"/>
            <a:headEnd/>
            <a:tailEnd/>
          </a:ln>
          <a:effec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i="1">
                <a:solidFill>
                  <a:srgbClr val="FFFFFF"/>
                </a:solidFill>
                <a:effectLst>
                  <a:outerShdw blurRad="38100" dist="38100" dir="2700000" algn="tl">
                    <a:srgbClr val="808080"/>
                  </a:outerShdw>
                </a:effectLst>
              </a:rPr>
              <a:t>Mark Bailey, DTS</a:t>
            </a:r>
          </a:p>
        </p:txBody>
      </p:sp>
      <p:sp>
        <p:nvSpPr>
          <p:cNvPr id="232456" name="Rectangle 8"/>
          <p:cNvSpPr>
            <a:spLocks noGrp="1" noChangeArrowheads="1"/>
          </p:cNvSpPr>
          <p:nvPr>
            <p:ph type="title" idx="4294967295"/>
          </p:nvPr>
        </p:nvSpPr>
        <p:spPr>
          <a:xfrm>
            <a:off x="6019800" y="2924944"/>
            <a:ext cx="3124200" cy="1311275"/>
          </a:xfrm>
          <a:solidFill>
            <a:schemeClr val="folHlink"/>
          </a:solidFill>
        </p:spPr>
        <p:txBody>
          <a:bodyPr>
            <a:spAutoFit/>
          </a:bodyPr>
          <a:lstStyle/>
          <a:p>
            <a:pPr eaLnBrk="1" hangingPunct="1"/>
            <a:r>
              <a:rPr lang="zh-TW" altLang="en-US" sz="4000">
                <a:latin typeface="KaiTi" pitchFamily="49" charset="-122"/>
                <a:ea typeface="KaiTi" pitchFamily="49" charset="-122"/>
                <a:cs typeface="华文细黑" charset="0"/>
              </a:rPr>
              <a:t>马</a:t>
            </a:r>
            <a:r>
              <a:rPr lang="ja-JP" altLang="en-US" sz="4000">
                <a:latin typeface="KaiTi" pitchFamily="49" charset="-122"/>
                <a:ea typeface="KaiTi" pitchFamily="49" charset="-122"/>
                <a:cs typeface="华文细黑" charset="0"/>
              </a:rPr>
              <a:t>太</a:t>
            </a:r>
            <a:r>
              <a:rPr lang="ja-JP" altLang="en-US" sz="4000" dirty="0">
                <a:latin typeface="KaiTi" pitchFamily="49" charset="-122"/>
                <a:ea typeface="KaiTi" pitchFamily="49" charset="-122"/>
                <a:cs typeface="华文细黑" charset="0"/>
              </a:rPr>
              <a:t>福音</a:t>
            </a:r>
            <a:br>
              <a:rPr lang="en-US" altLang="ja-JP" sz="4000" dirty="0">
                <a:latin typeface="KaiTi" pitchFamily="49" charset="-122"/>
                <a:ea typeface="KaiTi" pitchFamily="49" charset="-122"/>
                <a:cs typeface="华文细黑" charset="0"/>
              </a:rPr>
            </a:br>
            <a:r>
              <a:rPr lang="en-US" altLang="ja-JP" sz="4000" dirty="0">
                <a:latin typeface="KaiTi" pitchFamily="49" charset="-122"/>
                <a:ea typeface="KaiTi" pitchFamily="49" charset="-122"/>
                <a:cs typeface="ＭＳ Ｐゴシック" charset="0"/>
              </a:rPr>
              <a:t>13</a:t>
            </a:r>
            <a:r>
              <a:rPr lang="ja-JP" altLang="en-US" sz="4000" dirty="0">
                <a:latin typeface="KaiTi" pitchFamily="49" charset="-122"/>
                <a:ea typeface="KaiTi" pitchFamily="49" charset="-122"/>
                <a:cs typeface="华文细黑" charset="0"/>
              </a:rPr>
              <a:t>章的比喻</a:t>
            </a:r>
            <a:endParaRPr lang="en-US" dirty="0">
              <a:latin typeface="KaiTi" pitchFamily="49" charset="-122"/>
              <a:ea typeface="KaiTi" pitchFamily="49" charset="-122"/>
              <a:cs typeface="ＭＳ Ｐゴシック" charset="0"/>
            </a:endParaRPr>
          </a:p>
        </p:txBody>
      </p:sp>
    </p:spTree>
    <p:extLst>
      <p:ext uri="{BB962C8B-B14F-4D97-AF65-F5344CB8AC3E}">
        <p14:creationId xmlns:p14="http://schemas.microsoft.com/office/powerpoint/2010/main" val="418156078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5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75458"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5459"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5460"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5461"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5462"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5463"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2" name="Group 8"/>
          <p:cNvGrpSpPr>
            <a:grpSpLocks/>
          </p:cNvGrpSpPr>
          <p:nvPr/>
        </p:nvGrpSpPr>
        <p:grpSpPr bwMode="auto">
          <a:xfrm>
            <a:off x="1778000" y="1411288"/>
            <a:ext cx="5702300" cy="4191000"/>
            <a:chOff x="1232" y="1008"/>
            <a:chExt cx="3951" cy="2991"/>
          </a:xfrm>
        </p:grpSpPr>
        <p:grpSp>
          <p:nvGrpSpPr>
            <p:cNvPr id="3" name="Group 9"/>
            <p:cNvGrpSpPr>
              <a:grpSpLocks/>
            </p:cNvGrpSpPr>
            <p:nvPr/>
          </p:nvGrpSpPr>
          <p:grpSpPr bwMode="auto">
            <a:xfrm>
              <a:off x="1232" y="2928"/>
              <a:ext cx="1615" cy="1071"/>
              <a:chOff x="1232" y="2928"/>
              <a:chExt cx="1615" cy="1071"/>
            </a:xfrm>
          </p:grpSpPr>
          <p:sp>
            <p:nvSpPr>
              <p:cNvPr id="275491" name="Line 10"/>
              <p:cNvSpPr>
                <a:spLocks noChangeShapeType="1"/>
              </p:cNvSpPr>
              <p:nvPr/>
            </p:nvSpPr>
            <p:spPr bwMode="auto">
              <a:xfrm>
                <a:off x="124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92" name="Line 11"/>
              <p:cNvSpPr>
                <a:spLocks noChangeShapeType="1"/>
              </p:cNvSpPr>
              <p:nvPr/>
            </p:nvSpPr>
            <p:spPr bwMode="auto">
              <a:xfrm>
                <a:off x="123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93" name="Line 12"/>
              <p:cNvSpPr>
                <a:spLocks noChangeShapeType="1"/>
              </p:cNvSpPr>
              <p:nvPr/>
            </p:nvSpPr>
            <p:spPr bwMode="auto">
              <a:xfrm>
                <a:off x="123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94" name="Line 13"/>
              <p:cNvSpPr>
                <a:spLocks noChangeShapeType="1"/>
              </p:cNvSpPr>
              <p:nvPr/>
            </p:nvSpPr>
            <p:spPr bwMode="auto">
              <a:xfrm>
                <a:off x="123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grpSp>
        <p:grpSp>
          <p:nvGrpSpPr>
            <p:cNvPr id="4" name="Group 14"/>
            <p:cNvGrpSpPr>
              <a:grpSpLocks/>
            </p:cNvGrpSpPr>
            <p:nvPr/>
          </p:nvGrpSpPr>
          <p:grpSpPr bwMode="auto">
            <a:xfrm>
              <a:off x="3552" y="2928"/>
              <a:ext cx="1615" cy="1071"/>
              <a:chOff x="3552" y="2928"/>
              <a:chExt cx="1615" cy="1071"/>
            </a:xfrm>
          </p:grpSpPr>
          <p:sp>
            <p:nvSpPr>
              <p:cNvPr id="275487" name="Line 15"/>
              <p:cNvSpPr>
                <a:spLocks noChangeShapeType="1"/>
              </p:cNvSpPr>
              <p:nvPr/>
            </p:nvSpPr>
            <p:spPr bwMode="auto">
              <a:xfrm>
                <a:off x="3568" y="326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8" name="Line 16"/>
              <p:cNvSpPr>
                <a:spLocks noChangeShapeType="1"/>
              </p:cNvSpPr>
              <p:nvPr/>
            </p:nvSpPr>
            <p:spPr bwMode="auto">
              <a:xfrm>
                <a:off x="3552" y="363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9" name="Line 17"/>
              <p:cNvSpPr>
                <a:spLocks noChangeShapeType="1"/>
              </p:cNvSpPr>
              <p:nvPr/>
            </p:nvSpPr>
            <p:spPr bwMode="auto">
              <a:xfrm>
                <a:off x="3552" y="400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90" name="Line 18"/>
              <p:cNvSpPr>
                <a:spLocks noChangeShapeType="1"/>
              </p:cNvSpPr>
              <p:nvPr/>
            </p:nvSpPr>
            <p:spPr bwMode="auto">
              <a:xfrm>
                <a:off x="3552" y="292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grpSp>
        <p:grpSp>
          <p:nvGrpSpPr>
            <p:cNvPr id="5" name="Group 19"/>
            <p:cNvGrpSpPr>
              <a:grpSpLocks/>
            </p:cNvGrpSpPr>
            <p:nvPr/>
          </p:nvGrpSpPr>
          <p:grpSpPr bwMode="auto">
            <a:xfrm>
              <a:off x="3568" y="1008"/>
              <a:ext cx="1615" cy="1071"/>
              <a:chOff x="3568" y="1008"/>
              <a:chExt cx="1615" cy="1071"/>
            </a:xfrm>
          </p:grpSpPr>
          <p:sp>
            <p:nvSpPr>
              <p:cNvPr id="275483" name="Line 20"/>
              <p:cNvSpPr>
                <a:spLocks noChangeShapeType="1"/>
              </p:cNvSpPr>
              <p:nvPr/>
            </p:nvSpPr>
            <p:spPr bwMode="auto">
              <a:xfrm>
                <a:off x="3584"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4" name="Line 21"/>
              <p:cNvSpPr>
                <a:spLocks noChangeShapeType="1"/>
              </p:cNvSpPr>
              <p:nvPr/>
            </p:nvSpPr>
            <p:spPr bwMode="auto">
              <a:xfrm>
                <a:off x="3568"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5" name="Line 22"/>
              <p:cNvSpPr>
                <a:spLocks noChangeShapeType="1"/>
              </p:cNvSpPr>
              <p:nvPr/>
            </p:nvSpPr>
            <p:spPr bwMode="auto">
              <a:xfrm>
                <a:off x="3568"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6" name="Line 23"/>
              <p:cNvSpPr>
                <a:spLocks noChangeShapeType="1"/>
              </p:cNvSpPr>
              <p:nvPr/>
            </p:nvSpPr>
            <p:spPr bwMode="auto">
              <a:xfrm>
                <a:off x="3568"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grpSp>
        <p:grpSp>
          <p:nvGrpSpPr>
            <p:cNvPr id="6" name="Group 24"/>
            <p:cNvGrpSpPr>
              <a:grpSpLocks/>
            </p:cNvGrpSpPr>
            <p:nvPr/>
          </p:nvGrpSpPr>
          <p:grpSpPr bwMode="auto">
            <a:xfrm>
              <a:off x="1264" y="1008"/>
              <a:ext cx="1615" cy="1071"/>
              <a:chOff x="1264" y="1008"/>
              <a:chExt cx="1615" cy="1071"/>
            </a:xfrm>
          </p:grpSpPr>
          <p:sp>
            <p:nvSpPr>
              <p:cNvPr id="275479" name="Line 25"/>
              <p:cNvSpPr>
                <a:spLocks noChangeShapeType="1"/>
              </p:cNvSpPr>
              <p:nvPr/>
            </p:nvSpPr>
            <p:spPr bwMode="auto">
              <a:xfrm>
                <a:off x="1280" y="1344"/>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0" name="Line 26"/>
              <p:cNvSpPr>
                <a:spLocks noChangeShapeType="1"/>
              </p:cNvSpPr>
              <p:nvPr/>
            </p:nvSpPr>
            <p:spPr bwMode="auto">
              <a:xfrm>
                <a:off x="1264" y="1712"/>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1" name="Line 27"/>
              <p:cNvSpPr>
                <a:spLocks noChangeShapeType="1"/>
              </p:cNvSpPr>
              <p:nvPr/>
            </p:nvSpPr>
            <p:spPr bwMode="auto">
              <a:xfrm>
                <a:off x="1264" y="2080"/>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sp>
            <p:nvSpPr>
              <p:cNvPr id="275482" name="Line 28"/>
              <p:cNvSpPr>
                <a:spLocks noChangeShapeType="1"/>
              </p:cNvSpPr>
              <p:nvPr/>
            </p:nvSpPr>
            <p:spPr bwMode="auto">
              <a:xfrm>
                <a:off x="1264" y="1008"/>
                <a:ext cx="1600" cy="1"/>
              </a:xfrm>
              <a:prstGeom prst="line">
                <a:avLst/>
              </a:prstGeom>
              <a:noFill/>
              <a:ln w="12600">
                <a:solidFill>
                  <a:srgbClr val="FFFF00"/>
                </a:solidFill>
                <a:miter lim="800000"/>
                <a:headEnd/>
                <a:tailEnd/>
              </a:ln>
              <a:extLst>
                <a:ext uri="{909E8E84-426E-40dd-AFC4-6F175D3DCCD1}">
                  <a14:hiddenFill xmlns:a14="http://schemas.microsoft.com/office/drawing/2010/main" xmlns="">
                    <a:noFill/>
                  </a14:hiddenFill>
                </a:ext>
              </a:extLst>
            </p:spPr>
            <p:txBody>
              <a:bodyPr/>
              <a:lstStyle/>
              <a:p>
                <a:pPr eaLnBrk="1" hangingPunct="1"/>
                <a:endParaRPr lang="en-US">
                  <a:solidFill>
                    <a:srgbClr val="000000"/>
                  </a:solidFill>
                  <a:latin typeface="Times New Roman" charset="0"/>
                </a:endParaRPr>
              </a:p>
            </p:txBody>
          </p:sp>
        </p:grpSp>
      </p:grpSp>
      <p:grpSp>
        <p:nvGrpSpPr>
          <p:cNvPr id="7" name="Group 29"/>
          <p:cNvGrpSpPr>
            <a:grpSpLocks/>
          </p:cNvGrpSpPr>
          <p:nvPr/>
        </p:nvGrpSpPr>
        <p:grpSpPr bwMode="auto">
          <a:xfrm>
            <a:off x="1412875" y="946150"/>
            <a:ext cx="3860800" cy="3332163"/>
            <a:chOff x="979" y="675"/>
            <a:chExt cx="2675" cy="2379"/>
          </a:xfrm>
        </p:grpSpPr>
        <p:sp>
          <p:nvSpPr>
            <p:cNvPr id="275471" name="Rectangle 3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75472" name="Rectangle 3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75473" name="Rectangle 3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75474" name="Rectangle 3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275466" name="Text Box 34"/>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75467" name="Text Box 35"/>
          <p:cNvSpPr txBox="1">
            <a:spLocks noChangeArrowheads="1"/>
          </p:cNvSpPr>
          <p:nvPr/>
        </p:nvSpPr>
        <p:spPr bwMode="auto">
          <a:xfrm>
            <a:off x="8020050" y="6538913"/>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75468" name="Text Box 36"/>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15</a:t>
            </a:r>
          </a:p>
        </p:txBody>
      </p:sp>
      <p:sp>
        <p:nvSpPr>
          <p:cNvPr id="39" name="Title 38"/>
          <p:cNvSpPr>
            <a:spLocks noGrp="1"/>
          </p:cNvSpPr>
          <p:nvPr>
            <p:ph type="title" idx="4294967295"/>
          </p:nvPr>
        </p:nvSpPr>
        <p:spPr bwMode="auto">
          <a:xfrm>
            <a:off x="457200" y="180975"/>
            <a:ext cx="8229600" cy="700359"/>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p>
            <a:pPr>
              <a:spcBef>
                <a:spcPts val="1800"/>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4000" b="1">
                <a:solidFill>
                  <a:srgbClr val="FFEA18"/>
                </a:solidFill>
                <a:latin typeface="KaiTi" pitchFamily="49" charset="-122"/>
                <a:ea typeface="KaiTi" pitchFamily="49" charset="-122"/>
                <a:cs typeface="MS Gothic" charset="0"/>
              </a:rPr>
              <a:t>  四种个别的描述</a:t>
            </a:r>
            <a:r>
              <a:rPr lang="en-US" sz="4000" b="1">
                <a:solidFill>
                  <a:srgbClr val="FFEA18"/>
                </a:solidFill>
                <a:latin typeface="KaiTi" pitchFamily="49" charset="-122"/>
                <a:ea typeface="KaiTi" pitchFamily="49" charset="-122"/>
                <a:cs typeface="MS Gothic" charset="0"/>
              </a:rPr>
              <a:t>…</a:t>
            </a:r>
            <a:endParaRPr lang="en-US" sz="4000" b="1" dirty="0">
              <a:solidFill>
                <a:srgbClr val="FFEA18"/>
              </a:solidFill>
              <a:latin typeface="KaiTi" pitchFamily="49" charset="-122"/>
              <a:ea typeface="KaiTi" pitchFamily="49" charset="-122"/>
              <a:cs typeface="MS Gothic" charset="0"/>
            </a:endParaRPr>
          </a:p>
        </p:txBody>
      </p:sp>
      <p:sp>
        <p:nvSpPr>
          <p:cNvPr id="41" name="TextBox 40"/>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9465877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9"/>
                                        </p:tgtEl>
                                      </p:cBhvr>
                                    </p:animEffect>
                                  </p:childTnLst>
                                </p:cTn>
                              </p:par>
                            </p:childTnLst>
                          </p:cTn>
                        </p:par>
                        <p:par>
                          <p:cTn id="12" fill="hold" nodeType="afterGroup">
                            <p:stCondLst>
                              <p:cond delay="850"/>
                            </p:stCondLst>
                            <p:childTnLst>
                              <p:par>
                                <p:cTn id="13" presetID="10" presetClass="entr"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par>
                          <p:cTn id="16" fill="hold" nodeType="afterGroup">
                            <p:stCondLst>
                              <p:cond delay="1850"/>
                            </p:stCondLst>
                            <p:childTnLst>
                              <p:par>
                                <p:cTn id="17" presetID="10" presetClass="entr"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6834" name="Text Box 2"/>
          <p:cNvSpPr txBox="1">
            <a:spLocks noChangeArrowheads="1"/>
          </p:cNvSpPr>
          <p:nvPr/>
        </p:nvSpPr>
        <p:spPr bwMode="auto">
          <a:xfrm>
            <a:off x="0" y="0"/>
            <a:ext cx="9144000" cy="6278642"/>
          </a:xfrm>
          <a:prstGeom prst="rect">
            <a:avLst/>
          </a:prstGeom>
          <a:noFill/>
          <a:ln w="9525">
            <a:noFill/>
            <a:miter lim="800000"/>
            <a:headEnd/>
            <a:tailEnd/>
          </a:ln>
          <a:effectLst/>
        </p:spPr>
        <p:txBody>
          <a:bodyPr wrap="square">
            <a:spAutoFit/>
          </a:bodyPr>
          <a:lstStyle>
            <a:lvl1pPr marL="457200" indent="-457200">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defRPr/>
            </a:pPr>
            <a:r>
              <a:rPr lang="zh-TW" altLang="en-US" b="1" u="sng" dirty="0">
                <a:solidFill>
                  <a:srgbClr val="FFFFFF"/>
                </a:solidFill>
                <a:latin typeface="KaiTi" pitchFamily="49" charset="-122"/>
                <a:ea typeface="KaiTi" pitchFamily="49" charset="-122"/>
              </a:rPr>
              <a:t>在</a:t>
            </a:r>
            <a:r>
              <a:rPr lang="ja-JP" altLang="en-US" b="1" u="sng">
                <a:solidFill>
                  <a:srgbClr val="FFFFFF"/>
                </a:solidFill>
                <a:latin typeface="KaiTi" pitchFamily="49" charset="-122"/>
                <a:ea typeface="KaiTi" pitchFamily="49" charset="-122"/>
              </a:rPr>
              <a:t>屋内</a:t>
            </a:r>
            <a:r>
              <a:rPr lang="zh-TW" altLang="en-US" b="1" u="sng">
                <a:solidFill>
                  <a:srgbClr val="FFFFFF"/>
                </a:solidFill>
                <a:latin typeface="KaiTi" pitchFamily="49" charset="-122"/>
                <a:ea typeface="KaiTi" pitchFamily="49" charset="-122"/>
              </a:rPr>
              <a:t>讲论</a:t>
            </a:r>
            <a:r>
              <a:rPr lang="en-US" b="1" u="sng">
                <a:solidFill>
                  <a:srgbClr val="FFFFFF"/>
                </a:solidFill>
                <a:latin typeface="KaiTi" pitchFamily="49" charset="-122"/>
                <a:ea typeface="KaiTi" pitchFamily="49" charset="-122"/>
              </a:rPr>
              <a:t>的</a:t>
            </a:r>
            <a:r>
              <a:rPr lang="ja-JP" altLang="en-US" b="1" u="sng" dirty="0">
                <a:solidFill>
                  <a:srgbClr val="FFFFFF"/>
                </a:solidFill>
                <a:latin typeface="KaiTi" pitchFamily="49" charset="-122"/>
                <a:ea typeface="KaiTi" pitchFamily="49" charset="-122"/>
              </a:rPr>
              <a:t>比</a:t>
            </a:r>
            <a:r>
              <a:rPr lang="ja-JP" altLang="en-US" b="1" u="sng" dirty="0">
                <a:solidFill>
                  <a:srgbClr val="FFFFFF"/>
                </a:solidFill>
                <a:latin typeface="KaiTi" pitchFamily="49" charset="-122"/>
                <a:ea typeface="KaiTi" pitchFamily="49" charset="-122"/>
                <a:cs typeface="华文细黑" charset="0"/>
              </a:rPr>
              <a:t>喻</a:t>
            </a:r>
            <a:r>
              <a:rPr lang="ja-JP" altLang="en-US" b="1" u="sng" dirty="0">
                <a:solidFill>
                  <a:srgbClr val="FFFFFF"/>
                </a:solidFill>
                <a:latin typeface="KaiTi" pitchFamily="49" charset="-122"/>
                <a:ea typeface="KaiTi" pitchFamily="49" charset="-122"/>
              </a:rPr>
              <a:t> </a:t>
            </a:r>
            <a:r>
              <a:rPr lang="en-US" altLang="ja-JP" sz="2000" b="1" dirty="0">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dirty="0">
                <a:solidFill>
                  <a:srgbClr val="FFFFFF"/>
                </a:solidFill>
                <a:latin typeface="KaiTi" pitchFamily="49" charset="-122"/>
                <a:ea typeface="KaiTi" pitchFamily="49" charset="-122"/>
              </a:rPr>
              <a:t>在</a:t>
            </a:r>
            <a:r>
              <a:rPr lang="ja-JP" altLang="en-US" sz="1800" b="1">
                <a:solidFill>
                  <a:srgbClr val="FFFFFF"/>
                </a:solidFill>
                <a:latin typeface="KaiTi" pitchFamily="49" charset="-122"/>
                <a:ea typeface="KaiTi" pitchFamily="49" charset="-122"/>
              </a:rPr>
              <a:t>屋内</a:t>
            </a:r>
            <a:r>
              <a:rPr lang="zh-TW" altLang="en-US" sz="1800" b="1">
                <a:solidFill>
                  <a:srgbClr val="FFFFFF"/>
                </a:solidFill>
                <a:latin typeface="KaiTi" pitchFamily="49" charset="-122"/>
                <a:ea typeface="KaiTi" pitchFamily="49" charset="-122"/>
              </a:rPr>
              <a:t>对</a:t>
            </a:r>
            <a:r>
              <a:rPr lang="ja-JP" altLang="en-US" sz="1800" b="1">
                <a:solidFill>
                  <a:srgbClr val="FFFFFF"/>
                </a:solidFill>
                <a:latin typeface="KaiTi" pitchFamily="49" charset="-122"/>
                <a:ea typeface="KaiTi" pitchFamily="49" charset="-122"/>
              </a:rPr>
              <a:t>着</a:t>
            </a:r>
            <a:r>
              <a:rPr lang="zh-TW" altLang="en-US" sz="1800" b="1">
                <a:solidFill>
                  <a:srgbClr val="FFFFFF"/>
                </a:solidFill>
                <a:latin typeface="KaiTi" pitchFamily="49" charset="-122"/>
                <a:ea typeface="KaiTi" pitchFamily="49" charset="-122"/>
              </a:rPr>
              <a:t>门</a:t>
            </a:r>
            <a:r>
              <a:rPr lang="ja-JP" altLang="en-US" sz="1800" b="1">
                <a:solidFill>
                  <a:srgbClr val="FFFFFF"/>
                </a:solidFill>
                <a:latin typeface="KaiTi" pitchFamily="49" charset="-122"/>
                <a:ea typeface="KaiTi" pitchFamily="49" charset="-122"/>
              </a:rPr>
              <a:t>徒</a:t>
            </a:r>
            <a:r>
              <a:rPr lang="en-US" altLang="ja-JP" sz="2000" b="1" dirty="0">
                <a:solidFill>
                  <a:srgbClr val="FFFFFF"/>
                </a:solidFill>
                <a:effectLst>
                  <a:outerShdw blurRad="38100" dist="38100" dir="2700000" algn="tl">
                    <a:srgbClr val="808080"/>
                  </a:outerShdw>
                </a:effectLst>
                <a:latin typeface="KaiTi" pitchFamily="49" charset="-122"/>
                <a:ea typeface="KaiTi" pitchFamily="49" charset="-122"/>
              </a:rPr>
              <a:t>)</a:t>
            </a:r>
          </a:p>
          <a:p>
            <a:pPr eaLnBrk="1" hangingPunct="1">
              <a:spcBef>
                <a:spcPct val="50000"/>
              </a:spcBef>
              <a:buFontTx/>
              <a:buAutoNum type="arabicPeriod"/>
              <a:defRPr/>
            </a:pPr>
            <a:r>
              <a:rPr lang="en-US" sz="1800" b="1">
                <a:solidFill>
                  <a:srgbClr val="FFFFFF"/>
                </a:solidFill>
                <a:latin typeface="KaiTi" pitchFamily="49" charset="-122"/>
                <a:ea typeface="KaiTi" pitchFamily="49" charset="-122"/>
              </a:rPr>
              <a:t>藏</a:t>
            </a:r>
            <a:r>
              <a:rPr lang="zh-TW" altLang="en-US" sz="1800" b="1">
                <a:solidFill>
                  <a:srgbClr val="FFFFFF"/>
                </a:solidFill>
                <a:latin typeface="KaiTi" pitchFamily="49" charset="-122"/>
                <a:ea typeface="KaiTi" pitchFamily="49" charset="-122"/>
              </a:rPr>
              <a:t>宝</a:t>
            </a:r>
            <a:r>
              <a:rPr lang="en-US" sz="1800" b="1">
                <a:solidFill>
                  <a:srgbClr val="FFFFFF"/>
                </a:solidFill>
                <a:latin typeface="KaiTi" pitchFamily="49" charset="-122"/>
                <a:ea typeface="KaiTi" pitchFamily="49" charset="-122"/>
              </a:rPr>
              <a:t>的比喻</a:t>
            </a:r>
            <a:r>
              <a:rPr lang="en-US" altLang="ja-JP" sz="1800" b="1">
                <a:solidFill>
                  <a:srgbClr val="FFFFFF"/>
                </a:solidFill>
                <a:latin typeface="KaiTi" pitchFamily="49" charset="-122"/>
                <a:ea typeface="KaiTi" pitchFamily="49" charset="-122"/>
                <a:cs typeface="华文细黑" charset="0"/>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(13:44)	     </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价</a:t>
            </a:r>
            <a:r>
              <a:rPr lang="ja-JP" altLang="en-US" sz="1800" b="1">
                <a:solidFill>
                  <a:srgbClr val="FFFFFF"/>
                </a:solidFill>
                <a:latin typeface="KaiTi" pitchFamily="49" charset="-122"/>
                <a:ea typeface="KaiTi" pitchFamily="49" charset="-122"/>
                <a:cs typeface="华文细黑" charset="0"/>
              </a:rPr>
              <a:t>值</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这</a:t>
            </a:r>
            <a:r>
              <a:rPr lang="ja-JP" altLang="en-US" sz="1800" b="1">
                <a:solidFill>
                  <a:srgbClr val="FFFFFF"/>
                </a:solidFill>
                <a:latin typeface="KaiTi" pitchFamily="49" charset="-122"/>
                <a:ea typeface="KaiTi" pitchFamily="49" charset="-122"/>
              </a:rPr>
              <a:t>新奥秘</a:t>
            </a:r>
            <a:r>
              <a:rPr lang="zh-TW" altLang="en-US" sz="1800" b="1">
                <a:solidFill>
                  <a:srgbClr val="FFFFFF"/>
                </a:solidFill>
                <a:latin typeface="KaiTi" pitchFamily="49" charset="-122"/>
                <a:ea typeface="KaiTi" pitchFamily="49" charset="-122"/>
              </a:rPr>
              <a:t>对我们有</a:t>
            </a:r>
            <a:r>
              <a:rPr lang="ja-JP" altLang="en-US" sz="1800" b="1">
                <a:solidFill>
                  <a:srgbClr val="FFFFFF"/>
                </a:solidFill>
                <a:latin typeface="KaiTi" pitchFamily="49" charset="-122"/>
                <a:ea typeface="KaiTi" pitchFamily="49" charset="-122"/>
              </a:rPr>
              <a:t>多</a:t>
            </a:r>
            <a:r>
              <a:rPr lang="zh-TW" altLang="en-US" sz="1800" b="1">
                <a:solidFill>
                  <a:srgbClr val="FFFFFF"/>
                </a:solidFill>
                <a:latin typeface="KaiTi" pitchFamily="49" charset="-122"/>
                <a:ea typeface="KaiTi" pitchFamily="49" charset="-122"/>
              </a:rPr>
              <a:t>宝贵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dirty="0">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en-US" altLang="ja-JP" sz="1800" b="1">
                <a:solidFill>
                  <a:srgbClr val="F7F7F7"/>
                </a:solidFill>
                <a:effectLst>
                  <a:outerShdw blurRad="38100" dist="38100" dir="2700000" algn="tl">
                    <a:srgbClr val="808080"/>
                  </a:outerShdw>
                </a:effectLst>
                <a:latin typeface="KaiTi" pitchFamily="49" charset="-122"/>
                <a:ea typeface="KaiTi" pitchFamily="49" charset="-122"/>
              </a:rPr>
              <a:t> </a:t>
            </a:r>
            <a:r>
              <a:rPr lang="en-US" sz="1800" b="1">
                <a:solidFill>
                  <a:srgbClr val="F7F7F7"/>
                </a:solidFill>
                <a:latin typeface="KaiTi" pitchFamily="49" charset="-122"/>
                <a:ea typeface="KaiTi" pitchFamily="49" charset="-122"/>
              </a:rPr>
              <a:t>上帝</a:t>
            </a:r>
            <a:r>
              <a:rPr lang="en-US" sz="1800" b="1">
                <a:solidFill>
                  <a:srgbClr val="FFFFFF"/>
                </a:solidFill>
                <a:latin typeface="KaiTi" pitchFamily="49" charset="-122"/>
                <a:ea typeface="KaiTi" pitchFamily="49" charset="-122"/>
              </a:rPr>
              <a:t>的</a:t>
            </a:r>
            <a:r>
              <a:rPr lang="zh-TW" altLang="en-US" sz="1800" b="1">
                <a:solidFill>
                  <a:srgbClr val="FFFFFF"/>
                </a:solidFill>
                <a:latin typeface="KaiTi" pitchFamily="49" charset="-122"/>
                <a:ea typeface="KaiTi" pitchFamily="49" charset="-122"/>
              </a:rPr>
              <a:t>国</a:t>
            </a:r>
            <a:r>
              <a:rPr lang="en-US" sz="1800" b="1">
                <a:solidFill>
                  <a:srgbClr val="F7F7F7"/>
                </a:solidFill>
                <a:latin typeface="KaiTi" pitchFamily="49" charset="-122"/>
                <a:ea typeface="KaiTi" pitchFamily="49" charset="-122"/>
              </a:rPr>
              <a:t>度</a:t>
            </a:r>
            <a:r>
              <a:rPr lang="zh-TW" altLang="en-US" sz="1800" b="1">
                <a:solidFill>
                  <a:srgbClr val="F7F7F7"/>
                </a:solidFill>
                <a:latin typeface="KaiTi" pitchFamily="49" charset="-122"/>
                <a:ea typeface="KaiTi" pitchFamily="49" charset="-122"/>
              </a:rPr>
              <a:t>对人</a:t>
            </a:r>
            <a:r>
              <a:rPr lang="ja-JP" altLang="en-US" sz="1800" b="1">
                <a:solidFill>
                  <a:srgbClr val="FFFFFF"/>
                </a:solidFill>
                <a:latin typeface="KaiTi" pitchFamily="49" charset="-122"/>
                <a:ea typeface="KaiTi" pitchFamily="49" charset="-122"/>
              </a:rPr>
              <a:t>是多</a:t>
            </a:r>
            <a:r>
              <a:rPr lang="zh-TW" altLang="en-US" sz="1800" b="1">
                <a:solidFill>
                  <a:srgbClr val="FFFFFF"/>
                </a:solidFill>
                <a:latin typeface="KaiTi" pitchFamily="49" charset="-122"/>
                <a:ea typeface="KaiTi" pitchFamily="49" charset="-122"/>
              </a:rPr>
              <a:t>么宝贵</a:t>
            </a:r>
            <a:r>
              <a:rPr lang="en-US" altLang="ja-JP" sz="1800" b="1">
                <a:solidFill>
                  <a:srgbClr val="FFFFFF"/>
                </a:solidFill>
                <a:latin typeface="KaiTi" pitchFamily="49" charset="-122"/>
                <a:ea typeface="KaiTi" pitchFamily="49" charset="-122"/>
                <a:cs typeface="华文细黑" charset="0"/>
              </a:rPr>
              <a:t>,</a:t>
            </a:r>
            <a:r>
              <a:rPr lang="zh-TW" altLang="en-US" sz="1800" b="1">
                <a:solidFill>
                  <a:srgbClr val="FFFFFF"/>
                </a:solidFill>
                <a:latin typeface="KaiTi" pitchFamily="49" charset="-122"/>
                <a:ea typeface="KaiTi" pitchFamily="49" charset="-122"/>
                <a:cs typeface="华文细黑" charset="0"/>
              </a:rPr>
              <a:t>以至</a:t>
            </a:r>
            <a:r>
              <a:rPr lang="zh-TW" altLang="en-US" sz="1800" b="1">
                <a:solidFill>
                  <a:srgbClr val="F7F7F7"/>
                </a:solidFill>
                <a:latin typeface="KaiTi" pitchFamily="49" charset="-122"/>
                <a:ea typeface="KaiTi" pitchFamily="49" charset="-122"/>
              </a:rPr>
              <a:t>应该</a:t>
            </a:r>
            <a:r>
              <a:rPr lang="ja-JP" altLang="en-US" sz="1800" b="1">
                <a:solidFill>
                  <a:srgbClr val="F7F7F7"/>
                </a:solidFill>
                <a:latin typeface="KaiTi" pitchFamily="49" charset="-122"/>
                <a:ea typeface="KaiTi" pitchFamily="49" charset="-122"/>
              </a:rPr>
              <a:t>放</a:t>
            </a:r>
            <a:r>
              <a:rPr lang="zh-TW" altLang="en-US" sz="1800" b="1">
                <a:solidFill>
                  <a:srgbClr val="F7F7F7"/>
                </a:solidFill>
                <a:latin typeface="KaiTi" pitchFamily="49" charset="-122"/>
                <a:ea typeface="KaiTi" pitchFamily="49" charset="-122"/>
              </a:rPr>
              <a:t>弃</a:t>
            </a:r>
            <a:r>
              <a:rPr lang="ja-JP" altLang="en-US" sz="1800" b="1">
                <a:solidFill>
                  <a:srgbClr val="F7F7F7"/>
                </a:solidFill>
                <a:latin typeface="KaiTi" pitchFamily="49" charset="-122"/>
                <a:ea typeface="KaiTi" pitchFamily="49" charset="-122"/>
              </a:rPr>
              <a:t>一切</a:t>
            </a:r>
            <a:r>
              <a:rPr lang="zh-TW" altLang="en-US" sz="1800" b="1">
                <a:solidFill>
                  <a:srgbClr val="F7F7F7"/>
                </a:solidFill>
                <a:latin typeface="KaiTi" pitchFamily="49" charset="-122"/>
                <a:ea typeface="KaiTi" pitchFamily="49" charset="-122"/>
              </a:rPr>
              <a:t>来</a:t>
            </a:r>
            <a:r>
              <a:rPr lang="en-US" sz="1800" b="1">
                <a:solidFill>
                  <a:srgbClr val="F7F7F7"/>
                </a:solidFill>
                <a:latin typeface="KaiTi" pitchFamily="49" charset="-122"/>
                <a:ea typeface="KaiTi" pitchFamily="49" charset="-122"/>
              </a:rPr>
              <a:t>成</a:t>
            </a:r>
            <a:r>
              <a:rPr lang="zh-TW" altLang="en-US" sz="1800" b="1">
                <a:solidFill>
                  <a:srgbClr val="F7F7F7"/>
                </a:solidFill>
                <a:latin typeface="KaiTi" pitchFamily="49" charset="-122"/>
                <a:ea typeface="KaiTi" pitchFamily="49" charset="-122"/>
              </a:rPr>
              <a:t>为</a:t>
            </a:r>
            <a:r>
              <a:rPr lang="zh-TW" altLang="en-US" sz="1800" b="1">
                <a:solidFill>
                  <a:schemeClr val="bg1"/>
                </a:solidFill>
                <a:latin typeface="KaiTi" pitchFamily="49" charset="-122"/>
                <a:ea typeface="KaiTi" pitchFamily="49" charset="-122"/>
              </a:rPr>
              <a:t>她</a:t>
            </a:r>
            <a:r>
              <a:rPr lang="en-US" sz="1800" b="1" dirty="0">
                <a:solidFill>
                  <a:schemeClr val="bg1"/>
                </a:solidFill>
                <a:latin typeface="KaiTi" pitchFamily="49" charset="-122"/>
                <a:ea typeface="KaiTi" pitchFamily="49" charset="-122"/>
              </a:rPr>
              <a:t>的</a:t>
            </a:r>
            <a:r>
              <a:rPr lang="ja-JP" altLang="en-US" sz="1800" b="1" dirty="0">
                <a:solidFill>
                  <a:schemeClr val="bg1"/>
                </a:solidFill>
                <a:latin typeface="KaiTi" pitchFamily="49" charset="-122"/>
                <a:ea typeface="KaiTi" pitchFamily="49" charset="-122"/>
              </a:rPr>
              <a:t>一部</a:t>
            </a:r>
            <a:r>
              <a:rPr lang="zh-TW" altLang="en-US" sz="1800" b="1" dirty="0">
                <a:solidFill>
                  <a:schemeClr val="bg1"/>
                </a:solidFill>
                <a:latin typeface="KaiTi" pitchFamily="49" charset="-122"/>
                <a:ea typeface="KaiTi" pitchFamily="49" charset="-122"/>
              </a:rPr>
              <a:t>份</a:t>
            </a:r>
            <a:endParaRPr lang="en-US" altLang="ja-JP" sz="1800" b="1" dirty="0">
              <a:solidFill>
                <a:schemeClr val="bg1"/>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buFontTx/>
              <a:buAutoNum type="arabicPeriod" startAt="2"/>
              <a:defRPr/>
            </a:pPr>
            <a:r>
              <a:rPr lang="ja-JP" altLang="en-US" sz="1800" b="1">
                <a:solidFill>
                  <a:schemeClr val="bg1"/>
                </a:solidFill>
                <a:latin typeface="KaiTi" pitchFamily="49" charset="-122"/>
                <a:ea typeface="KaiTi" pitchFamily="49" charset="-122"/>
              </a:rPr>
              <a:t>珠子</a:t>
            </a:r>
            <a:r>
              <a:rPr lang="zh-TW" altLang="en-US" sz="1800" b="1">
                <a:solidFill>
                  <a:schemeClr val="bg1"/>
                </a:solidFill>
                <a:latin typeface="KaiTi" pitchFamily="49" charset="-122"/>
                <a:ea typeface="KaiTi" pitchFamily="49" charset="-122"/>
              </a:rPr>
              <a:t>买卖</a:t>
            </a:r>
            <a:r>
              <a:rPr lang="en-US" altLang="zh-TW" sz="1800" b="1" dirty="0">
                <a:solidFill>
                  <a:schemeClr val="bg1"/>
                </a:solidFill>
                <a:latin typeface="KaiTi" pitchFamily="49" charset="-122"/>
                <a:ea typeface="KaiTi" pitchFamily="49" charset="-122"/>
              </a:rPr>
              <a:t>	</a:t>
            </a:r>
            <a:r>
              <a:rPr lang="en-US" altLang="ja-JP" sz="1800" b="1" dirty="0">
                <a:solidFill>
                  <a:srgbClr val="FFFFFF"/>
                </a:solidFill>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(13:45-46) </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价</a:t>
            </a:r>
            <a:r>
              <a:rPr lang="ja-JP" altLang="en-US" sz="1800" b="1">
                <a:solidFill>
                  <a:srgbClr val="FFFFFF"/>
                </a:solidFill>
                <a:latin typeface="KaiTi" pitchFamily="49" charset="-122"/>
                <a:ea typeface="KaiTi" pitchFamily="49" charset="-122"/>
                <a:cs typeface="华文细黑" charset="0"/>
              </a:rPr>
              <a:t>值</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这</a:t>
            </a:r>
            <a:r>
              <a:rPr lang="ja-JP" altLang="en-US" sz="1800" b="1">
                <a:solidFill>
                  <a:srgbClr val="FFFFFF"/>
                </a:solidFill>
                <a:latin typeface="KaiTi" pitchFamily="49" charset="-122"/>
                <a:ea typeface="KaiTi" pitchFamily="49" charset="-122"/>
              </a:rPr>
              <a:t>新</a:t>
            </a:r>
            <a:r>
              <a:rPr lang="zh-TW" altLang="en-US" sz="1800" b="1">
                <a:solidFill>
                  <a:srgbClr val="FFFFFF"/>
                </a:solidFill>
                <a:latin typeface="KaiTi" pitchFamily="49" charset="-122"/>
                <a:ea typeface="KaiTi" pitchFamily="49" charset="-122"/>
              </a:rPr>
              <a:t>国度的</a:t>
            </a:r>
            <a:r>
              <a:rPr lang="ja-JP" altLang="en-US" sz="1800" b="1">
                <a:solidFill>
                  <a:srgbClr val="FFFFFF"/>
                </a:solidFill>
                <a:latin typeface="KaiTi" pitchFamily="49" charset="-122"/>
                <a:ea typeface="KaiTi" pitchFamily="49" charset="-122"/>
              </a:rPr>
              <a:t>奥秘</a:t>
            </a:r>
            <a:r>
              <a:rPr lang="zh-TW" altLang="en-US" sz="1800" b="1">
                <a:solidFill>
                  <a:srgbClr val="FFFFFF"/>
                </a:solidFill>
                <a:latin typeface="KaiTi" pitchFamily="49" charset="-122"/>
                <a:ea typeface="KaiTi" pitchFamily="49" charset="-122"/>
              </a:rPr>
              <a:t>对</a:t>
            </a:r>
            <a:r>
              <a:rPr lang="ja-JP" altLang="en-US" sz="1800" b="1" u="sng">
                <a:solidFill>
                  <a:srgbClr val="FFFFFF"/>
                </a:solidFill>
                <a:latin typeface="KaiTi" pitchFamily="49" charset="-122"/>
                <a:ea typeface="KaiTi" pitchFamily="49" charset="-122"/>
              </a:rPr>
              <a:t>基督</a:t>
            </a:r>
            <a:r>
              <a:rPr lang="zh-TW" altLang="en-US" sz="1800" b="1" dirty="0">
                <a:solidFill>
                  <a:srgbClr val="FFFFFF"/>
                </a:solidFill>
                <a:latin typeface="KaiTi" pitchFamily="49" charset="-122"/>
                <a:ea typeface="KaiTi" pitchFamily="49" charset="-122"/>
              </a:rPr>
              <a:t>有</a:t>
            </a:r>
            <a:r>
              <a:rPr lang="ja-JP" altLang="en-US" sz="1800" b="1" dirty="0">
                <a:solidFill>
                  <a:srgbClr val="FFFFFF"/>
                </a:solidFill>
                <a:latin typeface="KaiTi" pitchFamily="49" charset="-122"/>
                <a:ea typeface="KaiTi" pitchFamily="49" charset="-122"/>
              </a:rPr>
              <a:t>多宝</a:t>
            </a:r>
            <a:r>
              <a:rPr lang="ja-JP" altLang="en-US" sz="1800" b="1" dirty="0">
                <a:solidFill>
                  <a:srgbClr val="FFFFFF"/>
                </a:solidFill>
                <a:latin typeface="KaiTi" pitchFamily="49" charset="-122"/>
                <a:ea typeface="KaiTi" pitchFamily="49" charset="-122"/>
                <a:cs typeface="华文细黑" charset="0"/>
              </a:rPr>
              <a:t>贵</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u="sng"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这国</a:t>
            </a:r>
            <a:r>
              <a:rPr lang="ja-JP" altLang="en-US" sz="1800" b="1">
                <a:solidFill>
                  <a:srgbClr val="FFFFFF"/>
                </a:solidFill>
                <a:latin typeface="KaiTi" pitchFamily="49" charset="-122"/>
                <a:ea typeface="KaiTi" pitchFamily="49" charset="-122"/>
              </a:rPr>
              <a:t>度</a:t>
            </a:r>
            <a:r>
              <a:rPr lang="zh-CN" altLang="en-US" sz="1800" b="1">
                <a:solidFill>
                  <a:srgbClr val="FFFFFF"/>
                </a:solidFill>
                <a:latin typeface="KaiTi" pitchFamily="49" charset="-122"/>
                <a:ea typeface="KaiTi" pitchFamily="49" charset="-122"/>
              </a:rPr>
              <a:t>是透过基督全然的牺牲已被建立。</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buFontTx/>
              <a:buAutoNum type="arabicPeriod" startAt="3"/>
              <a:defRPr/>
            </a:pPr>
            <a:r>
              <a:rPr lang="zh-TW" altLang="en-US" sz="1800" b="1">
                <a:solidFill>
                  <a:srgbClr val="FFFFFF"/>
                </a:solidFill>
                <a:latin typeface="KaiTi" pitchFamily="49" charset="-122"/>
                <a:ea typeface="KaiTi" pitchFamily="49" charset="-122"/>
                <a:cs typeface="华文细黑" charset="0"/>
              </a:rPr>
              <a:t>渔网</a:t>
            </a:r>
            <a:r>
              <a:rPr lang="en-US" altLang="ja-JP" sz="1800" b="1">
                <a:solidFill>
                  <a:srgbClr val="FFFFFF"/>
                </a:solidFill>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(13:47-50)	</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责任</a:t>
            </a:r>
            <a:endParaRPr lang="en-US" altLang="ja-JP" sz="1800" b="1" i="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国度的</a:t>
            </a:r>
            <a:r>
              <a:rPr lang="ja-JP" altLang="en-US" sz="1800" b="1">
                <a:solidFill>
                  <a:srgbClr val="FFFFFF"/>
                </a:solidFill>
                <a:latin typeface="KaiTi" pitchFamily="49" charset="-122"/>
                <a:ea typeface="KaiTi" pitchFamily="49" charset="-122"/>
              </a:rPr>
              <a:t>邀</a:t>
            </a:r>
            <a:r>
              <a:rPr lang="zh-TW" altLang="en-US" sz="1800" b="1">
                <a:solidFill>
                  <a:srgbClr val="FFFFFF"/>
                </a:solidFill>
                <a:latin typeface="KaiTi" pitchFamily="49" charset="-122"/>
                <a:ea typeface="KaiTi" pitchFamily="49" charset="-122"/>
              </a:rPr>
              <a:t>请</a:t>
            </a:r>
            <a:r>
              <a:rPr lang="zh-CN" altLang="en-US" sz="1800" b="1">
                <a:solidFill>
                  <a:srgbClr val="FFFFFF"/>
                </a:solidFill>
                <a:latin typeface="KaiTi" pitchFamily="49" charset="-122"/>
                <a:ea typeface="KaiTi" pitchFamily="49" charset="-122"/>
                <a:cs typeface="华文细黑" charset="0"/>
              </a:rPr>
              <a:t>幅度应该有多大</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a:solidFill>
                  <a:srgbClr val="FFFFFF"/>
                </a:solidFill>
                <a:latin typeface="KaiTi" pitchFamily="49" charset="-122"/>
                <a:ea typeface="KaiTi" pitchFamily="49" charset="-122"/>
              </a:rPr>
              <a:t>主要概念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传</a:t>
            </a:r>
            <a:r>
              <a:rPr lang="ja-JP" altLang="en-US" sz="1800" b="1">
                <a:solidFill>
                  <a:srgbClr val="FFFFFF"/>
                </a:solidFill>
                <a:latin typeface="KaiTi" pitchFamily="49" charset="-122"/>
                <a:ea typeface="KaiTi" pitchFamily="49" charset="-122"/>
              </a:rPr>
              <a:t>福音</a:t>
            </a:r>
            <a:r>
              <a:rPr lang="zh-CN" altLang="en-US" sz="1800" b="1">
                <a:solidFill>
                  <a:srgbClr val="FFFFFF"/>
                </a:solidFill>
                <a:latin typeface="KaiTi" pitchFamily="49" charset="-122"/>
                <a:ea typeface="KaiTi" pitchFamily="49" charset="-122"/>
              </a:rPr>
              <a:t>应该在没有任何</a:t>
            </a:r>
            <a:r>
              <a:rPr lang="ja-JP" altLang="en-US" sz="1800" b="1">
                <a:solidFill>
                  <a:srgbClr val="FFFFFF"/>
                </a:solidFill>
                <a:latin typeface="KaiTi" pitchFamily="49" charset="-122"/>
                <a:ea typeface="KaiTi" pitchFamily="49" charset="-122"/>
              </a:rPr>
              <a:t>歧</a:t>
            </a:r>
            <a:r>
              <a:rPr lang="zh-TW" altLang="en-US" sz="1800" b="1">
                <a:solidFill>
                  <a:srgbClr val="FFFFFF"/>
                </a:solidFill>
                <a:latin typeface="KaiTi" pitchFamily="49" charset="-122"/>
                <a:ea typeface="KaiTi" pitchFamily="49" charset="-122"/>
              </a:rPr>
              <a:t>视下进行。</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buFontTx/>
              <a:buAutoNum type="arabicPeriod" startAt="4"/>
              <a:defRPr/>
            </a:pPr>
            <a:r>
              <a:rPr lang="ja-JP" altLang="en-US" sz="1800" b="1" dirty="0">
                <a:solidFill>
                  <a:srgbClr val="FFFFFF"/>
                </a:solidFill>
                <a:latin typeface="KaiTi" pitchFamily="49" charset="-122"/>
                <a:ea typeface="KaiTi" pitchFamily="49" charset="-122"/>
              </a:rPr>
              <a:t>家主</a:t>
            </a:r>
            <a:r>
              <a:rPr lang="en-US" altLang="ja-JP" sz="1800" b="1" dirty="0">
                <a:solidFill>
                  <a:srgbClr val="FFFFFF"/>
                </a:solidFill>
                <a:latin typeface="KaiTi" pitchFamily="49" charset="-122"/>
                <a:ea typeface="KaiTi" pitchFamily="49" charset="-122"/>
              </a:rPr>
              <a:t> </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(13:52)	</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责任</a:t>
            </a:r>
            <a:endParaRPr lang="en-US" altLang="ja-JP" sz="1800" b="1" i="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a:solidFill>
                  <a:srgbClr val="FFFFFF"/>
                </a:solidFill>
                <a:effectLst>
                  <a:outerShdw blurRad="38100" dist="38100" dir="2700000" algn="tl">
                    <a:srgbClr val="808080"/>
                  </a:outerShdw>
                </a:effectLst>
                <a:latin typeface="KaiTi" pitchFamily="49" charset="-122"/>
                <a:ea typeface="KaiTi" pitchFamily="49" charset="-122"/>
              </a:rPr>
              <a:t>	</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问题</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TW" altLang="en-US" sz="1800" b="1">
                <a:solidFill>
                  <a:srgbClr val="FFFFFF"/>
                </a:solidFill>
                <a:effectLst>
                  <a:outerShdw blurRad="38100" dist="38100" dir="2700000" algn="tl">
                    <a:srgbClr val="808080"/>
                  </a:outerShdw>
                </a:effectLst>
                <a:latin typeface="KaiTi" pitchFamily="49" charset="-122"/>
                <a:ea typeface="KaiTi" pitchFamily="49" charset="-122"/>
              </a:rPr>
              <a:t>门徒</a:t>
            </a:r>
            <a:r>
              <a:rPr lang="ja-JP" altLang="en-US" sz="1800" b="1">
                <a:solidFill>
                  <a:srgbClr val="FFFFFF"/>
                </a:solidFill>
                <a:latin typeface="KaiTi" pitchFamily="49" charset="-122"/>
                <a:ea typeface="KaiTi" pitchFamily="49" charset="-122"/>
              </a:rPr>
              <a:t>在</a:t>
            </a:r>
            <a:r>
              <a:rPr lang="zh-TW" altLang="en-US" sz="1800" b="1">
                <a:solidFill>
                  <a:srgbClr val="FFFFFF"/>
                </a:solidFill>
                <a:latin typeface="KaiTi" pitchFamily="49" charset="-122"/>
                <a:ea typeface="KaiTi" pitchFamily="49" charset="-122"/>
              </a:rPr>
              <a:t>国</a:t>
            </a:r>
            <a:r>
              <a:rPr lang="ja-JP" altLang="en-US" sz="1800" b="1">
                <a:solidFill>
                  <a:srgbClr val="FFFFFF"/>
                </a:solidFill>
                <a:latin typeface="KaiTi" pitchFamily="49" charset="-122"/>
                <a:ea typeface="KaiTi" pitchFamily="49" charset="-122"/>
              </a:rPr>
              <a:t>度有</a:t>
            </a:r>
            <a:r>
              <a:rPr lang="zh-TW" altLang="en-US" sz="1800" b="1">
                <a:solidFill>
                  <a:srgbClr val="FFFFFF"/>
                </a:solidFill>
                <a:latin typeface="KaiTi" pitchFamily="49" charset="-122"/>
                <a:ea typeface="KaiTi" pitchFamily="49" charset="-122"/>
              </a:rPr>
              <a:t>甚么责任</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endParaRPr lang="en-US" altLang="ja-JP" sz="1800" b="1" dirty="0">
              <a:solidFill>
                <a:srgbClr val="FFFFFF"/>
              </a:solidFill>
              <a:effectLst>
                <a:outerShdw blurRad="38100" dist="38100" dir="2700000" algn="tl">
                  <a:srgbClr val="808080"/>
                </a:outerShdw>
              </a:effectLst>
              <a:latin typeface="KaiTi" pitchFamily="49" charset="-122"/>
              <a:ea typeface="KaiTi" pitchFamily="49" charset="-122"/>
            </a:endParaRPr>
          </a:p>
          <a:p>
            <a:pPr eaLnBrk="1" hangingPunct="1">
              <a:spcBef>
                <a:spcPct val="50000"/>
              </a:spcBef>
              <a:defRPr/>
            </a:pPr>
            <a:r>
              <a:rPr lang="en-US" sz="1800" b="1" dirty="0">
                <a:solidFill>
                  <a:srgbClr val="FFFFFF"/>
                </a:solidFill>
                <a:effectLst>
                  <a:outerShdw blurRad="38100" dist="38100" dir="2700000" algn="tl">
                    <a:srgbClr val="808080"/>
                  </a:outerShdw>
                </a:effectLst>
                <a:latin typeface="KaiTi" pitchFamily="49" charset="-122"/>
                <a:ea typeface="KaiTi" pitchFamily="49" charset="-122"/>
              </a:rPr>
              <a:t>	</a:t>
            </a:r>
            <a:r>
              <a:rPr lang="ja-JP" altLang="en-US" sz="1800" b="1" dirty="0">
                <a:solidFill>
                  <a:srgbClr val="FFFFFF"/>
                </a:solidFill>
                <a:latin typeface="KaiTi" pitchFamily="49" charset="-122"/>
                <a:ea typeface="KaiTi" pitchFamily="49" charset="-122"/>
              </a:rPr>
              <a:t>主要</a:t>
            </a:r>
            <a:r>
              <a:rPr lang="ja-JP" altLang="en-US" sz="1800" b="1">
                <a:solidFill>
                  <a:srgbClr val="FFFFFF"/>
                </a:solidFill>
                <a:latin typeface="KaiTi" pitchFamily="49" charset="-122"/>
                <a:ea typeface="KaiTi" pitchFamily="49" charset="-122"/>
              </a:rPr>
              <a:t>概念</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zh-CN" altLang="en-US" sz="1800" b="1">
                <a:solidFill>
                  <a:schemeClr val="bg1"/>
                </a:solidFill>
                <a:latin typeface="KaiTi" pitchFamily="49" charset="-122"/>
                <a:ea typeface="KaiTi" pitchFamily="49" charset="-122"/>
                <a:cs typeface="Arial" charset="0"/>
              </a:rPr>
              <a:t>我们必须同时在新与旧的真理上教导有关上帝国度的计划。一个新的</a:t>
            </a:r>
            <a:endParaRPr lang="en-US" altLang="zh-TW" sz="1800" b="1" dirty="0">
              <a:solidFill>
                <a:schemeClr val="bg1"/>
              </a:solidFill>
              <a:latin typeface="KaiTi" pitchFamily="49" charset="-122"/>
              <a:ea typeface="KaiTi" pitchFamily="49" charset="-122"/>
              <a:cs typeface="Arial" charset="0"/>
            </a:endParaRPr>
          </a:p>
          <a:p>
            <a:pPr eaLnBrk="1" hangingPunct="1">
              <a:spcBef>
                <a:spcPct val="50000"/>
              </a:spcBef>
              <a:defRPr/>
            </a:pPr>
            <a:r>
              <a:rPr lang="zh-CN" altLang="en-US" sz="1800" b="1">
                <a:solidFill>
                  <a:schemeClr val="bg1"/>
                </a:solidFill>
                <a:latin typeface="KaiTi" pitchFamily="49" charset="-122"/>
                <a:ea typeface="KaiTi" pitchFamily="49" charset="-122"/>
                <a:cs typeface="Arial" charset="0"/>
              </a:rPr>
              <a:t>             关键真理没有在旧约中被教导就是有关犹太人的教会时代及外邦人没</a:t>
            </a:r>
            <a:endParaRPr lang="en-US" altLang="zh-TW" sz="1800" b="1" dirty="0">
              <a:solidFill>
                <a:schemeClr val="bg1"/>
              </a:solidFill>
              <a:latin typeface="KaiTi" pitchFamily="49" charset="-122"/>
              <a:ea typeface="KaiTi" pitchFamily="49" charset="-122"/>
              <a:cs typeface="Arial" charset="0"/>
            </a:endParaRPr>
          </a:p>
          <a:p>
            <a:pPr eaLnBrk="1" hangingPunct="1">
              <a:spcBef>
                <a:spcPct val="50000"/>
              </a:spcBef>
              <a:defRPr/>
            </a:pPr>
            <a:r>
              <a:rPr lang="zh-CN" altLang="en-US" sz="1800" b="1">
                <a:solidFill>
                  <a:schemeClr val="bg1"/>
                </a:solidFill>
                <a:latin typeface="KaiTi" pitchFamily="49" charset="-122"/>
                <a:ea typeface="KaiTi" pitchFamily="49" charset="-122"/>
                <a:cs typeface="Arial" charset="0"/>
              </a:rPr>
              <a:t>             有受到岐视。</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a:t>
            </a:r>
            <a:r>
              <a:rPr lang="ja-JP" altLang="en-US" sz="1800" b="1">
                <a:solidFill>
                  <a:srgbClr val="FFFFFF"/>
                </a:solidFill>
                <a:latin typeface="KaiTi" pitchFamily="49" charset="-122"/>
                <a:ea typeface="KaiTi" pitchFamily="49" charset="-122"/>
              </a:rPr>
              <a:t>以弗所书</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3:3-6, 9 vs.</a:t>
            </a:r>
            <a:r>
              <a:rPr lang="ja-JP" altLang="en-US" sz="1800" b="1">
                <a:solidFill>
                  <a:srgbClr val="FFFFFF"/>
                </a:solidFill>
                <a:latin typeface="KaiTi" pitchFamily="49" charset="-122"/>
                <a:ea typeface="KaiTi" pitchFamily="49" charset="-122"/>
              </a:rPr>
              <a:t>撒迦利亚</a:t>
            </a:r>
            <a:r>
              <a:rPr lang="en-US" altLang="ja-JP" sz="1800" b="1">
                <a:solidFill>
                  <a:srgbClr val="FFFFFF"/>
                </a:solidFill>
                <a:effectLst>
                  <a:outerShdw blurRad="38100" dist="38100" dir="2700000" algn="tl">
                    <a:srgbClr val="808080"/>
                  </a:outerShdw>
                </a:effectLst>
                <a:latin typeface="KaiTi" pitchFamily="49" charset="-122"/>
                <a:ea typeface="KaiTi" pitchFamily="49" charset="-122"/>
              </a:rPr>
              <a:t>8:23</a:t>
            </a:r>
            <a:r>
              <a:rPr lang="en-US" altLang="ja-JP" sz="1800" b="1" dirty="0">
                <a:solidFill>
                  <a:srgbClr val="FFFFFF"/>
                </a:solidFill>
                <a:effectLst>
                  <a:outerShdw blurRad="38100" dist="38100" dir="2700000" algn="tl">
                    <a:srgbClr val="808080"/>
                  </a:outerShdw>
                </a:effectLst>
                <a:latin typeface="KaiTi" pitchFamily="49" charset="-122"/>
                <a:ea typeface="KaiTi" pitchFamily="49" charset="-122"/>
              </a:rPr>
              <a:t>).</a:t>
            </a:r>
            <a:endParaRPr lang="en-US" sz="1800" b="1" dirty="0">
              <a:solidFill>
                <a:srgbClr val="FFFFFF"/>
              </a:solidFill>
              <a:effectLst>
                <a:outerShdw blurRad="38100" dist="38100" dir="2700000" algn="tl">
                  <a:srgbClr val="808080"/>
                </a:outerShdw>
              </a:effectLst>
              <a:latin typeface="KaiTi" pitchFamily="49" charset="-122"/>
              <a:ea typeface="KaiTi" pitchFamily="49" charset="-122"/>
            </a:endParaRPr>
          </a:p>
        </p:txBody>
      </p:sp>
      <p:sp>
        <p:nvSpPr>
          <p:cNvPr id="234501" name="Text Box 5"/>
          <p:cNvSpPr txBox="1">
            <a:spLocks noChangeArrowheads="1"/>
          </p:cNvSpPr>
          <p:nvPr/>
        </p:nvSpPr>
        <p:spPr bwMode="auto">
          <a:xfrm>
            <a:off x="8458200" y="152400"/>
            <a:ext cx="62388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latin typeface="Times New Roman" charset="0"/>
              </a:rPr>
              <a:t>79a</a:t>
            </a:r>
          </a:p>
        </p:txBody>
      </p:sp>
      <p:sp>
        <p:nvSpPr>
          <p:cNvPr id="234503" name="Rectangle 7"/>
          <p:cNvSpPr>
            <a:spLocks noGrp="1" noChangeArrowheads="1"/>
          </p:cNvSpPr>
          <p:nvPr>
            <p:ph type="title" idx="4294967295"/>
          </p:nvPr>
        </p:nvSpPr>
        <p:spPr>
          <a:xfrm>
            <a:off x="6019800" y="2636912"/>
            <a:ext cx="3124200" cy="1076325"/>
          </a:xfrm>
          <a:solidFill>
            <a:schemeClr val="folHlink"/>
          </a:solidFill>
        </p:spPr>
        <p:txBody>
          <a:bodyPr>
            <a:spAutoFit/>
          </a:bodyPr>
          <a:lstStyle/>
          <a:p>
            <a:pPr eaLnBrk="1" hangingPunct="1"/>
            <a:r>
              <a:rPr lang="zh-TW" altLang="en-US" sz="3200" b="1">
                <a:latin typeface="KaiTi" pitchFamily="49" charset="-122"/>
                <a:ea typeface="KaiTi" pitchFamily="49" charset="-122"/>
                <a:cs typeface="华文细黑" charset="0"/>
              </a:rPr>
              <a:t>马</a:t>
            </a:r>
            <a:r>
              <a:rPr lang="ja-JP" altLang="en-US" sz="3200" b="1">
                <a:latin typeface="KaiTi" pitchFamily="49" charset="-122"/>
                <a:ea typeface="KaiTi" pitchFamily="49" charset="-122"/>
                <a:cs typeface="华文细黑" charset="0"/>
              </a:rPr>
              <a:t>太</a:t>
            </a:r>
            <a:r>
              <a:rPr lang="ja-JP" altLang="en-US" sz="3200" b="1" dirty="0">
                <a:latin typeface="KaiTi" pitchFamily="49" charset="-122"/>
                <a:ea typeface="KaiTi" pitchFamily="49" charset="-122"/>
                <a:cs typeface="华文细黑" charset="0"/>
              </a:rPr>
              <a:t>福音</a:t>
            </a:r>
            <a:r>
              <a:rPr lang="en-US" altLang="ja-JP" sz="3200" b="1" dirty="0">
                <a:latin typeface="KaiTi" pitchFamily="49" charset="-122"/>
                <a:ea typeface="KaiTi" pitchFamily="49" charset="-122"/>
                <a:cs typeface="ＭＳ Ｐゴシック" charset="0"/>
              </a:rPr>
              <a:t>13</a:t>
            </a:r>
            <a:r>
              <a:rPr lang="ja-JP" altLang="en-US" sz="3200" b="1" dirty="0">
                <a:latin typeface="KaiTi" pitchFamily="49" charset="-122"/>
                <a:ea typeface="KaiTi" pitchFamily="49" charset="-122"/>
                <a:cs typeface="华文细黑" charset="0"/>
              </a:rPr>
              <a:t>章</a:t>
            </a:r>
            <a:br>
              <a:rPr lang="en-US" altLang="ja-JP" sz="3200" b="1" dirty="0">
                <a:latin typeface="KaiTi" pitchFamily="49" charset="-122"/>
                <a:ea typeface="KaiTi" pitchFamily="49" charset="-122"/>
                <a:cs typeface="华文细黑" charset="0"/>
              </a:rPr>
            </a:br>
            <a:r>
              <a:rPr lang="ja-JP" altLang="en-US" sz="3200" b="1" dirty="0">
                <a:latin typeface="KaiTi" pitchFamily="49" charset="-122"/>
                <a:ea typeface="KaiTi" pitchFamily="49" charset="-122"/>
                <a:cs typeface="华文细黑" charset="0"/>
              </a:rPr>
              <a:t>的比喻</a:t>
            </a:r>
            <a:endParaRPr lang="en-US" b="1" dirty="0">
              <a:latin typeface="KaiTi" pitchFamily="49" charset="-122"/>
              <a:ea typeface="KaiTi" pitchFamily="49" charset="-122"/>
              <a:cs typeface="ＭＳ Ｐゴシック" charset="0"/>
            </a:endParaRPr>
          </a:p>
        </p:txBody>
      </p:sp>
      <p:sp>
        <p:nvSpPr>
          <p:cNvPr id="376840" name="Text Box 8"/>
          <p:cNvSpPr txBox="1">
            <a:spLocks noChangeArrowheads="1"/>
          </p:cNvSpPr>
          <p:nvPr/>
        </p:nvSpPr>
        <p:spPr bwMode="auto">
          <a:xfrm>
            <a:off x="7378700" y="6521450"/>
            <a:ext cx="1765300" cy="336550"/>
          </a:xfrm>
          <a:prstGeom prst="rect">
            <a:avLst/>
          </a:prstGeom>
          <a:noFill/>
          <a:ln w="9525">
            <a:noFill/>
            <a:miter lim="800000"/>
            <a:headEnd/>
            <a:tailEnd/>
          </a:ln>
          <a:effec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i="1" dirty="0">
                <a:solidFill>
                  <a:srgbClr val="FFFFFF"/>
                </a:solidFill>
                <a:effectLst>
                  <a:outerShdw blurRad="38100" dist="38100" dir="2700000" algn="tl">
                    <a:srgbClr val="808080"/>
                  </a:outerShdw>
                </a:effectLst>
              </a:rPr>
              <a:t>Mark Bailey, DTS</a:t>
            </a:r>
          </a:p>
        </p:txBody>
      </p:sp>
    </p:spTree>
    <p:extLst>
      <p:ext uri="{BB962C8B-B14F-4D97-AF65-F5344CB8AC3E}">
        <p14:creationId xmlns:p14="http://schemas.microsoft.com/office/powerpoint/2010/main" val="2276667292"/>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rgbClr val="FF1321"/>
        </a:solidFill>
        <a:effectLst/>
      </p:bgPr>
    </p:bg>
    <p:spTree>
      <p:nvGrpSpPr>
        <p:cNvPr id="1" name=""/>
        <p:cNvGrpSpPr/>
        <p:nvPr/>
      </p:nvGrpSpPr>
      <p:grpSpPr>
        <a:xfrm>
          <a:off x="0" y="0"/>
          <a:ext cx="0" cy="0"/>
          <a:chOff x="0" y="0"/>
          <a:chExt cx="0" cy="0"/>
        </a:xfrm>
      </p:grpSpPr>
      <p:sp>
        <p:nvSpPr>
          <p:cNvPr id="5" name="Rectangle 4"/>
          <p:cNvSpPr/>
          <p:nvPr/>
        </p:nvSpPr>
        <p:spPr bwMode="auto">
          <a:xfrm>
            <a:off x="-36512" y="-27384"/>
            <a:ext cx="9252520" cy="6957392"/>
          </a:xfrm>
          <a:prstGeom prst="rect">
            <a:avLst/>
          </a:prstGeom>
          <a:gradFill flip="none" rotWithShape="1">
            <a:gsLst>
              <a:gs pos="0">
                <a:srgbClr val="000404"/>
              </a:gs>
              <a:gs pos="100000">
                <a:srgbClr val="FF1321"/>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pic>
        <p:nvPicPr>
          <p:cNvPr id="121858" name="Picture 2" descr="bd07700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288" y="1844675"/>
            <a:ext cx="283845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1859" name="Rectangle 3"/>
          <p:cNvSpPr>
            <a:spLocks noChangeArrowheads="1"/>
          </p:cNvSpPr>
          <p:nvPr/>
        </p:nvSpPr>
        <p:spPr bwMode="auto">
          <a:xfrm>
            <a:off x="3132138" y="2205038"/>
            <a:ext cx="6011862" cy="3200400"/>
          </a:xfrm>
          <a:prstGeom prst="rect">
            <a:avLst/>
          </a:prstGeom>
          <a:noFill/>
          <a:ln w="9525">
            <a:noFill/>
            <a:miter lim="800000"/>
            <a:headEnd/>
            <a:tailEnd/>
          </a:ln>
          <a:effectLst/>
        </p:spPr>
        <p:txBody>
          <a:bodyPr/>
          <a:lstStyle/>
          <a:p>
            <a:pPr marL="342900" indent="-342900" eaLnBrk="1" hangingPunct="1">
              <a:lnSpc>
                <a:spcPct val="90000"/>
              </a:lnSpc>
              <a:spcBef>
                <a:spcPct val="20000"/>
              </a:spcBef>
              <a:buFontTx/>
              <a:buChar char="•"/>
              <a:defRPr/>
            </a:pPr>
            <a:r>
              <a:rPr lang="zh-TW" altLang="en-US" sz="3600" b="1">
                <a:effectLst>
                  <a:outerShdw blurRad="38100" dist="38100" dir="2700000" algn="tl">
                    <a:srgbClr val="DDDDDD"/>
                  </a:outerShdw>
                </a:effectLst>
                <a:latin typeface="楷体" charset="0"/>
                <a:ea typeface="楷体" charset="0"/>
                <a:cs typeface="楷体" charset="0"/>
              </a:rPr>
              <a:t>麦</a:t>
            </a:r>
            <a:r>
              <a:rPr lang="zh-CN" altLang="en-US" sz="3600" b="1">
                <a:effectLst>
                  <a:outerShdw blurRad="38100" dist="38100" dir="2700000" algn="tl">
                    <a:srgbClr val="DDDDDD"/>
                  </a:outerShdw>
                </a:effectLst>
                <a:latin typeface="楷体" charset="0"/>
                <a:ea typeface="楷体" charset="0"/>
                <a:cs typeface="楷体" charset="0"/>
              </a:rPr>
              <a:t>子和稗子比喻</a:t>
            </a:r>
            <a:r>
              <a:rPr lang="en-US" altLang="zh-CN" sz="3600" b="1">
                <a:effectLst>
                  <a:outerShdw blurRad="38100" dist="38100" dir="2700000" algn="tl">
                    <a:srgbClr val="DDDDDD"/>
                  </a:outerShdw>
                </a:effectLst>
                <a:latin typeface="楷体" charset="0"/>
                <a:ea typeface="楷体" charset="0"/>
                <a:cs typeface="楷体" charset="0"/>
              </a:rPr>
              <a:t>(</a:t>
            </a:r>
            <a:r>
              <a:rPr lang="en-US" altLang="zh-CN" sz="3600" b="1" dirty="0">
                <a:effectLst>
                  <a:outerShdw blurRad="38100" dist="38100" dir="2700000" algn="tl">
                    <a:srgbClr val="DDDDDD"/>
                  </a:outerShdw>
                </a:effectLst>
                <a:latin typeface="楷体" charset="0"/>
                <a:ea typeface="楷体" charset="0"/>
                <a:cs typeface="楷体" charset="0"/>
              </a:rPr>
              <a:t>13:24)</a:t>
            </a:r>
          </a:p>
          <a:p>
            <a:pPr marL="342900" indent="-342900" eaLnBrk="1" hangingPunct="1">
              <a:lnSpc>
                <a:spcPct val="90000"/>
              </a:lnSpc>
              <a:spcBef>
                <a:spcPct val="20000"/>
              </a:spcBef>
              <a:buFontTx/>
              <a:buChar char="•"/>
              <a:defRPr/>
            </a:pPr>
            <a:r>
              <a:rPr lang="zh-TW" altLang="en-US" sz="3600" b="1">
                <a:effectLst>
                  <a:outerShdw blurRad="38100" dist="38100" dir="2700000" algn="tl">
                    <a:srgbClr val="DDDDDD"/>
                  </a:outerShdw>
                </a:effectLst>
                <a:latin typeface="楷体" charset="0"/>
                <a:ea typeface="楷体" charset="0"/>
                <a:cs typeface="楷体" charset="0"/>
              </a:rPr>
              <a:t>隐</a:t>
            </a:r>
            <a:r>
              <a:rPr lang="en-US" altLang="zh-CN" sz="3600" b="1">
                <a:effectLst>
                  <a:outerShdw blurRad="38100" dist="38100" dir="2700000" algn="tl">
                    <a:srgbClr val="DDDDDD"/>
                  </a:outerShdw>
                </a:effectLst>
                <a:latin typeface="楷体" charset="0"/>
                <a:ea typeface="楷体" charset="0"/>
                <a:cs typeface="楷体" charset="0"/>
              </a:rPr>
              <a:t>藏</a:t>
            </a:r>
            <a:r>
              <a:rPr lang="zh-CN" altLang="en-US" sz="3600" b="1">
                <a:effectLst>
                  <a:outerShdw blurRad="38100" dist="38100" dir="2700000" algn="tl">
                    <a:srgbClr val="DDDDDD"/>
                  </a:outerShdw>
                </a:effectLst>
                <a:latin typeface="楷体" charset="0"/>
                <a:ea typeface="楷体" charset="0"/>
                <a:cs typeface="楷体" charset="0"/>
              </a:rPr>
              <a:t>的珍</a:t>
            </a:r>
            <a:r>
              <a:rPr lang="zh-TW" altLang="en-US" sz="3600" b="1">
                <a:effectLst>
                  <a:outerShdw blurRad="38100" dist="38100" dir="2700000" algn="tl">
                    <a:srgbClr val="DDDDDD"/>
                  </a:outerShdw>
                </a:effectLst>
                <a:latin typeface="楷体" charset="0"/>
                <a:ea typeface="楷体" charset="0"/>
                <a:cs typeface="楷体" charset="0"/>
              </a:rPr>
              <a:t>宝</a:t>
            </a:r>
            <a:r>
              <a:rPr lang="zh-CN" altLang="en-US" sz="3600" b="1">
                <a:effectLst>
                  <a:outerShdw blurRad="38100" dist="38100" dir="2700000" algn="tl">
                    <a:srgbClr val="DDDDDD"/>
                  </a:outerShdw>
                </a:effectLst>
                <a:latin typeface="楷体" charset="0"/>
                <a:ea typeface="楷体" charset="0"/>
                <a:cs typeface="楷体" charset="0"/>
              </a:rPr>
              <a:t>比喻</a:t>
            </a:r>
            <a:r>
              <a:rPr lang="en-US" altLang="zh-CN" sz="3600" b="1">
                <a:effectLst>
                  <a:outerShdw blurRad="38100" dist="38100" dir="2700000" algn="tl">
                    <a:srgbClr val="DDDDDD"/>
                  </a:outerShdw>
                </a:effectLst>
                <a:latin typeface="楷体" charset="0"/>
                <a:ea typeface="楷体" charset="0"/>
                <a:cs typeface="楷体" charset="0"/>
              </a:rPr>
              <a:t>(</a:t>
            </a:r>
            <a:r>
              <a:rPr lang="en-US" altLang="zh-CN" sz="3600" b="1" dirty="0">
                <a:effectLst>
                  <a:outerShdw blurRad="38100" dist="38100" dir="2700000" algn="tl">
                    <a:srgbClr val="DDDDDD"/>
                  </a:outerShdw>
                </a:effectLst>
                <a:latin typeface="楷体" charset="0"/>
                <a:ea typeface="楷体" charset="0"/>
                <a:cs typeface="楷体" charset="0"/>
              </a:rPr>
              <a:t>13:44)</a:t>
            </a:r>
          </a:p>
          <a:p>
            <a:pPr marL="342900" indent="-342900" eaLnBrk="1" hangingPunct="1">
              <a:lnSpc>
                <a:spcPct val="90000"/>
              </a:lnSpc>
              <a:spcBef>
                <a:spcPct val="20000"/>
              </a:spcBef>
              <a:buFontTx/>
              <a:buChar char="•"/>
              <a:defRPr/>
            </a:pPr>
            <a:r>
              <a:rPr lang="en-US" altLang="zh-CN" sz="3600" b="1">
                <a:effectLst>
                  <a:outerShdw blurRad="38100" dist="38100" dir="2700000" algn="tl">
                    <a:srgbClr val="DDDDDD"/>
                  </a:outerShdw>
                </a:effectLst>
                <a:latin typeface="楷体" charset="0"/>
                <a:ea typeface="楷体" charset="0"/>
                <a:cs typeface="楷体" charset="0"/>
              </a:rPr>
              <a:t>珍</a:t>
            </a:r>
            <a:r>
              <a:rPr lang="zh-CN" altLang="en-US" sz="3600" b="1">
                <a:effectLst>
                  <a:outerShdw blurRad="38100" dist="38100" dir="2700000" algn="tl">
                    <a:srgbClr val="DDDDDD"/>
                  </a:outerShdw>
                </a:effectLst>
                <a:latin typeface="楷体" charset="0"/>
                <a:ea typeface="楷体" charset="0"/>
                <a:cs typeface="楷体" charset="0"/>
              </a:rPr>
              <a:t>珠的比喻</a:t>
            </a:r>
            <a:r>
              <a:rPr lang="en-US" altLang="zh-CN" sz="3600" b="1">
                <a:effectLst>
                  <a:outerShdw blurRad="38100" dist="38100" dir="2700000" algn="tl">
                    <a:srgbClr val="DDDDDD"/>
                  </a:outerShdw>
                </a:effectLst>
                <a:latin typeface="楷体" charset="0"/>
                <a:ea typeface="楷体" charset="0"/>
                <a:cs typeface="楷体" charset="0"/>
              </a:rPr>
              <a:t>(</a:t>
            </a:r>
            <a:r>
              <a:rPr lang="en-US" altLang="zh-CN" sz="3600" b="1" dirty="0">
                <a:effectLst>
                  <a:outerShdw blurRad="38100" dist="38100" dir="2700000" algn="tl">
                    <a:srgbClr val="DDDDDD"/>
                  </a:outerShdw>
                </a:effectLst>
                <a:latin typeface="楷体" charset="0"/>
                <a:ea typeface="楷体" charset="0"/>
                <a:cs typeface="楷体" charset="0"/>
              </a:rPr>
              <a:t>13:45)</a:t>
            </a:r>
          </a:p>
          <a:p>
            <a:pPr marL="342900" indent="-342900" eaLnBrk="1" hangingPunct="1">
              <a:lnSpc>
                <a:spcPct val="90000"/>
              </a:lnSpc>
              <a:spcBef>
                <a:spcPct val="20000"/>
              </a:spcBef>
              <a:buFontTx/>
              <a:buChar char="•"/>
              <a:defRPr/>
            </a:pPr>
            <a:r>
              <a:rPr lang="en-US" altLang="zh-CN" sz="3600" b="1">
                <a:effectLst>
                  <a:outerShdw blurRad="38100" dist="38100" dir="2700000" algn="tl">
                    <a:srgbClr val="DDDDDD"/>
                  </a:outerShdw>
                </a:effectLst>
                <a:latin typeface="楷体" charset="0"/>
                <a:ea typeface="楷体" charset="0"/>
                <a:cs typeface="楷体" charset="0"/>
              </a:rPr>
              <a:t>撒</a:t>
            </a:r>
            <a:r>
              <a:rPr lang="zh-TW" altLang="en-US" sz="3600" b="1">
                <a:effectLst>
                  <a:outerShdw blurRad="38100" dist="38100" dir="2700000" algn="tl">
                    <a:srgbClr val="DDDDDD"/>
                  </a:outerShdw>
                </a:effectLst>
                <a:latin typeface="楷体" charset="0"/>
                <a:ea typeface="楷体" charset="0"/>
                <a:cs typeface="楷体" charset="0"/>
              </a:rPr>
              <a:t>网</a:t>
            </a:r>
            <a:r>
              <a:rPr lang="zh-CN" altLang="en-US" sz="3600" b="1">
                <a:effectLst>
                  <a:outerShdw blurRad="38100" dist="38100" dir="2700000" algn="tl">
                    <a:srgbClr val="DDDDDD"/>
                  </a:outerShdw>
                </a:effectLst>
                <a:latin typeface="楷体" charset="0"/>
                <a:ea typeface="楷体" charset="0"/>
                <a:cs typeface="楷体" charset="0"/>
              </a:rPr>
              <a:t>的比喻</a:t>
            </a:r>
            <a:r>
              <a:rPr lang="en-US" altLang="zh-CN" sz="3600" b="1">
                <a:effectLst>
                  <a:outerShdw blurRad="38100" dist="38100" dir="2700000" algn="tl">
                    <a:srgbClr val="DDDDDD"/>
                  </a:outerShdw>
                </a:effectLst>
                <a:latin typeface="楷体" charset="0"/>
                <a:ea typeface="楷体" charset="0"/>
                <a:cs typeface="楷体" charset="0"/>
              </a:rPr>
              <a:t>(</a:t>
            </a:r>
            <a:r>
              <a:rPr lang="en-US" altLang="zh-CN" sz="3600" b="1" dirty="0">
                <a:effectLst>
                  <a:outerShdw blurRad="38100" dist="38100" dir="2700000" algn="tl">
                    <a:srgbClr val="DDDDDD"/>
                  </a:outerShdw>
                </a:effectLst>
                <a:latin typeface="楷体" charset="0"/>
                <a:ea typeface="楷体" charset="0"/>
                <a:cs typeface="楷体" charset="0"/>
              </a:rPr>
              <a:t>13:47)</a:t>
            </a:r>
          </a:p>
          <a:p>
            <a:pPr marL="342900" indent="-342900" eaLnBrk="1" hangingPunct="1">
              <a:lnSpc>
                <a:spcPct val="90000"/>
              </a:lnSpc>
              <a:spcBef>
                <a:spcPct val="20000"/>
              </a:spcBef>
              <a:buFontTx/>
              <a:buChar char="•"/>
              <a:defRPr/>
            </a:pPr>
            <a:r>
              <a:rPr lang="en-US" altLang="zh-CN" sz="3600" b="1">
                <a:effectLst>
                  <a:outerShdw blurRad="38100" dist="38100" dir="2700000" algn="tl">
                    <a:srgbClr val="DDDDDD"/>
                  </a:outerShdw>
                </a:effectLst>
                <a:latin typeface="楷体" charset="0"/>
                <a:ea typeface="楷体" charset="0"/>
                <a:cs typeface="楷体" charset="0"/>
              </a:rPr>
              <a:t>不</a:t>
            </a:r>
            <a:r>
              <a:rPr lang="zh-TW" altLang="en-US" sz="3600" b="1">
                <a:effectLst>
                  <a:outerShdw blurRad="38100" dist="38100" dir="2700000" algn="tl">
                    <a:srgbClr val="DDDDDD"/>
                  </a:outerShdw>
                </a:effectLst>
                <a:latin typeface="楷体" charset="0"/>
                <a:ea typeface="楷体" charset="0"/>
                <a:cs typeface="楷体" charset="0"/>
              </a:rPr>
              <a:t>宽</a:t>
            </a:r>
            <a:r>
              <a:rPr lang="zh-CN" altLang="en-US" sz="3600" b="1">
                <a:effectLst>
                  <a:outerShdw blurRad="38100" dist="38100" dir="2700000" algn="tl">
                    <a:srgbClr val="DDDDDD"/>
                  </a:outerShdw>
                </a:effectLst>
                <a:latin typeface="楷体" charset="0"/>
                <a:ea typeface="楷体" charset="0"/>
                <a:cs typeface="楷体" charset="0"/>
              </a:rPr>
              <a:t>恕人的</a:t>
            </a:r>
            <a:r>
              <a:rPr lang="zh-TW" altLang="en-US" sz="3600" b="1">
                <a:effectLst>
                  <a:outerShdw blurRad="38100" dist="38100" dir="2700000" algn="tl">
                    <a:srgbClr val="DDDDDD"/>
                  </a:outerShdw>
                </a:effectLst>
                <a:latin typeface="楷体" charset="0"/>
                <a:ea typeface="楷体" charset="0"/>
                <a:cs typeface="楷体" charset="0"/>
              </a:rPr>
              <a:t>恶仆</a:t>
            </a:r>
            <a:r>
              <a:rPr lang="zh-CN" altLang="en-US" sz="3600" b="1">
                <a:effectLst>
                  <a:outerShdw blurRad="38100" dist="38100" dir="2700000" algn="tl">
                    <a:srgbClr val="DDDDDD"/>
                  </a:outerShdw>
                </a:effectLst>
                <a:latin typeface="楷体" charset="0"/>
                <a:ea typeface="楷体" charset="0"/>
                <a:cs typeface="楷体" charset="0"/>
              </a:rPr>
              <a:t> </a:t>
            </a:r>
            <a:r>
              <a:rPr lang="en-US" altLang="zh-CN" sz="3600" b="1" dirty="0">
                <a:effectLst>
                  <a:outerShdw blurRad="38100" dist="38100" dir="2700000" algn="tl">
                    <a:srgbClr val="DDDDDD"/>
                  </a:outerShdw>
                </a:effectLst>
                <a:latin typeface="楷体" charset="0"/>
                <a:ea typeface="楷体" charset="0"/>
                <a:cs typeface="楷体" charset="0"/>
              </a:rPr>
              <a:t>(18</a:t>
            </a:r>
            <a:r>
              <a:rPr lang="zh-TW" altLang="en-US" sz="3600" b="1" dirty="0">
                <a:effectLst>
                  <a:outerShdw blurRad="38100" dist="38100" dir="2700000" algn="tl">
                    <a:srgbClr val="DDDDDD"/>
                  </a:outerShdw>
                </a:effectLst>
                <a:latin typeface="楷体" charset="0"/>
                <a:ea typeface="楷体" charset="0"/>
                <a:cs typeface="楷体" charset="0"/>
              </a:rPr>
              <a:t>章</a:t>
            </a:r>
            <a:r>
              <a:rPr lang="en-US" altLang="zh-CN" sz="3600" b="1" dirty="0">
                <a:effectLst>
                  <a:outerShdw blurRad="38100" dist="38100" dir="2700000" algn="tl">
                    <a:srgbClr val="DDDDDD"/>
                  </a:outerShdw>
                </a:effectLst>
                <a:latin typeface="楷体" charset="0"/>
                <a:ea typeface="楷体" charset="0"/>
                <a:cs typeface="楷体" charset="0"/>
              </a:rPr>
              <a:t>)</a:t>
            </a:r>
          </a:p>
          <a:p>
            <a:pPr marL="342900" indent="-342900" eaLnBrk="1" hangingPunct="1">
              <a:lnSpc>
                <a:spcPct val="90000"/>
              </a:lnSpc>
              <a:spcBef>
                <a:spcPct val="20000"/>
              </a:spcBef>
              <a:buFontTx/>
              <a:buChar char="•"/>
              <a:defRPr/>
            </a:pPr>
            <a:r>
              <a:rPr lang="en-US" altLang="zh-CN" sz="3600" b="1">
                <a:effectLst>
                  <a:outerShdw blurRad="38100" dist="38100" dir="2700000" algn="tl">
                    <a:srgbClr val="DDDDDD"/>
                  </a:outerShdw>
                </a:effectLst>
                <a:latin typeface="楷体" charset="0"/>
                <a:ea typeface="楷体" charset="0"/>
                <a:cs typeface="楷体" charset="0"/>
              </a:rPr>
              <a:t>葡</a:t>
            </a:r>
            <a:r>
              <a:rPr lang="zh-CN" altLang="en-US" sz="3600" b="1">
                <a:effectLst>
                  <a:outerShdw blurRad="38100" dist="38100" dir="2700000" algn="tl">
                    <a:srgbClr val="DDDDDD"/>
                  </a:outerShdw>
                </a:effectLst>
                <a:latin typeface="楷体" charset="0"/>
                <a:ea typeface="楷体" charset="0"/>
                <a:cs typeface="楷体" charset="0"/>
              </a:rPr>
              <a:t>萄</a:t>
            </a:r>
            <a:r>
              <a:rPr lang="zh-TW" altLang="en-US" sz="3600" b="1">
                <a:effectLst>
                  <a:outerShdw blurRad="38100" dist="38100" dir="2700000" algn="tl">
                    <a:srgbClr val="DDDDDD"/>
                  </a:outerShdw>
                </a:effectLst>
                <a:latin typeface="楷体" charset="0"/>
                <a:ea typeface="楷体" charset="0"/>
                <a:cs typeface="楷体" charset="0"/>
              </a:rPr>
              <a:t>园</a:t>
            </a:r>
            <a:r>
              <a:rPr lang="zh-CN" altLang="en-US" sz="3600" b="1">
                <a:effectLst>
                  <a:outerShdw blurRad="38100" dist="38100" dir="2700000" algn="tl">
                    <a:srgbClr val="DDDDDD"/>
                  </a:outerShdw>
                </a:effectLst>
                <a:latin typeface="楷体" charset="0"/>
                <a:ea typeface="楷体" charset="0"/>
                <a:cs typeface="楷体" charset="0"/>
              </a:rPr>
              <a:t>工人的比喻</a:t>
            </a:r>
            <a:r>
              <a:rPr lang="en-US" altLang="zh-CN" sz="3600" b="1">
                <a:effectLst>
                  <a:outerShdw blurRad="38100" dist="38100" dir="2700000" algn="tl">
                    <a:srgbClr val="DDDDDD"/>
                  </a:outerShdw>
                </a:effectLst>
                <a:latin typeface="楷体" charset="0"/>
                <a:ea typeface="楷体" charset="0"/>
                <a:cs typeface="楷体" charset="0"/>
              </a:rPr>
              <a:t>(</a:t>
            </a:r>
            <a:r>
              <a:rPr lang="en-US" altLang="zh-CN" sz="3600" b="1" dirty="0">
                <a:effectLst>
                  <a:outerShdw blurRad="38100" dist="38100" dir="2700000" algn="tl">
                    <a:srgbClr val="DDDDDD"/>
                  </a:outerShdw>
                </a:effectLst>
                <a:latin typeface="楷体" charset="0"/>
                <a:ea typeface="楷体" charset="0"/>
                <a:cs typeface="楷体" charset="0"/>
              </a:rPr>
              <a:t>20</a:t>
            </a:r>
            <a:r>
              <a:rPr lang="zh-TW" altLang="en-US" sz="3600" b="1" dirty="0">
                <a:effectLst>
                  <a:outerShdw blurRad="38100" dist="38100" dir="2700000" algn="tl">
                    <a:srgbClr val="DDDDDD"/>
                  </a:outerShdw>
                </a:effectLst>
                <a:latin typeface="楷体" charset="0"/>
                <a:ea typeface="楷体" charset="0"/>
                <a:cs typeface="楷体" charset="0"/>
              </a:rPr>
              <a:t>章</a:t>
            </a:r>
            <a:r>
              <a:rPr lang="en-US" altLang="zh-CN" sz="3600" dirty="0">
                <a:effectLst>
                  <a:outerShdw blurRad="38100" dist="38100" dir="2700000" algn="tl">
                    <a:srgbClr val="DDDDDD"/>
                  </a:outerShdw>
                </a:effectLst>
                <a:latin typeface="楷体" charset="0"/>
                <a:ea typeface="楷体" charset="0"/>
                <a:cs typeface="楷体" charset="0"/>
              </a:rPr>
              <a:t>)</a:t>
            </a:r>
          </a:p>
        </p:txBody>
      </p:sp>
      <p:sp>
        <p:nvSpPr>
          <p:cNvPr id="121860" name="Rectangle 4"/>
          <p:cNvSpPr>
            <a:spLocks noGrp="1" noChangeArrowheads="1"/>
          </p:cNvSpPr>
          <p:nvPr>
            <p:ph type="title" idx="4294967295"/>
          </p:nvPr>
        </p:nvSpPr>
        <p:spPr>
          <a:xfrm>
            <a:off x="0" y="274638"/>
            <a:ext cx="8458200" cy="1173162"/>
          </a:xfrm>
          <a:prstGeom prst="rect">
            <a:avLst/>
          </a:prstGeom>
          <a:effectLst>
            <a:outerShdw blurRad="63500" dist="35921" dir="2700000" algn="ctr" rotWithShape="0">
              <a:schemeClr val="tx2">
                <a:alpha val="74998"/>
              </a:schemeClr>
            </a:outerShdw>
          </a:effectLst>
        </p:spPr>
        <p:txBody>
          <a:bodyPr/>
          <a:lstStyle/>
          <a:p>
            <a:pPr eaLnBrk="1" hangingPunct="1">
              <a:defRPr/>
            </a:pPr>
            <a:r>
              <a:rPr lang="zh-CN" altLang="en-US">
                <a:solidFill>
                  <a:schemeClr val="tx1"/>
                </a:solidFill>
                <a:effectLst>
                  <a:outerShdw blurRad="38100" dist="38100" dir="2700000" algn="tl">
                    <a:srgbClr val="DDDDDD"/>
                  </a:outerShdw>
                </a:effectLst>
                <a:latin typeface="楷体" charset="0"/>
                <a:ea typeface="楷体" charset="0"/>
                <a:cs typeface="楷体" charset="0"/>
              </a:rPr>
              <a:t>比喻</a:t>
            </a:r>
            <a:r>
              <a:rPr lang="en-US" altLang="zh-CN">
                <a:solidFill>
                  <a:schemeClr val="tx1"/>
                </a:solidFill>
                <a:effectLst>
                  <a:outerShdw blurRad="38100" dist="38100" dir="2700000" algn="tl">
                    <a:srgbClr val="DDDDDD"/>
                  </a:outerShdw>
                </a:effectLst>
                <a:latin typeface="楷体" charset="0"/>
                <a:ea typeface="楷体" charset="0"/>
                <a:cs typeface="楷体" charset="0"/>
              </a:rPr>
              <a:t>只</a:t>
            </a:r>
            <a:r>
              <a:rPr lang="zh-TW" altLang="en-US">
                <a:solidFill>
                  <a:schemeClr val="tx1"/>
                </a:solidFill>
                <a:effectLst>
                  <a:outerShdw blurRad="38100" dist="38100" dir="2700000" algn="tl">
                    <a:srgbClr val="DDDDDD"/>
                  </a:outerShdw>
                </a:effectLst>
                <a:latin typeface="楷体" charset="0"/>
                <a:ea typeface="楷体" charset="0"/>
                <a:cs typeface="楷体" charset="0"/>
              </a:rPr>
              <a:t>记载</a:t>
            </a:r>
            <a:r>
              <a:rPr lang="zh-CN" altLang="en-US">
                <a:solidFill>
                  <a:schemeClr val="tx1"/>
                </a:solidFill>
                <a:effectLst>
                  <a:outerShdw blurRad="38100" dist="38100" dir="2700000" algn="tl">
                    <a:srgbClr val="DDDDDD"/>
                  </a:outerShdw>
                </a:effectLst>
                <a:latin typeface="楷体" charset="0"/>
                <a:ea typeface="楷体" charset="0"/>
                <a:cs typeface="楷体" charset="0"/>
              </a:rPr>
              <a:t>在</a:t>
            </a:r>
            <a:r>
              <a:rPr lang="zh-TW" altLang="en-US">
                <a:solidFill>
                  <a:schemeClr val="tx1"/>
                </a:solidFill>
                <a:effectLst>
                  <a:outerShdw blurRad="38100" dist="38100" dir="2700000" algn="tl">
                    <a:srgbClr val="DDDDDD"/>
                  </a:outerShdw>
                </a:effectLst>
                <a:latin typeface="楷体" charset="0"/>
                <a:ea typeface="楷体" charset="0"/>
                <a:cs typeface="楷体" charset="0"/>
              </a:rPr>
              <a:t>马</a:t>
            </a:r>
            <a:r>
              <a:rPr lang="zh-CN" altLang="en-US">
                <a:solidFill>
                  <a:schemeClr val="tx1"/>
                </a:solidFill>
                <a:effectLst>
                  <a:outerShdw blurRad="38100" dist="38100" dir="2700000" algn="tl">
                    <a:srgbClr val="DDDDDD"/>
                  </a:outerShdw>
                </a:effectLst>
                <a:latin typeface="楷体" charset="0"/>
                <a:ea typeface="楷体" charset="0"/>
                <a:cs typeface="楷体" charset="0"/>
              </a:rPr>
              <a:t>太福音</a:t>
            </a:r>
            <a:r>
              <a:rPr lang="zh-TW" altLang="en-US">
                <a:solidFill>
                  <a:schemeClr val="tx1"/>
                </a:solidFill>
                <a:effectLst>
                  <a:outerShdw blurRad="38100" dist="38100" dir="2700000" algn="tl">
                    <a:srgbClr val="DDDDDD"/>
                  </a:outerShdw>
                </a:effectLst>
                <a:latin typeface="楷体" charset="0"/>
                <a:ea typeface="楷体" charset="0"/>
                <a:cs typeface="楷体" charset="0"/>
              </a:rPr>
              <a:t>书</a:t>
            </a:r>
            <a:endParaRPr lang="zh-CN" altLang="en-US" dirty="0">
              <a:solidFill>
                <a:schemeClr val="tx1"/>
              </a:solidFill>
              <a:effectLst>
                <a:outerShdw blurRad="38100" dist="38100" dir="2700000" algn="tl">
                  <a:srgbClr val="DDDDDD"/>
                </a:outerShdw>
              </a:effectLst>
              <a:latin typeface="楷体" charset="0"/>
              <a:ea typeface="楷体" charset="0"/>
              <a:cs typeface="楷体"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21858"/>
                                        </p:tgtEl>
                                        <p:attrNameLst>
                                          <p:attrName>style.visibility</p:attrName>
                                        </p:attrNameLst>
                                      </p:cBhvr>
                                      <p:to>
                                        <p:strVal val="visible"/>
                                      </p:to>
                                    </p:set>
                                    <p:anim calcmode="lin" valueType="num">
                                      <p:cBhvr additive="base">
                                        <p:cTn id="7" dur="500" fill="hold"/>
                                        <p:tgtEl>
                                          <p:spTgt spid="121858"/>
                                        </p:tgtEl>
                                        <p:attrNameLst>
                                          <p:attrName>ppt_x</p:attrName>
                                        </p:attrNameLst>
                                      </p:cBhvr>
                                      <p:tavLst>
                                        <p:tav tm="0">
                                          <p:val>
                                            <p:strVal val="0-#ppt_w/2"/>
                                          </p:val>
                                        </p:tav>
                                        <p:tav tm="100000">
                                          <p:val>
                                            <p:strVal val="#ppt_x"/>
                                          </p:val>
                                        </p:tav>
                                      </p:tavLst>
                                    </p:anim>
                                    <p:anim calcmode="lin" valueType="num">
                                      <p:cBhvr additive="base">
                                        <p:cTn id="8" dur="500" fill="hold"/>
                                        <p:tgtEl>
                                          <p:spTgt spid="12185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1859">
                                            <p:txEl>
                                              <p:pRg st="0" end="0"/>
                                            </p:txEl>
                                          </p:spTgt>
                                        </p:tgtEl>
                                        <p:attrNameLst>
                                          <p:attrName>style.visibility</p:attrName>
                                        </p:attrNameLst>
                                      </p:cBhvr>
                                      <p:to>
                                        <p:strVal val="visible"/>
                                      </p:to>
                                    </p:set>
                                    <p:anim calcmode="lin" valueType="num">
                                      <p:cBhvr additive="base">
                                        <p:cTn id="13" dur="500" fill="hold"/>
                                        <p:tgtEl>
                                          <p:spTgt spid="12185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18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21859">
                                            <p:txEl>
                                              <p:pRg st="1" end="1"/>
                                            </p:txEl>
                                          </p:spTgt>
                                        </p:tgtEl>
                                        <p:attrNameLst>
                                          <p:attrName>style.visibility</p:attrName>
                                        </p:attrNameLst>
                                      </p:cBhvr>
                                      <p:to>
                                        <p:strVal val="visible"/>
                                      </p:to>
                                    </p:set>
                                    <p:anim calcmode="lin" valueType="num">
                                      <p:cBhvr additive="base">
                                        <p:cTn id="19" dur="500" fill="hold"/>
                                        <p:tgtEl>
                                          <p:spTgt spid="12185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185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1859">
                                            <p:txEl>
                                              <p:pRg st="2" end="2"/>
                                            </p:txEl>
                                          </p:spTgt>
                                        </p:tgtEl>
                                        <p:attrNameLst>
                                          <p:attrName>style.visibility</p:attrName>
                                        </p:attrNameLst>
                                      </p:cBhvr>
                                      <p:to>
                                        <p:strVal val="visible"/>
                                      </p:to>
                                    </p:set>
                                    <p:anim calcmode="lin" valueType="num">
                                      <p:cBhvr additive="base">
                                        <p:cTn id="25" dur="500" fill="hold"/>
                                        <p:tgtEl>
                                          <p:spTgt spid="12185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18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1859">
                                            <p:txEl>
                                              <p:pRg st="3" end="3"/>
                                            </p:txEl>
                                          </p:spTgt>
                                        </p:tgtEl>
                                        <p:attrNameLst>
                                          <p:attrName>style.visibility</p:attrName>
                                        </p:attrNameLst>
                                      </p:cBhvr>
                                      <p:to>
                                        <p:strVal val="visible"/>
                                      </p:to>
                                    </p:set>
                                    <p:anim calcmode="lin" valueType="num">
                                      <p:cBhvr additive="base">
                                        <p:cTn id="31" dur="500" fill="hold"/>
                                        <p:tgtEl>
                                          <p:spTgt spid="121859">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185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21859">
                                            <p:txEl>
                                              <p:pRg st="4" end="4"/>
                                            </p:txEl>
                                          </p:spTgt>
                                        </p:tgtEl>
                                        <p:attrNameLst>
                                          <p:attrName>style.visibility</p:attrName>
                                        </p:attrNameLst>
                                      </p:cBhvr>
                                      <p:to>
                                        <p:strVal val="visible"/>
                                      </p:to>
                                    </p:set>
                                    <p:anim calcmode="lin" valueType="num">
                                      <p:cBhvr additive="base">
                                        <p:cTn id="37" dur="500" fill="hold"/>
                                        <p:tgtEl>
                                          <p:spTgt spid="121859">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185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21859">
                                            <p:txEl>
                                              <p:pRg st="5" end="5"/>
                                            </p:txEl>
                                          </p:spTgt>
                                        </p:tgtEl>
                                        <p:attrNameLst>
                                          <p:attrName>style.visibility</p:attrName>
                                        </p:attrNameLst>
                                      </p:cBhvr>
                                      <p:to>
                                        <p:strVal val="visible"/>
                                      </p:to>
                                    </p:set>
                                    <p:anim calcmode="lin" valueType="num">
                                      <p:cBhvr additive="base">
                                        <p:cTn id="43" dur="500" fill="hold"/>
                                        <p:tgtEl>
                                          <p:spTgt spid="121859">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185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build="p" autoUpdateAnimBg="0"/>
    </p:bldLst>
  </p:timing>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accent6">
            <a:lumMod val="75000"/>
          </a:schemeClr>
        </a:solidFill>
        <a:effectLst/>
      </p:bgPr>
    </p:bg>
    <p:spTree>
      <p:nvGrpSpPr>
        <p:cNvPr id="1" name=""/>
        <p:cNvGrpSpPr/>
        <p:nvPr/>
      </p:nvGrpSpPr>
      <p:grpSpPr>
        <a:xfrm>
          <a:off x="0" y="0"/>
          <a:ext cx="0" cy="0"/>
          <a:chOff x="0" y="0"/>
          <a:chExt cx="0" cy="0"/>
        </a:xfrm>
      </p:grpSpPr>
      <p:sp>
        <p:nvSpPr>
          <p:cNvPr id="5" name="Rectangle 4"/>
          <p:cNvSpPr/>
          <p:nvPr/>
        </p:nvSpPr>
        <p:spPr bwMode="auto">
          <a:xfrm>
            <a:off x="-36512" y="-27384"/>
            <a:ext cx="9252520" cy="6957392"/>
          </a:xfrm>
          <a:prstGeom prst="rect">
            <a:avLst/>
          </a:prstGeom>
          <a:gradFill flip="none" rotWithShape="1">
            <a:gsLst>
              <a:gs pos="0">
                <a:srgbClr val="000404"/>
              </a:gs>
              <a:gs pos="100000">
                <a:srgbClr val="FF1321"/>
              </a:gs>
            </a:gsLst>
            <a:path path="circle">
              <a:fillToRect l="100000" t="100000"/>
            </a:path>
            <a:tileRect r="-100000" b="-100000"/>
          </a:gra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sp>
        <p:nvSpPr>
          <p:cNvPr id="123906" name="Rectangle 2"/>
          <p:cNvSpPr>
            <a:spLocks noChangeArrowheads="1"/>
          </p:cNvSpPr>
          <p:nvPr/>
        </p:nvSpPr>
        <p:spPr bwMode="auto">
          <a:xfrm>
            <a:off x="2987675" y="1844675"/>
            <a:ext cx="6156325" cy="3886200"/>
          </a:xfrm>
          <a:prstGeom prst="rect">
            <a:avLst/>
          </a:prstGeom>
          <a:noFill/>
          <a:ln w="9525">
            <a:noFill/>
            <a:miter lim="800000"/>
            <a:headEnd/>
            <a:tailEnd/>
          </a:ln>
          <a:effectLst/>
        </p:spPr>
        <p:txBody>
          <a:bodyPr/>
          <a:lstStyle/>
          <a:p>
            <a:pPr marL="342900" indent="-342900" eaLnBrk="1" hangingPunct="1">
              <a:lnSpc>
                <a:spcPct val="90000"/>
              </a:lnSpc>
              <a:spcBef>
                <a:spcPct val="20000"/>
              </a:spcBef>
              <a:buFontTx/>
              <a:buChar char="•"/>
              <a:defRPr/>
            </a:pPr>
            <a:r>
              <a:rPr lang="zh-TW" altLang="en-US" sz="3200" b="1">
                <a:solidFill>
                  <a:schemeClr val="bg1"/>
                </a:solidFill>
                <a:effectLst>
                  <a:outerShdw blurRad="38100" dist="38100" dir="2700000" algn="tl">
                    <a:srgbClr val="DDDDDD"/>
                  </a:outerShdw>
                </a:effectLst>
                <a:latin typeface="楷体" charset="0"/>
                <a:ea typeface="楷体" charset="0"/>
                <a:cs typeface="楷体" charset="0"/>
              </a:rPr>
              <a:t>两个儿</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子的比喻</a:t>
            </a:r>
            <a:r>
              <a:rPr lang="en-US" altLang="zh-CN" sz="3200" b="1">
                <a:solidFill>
                  <a:schemeClr val="bg1"/>
                </a:solidFill>
                <a:effectLst>
                  <a:outerShdw blurRad="38100" dist="38100" dir="2700000" algn="tl">
                    <a:srgbClr val="DDDDDD"/>
                  </a:outerShdw>
                </a:effectLst>
                <a:latin typeface="楷体" charset="0"/>
                <a:ea typeface="楷体" charset="0"/>
                <a:cs typeface="楷体" charset="0"/>
              </a:rPr>
              <a:t>(</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21:28-32)</a:t>
            </a:r>
          </a:p>
          <a:p>
            <a:pPr marL="342900" indent="-342900" eaLnBrk="1" hangingPunct="1">
              <a:lnSpc>
                <a:spcPct val="90000"/>
              </a:lnSpc>
              <a:spcBef>
                <a:spcPct val="20000"/>
              </a:spcBef>
              <a:buFontTx/>
              <a:buChar char="•"/>
              <a:defRPr/>
            </a:pPr>
            <a:r>
              <a:rPr lang="zh-TW" altLang="en-US" sz="3200" b="1">
                <a:solidFill>
                  <a:schemeClr val="bg1"/>
                </a:solidFill>
                <a:effectLst>
                  <a:outerShdw blurRad="38100" dist="38100" dir="2700000" algn="tl">
                    <a:srgbClr val="DDDDDD"/>
                  </a:outerShdw>
                </a:effectLst>
                <a:latin typeface="楷体" charset="0"/>
                <a:ea typeface="楷体" charset="0"/>
                <a:cs typeface="楷体" charset="0"/>
              </a:rPr>
              <a:t>国王儿</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子的婚宴</a:t>
            </a:r>
            <a:r>
              <a:rPr lang="en-US" altLang="zh-CN" sz="3200" b="1">
                <a:solidFill>
                  <a:schemeClr val="bg1"/>
                </a:solidFill>
                <a:effectLst>
                  <a:outerShdw blurRad="38100" dist="38100" dir="2700000" algn="tl">
                    <a:srgbClr val="DDDDDD"/>
                  </a:outerShdw>
                </a:effectLst>
                <a:latin typeface="楷体" charset="0"/>
                <a:ea typeface="楷体" charset="0"/>
                <a:cs typeface="楷体" charset="0"/>
              </a:rPr>
              <a:t>(</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22:1-14)</a:t>
            </a:r>
          </a:p>
          <a:p>
            <a:pPr marL="342900" indent="-342900" eaLnBrk="1" hangingPunct="1">
              <a:lnSpc>
                <a:spcPct val="90000"/>
              </a:lnSpc>
              <a:spcBef>
                <a:spcPct val="20000"/>
              </a:spcBef>
              <a:buFontTx/>
              <a:buChar char="•"/>
              <a:defRPr/>
            </a:pPr>
            <a:r>
              <a:rPr lang="en-US" altLang="zh-CN" sz="3200" b="1">
                <a:solidFill>
                  <a:schemeClr val="bg1"/>
                </a:solidFill>
                <a:effectLst>
                  <a:outerShdw blurRad="38100" dist="38100" dir="2700000" algn="tl">
                    <a:srgbClr val="DDDDDD"/>
                  </a:outerShdw>
                </a:effectLst>
                <a:latin typeface="楷体" charset="0"/>
                <a:ea typeface="楷体" charset="0"/>
                <a:cs typeface="楷体" charset="0"/>
              </a:rPr>
              <a:t>十</a:t>
            </a:r>
            <a:r>
              <a:rPr lang="zh-TW" altLang="en-US" sz="3200" b="1">
                <a:solidFill>
                  <a:schemeClr val="bg1"/>
                </a:solidFill>
                <a:effectLst>
                  <a:outerShdw blurRad="38100" dist="38100" dir="2700000" algn="tl">
                    <a:srgbClr val="DDDDDD"/>
                  </a:outerShdw>
                </a:effectLst>
                <a:latin typeface="楷体" charset="0"/>
                <a:ea typeface="楷体" charset="0"/>
                <a:cs typeface="楷体" charset="0"/>
              </a:rPr>
              <a:t>个</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童女</a:t>
            </a:r>
            <a:r>
              <a:rPr lang="en-US" altLang="zh-CN" sz="3200" b="1">
                <a:solidFill>
                  <a:schemeClr val="bg1"/>
                </a:solidFill>
                <a:effectLst>
                  <a:outerShdw blurRad="38100" dist="38100" dir="2700000" algn="tl">
                    <a:srgbClr val="DDDDDD"/>
                  </a:outerShdw>
                </a:effectLst>
                <a:latin typeface="楷体" charset="0"/>
                <a:ea typeface="楷体" charset="0"/>
                <a:cs typeface="楷体" charset="0"/>
              </a:rPr>
              <a:t>(</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25:1-13)</a:t>
            </a:r>
          </a:p>
          <a:p>
            <a:pPr marL="342900" indent="-342900" eaLnBrk="1" hangingPunct="1">
              <a:lnSpc>
                <a:spcPct val="90000"/>
              </a:lnSpc>
              <a:spcBef>
                <a:spcPct val="20000"/>
              </a:spcBef>
              <a:buFontTx/>
              <a:buChar char="•"/>
              <a:defRPr/>
            </a:pPr>
            <a:r>
              <a:rPr lang="zh-CN" altLang="en-US" sz="3200" b="1">
                <a:solidFill>
                  <a:schemeClr val="bg1"/>
                </a:solidFill>
                <a:effectLst>
                  <a:outerShdw blurRad="38100" dist="38100" dir="2700000" algn="tl">
                    <a:srgbClr val="DDDDDD"/>
                  </a:outerShdw>
                </a:effectLst>
                <a:latin typeface="楷体" charset="0"/>
                <a:ea typeface="楷体" charset="0"/>
                <a:cs typeface="楷体" charset="0"/>
              </a:rPr>
              <a:t>托付给</a:t>
            </a:r>
            <a:r>
              <a:rPr lang="zh-TW" altLang="en-US" sz="3200" b="1">
                <a:solidFill>
                  <a:schemeClr val="bg1"/>
                </a:solidFill>
                <a:effectLst>
                  <a:outerShdw blurRad="38100" dist="38100" dir="2700000" algn="tl">
                    <a:srgbClr val="DDDDDD"/>
                  </a:outerShdw>
                </a:effectLst>
                <a:latin typeface="楷体" charset="0"/>
                <a:ea typeface="楷体" charset="0"/>
                <a:cs typeface="楷体" charset="0"/>
              </a:rPr>
              <a:t>仆</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人的才</a:t>
            </a:r>
            <a:r>
              <a:rPr lang="zh-TW" altLang="en-US" sz="3200" b="1">
                <a:solidFill>
                  <a:schemeClr val="bg1"/>
                </a:solidFill>
                <a:effectLst>
                  <a:outerShdw blurRad="38100" dist="38100" dir="2700000" algn="tl">
                    <a:srgbClr val="DDDDDD"/>
                  </a:outerShdw>
                </a:effectLst>
                <a:latin typeface="楷体" charset="0"/>
                <a:ea typeface="楷体" charset="0"/>
                <a:cs typeface="楷体" charset="0"/>
              </a:rPr>
              <a:t>干</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 </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(25:14-30)</a:t>
            </a:r>
          </a:p>
          <a:p>
            <a:pPr marL="342900" indent="-342900" eaLnBrk="1" hangingPunct="1">
              <a:lnSpc>
                <a:spcPct val="90000"/>
              </a:lnSpc>
              <a:spcBef>
                <a:spcPct val="20000"/>
              </a:spcBef>
              <a:buFontTx/>
              <a:buChar char="•"/>
              <a:defRPr/>
            </a:pPr>
            <a:r>
              <a:rPr lang="zh-CN" altLang="en-US" sz="3200" b="1" dirty="0">
                <a:solidFill>
                  <a:schemeClr val="bg1"/>
                </a:solidFill>
                <a:effectLst>
                  <a:outerShdw blurRad="38100" dist="38100" dir="2700000" algn="tl">
                    <a:srgbClr val="DDDDDD"/>
                  </a:outerShdw>
                </a:effectLst>
                <a:latin typeface="楷体" charset="0"/>
                <a:ea typeface="楷体" charset="0"/>
                <a:cs typeface="楷体" charset="0"/>
              </a:rPr>
              <a:t>绵</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羊和</a:t>
            </a:r>
            <a:r>
              <a:rPr lang="zh-TW" altLang="en-US" sz="3200" b="1">
                <a:solidFill>
                  <a:schemeClr val="bg1"/>
                </a:solidFill>
                <a:effectLst>
                  <a:outerShdw blurRad="38100" dist="38100" dir="2700000" algn="tl">
                    <a:srgbClr val="DDDDDD"/>
                  </a:outerShdw>
                </a:effectLst>
                <a:latin typeface="楷体" charset="0"/>
                <a:ea typeface="楷体" charset="0"/>
                <a:cs typeface="楷体" charset="0"/>
              </a:rPr>
              <a:t>与</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山羊的分配</a:t>
            </a:r>
            <a:r>
              <a:rPr lang="en-US" altLang="zh-CN" sz="3200" b="1">
                <a:solidFill>
                  <a:schemeClr val="bg1"/>
                </a:solidFill>
                <a:effectLst>
                  <a:outerShdw blurRad="38100" dist="38100" dir="2700000" algn="tl">
                    <a:srgbClr val="DDDDDD"/>
                  </a:outerShdw>
                </a:effectLst>
                <a:latin typeface="楷体" charset="0"/>
                <a:ea typeface="楷体" charset="0"/>
                <a:cs typeface="楷体" charset="0"/>
              </a:rPr>
              <a:t>(</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25:31-46)</a:t>
            </a:r>
          </a:p>
          <a:p>
            <a:pPr marL="342900" indent="-342900" eaLnBrk="1" hangingPunct="1">
              <a:lnSpc>
                <a:spcPct val="90000"/>
              </a:lnSpc>
              <a:spcBef>
                <a:spcPct val="20000"/>
              </a:spcBef>
              <a:buFontTx/>
              <a:buChar char="•"/>
              <a:defRPr/>
            </a:pPr>
            <a:r>
              <a:rPr lang="en-US" altLang="zh-CN" sz="3200" b="1">
                <a:solidFill>
                  <a:schemeClr val="bg1"/>
                </a:solidFill>
                <a:effectLst>
                  <a:outerShdw blurRad="38100" dist="38100" dir="2700000" algn="tl">
                    <a:srgbClr val="DDDDDD"/>
                  </a:outerShdw>
                </a:effectLst>
                <a:latin typeface="楷体" charset="0"/>
                <a:ea typeface="楷体" charset="0"/>
                <a:cs typeface="楷体" charset="0"/>
              </a:rPr>
              <a:t>比</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喻的</a:t>
            </a:r>
            <a:r>
              <a:rPr lang="zh-TW" altLang="en-US" sz="3200" b="1">
                <a:solidFill>
                  <a:schemeClr val="bg1"/>
                </a:solidFill>
                <a:effectLst>
                  <a:outerShdw blurRad="38100" dist="38100" dir="2700000" algn="tl">
                    <a:srgbClr val="DDDDDD"/>
                  </a:outerShdw>
                </a:effectLst>
                <a:latin typeface="楷体" charset="0"/>
                <a:ea typeface="楷体" charset="0"/>
                <a:cs typeface="楷体" charset="0"/>
              </a:rPr>
              <a:t>总</a:t>
            </a:r>
            <a:r>
              <a:rPr lang="zh-CN" altLang="en-US" sz="3200" b="1">
                <a:solidFill>
                  <a:schemeClr val="bg1"/>
                </a:solidFill>
                <a:effectLst>
                  <a:outerShdw blurRad="38100" dist="38100" dir="2700000" algn="tl">
                    <a:srgbClr val="DDDDDD"/>
                  </a:outerShdw>
                </a:effectLst>
                <a:latin typeface="楷体" charset="0"/>
                <a:ea typeface="楷体" charset="0"/>
                <a:cs typeface="楷体" charset="0"/>
              </a:rPr>
              <a:t>数</a:t>
            </a:r>
            <a:r>
              <a:rPr lang="en-US" altLang="zh-CN" sz="3200" b="1" dirty="0">
                <a:solidFill>
                  <a:schemeClr val="bg1"/>
                </a:solidFill>
                <a:effectLst>
                  <a:outerShdw blurRad="38100" dist="38100" dir="2700000" algn="tl">
                    <a:srgbClr val="DDDDDD"/>
                  </a:outerShdw>
                </a:effectLst>
                <a:latin typeface="楷体" charset="0"/>
                <a:ea typeface="楷体" charset="0"/>
                <a:cs typeface="楷体" charset="0"/>
              </a:rPr>
              <a:t>: 15</a:t>
            </a:r>
          </a:p>
        </p:txBody>
      </p:sp>
      <p:pic>
        <p:nvPicPr>
          <p:cNvPr id="123907" name="Picture 3" descr="bd07700_"/>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388" y="1844675"/>
            <a:ext cx="2838450" cy="426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08" name="Rectangle 4"/>
          <p:cNvSpPr>
            <a:spLocks noGrp="1" noChangeArrowheads="1"/>
          </p:cNvSpPr>
          <p:nvPr>
            <p:ph type="title" idx="4294967295"/>
          </p:nvPr>
        </p:nvSpPr>
        <p:spPr>
          <a:xfrm>
            <a:off x="0" y="274638"/>
            <a:ext cx="8458200" cy="1173162"/>
          </a:xfrm>
          <a:prstGeom prst="rect">
            <a:avLst/>
          </a:prstGeom>
          <a:effectLst>
            <a:outerShdw blurRad="63500" dist="35921" dir="2700000" algn="ctr" rotWithShape="0">
              <a:schemeClr val="tx2">
                <a:alpha val="74998"/>
              </a:schemeClr>
            </a:outerShdw>
          </a:effectLst>
        </p:spPr>
        <p:txBody>
          <a:bodyPr/>
          <a:lstStyle/>
          <a:p>
            <a:pPr eaLnBrk="1" hangingPunct="1">
              <a:defRPr/>
            </a:pPr>
            <a:r>
              <a:rPr lang="zh-CN" altLang="en-US">
                <a:solidFill>
                  <a:schemeClr val="bg1"/>
                </a:solidFill>
                <a:effectLst>
                  <a:outerShdw blurRad="38100" dist="38100" dir="2700000" algn="tl">
                    <a:srgbClr val="DDDDDD"/>
                  </a:outerShdw>
                </a:effectLst>
                <a:latin typeface="楷体" charset="0"/>
                <a:ea typeface="楷体" charset="0"/>
                <a:cs typeface="楷体" charset="0"/>
              </a:rPr>
              <a:t>比喻</a:t>
            </a:r>
            <a:r>
              <a:rPr lang="en-US" altLang="zh-CN">
                <a:solidFill>
                  <a:schemeClr val="bg1"/>
                </a:solidFill>
                <a:effectLst>
                  <a:outerShdw blurRad="38100" dist="38100" dir="2700000" algn="tl">
                    <a:srgbClr val="DDDDDD"/>
                  </a:outerShdw>
                </a:effectLst>
                <a:latin typeface="楷体" charset="0"/>
                <a:ea typeface="楷体" charset="0"/>
                <a:cs typeface="楷体" charset="0"/>
              </a:rPr>
              <a:t>只</a:t>
            </a:r>
            <a:r>
              <a:rPr lang="zh-TW" altLang="en-US">
                <a:solidFill>
                  <a:schemeClr val="bg1"/>
                </a:solidFill>
                <a:effectLst>
                  <a:outerShdw blurRad="38100" dist="38100" dir="2700000" algn="tl">
                    <a:srgbClr val="DDDDDD"/>
                  </a:outerShdw>
                </a:effectLst>
                <a:latin typeface="楷体" charset="0"/>
                <a:ea typeface="楷体" charset="0"/>
                <a:cs typeface="楷体" charset="0"/>
              </a:rPr>
              <a:t>记载</a:t>
            </a:r>
            <a:r>
              <a:rPr lang="zh-CN" altLang="en-US">
                <a:solidFill>
                  <a:schemeClr val="bg1"/>
                </a:solidFill>
                <a:effectLst>
                  <a:outerShdw blurRad="38100" dist="38100" dir="2700000" algn="tl">
                    <a:srgbClr val="DDDDDD"/>
                  </a:outerShdw>
                </a:effectLst>
                <a:latin typeface="楷体" charset="0"/>
                <a:ea typeface="楷体" charset="0"/>
                <a:cs typeface="楷体" charset="0"/>
              </a:rPr>
              <a:t>在</a:t>
            </a:r>
            <a:r>
              <a:rPr lang="zh-TW" altLang="en-US">
                <a:solidFill>
                  <a:schemeClr val="bg1"/>
                </a:solidFill>
                <a:effectLst>
                  <a:outerShdw blurRad="38100" dist="38100" dir="2700000" algn="tl">
                    <a:srgbClr val="DDDDDD"/>
                  </a:outerShdw>
                </a:effectLst>
                <a:latin typeface="楷体" charset="0"/>
                <a:ea typeface="楷体" charset="0"/>
                <a:cs typeface="楷体" charset="0"/>
              </a:rPr>
              <a:t>马</a:t>
            </a:r>
            <a:r>
              <a:rPr lang="zh-CN" altLang="en-US">
                <a:solidFill>
                  <a:schemeClr val="bg1"/>
                </a:solidFill>
                <a:effectLst>
                  <a:outerShdw blurRad="38100" dist="38100" dir="2700000" algn="tl">
                    <a:srgbClr val="DDDDDD"/>
                  </a:outerShdw>
                </a:effectLst>
                <a:latin typeface="楷体" charset="0"/>
                <a:ea typeface="楷体" charset="0"/>
                <a:cs typeface="楷体" charset="0"/>
              </a:rPr>
              <a:t>太福音</a:t>
            </a:r>
            <a:r>
              <a:rPr lang="zh-TW" altLang="en-US">
                <a:solidFill>
                  <a:schemeClr val="bg1"/>
                </a:solidFill>
                <a:effectLst>
                  <a:outerShdw blurRad="38100" dist="38100" dir="2700000" algn="tl">
                    <a:srgbClr val="DDDDDD"/>
                  </a:outerShdw>
                </a:effectLst>
                <a:latin typeface="楷体" charset="0"/>
                <a:ea typeface="楷体" charset="0"/>
                <a:cs typeface="楷体" charset="0"/>
              </a:rPr>
              <a:t>书</a:t>
            </a:r>
            <a:endParaRPr lang="zh-CN" altLang="en-US" dirty="0">
              <a:solidFill>
                <a:schemeClr val="bg1"/>
              </a:solidFill>
              <a:effectLst>
                <a:outerShdw blurRad="38100" dist="38100" dir="2700000" algn="tl">
                  <a:srgbClr val="DDDDDD"/>
                </a:outerShdw>
              </a:effectLst>
              <a:latin typeface="楷体" charset="0"/>
              <a:ea typeface="楷体" charset="0"/>
              <a:cs typeface="楷体" charset="0"/>
            </a:endParaRPr>
          </a:p>
        </p:txBody>
      </p:sp>
    </p:spTree>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23906">
                                            <p:txEl>
                                              <p:pRg st="0" end="0"/>
                                            </p:txEl>
                                          </p:spTgt>
                                        </p:tgtEl>
                                        <p:attrNameLst>
                                          <p:attrName>style.visibility</p:attrName>
                                        </p:attrNameLst>
                                      </p:cBhvr>
                                      <p:to>
                                        <p:strVal val="visible"/>
                                      </p:to>
                                    </p:set>
                                    <p:anim calcmode="lin" valueType="num">
                                      <p:cBhvr additive="base">
                                        <p:cTn id="7" dur="500" fill="hold"/>
                                        <p:tgtEl>
                                          <p:spTgt spid="12390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390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3906">
                                            <p:txEl>
                                              <p:pRg st="1" end="1"/>
                                            </p:txEl>
                                          </p:spTgt>
                                        </p:tgtEl>
                                        <p:attrNameLst>
                                          <p:attrName>style.visibility</p:attrName>
                                        </p:attrNameLst>
                                      </p:cBhvr>
                                      <p:to>
                                        <p:strVal val="visible"/>
                                      </p:to>
                                    </p:set>
                                    <p:anim calcmode="lin" valueType="num">
                                      <p:cBhvr additive="base">
                                        <p:cTn id="13" dur="500" fill="hold"/>
                                        <p:tgtEl>
                                          <p:spTgt spid="12390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390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23906">
                                            <p:txEl>
                                              <p:pRg st="2" end="2"/>
                                            </p:txEl>
                                          </p:spTgt>
                                        </p:tgtEl>
                                        <p:attrNameLst>
                                          <p:attrName>style.visibility</p:attrName>
                                        </p:attrNameLst>
                                      </p:cBhvr>
                                      <p:to>
                                        <p:strVal val="visible"/>
                                      </p:to>
                                    </p:set>
                                    <p:anim calcmode="lin" valueType="num">
                                      <p:cBhvr additive="base">
                                        <p:cTn id="19" dur="500" fill="hold"/>
                                        <p:tgtEl>
                                          <p:spTgt spid="12390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2390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3906">
                                            <p:txEl>
                                              <p:pRg st="3" end="3"/>
                                            </p:txEl>
                                          </p:spTgt>
                                        </p:tgtEl>
                                        <p:attrNameLst>
                                          <p:attrName>style.visibility</p:attrName>
                                        </p:attrNameLst>
                                      </p:cBhvr>
                                      <p:to>
                                        <p:strVal val="visible"/>
                                      </p:to>
                                    </p:set>
                                    <p:anim calcmode="lin" valueType="num">
                                      <p:cBhvr additive="base">
                                        <p:cTn id="25" dur="500" fill="hold"/>
                                        <p:tgtEl>
                                          <p:spTgt spid="123906">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39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3906">
                                            <p:txEl>
                                              <p:pRg st="4" end="4"/>
                                            </p:txEl>
                                          </p:spTgt>
                                        </p:tgtEl>
                                        <p:attrNameLst>
                                          <p:attrName>style.visibility</p:attrName>
                                        </p:attrNameLst>
                                      </p:cBhvr>
                                      <p:to>
                                        <p:strVal val="visible"/>
                                      </p:to>
                                    </p:set>
                                    <p:anim calcmode="lin" valueType="num">
                                      <p:cBhvr additive="base">
                                        <p:cTn id="31" dur="500" fill="hold"/>
                                        <p:tgtEl>
                                          <p:spTgt spid="123906">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39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23906">
                                            <p:txEl>
                                              <p:pRg st="5" end="5"/>
                                            </p:txEl>
                                          </p:spTgt>
                                        </p:tgtEl>
                                        <p:attrNameLst>
                                          <p:attrName>style.visibility</p:attrName>
                                        </p:attrNameLst>
                                      </p:cBhvr>
                                      <p:to>
                                        <p:strVal val="visible"/>
                                      </p:to>
                                    </p:set>
                                    <p:anim calcmode="lin" valueType="num">
                                      <p:cBhvr additive="base">
                                        <p:cTn id="37" dur="500" fill="hold"/>
                                        <p:tgtEl>
                                          <p:spTgt spid="12390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239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nodeType="clickEffect">
                                  <p:stCondLst>
                                    <p:cond delay="0"/>
                                  </p:stCondLst>
                                  <p:childTnLst>
                                    <p:set>
                                      <p:cBhvr>
                                        <p:cTn id="42" dur="1" fill="hold">
                                          <p:stCondLst>
                                            <p:cond delay="0"/>
                                          </p:stCondLst>
                                        </p:cTn>
                                        <p:tgtEl>
                                          <p:spTgt spid="123907"/>
                                        </p:tgtEl>
                                        <p:attrNameLst>
                                          <p:attrName>style.visibility</p:attrName>
                                        </p:attrNameLst>
                                      </p:cBhvr>
                                      <p:to>
                                        <p:strVal val="visible"/>
                                      </p:to>
                                    </p:set>
                                    <p:anim calcmode="lin" valueType="num">
                                      <p:cBhvr additive="base">
                                        <p:cTn id="43" dur="500" fill="hold"/>
                                        <p:tgtEl>
                                          <p:spTgt spid="123907"/>
                                        </p:tgtEl>
                                        <p:attrNameLst>
                                          <p:attrName>ppt_x</p:attrName>
                                        </p:attrNameLst>
                                      </p:cBhvr>
                                      <p:tavLst>
                                        <p:tav tm="0">
                                          <p:val>
                                            <p:strVal val="0-#ppt_w/2"/>
                                          </p:val>
                                        </p:tav>
                                        <p:tav tm="100000">
                                          <p:val>
                                            <p:strVal val="#ppt_x"/>
                                          </p:val>
                                        </p:tav>
                                      </p:tavLst>
                                    </p:anim>
                                    <p:anim calcmode="lin" valueType="num">
                                      <p:cBhvr additive="base">
                                        <p:cTn id="44" dur="500" fill="hold"/>
                                        <p:tgtEl>
                                          <p:spTgt spid="1239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06" grpId="0" build="p" autoUpdateAnimBg="0"/>
    </p:bldLst>
  </p:timing>
</p:sld>
</file>

<file path=ppt/slides/slide29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660066"/>
            </a:gs>
          </a:gsLst>
          <a:path path="circle">
            <a:fillToRect l="100000" t="100000"/>
          </a:path>
          <a:tileRect r="-100000" b="-100000"/>
        </a:gradFill>
        <a:effectLst/>
      </p:bgPr>
    </p:bg>
    <p:spTree>
      <p:nvGrpSpPr>
        <p:cNvPr id="1" name=""/>
        <p:cNvGrpSpPr/>
        <p:nvPr/>
      </p:nvGrpSpPr>
      <p:grpSpPr>
        <a:xfrm>
          <a:off x="0" y="0"/>
          <a:ext cx="0" cy="0"/>
          <a:chOff x="0" y="0"/>
          <a:chExt cx="0" cy="0"/>
        </a:xfrm>
      </p:grpSpPr>
      <p:pic>
        <p:nvPicPr>
          <p:cNvPr id="301064" name="Picture 301063" descr="rev 20 crown-jewels.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7380288" y="3284538"/>
            <a:ext cx="1109662" cy="1081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Rectangle 5"/>
          <p:cNvSpPr>
            <a:spLocks noGrp="1" noChangeArrowheads="1"/>
          </p:cNvSpPr>
          <p:nvPr>
            <p:ph type="title" idx="4294967295"/>
          </p:nvPr>
        </p:nvSpPr>
        <p:spPr>
          <a:xfrm>
            <a:off x="0" y="0"/>
            <a:ext cx="9144000" cy="609600"/>
          </a:xfrm>
          <a:solidFill>
            <a:schemeClr val="tx1"/>
          </a:solidFill>
        </p:spPr>
        <p:txBody>
          <a:bodyPr/>
          <a:lstStyle/>
          <a:p>
            <a:pPr eaLnBrk="1" hangingPunct="1">
              <a:defRPr/>
            </a:pPr>
            <a:r>
              <a:rPr lang="zh-CN" altLang="en-US" sz="2800" b="1">
                <a:solidFill>
                  <a:srgbClr val="FFFFFF"/>
                </a:solidFill>
                <a:latin typeface="KaiTi" pitchFamily="49" charset="-122"/>
                <a:ea typeface="KaiTi" pitchFamily="49" charset="-122"/>
              </a:rPr>
              <a:t>期望</a:t>
            </a:r>
            <a:r>
              <a:rPr lang="en-US" sz="2800" b="1">
                <a:solidFill>
                  <a:srgbClr val="FFFFFF"/>
                </a:solidFill>
                <a:latin typeface="KaiTi" pitchFamily="49" charset="-122"/>
                <a:ea typeface="KaiTi" pitchFamily="49" charset="-122"/>
                <a:cs typeface="Arial"/>
              </a:rPr>
              <a:t>:</a:t>
            </a:r>
            <a:r>
              <a:rPr lang="zh-CN" altLang="en-US" sz="2800" b="1">
                <a:solidFill>
                  <a:srgbClr val="FFFFFF"/>
                </a:solidFill>
                <a:latin typeface="KaiTi" pitchFamily="49" charset="-122"/>
                <a:ea typeface="KaiTi" pitchFamily="49" charset="-122"/>
                <a:cs typeface="Arial"/>
              </a:rPr>
              <a:t>以利</a:t>
            </a:r>
            <a:r>
              <a:rPr lang="zh-TW" altLang="en-US" sz="2800" b="1">
                <a:solidFill>
                  <a:srgbClr val="FFFFFF"/>
                </a:solidFill>
                <a:latin typeface="KaiTi" pitchFamily="49" charset="-122"/>
                <a:ea typeface="KaiTi" pitchFamily="49" charset="-122"/>
                <a:cs typeface="Arial"/>
              </a:rPr>
              <a:t>亚</a:t>
            </a:r>
            <a:r>
              <a:rPr lang="en-US" sz="2800" b="1">
                <a:solidFill>
                  <a:srgbClr val="FFFFFF"/>
                </a:solidFill>
                <a:latin typeface="KaiTi" pitchFamily="49" charset="-122"/>
                <a:ea typeface="KaiTi" pitchFamily="49" charset="-122"/>
                <a:cs typeface="Arial"/>
              </a:rPr>
              <a:t>,</a:t>
            </a:r>
            <a:r>
              <a:rPr lang="zh-TW" altLang="en-US" sz="2800" b="1">
                <a:solidFill>
                  <a:srgbClr val="FFFFFF"/>
                </a:solidFill>
                <a:latin typeface="KaiTi" pitchFamily="49" charset="-122"/>
                <a:ea typeface="KaiTi" pitchFamily="49" charset="-122"/>
                <a:cs typeface="Arial"/>
              </a:rPr>
              <a:t>弥赛亚</a:t>
            </a:r>
            <a:r>
              <a:rPr lang="en-US" sz="2800" b="1">
                <a:solidFill>
                  <a:srgbClr val="FFFFFF"/>
                </a:solidFill>
                <a:latin typeface="KaiTi" pitchFamily="49" charset="-122"/>
                <a:ea typeface="KaiTi" pitchFamily="49" charset="-122"/>
                <a:cs typeface="Arial"/>
              </a:rPr>
              <a:t>,</a:t>
            </a:r>
            <a:r>
              <a:rPr lang="zh-CN" altLang="en-US" sz="2800" b="1">
                <a:solidFill>
                  <a:srgbClr val="FFFFFF"/>
                </a:solidFill>
                <a:latin typeface="KaiTi" pitchFamily="49" charset="-122"/>
                <a:ea typeface="KaiTi" pitchFamily="49" charset="-122"/>
                <a:cs typeface="Arial"/>
              </a:rPr>
              <a:t>天</a:t>
            </a:r>
            <a:r>
              <a:rPr lang="zh-TW" altLang="en-US" sz="2800" b="1">
                <a:solidFill>
                  <a:srgbClr val="FFFFFF"/>
                </a:solidFill>
                <a:latin typeface="KaiTi" pitchFamily="49" charset="-122"/>
                <a:ea typeface="KaiTi" pitchFamily="49" charset="-122"/>
                <a:cs typeface="Arial"/>
              </a:rPr>
              <a:t>国</a:t>
            </a:r>
            <a:endParaRPr lang="en-US" sz="2800" b="1" dirty="0">
              <a:solidFill>
                <a:srgbClr val="FFFFFF"/>
              </a:solidFill>
              <a:latin typeface="KaiTi" pitchFamily="49" charset="-122"/>
              <a:ea typeface="KaiTi" pitchFamily="49" charset="-122"/>
              <a:cs typeface="Arial"/>
            </a:endParaRPr>
          </a:p>
        </p:txBody>
      </p:sp>
      <p:sp>
        <p:nvSpPr>
          <p:cNvPr id="301059" name="Text Box 3"/>
          <p:cNvSpPr txBox="1">
            <a:spLocks noChangeArrowheads="1"/>
          </p:cNvSpPr>
          <p:nvPr/>
        </p:nvSpPr>
        <p:spPr bwMode="auto">
          <a:xfrm>
            <a:off x="8532440" y="620688"/>
            <a:ext cx="527050" cy="4619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1" hangingPunct="1">
              <a:defRPr/>
            </a:pPr>
            <a:r>
              <a:rPr lang="en-US" b="1" dirty="0">
                <a:solidFill>
                  <a:srgbClr val="FFFFFF"/>
                </a:solidFill>
                <a:latin typeface="Arial"/>
                <a:cs typeface="Arial"/>
              </a:rPr>
              <a:t>78</a:t>
            </a:r>
          </a:p>
        </p:txBody>
      </p:sp>
      <p:sp>
        <p:nvSpPr>
          <p:cNvPr id="301060" name="Text Box 4"/>
          <p:cNvSpPr txBox="1">
            <a:spLocks noChangeArrowheads="1"/>
          </p:cNvSpPr>
          <p:nvPr/>
        </p:nvSpPr>
        <p:spPr bwMode="auto">
          <a:xfrm>
            <a:off x="35496" y="6453336"/>
            <a:ext cx="8784976" cy="307777"/>
          </a:xfrm>
          <a:prstGeom prst="rect">
            <a:avLst/>
          </a:prstGeom>
          <a:noFill/>
          <a:ln>
            <a:noFill/>
          </a:ln>
          <a:effectLst/>
          <a:extLst/>
        </p:spPr>
        <p:txBody>
          <a:bodyPr>
            <a:spAutoFit/>
          </a:bodyPr>
          <a:lstStyle/>
          <a:p>
            <a:pPr algn="r" eaLnBrk="1" hangingPunct="1">
              <a:spcBef>
                <a:spcPct val="50000"/>
              </a:spcBef>
              <a:defRPr/>
            </a:pPr>
            <a:r>
              <a:rPr lang="en-US" sz="1400" dirty="0">
                <a:solidFill>
                  <a:srgbClr val="FFFFFF"/>
                </a:solidFill>
                <a:effectLst>
                  <a:glow rad="241300">
                    <a:srgbClr val="000000">
                      <a:alpha val="75000"/>
                    </a:srgbClr>
                  </a:glow>
                </a:effectLst>
                <a:latin typeface="Arial"/>
                <a:cs typeface="Arial"/>
              </a:rPr>
              <a:t>Adapted from Mark L. Bailey, DTS class notes, 1986</a:t>
            </a:r>
          </a:p>
        </p:txBody>
      </p:sp>
      <p:sp>
        <p:nvSpPr>
          <p:cNvPr id="15" name="Text Box 4"/>
          <p:cNvSpPr txBox="1">
            <a:spLocks noChangeArrowheads="1"/>
          </p:cNvSpPr>
          <p:nvPr/>
        </p:nvSpPr>
        <p:spPr bwMode="auto">
          <a:xfrm>
            <a:off x="1259632" y="1610216"/>
            <a:ext cx="2160240" cy="369332"/>
          </a:xfrm>
          <a:prstGeom prst="rect">
            <a:avLst/>
          </a:prstGeom>
          <a:noFill/>
          <a:ln>
            <a:noFill/>
          </a:ln>
          <a:effectLst/>
          <a:extLst/>
        </p:spPr>
        <p:txBody>
          <a:bodyPr>
            <a:spAutoFit/>
          </a:bodyPr>
          <a:lstStyle/>
          <a:p>
            <a:pPr algn="ctr" eaLnBrk="1" hangingPunct="1">
              <a:spcBef>
                <a:spcPct val="50000"/>
              </a:spcBef>
              <a:defRPr/>
            </a:pPr>
            <a:r>
              <a:rPr lang="zh-TW" altLang="en-US" sz="1800" b="1">
                <a:solidFill>
                  <a:srgbClr val="FFFFFF"/>
                </a:solidFill>
                <a:effectLst>
                  <a:glow rad="241300">
                    <a:srgbClr val="000000">
                      <a:alpha val="75000"/>
                    </a:srgbClr>
                  </a:glow>
                </a:effectLst>
                <a:latin typeface="KaiTi" pitchFamily="49" charset="-122"/>
                <a:ea typeface="KaiTi" pitchFamily="49" charset="-122"/>
                <a:cs typeface="Arial"/>
              </a:rPr>
              <a:t>预</a:t>
            </a:r>
            <a:r>
              <a:rPr lang="zh-CN" altLang="en-US" sz="1800" b="1">
                <a:solidFill>
                  <a:srgbClr val="FFFFFF"/>
                </a:solidFill>
                <a:effectLst>
                  <a:glow rad="241300">
                    <a:srgbClr val="000000">
                      <a:alpha val="75000"/>
                    </a:srgbClr>
                  </a:glow>
                </a:effectLst>
                <a:latin typeface="KaiTi" pitchFamily="49" charset="-122"/>
                <a:ea typeface="KaiTi" pitchFamily="49" charset="-122"/>
                <a:cs typeface="Arial"/>
              </a:rPr>
              <a:t>言</a:t>
            </a:r>
            <a:endParaRPr lang="en-US" sz="1800" b="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16" name="Text Box 4"/>
          <p:cNvSpPr txBox="1">
            <a:spLocks noChangeArrowheads="1"/>
          </p:cNvSpPr>
          <p:nvPr/>
        </p:nvSpPr>
        <p:spPr bwMode="auto">
          <a:xfrm>
            <a:off x="1331640" y="1168876"/>
            <a:ext cx="1944216" cy="369332"/>
          </a:xfrm>
          <a:prstGeom prst="rect">
            <a:avLst/>
          </a:prstGeom>
          <a:noFill/>
          <a:ln>
            <a:noFill/>
          </a:ln>
          <a:effectLst/>
          <a:ex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indent="0" algn="ctr">
              <a:buFont typeface="Arial"/>
              <a:buNone/>
              <a:defRPr/>
            </a:pPr>
            <a:r>
              <a:rPr lang="en-US" sz="1800">
                <a:solidFill>
                  <a:srgbClr val="FFFFFF"/>
                </a:solidFill>
                <a:effectLst>
                  <a:glow rad="241300">
                    <a:srgbClr val="000000">
                      <a:alpha val="75000"/>
                    </a:srgbClr>
                  </a:glow>
                </a:effectLst>
              </a:rPr>
              <a:t>“</a:t>
            </a:r>
            <a:r>
              <a:rPr lang="zh-TW" altLang="en-US" sz="1800">
                <a:solidFill>
                  <a:srgbClr val="FFFFFF"/>
                </a:solidFill>
                <a:effectLst>
                  <a:glow rad="241300">
                    <a:srgbClr val="000000">
                      <a:alpha val="75000"/>
                    </a:srgbClr>
                  </a:glow>
                </a:effectLst>
                <a:latin typeface="KaiTi" pitchFamily="49" charset="-122"/>
                <a:ea typeface="KaiTi" pitchFamily="49" charset="-122"/>
              </a:rPr>
              <a:t>这时代</a:t>
            </a:r>
            <a:r>
              <a:rPr lang="en-US" sz="1800">
                <a:solidFill>
                  <a:srgbClr val="FFFFFF"/>
                </a:solidFill>
                <a:effectLst>
                  <a:glow rad="241300">
                    <a:srgbClr val="000000">
                      <a:alpha val="75000"/>
                    </a:srgbClr>
                  </a:glow>
                </a:effectLst>
              </a:rPr>
              <a:t>”</a:t>
            </a:r>
            <a:endParaRPr lang="en-US" sz="1800" dirty="0">
              <a:solidFill>
                <a:srgbClr val="FFFFFF"/>
              </a:solidFill>
              <a:effectLst>
                <a:glow rad="241300">
                  <a:srgbClr val="000000">
                    <a:alpha val="75000"/>
                  </a:srgbClr>
                </a:glow>
              </a:effectLst>
            </a:endParaRPr>
          </a:p>
        </p:txBody>
      </p:sp>
      <p:sp>
        <p:nvSpPr>
          <p:cNvPr id="17" name="Text Box 4"/>
          <p:cNvSpPr txBox="1">
            <a:spLocks noChangeArrowheads="1"/>
          </p:cNvSpPr>
          <p:nvPr/>
        </p:nvSpPr>
        <p:spPr bwMode="auto">
          <a:xfrm>
            <a:off x="3347864" y="663079"/>
            <a:ext cx="1800200" cy="369332"/>
          </a:xfrm>
          <a:prstGeom prst="rect">
            <a:avLst/>
          </a:prstGeom>
          <a:noFill/>
          <a:ln>
            <a:noFill/>
          </a:ln>
          <a:effectLst/>
          <a:extLst/>
        </p:spPr>
        <p:txBody>
          <a:bodyPr>
            <a:spAutoFit/>
          </a:bodyPr>
          <a:lstStyle/>
          <a:p>
            <a:pPr algn="ctr" eaLnBrk="1" hangingPunct="1">
              <a:spcBef>
                <a:spcPct val="50000"/>
              </a:spcBef>
              <a:defRPr/>
            </a:pPr>
            <a:r>
              <a:rPr lang="zh-TW" altLang="en-US" sz="1800" b="1">
                <a:solidFill>
                  <a:srgbClr val="FFFFFF"/>
                </a:solidFill>
                <a:effectLst>
                  <a:glow rad="241300">
                    <a:srgbClr val="000000">
                      <a:alpha val="75000"/>
                    </a:srgbClr>
                  </a:glow>
                </a:effectLst>
                <a:latin typeface="KaiTi" pitchFamily="49" charset="-122"/>
                <a:ea typeface="KaiTi" pitchFamily="49" charset="-122"/>
                <a:cs typeface="Arial"/>
              </a:rPr>
              <a:t>弥赛亚</a:t>
            </a:r>
            <a:endParaRPr lang="en-US" sz="1800" b="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18" name="Text Box 4"/>
          <p:cNvSpPr txBox="1">
            <a:spLocks noChangeArrowheads="1"/>
          </p:cNvSpPr>
          <p:nvPr/>
        </p:nvSpPr>
        <p:spPr bwMode="auto">
          <a:xfrm>
            <a:off x="5220072" y="1168876"/>
            <a:ext cx="2808312" cy="369332"/>
          </a:xfrm>
          <a:prstGeom prst="rect">
            <a:avLst/>
          </a:prstGeom>
          <a:noFill/>
          <a:ln>
            <a:noFill/>
          </a:ln>
          <a:effectLst/>
          <a:extLst/>
        </p:spPr>
        <p:txBody>
          <a:bodyPr>
            <a:spAutoFit/>
          </a:bodyPr>
          <a:lstStyle>
            <a:defPPr>
              <a:defRPr lang="en-US"/>
            </a:defPPr>
            <a:lvl1pPr marL="182563" indent="-182563" algn="l" eaLnBrk="1" hangingPunct="1">
              <a:spcBef>
                <a:spcPct val="50000"/>
              </a:spcBef>
              <a:buFont typeface="Arial"/>
              <a:buChar char="•"/>
              <a:defRPr sz="1600" b="1">
                <a:solidFill>
                  <a:schemeClr val="bg1"/>
                </a:solidFill>
                <a:latin typeface="Arial"/>
                <a:cs typeface="Arial"/>
              </a:defRPr>
            </a:lvl1pPr>
          </a:lstStyle>
          <a:p>
            <a:pPr marL="0" indent="0" algn="ctr">
              <a:buFont typeface="Arial"/>
              <a:buNone/>
              <a:defRPr/>
            </a:pPr>
            <a:r>
              <a:rPr lang="en-US" sz="1800">
                <a:solidFill>
                  <a:srgbClr val="FFFFFF"/>
                </a:solidFill>
                <a:effectLst>
                  <a:glow rad="241300">
                    <a:srgbClr val="000000">
                      <a:alpha val="75000"/>
                    </a:srgbClr>
                  </a:glow>
                </a:effectLst>
                <a:latin typeface="KaiTi" pitchFamily="49" charset="-122"/>
                <a:ea typeface="KaiTi" pitchFamily="49" charset="-122"/>
              </a:rPr>
              <a:t>“</a:t>
            </a:r>
            <a:r>
              <a:rPr lang="zh-TW" altLang="en-US" sz="1800">
                <a:solidFill>
                  <a:srgbClr val="FFFFFF"/>
                </a:solidFill>
                <a:effectLst>
                  <a:glow rad="241300">
                    <a:srgbClr val="000000">
                      <a:alpha val="75000"/>
                    </a:srgbClr>
                  </a:glow>
                </a:effectLst>
                <a:latin typeface="KaiTi" pitchFamily="49" charset="-122"/>
                <a:ea typeface="KaiTi" pitchFamily="49" charset="-122"/>
              </a:rPr>
              <a:t>将来</a:t>
            </a:r>
            <a:r>
              <a:rPr lang="en-US" sz="1800">
                <a:solidFill>
                  <a:srgbClr val="FFFFFF"/>
                </a:solidFill>
                <a:effectLst>
                  <a:glow rad="241300">
                    <a:srgbClr val="000000">
                      <a:alpha val="75000"/>
                    </a:srgbClr>
                  </a:glow>
                </a:effectLst>
                <a:latin typeface="KaiTi" pitchFamily="49" charset="-122"/>
                <a:ea typeface="KaiTi" pitchFamily="49" charset="-122"/>
              </a:rPr>
              <a:t>”</a:t>
            </a:r>
            <a:endParaRPr lang="en-US" sz="1800" dirty="0">
              <a:solidFill>
                <a:srgbClr val="FFFFFF"/>
              </a:solidFill>
              <a:effectLst>
                <a:glow rad="241300">
                  <a:srgbClr val="000000">
                    <a:alpha val="75000"/>
                  </a:srgbClr>
                </a:glow>
              </a:effectLst>
              <a:latin typeface="KaiTi" pitchFamily="49" charset="-122"/>
              <a:ea typeface="KaiTi" pitchFamily="49" charset="-122"/>
            </a:endParaRPr>
          </a:p>
        </p:txBody>
      </p:sp>
      <p:sp>
        <p:nvSpPr>
          <p:cNvPr id="19" name="Text Box 4"/>
          <p:cNvSpPr txBox="1">
            <a:spLocks noChangeArrowheads="1"/>
          </p:cNvSpPr>
          <p:nvPr/>
        </p:nvSpPr>
        <p:spPr bwMode="auto">
          <a:xfrm>
            <a:off x="5508104" y="1610216"/>
            <a:ext cx="2088232" cy="369332"/>
          </a:xfrm>
          <a:prstGeom prst="rect">
            <a:avLst/>
          </a:prstGeom>
          <a:noFill/>
          <a:ln>
            <a:noFill/>
          </a:ln>
          <a:effectLst/>
          <a:extLst/>
        </p:spPr>
        <p:txBody>
          <a:bodyPr>
            <a:spAutoFit/>
          </a:bodyPr>
          <a:lstStyle/>
          <a:p>
            <a:pPr algn="ctr" eaLnBrk="1" hangingPunct="1">
              <a:spcBef>
                <a:spcPct val="50000"/>
              </a:spcBef>
              <a:defRPr/>
            </a:pPr>
            <a:r>
              <a:rPr lang="zh-CN" altLang="en-US" sz="1800" b="1">
                <a:solidFill>
                  <a:srgbClr val="FFFFFF"/>
                </a:solidFill>
                <a:effectLst>
                  <a:glow rad="241300">
                    <a:srgbClr val="000000">
                      <a:alpha val="75000"/>
                    </a:srgbClr>
                  </a:glow>
                </a:effectLst>
                <a:latin typeface="KaiTi" pitchFamily="49" charset="-122"/>
                <a:ea typeface="KaiTi" pitchFamily="49" charset="-122"/>
                <a:cs typeface="Arial"/>
              </a:rPr>
              <a:t>天</a:t>
            </a:r>
            <a:r>
              <a:rPr lang="zh-TW" altLang="en-US" sz="1800" b="1">
                <a:solidFill>
                  <a:srgbClr val="FFFFFF"/>
                </a:solidFill>
                <a:effectLst>
                  <a:glow rad="241300">
                    <a:srgbClr val="000000">
                      <a:alpha val="75000"/>
                    </a:srgbClr>
                  </a:glow>
                </a:effectLst>
                <a:latin typeface="KaiTi" pitchFamily="49" charset="-122"/>
                <a:ea typeface="KaiTi" pitchFamily="49" charset="-122"/>
                <a:cs typeface="Arial"/>
              </a:rPr>
              <a:t>国</a:t>
            </a:r>
            <a:endParaRPr lang="en-US" sz="1800" b="1" dirty="0">
              <a:solidFill>
                <a:srgbClr val="FFFFFF"/>
              </a:solidFill>
              <a:effectLst>
                <a:glow rad="241300">
                  <a:srgbClr val="000000">
                    <a:alpha val="75000"/>
                  </a:srgbClr>
                </a:glow>
              </a:effectLst>
              <a:latin typeface="KaiTi" pitchFamily="49" charset="-122"/>
              <a:ea typeface="KaiTi" pitchFamily="49" charset="-122"/>
              <a:cs typeface="Arial"/>
            </a:endParaRPr>
          </a:p>
        </p:txBody>
      </p:sp>
      <p:cxnSp>
        <p:nvCxnSpPr>
          <p:cNvPr id="26" name="Straight Connector 25"/>
          <p:cNvCxnSpPr/>
          <p:nvPr/>
        </p:nvCxnSpPr>
        <p:spPr bwMode="auto">
          <a:xfrm>
            <a:off x="1187450" y="1557338"/>
            <a:ext cx="6192838"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5" name="Group 4"/>
          <p:cNvGrpSpPr>
            <a:grpSpLocks/>
          </p:cNvGrpSpPr>
          <p:nvPr/>
        </p:nvGrpSpPr>
        <p:grpSpPr bwMode="auto">
          <a:xfrm>
            <a:off x="431800" y="4583112"/>
            <a:ext cx="2735263" cy="1721113"/>
            <a:chOff x="431540" y="4149080"/>
            <a:chExt cx="2736304" cy="1720785"/>
          </a:xfrm>
        </p:grpSpPr>
        <p:sp>
          <p:nvSpPr>
            <p:cNvPr id="12" name="Text Box 4"/>
            <p:cNvSpPr txBox="1">
              <a:spLocks noChangeArrowheads="1"/>
            </p:cNvSpPr>
            <p:nvPr/>
          </p:nvSpPr>
          <p:spPr bwMode="auto">
            <a:xfrm>
              <a:off x="431540" y="4617132"/>
              <a:ext cx="2736304" cy="369332"/>
            </a:xfrm>
            <a:prstGeom prst="rect">
              <a:avLst/>
            </a:prstGeom>
            <a:noFill/>
            <a:ln>
              <a:noFill/>
            </a:ln>
            <a:effectLst/>
            <a:extLst/>
          </p:spPr>
          <p:txBody>
            <a:bodyPr>
              <a:spAutoFit/>
            </a:bodyPr>
            <a:lstStyle/>
            <a:p>
              <a:pPr eaLnBrk="1" hangingPunct="1">
                <a:spcBef>
                  <a:spcPct val="50000"/>
                </a:spcBef>
                <a:defRPr/>
              </a:pPr>
              <a:r>
                <a:rPr lang="zh-CN" altLang="en-US" sz="1800" b="1" dirty="0">
                  <a:solidFill>
                    <a:srgbClr val="FFFFFF"/>
                  </a:solidFill>
                  <a:effectLst>
                    <a:glow rad="241300">
                      <a:srgbClr val="000000">
                        <a:alpha val="75000"/>
                      </a:srgbClr>
                    </a:glow>
                  </a:effectLst>
                  <a:latin typeface="KaiTi" pitchFamily="49" charset="-122"/>
                  <a:ea typeface="KaiTi" pitchFamily="49" charset="-122"/>
                  <a:cs typeface="Arial"/>
                </a:rPr>
                <a:t>第一次的到来</a:t>
              </a:r>
              <a:endParaRPr lang="en-US" sz="1800" b="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13" name="Text Box 4"/>
            <p:cNvSpPr txBox="1">
              <a:spLocks noChangeArrowheads="1"/>
            </p:cNvSpPr>
            <p:nvPr/>
          </p:nvSpPr>
          <p:spPr bwMode="auto">
            <a:xfrm>
              <a:off x="971600" y="4149080"/>
              <a:ext cx="2016224" cy="369332"/>
            </a:xfrm>
            <a:prstGeom prst="rect">
              <a:avLst/>
            </a:prstGeom>
            <a:noFill/>
            <a:ln>
              <a:noFill/>
            </a:ln>
            <a:effectLst/>
            <a:extLst/>
          </p:spPr>
          <p:txBody>
            <a:bodyPr>
              <a:spAutoFit/>
            </a:bodyPr>
            <a:lstStyle/>
            <a:p>
              <a:pPr algn="ctr" eaLnBrk="1" hangingPunct="1">
                <a:spcBef>
                  <a:spcPct val="50000"/>
                </a:spcBef>
                <a:defRPr/>
              </a:pPr>
              <a:r>
                <a:rPr lang="zh-CN" altLang="en-US" sz="1800" b="1" i="1" dirty="0">
                  <a:solidFill>
                    <a:srgbClr val="FFFFFF"/>
                  </a:solidFill>
                  <a:effectLst>
                    <a:glow rad="241300">
                      <a:srgbClr val="000000">
                        <a:alpha val="75000"/>
                      </a:srgbClr>
                    </a:glow>
                  </a:effectLst>
                  <a:latin typeface="KaiTi" pitchFamily="49" charset="-122"/>
                  <a:ea typeface="KaiTi" pitchFamily="49" charset="-122"/>
                  <a:cs typeface="Arial"/>
                </a:rPr>
                <a:t>拒绝</a:t>
              </a:r>
              <a:endParaRPr lang="en-US" sz="1800" b="1" i="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31" name="Text Box 4"/>
            <p:cNvSpPr txBox="1">
              <a:spLocks noChangeArrowheads="1"/>
            </p:cNvSpPr>
            <p:nvPr/>
          </p:nvSpPr>
          <p:spPr bwMode="auto">
            <a:xfrm>
              <a:off x="431540" y="5085184"/>
              <a:ext cx="2736304" cy="784681"/>
            </a:xfrm>
            <a:prstGeom prst="rect">
              <a:avLst/>
            </a:prstGeom>
            <a:noFill/>
            <a:ln>
              <a:noFill/>
            </a:ln>
            <a:effectLst/>
            <a:extLst/>
          </p:spPr>
          <p:txBody>
            <a:bodyPr>
              <a:spAutoFit/>
              <a:scene3d>
                <a:camera prst="orthographicFront"/>
                <a:lightRig rig="flat" dir="t">
                  <a:rot lat="0" lon="0" rev="18900000"/>
                </a:lightRig>
              </a:scene3d>
              <a:sp3d extrusionH="31750" contourW="6350" prstMaterial="powder">
                <a:bevelT w="19050" h="19050" prst="angle"/>
                <a:contourClr>
                  <a:schemeClr val="accent3">
                    <a:tint val="100000"/>
                    <a:shade val="100000"/>
                    <a:satMod val="100000"/>
                    <a:hueMod val="100000"/>
                  </a:schemeClr>
                </a:contourClr>
              </a:sp3d>
            </a:bodyPr>
            <a:lstStyle/>
            <a:p>
              <a:pPr eaLnBrk="1" hangingPunct="1">
                <a:spcBef>
                  <a:spcPct val="50000"/>
                </a:spcBef>
                <a:defRPr/>
              </a:pPr>
              <a:r>
                <a:rPr lang="zh-CN" altLang="en-US" sz="1800" b="1">
                  <a:ln/>
                  <a:solidFill>
                    <a:schemeClr val="accent3"/>
                  </a:solidFill>
                  <a:latin typeface="楷体" pitchFamily="49" charset="-122"/>
                  <a:ea typeface="楷体" pitchFamily="49" charset="-122"/>
                  <a:cs typeface="Arial"/>
                </a:rPr>
                <a:t>以色列的</a:t>
              </a:r>
              <a:r>
                <a:rPr lang="zh-TW" altLang="en-US" sz="1800" b="1">
                  <a:ln/>
                  <a:solidFill>
                    <a:schemeClr val="accent3"/>
                  </a:solidFill>
                  <a:latin typeface="楷体" pitchFamily="49" charset="-122"/>
                  <a:ea typeface="楷体" pitchFamily="49" charset="-122"/>
                  <a:cs typeface="Arial"/>
                </a:rPr>
                <a:t>审</a:t>
              </a:r>
              <a:r>
                <a:rPr lang="zh-CN" altLang="en-US" sz="1800" b="1">
                  <a:ln/>
                  <a:solidFill>
                    <a:schemeClr val="accent3"/>
                  </a:solidFill>
                  <a:latin typeface="楷体" pitchFamily="49" charset="-122"/>
                  <a:ea typeface="楷体" pitchFamily="49" charset="-122"/>
                </a:rPr>
                <a:t>判</a:t>
              </a:r>
              <a:endParaRPr lang="en-US" altLang="zh-CN" sz="1800" b="1" dirty="0">
                <a:ln/>
                <a:solidFill>
                  <a:schemeClr val="accent3"/>
                </a:solidFill>
                <a:latin typeface="楷体" pitchFamily="49" charset="-122"/>
                <a:ea typeface="楷体" pitchFamily="49" charset="-122"/>
              </a:endParaRPr>
            </a:p>
            <a:p>
              <a:pPr eaLnBrk="1" hangingPunct="1">
                <a:spcBef>
                  <a:spcPct val="50000"/>
                </a:spcBef>
                <a:defRPr/>
              </a:pPr>
              <a:r>
                <a:rPr lang="zh-CN" altLang="en-US" sz="1800" b="1" dirty="0">
                  <a:ln/>
                  <a:solidFill>
                    <a:schemeClr val="accent3"/>
                  </a:solidFill>
                  <a:latin typeface="楷体" pitchFamily="49" charset="-122"/>
                  <a:ea typeface="楷体" pitchFamily="49" charset="-122"/>
                </a:rPr>
                <a:t>外邦人得祝福</a:t>
              </a:r>
              <a:endParaRPr lang="en-US" sz="1800" b="1" dirty="0">
                <a:ln/>
                <a:solidFill>
                  <a:schemeClr val="accent3"/>
                </a:solidFill>
                <a:latin typeface="楷体" pitchFamily="49" charset="-122"/>
                <a:ea typeface="楷体" pitchFamily="49" charset="-122"/>
                <a:cs typeface="Arial"/>
              </a:endParaRPr>
            </a:p>
          </p:txBody>
        </p:sp>
      </p:grpSp>
      <p:grpSp>
        <p:nvGrpSpPr>
          <p:cNvPr id="36" name="Group 35"/>
          <p:cNvGrpSpPr>
            <a:grpSpLocks/>
          </p:cNvGrpSpPr>
          <p:nvPr/>
        </p:nvGrpSpPr>
        <p:grpSpPr bwMode="auto">
          <a:xfrm>
            <a:off x="6084888" y="4510089"/>
            <a:ext cx="2735262" cy="1721113"/>
            <a:chOff x="431540" y="4149080"/>
            <a:chExt cx="2736304" cy="1720784"/>
          </a:xfrm>
        </p:grpSpPr>
        <p:sp>
          <p:nvSpPr>
            <p:cNvPr id="37" name="Text Box 4"/>
            <p:cNvSpPr txBox="1">
              <a:spLocks noChangeArrowheads="1"/>
            </p:cNvSpPr>
            <p:nvPr/>
          </p:nvSpPr>
          <p:spPr bwMode="auto">
            <a:xfrm>
              <a:off x="431540" y="4617132"/>
              <a:ext cx="2736304" cy="369332"/>
            </a:xfrm>
            <a:prstGeom prst="rect">
              <a:avLst/>
            </a:prstGeom>
            <a:noFill/>
            <a:ln>
              <a:noFill/>
            </a:ln>
            <a:effectLst/>
            <a:extLst/>
          </p:spPr>
          <p:txBody>
            <a:bodyPr>
              <a:spAutoFit/>
            </a:bodyPr>
            <a:lstStyle/>
            <a:p>
              <a:pPr algn="r" eaLnBrk="1" hangingPunct="1">
                <a:spcBef>
                  <a:spcPct val="50000"/>
                </a:spcBef>
                <a:defRPr/>
              </a:pPr>
              <a:r>
                <a:rPr lang="zh-CN" altLang="en-US" sz="1800" b="1" dirty="0">
                  <a:solidFill>
                    <a:srgbClr val="FFFFFF"/>
                  </a:solidFill>
                  <a:effectLst>
                    <a:glow rad="241300">
                      <a:srgbClr val="000000">
                        <a:alpha val="75000"/>
                      </a:srgbClr>
                    </a:glow>
                  </a:effectLst>
                  <a:latin typeface="KaiTi" pitchFamily="49" charset="-122"/>
                  <a:ea typeface="KaiTi" pitchFamily="49" charset="-122"/>
                  <a:cs typeface="Arial"/>
                </a:rPr>
                <a:t>第二次的到来</a:t>
              </a:r>
              <a:endParaRPr lang="en-US" sz="1800" b="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38" name="Text Box 4"/>
            <p:cNvSpPr txBox="1">
              <a:spLocks noChangeArrowheads="1"/>
            </p:cNvSpPr>
            <p:nvPr/>
          </p:nvSpPr>
          <p:spPr bwMode="auto">
            <a:xfrm>
              <a:off x="791580" y="4149080"/>
              <a:ext cx="2016224" cy="369332"/>
            </a:xfrm>
            <a:prstGeom prst="rect">
              <a:avLst/>
            </a:prstGeom>
            <a:noFill/>
            <a:ln>
              <a:noFill/>
            </a:ln>
            <a:effectLst/>
            <a:extLst/>
          </p:spPr>
          <p:txBody>
            <a:bodyPr>
              <a:spAutoFit/>
            </a:bodyPr>
            <a:lstStyle/>
            <a:p>
              <a:pPr algn="ctr" eaLnBrk="1" hangingPunct="1">
                <a:spcBef>
                  <a:spcPct val="50000"/>
                </a:spcBef>
                <a:defRPr/>
              </a:pPr>
              <a:r>
                <a:rPr lang="zh-CN" altLang="en-US" sz="1800" b="1" i="1" dirty="0">
                  <a:solidFill>
                    <a:srgbClr val="FFFFFF"/>
                  </a:solidFill>
                  <a:effectLst>
                    <a:glow rad="241300">
                      <a:srgbClr val="000000">
                        <a:alpha val="75000"/>
                      </a:srgbClr>
                    </a:glow>
                  </a:effectLst>
                  <a:latin typeface="KaiTi" pitchFamily="49" charset="-122"/>
                  <a:ea typeface="KaiTi" pitchFamily="49" charset="-122"/>
                  <a:cs typeface="Arial"/>
                </a:rPr>
                <a:t>接受</a:t>
              </a:r>
              <a:endParaRPr lang="en-US" sz="1800" b="1" i="1" dirty="0">
                <a:solidFill>
                  <a:srgbClr val="FFFFFF"/>
                </a:solidFill>
                <a:effectLst>
                  <a:glow rad="241300">
                    <a:srgbClr val="000000">
                      <a:alpha val="75000"/>
                    </a:srgbClr>
                  </a:glow>
                </a:effectLst>
                <a:latin typeface="KaiTi" pitchFamily="49" charset="-122"/>
                <a:ea typeface="KaiTi" pitchFamily="49" charset="-122"/>
                <a:cs typeface="Arial"/>
              </a:endParaRPr>
            </a:p>
          </p:txBody>
        </p:sp>
        <p:sp>
          <p:nvSpPr>
            <p:cNvPr id="39" name="Text Box 4"/>
            <p:cNvSpPr txBox="1">
              <a:spLocks noChangeArrowheads="1"/>
            </p:cNvSpPr>
            <p:nvPr/>
          </p:nvSpPr>
          <p:spPr bwMode="auto">
            <a:xfrm>
              <a:off x="431540" y="5085184"/>
              <a:ext cx="2736304" cy="784680"/>
            </a:xfrm>
            <a:prstGeom prst="rect">
              <a:avLst/>
            </a:prstGeom>
            <a:noFill/>
            <a:ln>
              <a:noFill/>
            </a:ln>
            <a:effectLst/>
            <a:extLst/>
          </p:spPr>
          <p:txBody>
            <a:bodyPr>
              <a:spAutoFit/>
              <a:scene3d>
                <a:camera prst="orthographicFront"/>
                <a:lightRig rig="flat" dir="t">
                  <a:rot lat="0" lon="0" rev="18900000"/>
                </a:lightRig>
              </a:scene3d>
              <a:sp3d extrusionH="31750" contourW="6350" prstMaterial="powder">
                <a:bevelT w="19050" h="19050" prst="angle"/>
                <a:contourClr>
                  <a:schemeClr val="accent3">
                    <a:tint val="100000"/>
                    <a:shade val="100000"/>
                    <a:satMod val="100000"/>
                    <a:hueMod val="100000"/>
                  </a:schemeClr>
                </a:contourClr>
              </a:sp3d>
            </a:bodyPr>
            <a:lstStyle/>
            <a:p>
              <a:pPr algn="r" eaLnBrk="1" hangingPunct="1">
                <a:spcBef>
                  <a:spcPct val="50000"/>
                </a:spcBef>
                <a:defRPr/>
              </a:pPr>
              <a:r>
                <a:rPr lang="zh-CN" altLang="en-US" sz="1800" b="1">
                  <a:ln/>
                  <a:solidFill>
                    <a:schemeClr val="accent3"/>
                  </a:solidFill>
                  <a:latin typeface="楷体" pitchFamily="49" charset="-122"/>
                  <a:ea typeface="楷体" pitchFamily="49" charset="-122"/>
                  <a:cs typeface="Arial"/>
                </a:rPr>
                <a:t>列</a:t>
              </a:r>
              <a:r>
                <a:rPr lang="zh-TW" altLang="en-US" sz="1800" b="1">
                  <a:ln/>
                  <a:solidFill>
                    <a:schemeClr val="accent3"/>
                  </a:solidFill>
                  <a:latin typeface="楷体" pitchFamily="49" charset="-122"/>
                  <a:ea typeface="楷体" pitchFamily="49" charset="-122"/>
                  <a:cs typeface="Arial"/>
                </a:rPr>
                <a:t>国</a:t>
              </a:r>
              <a:r>
                <a:rPr lang="zh-CN" altLang="en-US" sz="1800" b="1">
                  <a:ln/>
                  <a:solidFill>
                    <a:schemeClr val="accent3"/>
                  </a:solidFill>
                  <a:latin typeface="楷体" pitchFamily="49" charset="-122"/>
                  <a:ea typeface="楷体" pitchFamily="49" charset="-122"/>
                  <a:cs typeface="Arial"/>
                </a:rPr>
                <a:t>的</a:t>
              </a:r>
              <a:r>
                <a:rPr lang="zh-TW" altLang="en-US" sz="1800" b="1">
                  <a:ln/>
                  <a:solidFill>
                    <a:schemeClr val="accent3"/>
                  </a:solidFill>
                  <a:latin typeface="楷体" pitchFamily="49" charset="-122"/>
                  <a:ea typeface="楷体" pitchFamily="49" charset="-122"/>
                  <a:cs typeface="Arial"/>
                </a:rPr>
                <a:t>审</a:t>
              </a:r>
              <a:r>
                <a:rPr lang="zh-CN" altLang="en-US" sz="1800" b="1">
                  <a:ln/>
                  <a:solidFill>
                    <a:schemeClr val="accent3"/>
                  </a:solidFill>
                  <a:latin typeface="楷体" pitchFamily="49" charset="-122"/>
                  <a:ea typeface="楷体" pitchFamily="49" charset="-122"/>
                </a:rPr>
                <a:t>判</a:t>
              </a:r>
              <a:endParaRPr lang="en-US" altLang="zh-CN" sz="1800" b="1" dirty="0">
                <a:ln/>
                <a:solidFill>
                  <a:schemeClr val="accent3"/>
                </a:solidFill>
                <a:latin typeface="楷体" pitchFamily="49" charset="-122"/>
                <a:ea typeface="楷体" pitchFamily="49" charset="-122"/>
              </a:endParaRPr>
            </a:p>
            <a:p>
              <a:pPr algn="r" eaLnBrk="1" hangingPunct="1">
                <a:spcBef>
                  <a:spcPct val="50000"/>
                </a:spcBef>
                <a:defRPr/>
              </a:pPr>
              <a:r>
                <a:rPr lang="zh-CN" altLang="en-US" sz="1800" b="1" dirty="0">
                  <a:ln/>
                  <a:solidFill>
                    <a:schemeClr val="accent3"/>
                  </a:solidFill>
                  <a:latin typeface="楷体" pitchFamily="49" charset="-122"/>
                  <a:ea typeface="楷体" pitchFamily="49" charset="-122"/>
                  <a:cs typeface="Arial"/>
                </a:rPr>
                <a:t>以色列</a:t>
              </a:r>
              <a:r>
                <a:rPr lang="zh-CN" altLang="en-US" sz="1800" b="1">
                  <a:ln/>
                  <a:solidFill>
                    <a:schemeClr val="accent3"/>
                  </a:solidFill>
                  <a:latin typeface="楷体" pitchFamily="49" charset="-122"/>
                  <a:ea typeface="楷体" pitchFamily="49" charset="-122"/>
                  <a:cs typeface="Arial"/>
                </a:rPr>
                <a:t>得</a:t>
              </a:r>
              <a:r>
                <a:rPr lang="zh-CN" altLang="en-US" sz="1800" b="1">
                  <a:ln/>
                  <a:solidFill>
                    <a:schemeClr val="accent3"/>
                  </a:solidFill>
                  <a:latin typeface="楷体" pitchFamily="49" charset="-122"/>
                  <a:ea typeface="楷体" pitchFamily="49" charset="-122"/>
                </a:rPr>
                <a:t>恢</a:t>
              </a:r>
              <a:r>
                <a:rPr lang="zh-TW" altLang="en-US" sz="1800" b="1">
                  <a:ln/>
                  <a:solidFill>
                    <a:schemeClr val="accent3"/>
                  </a:solidFill>
                  <a:latin typeface="楷体" pitchFamily="49" charset="-122"/>
                  <a:ea typeface="楷体" pitchFamily="49" charset="-122"/>
                </a:rPr>
                <a:t>复</a:t>
              </a:r>
              <a:endParaRPr lang="en-US" sz="1800" b="1" dirty="0">
                <a:ln/>
                <a:solidFill>
                  <a:schemeClr val="accent3"/>
                </a:solidFill>
                <a:latin typeface="楷体" pitchFamily="49" charset="-122"/>
                <a:ea typeface="楷体" pitchFamily="49" charset="-122"/>
                <a:cs typeface="Arial"/>
              </a:endParaRPr>
            </a:p>
          </p:txBody>
        </p:sp>
      </p:grpSp>
      <p:grpSp>
        <p:nvGrpSpPr>
          <p:cNvPr id="301074" name="Group 301073"/>
          <p:cNvGrpSpPr>
            <a:grpSpLocks/>
          </p:cNvGrpSpPr>
          <p:nvPr/>
        </p:nvGrpSpPr>
        <p:grpSpPr bwMode="auto">
          <a:xfrm>
            <a:off x="1116013" y="2324100"/>
            <a:ext cx="6372225" cy="1176338"/>
            <a:chOff x="1115616" y="2323993"/>
            <a:chExt cx="6372708" cy="1177015"/>
          </a:xfrm>
        </p:grpSpPr>
        <p:sp>
          <p:nvSpPr>
            <p:cNvPr id="4" name="Striped Right Arrow 3"/>
            <p:cNvSpPr/>
            <p:nvPr/>
          </p:nvSpPr>
          <p:spPr bwMode="auto">
            <a:xfrm rot="5400000">
              <a:off x="6912596" y="2925280"/>
              <a:ext cx="864097" cy="287360"/>
            </a:xfrm>
            <a:prstGeom prst="stripedRightArrow">
              <a:avLst>
                <a:gd name="adj1" fmla="val 47480"/>
                <a:gd name="adj2" fmla="val 105430"/>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40" name="Striped Right Arrow 39"/>
            <p:cNvSpPr/>
            <p:nvPr/>
          </p:nvSpPr>
          <p:spPr bwMode="auto">
            <a:xfrm rot="5400000">
              <a:off x="827247" y="2925280"/>
              <a:ext cx="864097" cy="287359"/>
            </a:xfrm>
            <a:prstGeom prst="stripedRightArrow">
              <a:avLst>
                <a:gd name="adj1" fmla="val 47480"/>
                <a:gd name="adj2" fmla="val 105430"/>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42" name="Rectangle 41"/>
            <p:cNvSpPr/>
            <p:nvPr/>
          </p:nvSpPr>
          <p:spPr bwMode="auto">
            <a:xfrm rot="20882692">
              <a:off x="1196584" y="2325582"/>
              <a:ext cx="3106973" cy="133427"/>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
          <p:nvSpPr>
            <p:cNvPr id="43" name="Rectangle 42"/>
            <p:cNvSpPr/>
            <p:nvPr/>
          </p:nvSpPr>
          <p:spPr bwMode="auto">
            <a:xfrm rot="717308" flipH="1">
              <a:off x="4219413" y="2323993"/>
              <a:ext cx="3208581" cy="12548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grpSp>
      <p:sp>
        <p:nvSpPr>
          <p:cNvPr id="44" name="Rectangle 43"/>
          <p:cNvSpPr/>
          <p:nvPr/>
        </p:nvSpPr>
        <p:spPr bwMode="auto">
          <a:xfrm rot="16200000">
            <a:off x="3779838" y="1593850"/>
            <a:ext cx="936625" cy="142875"/>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grpSp>
        <p:nvGrpSpPr>
          <p:cNvPr id="301070" name="Group 301069"/>
          <p:cNvGrpSpPr>
            <a:grpSpLocks/>
          </p:cNvGrpSpPr>
          <p:nvPr/>
        </p:nvGrpSpPr>
        <p:grpSpPr bwMode="auto">
          <a:xfrm>
            <a:off x="1879600" y="3500438"/>
            <a:ext cx="604838" cy="936625"/>
            <a:chOff x="1880084" y="3429000"/>
            <a:chExt cx="603684" cy="936104"/>
          </a:xfrm>
        </p:grpSpPr>
        <p:sp>
          <p:nvSpPr>
            <p:cNvPr id="366626" name="Rectangle 48"/>
            <p:cNvSpPr>
              <a:spLocks noChangeArrowheads="1"/>
            </p:cNvSpPr>
            <p:nvPr/>
          </p:nvSpPr>
          <p:spPr bwMode="auto">
            <a:xfrm rot="-5400000">
              <a:off x="1713873" y="3825044"/>
              <a:ext cx="936104" cy="144016"/>
            </a:xfrm>
            <a:prstGeom prst="rect">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lang="en-US">
                <a:solidFill>
                  <a:srgbClr val="000000"/>
                </a:solidFill>
                <a:latin typeface="Times New Roman" charset="0"/>
              </a:endParaRPr>
            </a:p>
          </p:txBody>
        </p:sp>
        <p:sp>
          <p:nvSpPr>
            <p:cNvPr id="366627" name="Rectangle 49"/>
            <p:cNvSpPr>
              <a:spLocks noChangeArrowheads="1"/>
            </p:cNvSpPr>
            <p:nvPr/>
          </p:nvSpPr>
          <p:spPr bwMode="auto">
            <a:xfrm rot="10800000">
              <a:off x="1880084" y="3645024"/>
              <a:ext cx="603684" cy="144016"/>
            </a:xfrm>
            <a:prstGeom prst="rect">
              <a:avLst/>
            </a:prstGeom>
            <a:solidFill>
              <a:srgbClr val="FFFF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algn="ctr"/>
              <a:endParaRPr lang="en-US">
                <a:solidFill>
                  <a:srgbClr val="000000"/>
                </a:solidFill>
                <a:latin typeface="Times New Roman" charset="0"/>
              </a:endParaRPr>
            </a:p>
          </p:txBody>
        </p:sp>
      </p:grpSp>
      <p:cxnSp>
        <p:nvCxnSpPr>
          <p:cNvPr id="301058" name="Straight Arrow Connector 301057"/>
          <p:cNvCxnSpPr/>
          <p:nvPr/>
        </p:nvCxnSpPr>
        <p:spPr bwMode="auto">
          <a:xfrm flipV="1">
            <a:off x="2700338" y="2924175"/>
            <a:ext cx="0" cy="144145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4" name="Straight Arrow Connector 53"/>
          <p:cNvCxnSpPr/>
          <p:nvPr/>
        </p:nvCxnSpPr>
        <p:spPr bwMode="auto">
          <a:xfrm>
            <a:off x="2700338" y="2924175"/>
            <a:ext cx="4535487" cy="0"/>
          </a:xfrm>
          <a:prstGeom prst="straightConnector1">
            <a:avLst/>
          </a:prstGeom>
          <a:solidFill>
            <a:schemeClr val="accent1"/>
          </a:solidFill>
          <a:ln w="76200" cap="flat" cmpd="sng" algn="ctr">
            <a:solidFill>
              <a:srgbClr val="FFFF00"/>
            </a:solidFill>
            <a:prstDash val="solid"/>
            <a:round/>
            <a:headEnd type="none" w="med" len="med"/>
            <a:tailEnd type="arrow"/>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nvGrpSpPr>
          <p:cNvPr id="301072" name="Group 301071"/>
          <p:cNvGrpSpPr>
            <a:grpSpLocks/>
          </p:cNvGrpSpPr>
          <p:nvPr/>
        </p:nvGrpSpPr>
        <p:grpSpPr bwMode="auto">
          <a:xfrm>
            <a:off x="1476375" y="3429000"/>
            <a:ext cx="5867400" cy="936625"/>
            <a:chOff x="1475656" y="3429000"/>
            <a:chExt cx="5868652" cy="936104"/>
          </a:xfrm>
        </p:grpSpPr>
        <p:cxnSp>
          <p:nvCxnSpPr>
            <p:cNvPr id="45" name="Straight Connector 44"/>
            <p:cNvCxnSpPr>
              <a:endCxn id="4" idx="3"/>
            </p:cNvCxnSpPr>
            <p:nvPr/>
          </p:nvCxnSpPr>
          <p:spPr bwMode="auto">
            <a:xfrm>
              <a:off x="1475656" y="3429000"/>
              <a:ext cx="5868652" cy="0"/>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46" name="Straight Connector 45"/>
            <p:cNvCxnSpPr/>
            <p:nvPr/>
          </p:nvCxnSpPr>
          <p:spPr bwMode="auto">
            <a:xfrm flipV="1">
              <a:off x="1475656"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cxnSp>
          <p:nvCxnSpPr>
            <p:cNvPr id="56" name="Straight Connector 55"/>
            <p:cNvCxnSpPr/>
            <p:nvPr/>
          </p:nvCxnSpPr>
          <p:spPr bwMode="auto">
            <a:xfrm flipV="1">
              <a:off x="7344308" y="3429000"/>
              <a:ext cx="0" cy="936104"/>
            </a:xfrm>
            <a:prstGeom prst="line">
              <a:avLst/>
            </a:prstGeom>
            <a:solidFill>
              <a:schemeClr val="accent1"/>
            </a:solidFill>
            <a:ln w="19050" cap="flat" cmpd="sng" algn="ctr">
              <a:solidFill>
                <a:srgbClr val="FFFFFF"/>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grpSp>
      <p:grpSp>
        <p:nvGrpSpPr>
          <p:cNvPr id="301076" name="Group 301075"/>
          <p:cNvGrpSpPr>
            <a:grpSpLocks/>
          </p:cNvGrpSpPr>
          <p:nvPr/>
        </p:nvGrpSpPr>
        <p:grpSpPr bwMode="auto">
          <a:xfrm>
            <a:off x="539750" y="3800475"/>
            <a:ext cx="6624638" cy="368300"/>
            <a:chOff x="539552" y="3800073"/>
            <a:chExt cx="6624736" cy="369332"/>
          </a:xfrm>
        </p:grpSpPr>
        <p:sp>
          <p:nvSpPr>
            <p:cNvPr id="11" name="Text Box 4"/>
            <p:cNvSpPr txBox="1">
              <a:spLocks noChangeArrowheads="1"/>
            </p:cNvSpPr>
            <p:nvPr/>
          </p:nvSpPr>
          <p:spPr bwMode="auto">
            <a:xfrm>
              <a:off x="539552" y="3800073"/>
              <a:ext cx="576064"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E</a:t>
              </a:r>
            </a:p>
          </p:txBody>
        </p:sp>
        <p:sp>
          <p:nvSpPr>
            <p:cNvPr id="32" name="Text Box 4"/>
            <p:cNvSpPr txBox="1">
              <a:spLocks noChangeArrowheads="1"/>
            </p:cNvSpPr>
            <p:nvPr/>
          </p:nvSpPr>
          <p:spPr bwMode="auto">
            <a:xfrm>
              <a:off x="6588224" y="3800073"/>
              <a:ext cx="576064"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E</a:t>
              </a:r>
            </a:p>
          </p:txBody>
        </p:sp>
      </p:grpSp>
      <p:grpSp>
        <p:nvGrpSpPr>
          <p:cNvPr id="301077" name="Group 301076"/>
          <p:cNvGrpSpPr>
            <a:grpSpLocks/>
          </p:cNvGrpSpPr>
          <p:nvPr/>
        </p:nvGrpSpPr>
        <p:grpSpPr bwMode="auto">
          <a:xfrm>
            <a:off x="1476375" y="3500438"/>
            <a:ext cx="7416800" cy="668337"/>
            <a:chOff x="1475656" y="3501008"/>
            <a:chExt cx="7416824" cy="668397"/>
          </a:xfrm>
        </p:grpSpPr>
        <p:sp>
          <p:nvSpPr>
            <p:cNvPr id="14" name="Text Box 4"/>
            <p:cNvSpPr txBox="1">
              <a:spLocks noChangeArrowheads="1"/>
            </p:cNvSpPr>
            <p:nvPr/>
          </p:nvSpPr>
          <p:spPr bwMode="auto">
            <a:xfrm>
              <a:off x="3059832" y="3501008"/>
              <a:ext cx="3384376" cy="646389"/>
            </a:xfrm>
            <a:prstGeom prst="rect">
              <a:avLst/>
            </a:prstGeom>
            <a:noFill/>
            <a:ln>
              <a:noFill/>
            </a:ln>
            <a:effectLst/>
            <a:extLst/>
          </p:spPr>
          <p:txBody>
            <a:bodyPr>
              <a:spAutoFit/>
            </a:bodyPr>
            <a:lstStyle/>
            <a:p>
              <a:pPr algn="ctr" eaLnBrk="1" hangingPunct="1">
                <a:spcBef>
                  <a:spcPct val="50000"/>
                </a:spcBef>
                <a:defRPr/>
              </a:pPr>
              <a:r>
                <a:rPr lang="zh-CN" altLang="en-US" sz="1800" b="1">
                  <a:solidFill>
                    <a:srgbClr val="FFFFFF"/>
                  </a:solidFill>
                  <a:effectLst>
                    <a:glow rad="241300">
                      <a:srgbClr val="000000">
                        <a:alpha val="75000"/>
                      </a:srgbClr>
                    </a:glow>
                  </a:effectLst>
                  <a:latin typeface="楷体" pitchFamily="49" charset="-122"/>
                  <a:ea typeface="楷体" pitchFamily="49" charset="-122"/>
                  <a:cs typeface="Arial"/>
                </a:rPr>
                <a:t>天</a:t>
              </a:r>
              <a:r>
                <a:rPr lang="zh-TW" altLang="en-US" sz="1800" b="1">
                  <a:solidFill>
                    <a:srgbClr val="FFFFFF"/>
                  </a:solidFill>
                  <a:effectLst>
                    <a:glow rad="241300">
                      <a:srgbClr val="000000">
                        <a:alpha val="75000"/>
                      </a:srgbClr>
                    </a:glow>
                  </a:effectLst>
                  <a:latin typeface="楷体" pitchFamily="49" charset="-122"/>
                  <a:ea typeface="楷体" pitchFamily="49" charset="-122"/>
                  <a:cs typeface="Arial"/>
                </a:rPr>
                <a:t>国</a:t>
              </a:r>
              <a:r>
                <a:rPr lang="zh-CN" altLang="en-US" sz="1800" b="1">
                  <a:solidFill>
                    <a:srgbClr val="FFFFFF"/>
                  </a:solidFill>
                  <a:effectLst>
                    <a:glow rad="241300">
                      <a:srgbClr val="000000">
                        <a:alpha val="75000"/>
                      </a:srgbClr>
                    </a:glow>
                  </a:effectLst>
                  <a:latin typeface="楷体" pitchFamily="49" charset="-122"/>
                  <a:ea typeface="楷体" pitchFamily="49" charset="-122"/>
                  <a:cs typeface="Arial"/>
                </a:rPr>
                <a:t>奥</a:t>
              </a:r>
              <a:r>
                <a:rPr lang="zh-CN" altLang="en-US" sz="1800" b="1" dirty="0">
                  <a:solidFill>
                    <a:srgbClr val="FFFFFF"/>
                  </a:solidFill>
                  <a:effectLst>
                    <a:glow rad="241300">
                      <a:srgbClr val="000000">
                        <a:alpha val="75000"/>
                      </a:srgbClr>
                    </a:glow>
                  </a:effectLst>
                  <a:latin typeface="楷体" pitchFamily="49" charset="-122"/>
                  <a:ea typeface="楷体" pitchFamily="49" charset="-122"/>
                  <a:cs typeface="Arial"/>
                </a:rPr>
                <a:t>秘</a:t>
              </a:r>
              <a:br>
                <a:rPr lang="en-US" sz="1800" b="1">
                  <a:solidFill>
                    <a:srgbClr val="FFFFFF"/>
                  </a:solidFill>
                  <a:effectLst>
                    <a:glow rad="241300">
                      <a:srgbClr val="000000">
                        <a:alpha val="75000"/>
                      </a:srgbClr>
                    </a:glow>
                  </a:effectLst>
                  <a:latin typeface="楷体" pitchFamily="49" charset="-122"/>
                  <a:ea typeface="楷体" pitchFamily="49" charset="-122"/>
                  <a:cs typeface="Arial"/>
                </a:rPr>
              </a:br>
              <a:r>
                <a:rPr lang="zh-TW" altLang="en-US" sz="1800" b="1">
                  <a:solidFill>
                    <a:srgbClr val="FFFFFF"/>
                  </a:solidFill>
                  <a:effectLst>
                    <a:glow rad="241300">
                      <a:srgbClr val="000000">
                        <a:alpha val="75000"/>
                      </a:srgbClr>
                    </a:glow>
                  </a:effectLst>
                  <a:latin typeface="楷体" pitchFamily="49" charset="-122"/>
                  <a:ea typeface="楷体" pitchFamily="49" charset="-122"/>
                  <a:cs typeface="Arial"/>
                </a:rPr>
                <a:t>马</a:t>
              </a:r>
              <a:r>
                <a:rPr lang="zh-CN" altLang="en-US" sz="1800" b="1">
                  <a:solidFill>
                    <a:srgbClr val="FFFFFF"/>
                  </a:solidFill>
                  <a:effectLst>
                    <a:glow rad="241300">
                      <a:srgbClr val="000000">
                        <a:alpha val="75000"/>
                      </a:srgbClr>
                    </a:glow>
                  </a:effectLst>
                  <a:latin typeface="楷体" pitchFamily="49" charset="-122"/>
                  <a:ea typeface="楷体" pitchFamily="49" charset="-122"/>
                  <a:cs typeface="Arial"/>
                </a:rPr>
                <a:t>太</a:t>
              </a:r>
              <a:r>
                <a:rPr lang="en-US" sz="1800" b="1" dirty="0">
                  <a:solidFill>
                    <a:srgbClr val="FFFFFF"/>
                  </a:solidFill>
                  <a:effectLst>
                    <a:glow rad="241300">
                      <a:srgbClr val="000000">
                        <a:alpha val="75000"/>
                      </a:srgbClr>
                    </a:glow>
                  </a:effectLst>
                  <a:latin typeface="楷体" pitchFamily="49" charset="-122"/>
                  <a:ea typeface="楷体" pitchFamily="49" charset="-122"/>
                  <a:cs typeface="Arial"/>
                </a:rPr>
                <a:t>13</a:t>
              </a:r>
            </a:p>
          </p:txBody>
        </p:sp>
        <p:sp>
          <p:nvSpPr>
            <p:cNvPr id="29" name="Text Box 4"/>
            <p:cNvSpPr txBox="1">
              <a:spLocks noChangeArrowheads="1"/>
            </p:cNvSpPr>
            <p:nvPr/>
          </p:nvSpPr>
          <p:spPr bwMode="auto">
            <a:xfrm>
              <a:off x="1475656" y="3800073"/>
              <a:ext cx="648072"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“K”</a:t>
              </a:r>
            </a:p>
          </p:txBody>
        </p:sp>
        <p:sp>
          <p:nvSpPr>
            <p:cNvPr id="34" name="Text Box 4"/>
            <p:cNvSpPr txBox="1">
              <a:spLocks noChangeArrowheads="1"/>
            </p:cNvSpPr>
            <p:nvPr/>
          </p:nvSpPr>
          <p:spPr bwMode="auto">
            <a:xfrm>
              <a:off x="8244408" y="3800073"/>
              <a:ext cx="648072"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K</a:t>
              </a:r>
            </a:p>
          </p:txBody>
        </p:sp>
      </p:grpSp>
      <p:grpSp>
        <p:nvGrpSpPr>
          <p:cNvPr id="301075" name="Group 301074"/>
          <p:cNvGrpSpPr>
            <a:grpSpLocks/>
          </p:cNvGrpSpPr>
          <p:nvPr/>
        </p:nvGrpSpPr>
        <p:grpSpPr bwMode="auto">
          <a:xfrm>
            <a:off x="1008063" y="3800475"/>
            <a:ext cx="6588125" cy="368300"/>
            <a:chOff x="1007604" y="3800073"/>
            <a:chExt cx="6588732" cy="369332"/>
          </a:xfrm>
        </p:grpSpPr>
        <p:sp>
          <p:nvSpPr>
            <p:cNvPr id="28" name="Text Box 4"/>
            <p:cNvSpPr txBox="1">
              <a:spLocks noChangeArrowheads="1"/>
            </p:cNvSpPr>
            <p:nvPr/>
          </p:nvSpPr>
          <p:spPr bwMode="auto">
            <a:xfrm>
              <a:off x="1007604" y="3800073"/>
              <a:ext cx="504056"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M</a:t>
              </a:r>
            </a:p>
          </p:txBody>
        </p:sp>
        <p:sp>
          <p:nvSpPr>
            <p:cNvPr id="33" name="Text Box 4"/>
            <p:cNvSpPr txBox="1">
              <a:spLocks noChangeArrowheads="1"/>
            </p:cNvSpPr>
            <p:nvPr/>
          </p:nvSpPr>
          <p:spPr bwMode="auto">
            <a:xfrm>
              <a:off x="7092280" y="3800073"/>
              <a:ext cx="504056" cy="369332"/>
            </a:xfrm>
            <a:prstGeom prst="rect">
              <a:avLst/>
            </a:prstGeom>
            <a:noFill/>
            <a:ln>
              <a:noFill/>
            </a:ln>
            <a:effectLst/>
            <a:extLst/>
          </p:spPr>
          <p:txBody>
            <a:bodyPr>
              <a:spAutoFit/>
            </a:bodyPr>
            <a:lstStyle/>
            <a:p>
              <a:pPr algn="ctr" eaLnBrk="1" hangingPunct="1">
                <a:spcBef>
                  <a:spcPct val="50000"/>
                </a:spcBef>
                <a:defRPr/>
              </a:pPr>
              <a:r>
                <a:rPr lang="en-US" sz="1800" b="1" dirty="0">
                  <a:solidFill>
                    <a:srgbClr val="FFFFFF"/>
                  </a:solidFill>
                  <a:effectLst>
                    <a:glow rad="241300">
                      <a:srgbClr val="000000">
                        <a:alpha val="75000"/>
                      </a:srgbClr>
                    </a:glow>
                  </a:effectLst>
                  <a:latin typeface="Arial"/>
                  <a:cs typeface="Arial"/>
                </a:rPr>
                <a:t>M</a:t>
              </a:r>
            </a:p>
          </p:txBody>
        </p:sp>
      </p:grpSp>
      <p:sp>
        <p:nvSpPr>
          <p:cNvPr id="2" name="Rectangle 1"/>
          <p:cNvSpPr/>
          <p:nvPr/>
        </p:nvSpPr>
        <p:spPr bwMode="auto">
          <a:xfrm>
            <a:off x="539750" y="4367213"/>
            <a:ext cx="7993063" cy="142875"/>
          </a:xfrm>
          <a:prstGeom prst="rect">
            <a:avLst/>
          </a:pr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a:defRPr/>
            </a:pPr>
            <a:endParaRPr lang="en-US">
              <a:solidFill>
                <a:srgbClr val="000000"/>
              </a:solidFill>
              <a:latin typeface="Times New Roman" charset="0"/>
            </a:endParaRPr>
          </a:p>
        </p:txBody>
      </p:sp>
    </p:spTree>
    <p:extLst>
      <p:ext uri="{BB962C8B-B14F-4D97-AF65-F5344CB8AC3E}">
        <p14:creationId xmlns:p14="http://schemas.microsoft.com/office/powerpoint/2010/main" val="81273264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0107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6"/>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01074"/>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301072"/>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01075"/>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01077"/>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0"/>
                                          </p:stCondLst>
                                        </p:cTn>
                                        <p:tgtEl>
                                          <p:spTgt spid="301064"/>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301058"/>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54"/>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010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2"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727899340"/>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2081" name="Picture 1" descr="05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 name="TextBox 2"/>
          <p:cNvSpPr txBox="1"/>
          <p:nvPr/>
        </p:nvSpPr>
        <p:spPr>
          <a:xfrm>
            <a:off x="215900" y="188913"/>
            <a:ext cx="6948488" cy="923293"/>
          </a:xfrm>
          <a:prstGeom prst="rect">
            <a:avLst/>
          </a:prstGeom>
          <a:noFill/>
        </p:spPr>
        <p:txBody>
          <a:bodyPr lIns="91403" tIns="45702" rIns="91403" bIns="45702">
            <a:spAutoFit/>
          </a:bodyPr>
          <a:lstStyle/>
          <a:p>
            <a:pPr>
              <a:defRPr/>
            </a:pPr>
            <a:r>
              <a:rPr lang="zh-CN" altLang="en-US" sz="5400" b="1" dirty="0">
                <a:solidFill>
                  <a:srgbClr val="6BCBF4"/>
                </a:solidFill>
                <a:effectLst>
                  <a:outerShdw blurRad="50800" dist="38100" dir="2700000" algn="tl" rotWithShape="0">
                    <a:srgbClr val="000000"/>
                  </a:outerShdw>
                </a:effectLst>
              </a:rPr>
              <a:t>施洗约翰关在监里</a:t>
            </a:r>
            <a:endParaRPr lang="en-US" sz="5400" b="1" dirty="0">
              <a:solidFill>
                <a:srgbClr val="6BCBF4"/>
              </a:solidFill>
              <a:effectLst>
                <a:outerShdw blurRad="50800" dist="38100" dir="2700000" algn="tl" rotWithShape="0">
                  <a:srgbClr val="000000"/>
                </a:outerShdw>
              </a:effectLst>
            </a:endParaRPr>
          </a:p>
        </p:txBody>
      </p:sp>
      <p:sp>
        <p:nvSpPr>
          <p:cNvPr id="4" name="TextBox 3"/>
          <p:cNvSpPr txBox="1"/>
          <p:nvPr/>
        </p:nvSpPr>
        <p:spPr>
          <a:xfrm>
            <a:off x="215900" y="1989139"/>
            <a:ext cx="3126102" cy="1323403"/>
          </a:xfrm>
          <a:prstGeom prst="rect">
            <a:avLst/>
          </a:prstGeom>
          <a:noFill/>
        </p:spPr>
        <p:txBody>
          <a:bodyPr wrap="none" lIns="91403" tIns="45702" rIns="91403" bIns="45702">
            <a:spAutoFit/>
          </a:bodyPr>
          <a:lstStyle/>
          <a:p>
            <a:pPr>
              <a:defRPr/>
            </a:pPr>
            <a:r>
              <a:rPr lang="zh-CN" altLang="en-US" sz="4000" b="1" dirty="0">
                <a:solidFill>
                  <a:srgbClr val="FFFFFF"/>
                </a:solidFill>
                <a:effectLst>
                  <a:outerShdw blurRad="50800" dist="88900" dir="2700000" algn="tl" rotWithShape="0">
                    <a:srgbClr val="000000"/>
                  </a:outerShdw>
                </a:effectLst>
              </a:rPr>
              <a:t>马太</a:t>
            </a:r>
            <a:r>
              <a:rPr lang="en-US" sz="4000" b="1" dirty="0">
                <a:solidFill>
                  <a:srgbClr val="FFFFFF"/>
                </a:solidFill>
                <a:effectLst>
                  <a:outerShdw blurRad="50800" dist="88900" dir="2700000" algn="tl" rotWithShape="0">
                    <a:srgbClr val="000000"/>
                  </a:outerShdw>
                </a:effectLst>
              </a:rPr>
              <a:t> 14:1-12</a:t>
            </a:r>
          </a:p>
          <a:p>
            <a:pPr>
              <a:defRPr/>
            </a:pPr>
            <a:r>
              <a:rPr lang="zh-CN" altLang="en-US" sz="4000" b="1" dirty="0">
                <a:solidFill>
                  <a:srgbClr val="FFFFFF"/>
                </a:solidFill>
                <a:effectLst>
                  <a:outerShdw blurRad="50800" dist="88900" dir="2700000" algn="tl" rotWithShape="0">
                    <a:srgbClr val="000000"/>
                  </a:outerShdw>
                </a:effectLst>
              </a:rPr>
              <a:t>马可</a:t>
            </a:r>
            <a:r>
              <a:rPr lang="en-US" sz="4000" b="1" dirty="0">
                <a:solidFill>
                  <a:srgbClr val="FFFFFF"/>
                </a:solidFill>
                <a:effectLst>
                  <a:outerShdw blurRad="50800" dist="88900" dir="2700000" algn="tl" rotWithShape="0">
                    <a:srgbClr val="000000"/>
                  </a:outerShdw>
                </a:effectLst>
              </a:rPr>
              <a:t> 6:14-29</a:t>
            </a:r>
          </a:p>
        </p:txBody>
      </p:sp>
      <p:pic>
        <p:nvPicPr>
          <p:cNvPr id="302084"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8" name="Group 7"/>
          <p:cNvGrpSpPr/>
          <p:nvPr/>
        </p:nvGrpSpPr>
        <p:grpSpPr>
          <a:xfrm>
            <a:off x="395536" y="4293096"/>
            <a:ext cx="2808312" cy="1394678"/>
            <a:chOff x="5508104" y="620688"/>
            <a:chExt cx="2808312" cy="1394678"/>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0" name="TextBox 9"/>
            <p:cNvSpPr txBox="1"/>
            <p:nvPr/>
          </p:nvSpPr>
          <p:spPr>
            <a:xfrm>
              <a:off x="6876256" y="620688"/>
              <a:ext cx="1440160" cy="1384995"/>
            </a:xfrm>
            <a:prstGeom prst="rect">
              <a:avLst/>
            </a:prstGeom>
            <a:noFill/>
          </p:spPr>
          <p:txBody>
            <a:bodyPr wrap="square" rtlCol="0">
              <a:spAutoFit/>
            </a:bodyPr>
            <a:lstStyle/>
            <a:p>
              <a:pPr algn="just">
                <a:defRPr sz="7500" b="1" spc="-218">
                  <a:solidFill>
                    <a:srgbClr val="002060"/>
                  </a:solidFill>
                </a:defRPr>
              </a:pPr>
              <a:r>
                <a:rPr lang="zh-TW" altLang="en-US" sz="2800">
                  <a:solidFill>
                    <a:srgbClr val="000090"/>
                  </a:solidFill>
                </a:rPr>
                <a:t>免费</a:t>
              </a:r>
            </a:p>
            <a:p>
              <a:pPr algn="just">
                <a:defRPr sz="7500" b="1" spc="-119">
                  <a:solidFill>
                    <a:srgbClr val="00B0F0"/>
                  </a:solidFill>
                </a:defRPr>
              </a:pPr>
              <a:r>
                <a:rPr lang="zh-TW" altLang="en-US" sz="2800">
                  <a:solidFill>
                    <a:srgbClr val="36BAD5"/>
                  </a:solidFill>
                </a:rPr>
                <a:t>圣经</a:t>
              </a:r>
            </a:p>
            <a:p>
              <a:pPr algn="just">
                <a:defRPr sz="7500" b="1" spc="-119">
                  <a:solidFill>
                    <a:srgbClr val="002060"/>
                  </a:solidFill>
                </a:defRPr>
              </a:pPr>
              <a:r>
                <a:rPr lang="zh-TW" altLang="en-US" sz="2800">
                  <a:solidFill>
                    <a:srgbClr val="000090"/>
                  </a:solidFill>
                </a:rPr>
                <a:t>图片</a:t>
              </a:r>
            </a:p>
          </p:txBody>
        </p:sp>
      </p:grpSp>
    </p:spTree>
    <p:extLst>
      <p:ext uri="{BB962C8B-B14F-4D97-AF65-F5344CB8AC3E}">
        <p14:creationId xmlns:p14="http://schemas.microsoft.com/office/powerpoint/2010/main" val="3970009688"/>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3105" name="Picture 3" descr="01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49234334"/>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1" descr="02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13877320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 descr="03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75982448"/>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1" descr="04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93135059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a:endParaRPr lang="en-US">
              <a:solidFill>
                <a:srgbClr val="000000"/>
              </a:solidFill>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a:ex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602008"/>
            <a:ext cx="9144000" cy="23706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r>
              <a:rPr lang="mr-IN" sz="2800" b="1" dirty="0">
                <a:solidFill>
                  <a:srgbClr val="FFFFFF"/>
                </a:solidFill>
                <a:effectLst>
                  <a:glow rad="127000">
                    <a:srgbClr val="000000"/>
                  </a:glow>
                </a:effectLst>
                <a:latin typeface="Arial" charset="0"/>
                <a:ea typeface="ＭＳ Ｐゴシック" charset="0"/>
                <a:cs typeface="ＭＳ Ｐゴシック" charset="0"/>
              </a:rPr>
              <a:t>"</a:t>
            </a:r>
            <a:r>
              <a:rPr lang="en-US" altLang="zh-CN" sz="2800" baseline="30000" dirty="0"/>
              <a:t> </a:t>
            </a:r>
            <a:r>
              <a:rPr lang="zh-CN" altLang="en-US" sz="2400" b="1" dirty="0">
                <a:solidFill>
                  <a:srgbClr val="FFFFFF"/>
                </a:solidFill>
                <a:effectLst>
                  <a:glow rad="127000">
                    <a:srgbClr val="000000"/>
                  </a:glow>
                </a:effectLst>
                <a:latin typeface="Arial" charset="0"/>
                <a:ea typeface="ＭＳ Ｐゴシック" charset="0"/>
                <a:cs typeface="ＭＳ Ｐゴシック" charset="0"/>
              </a:rPr>
              <a:t>西 门 彼 得 回 答 说 ： 你 是 基 督 ， 是 永 生 神 的 儿 子 。</a:t>
            </a:r>
          </a:p>
          <a:p>
            <a:r>
              <a:rPr lang="en-US" altLang="zh-CN" sz="24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2400" b="1" dirty="0">
                <a:solidFill>
                  <a:srgbClr val="FFFFFF"/>
                </a:solidFill>
                <a:effectLst>
                  <a:glow rad="127000">
                    <a:srgbClr val="000000"/>
                  </a:glow>
                </a:effectLst>
                <a:latin typeface="Arial" charset="0"/>
                <a:ea typeface="ＭＳ Ｐゴシック" charset="0"/>
                <a:cs typeface="ＭＳ Ｐゴシック" charset="0"/>
              </a:rPr>
              <a:t>耶 稣 对 他 说 ： 西 门 巴 约 拿 ， 你 是 有 福 的 ！ 因 为 这 不 是 属 血 肉 的 指 示 你 的 ， 乃 是 我 在 天 上 的 父 指 示 的 。</a:t>
            </a:r>
          </a:p>
          <a:p>
            <a:r>
              <a:rPr lang="zh-CN" altLang="en-US" sz="2400" b="1" dirty="0">
                <a:solidFill>
                  <a:srgbClr val="FFFFFF"/>
                </a:solidFill>
                <a:effectLst>
                  <a:glow rad="127000">
                    <a:srgbClr val="000000"/>
                  </a:glow>
                </a:effectLst>
                <a:latin typeface="Arial" charset="0"/>
                <a:ea typeface="ＭＳ Ｐゴシック" charset="0"/>
                <a:cs typeface="ＭＳ Ｐゴシック" charset="0"/>
              </a:rPr>
              <a:t>我 还 告 诉 你 ， 你 是 彼 得 ， 我 要 把 我 的 教 会 建 造 在 这 磐 石 上 ； 阴 间 的 权 柄 （ 权 柄 ： 原 文 是 门 ） ， 不 能 胜 过 他 。</a:t>
            </a:r>
            <a:r>
              <a:rPr lang="mr-IN"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p>
          <a:p>
            <a:pPr defTabSz="457200">
              <a:defRPr/>
            </a:pPr>
            <a:r>
              <a:rPr lang="en-US" sz="2800" b="1" dirty="0">
                <a:solidFill>
                  <a:srgbClr val="FFFFFF"/>
                </a:solidFill>
                <a:effectLst>
                  <a:glow rad="127000">
                    <a:srgbClr val="000000"/>
                  </a:glow>
                </a:effectLst>
                <a:latin typeface="Arial" charset="0"/>
                <a:ea typeface="ＭＳ Ｐゴシック" charset="0"/>
                <a:cs typeface="ＭＳ Ｐゴシック" charset="0"/>
              </a:rPr>
              <a:t>(</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马太</a:t>
            </a:r>
            <a:r>
              <a:rPr lang="en-US" sz="2800" b="1" dirty="0">
                <a:solidFill>
                  <a:srgbClr val="FFFFFF"/>
                </a:solidFill>
                <a:effectLst>
                  <a:glow rad="127000">
                    <a:srgbClr val="000000"/>
                  </a:glow>
                </a:effectLst>
                <a:latin typeface="Arial" charset="0"/>
                <a:ea typeface="ＭＳ Ｐゴシック" charset="0"/>
                <a:cs typeface="ＭＳ Ｐゴシック" charset="0"/>
              </a:rPr>
              <a:t>16:16-18 CUVS)</a:t>
            </a:r>
          </a:p>
          <a:p>
            <a:pPr defTabSz="457200">
              <a:defRPr/>
            </a:pPr>
            <a:endParaRPr lang="en-US" sz="2800" b="1" dirty="0">
              <a:solidFill>
                <a:srgbClr val="FFFFFF"/>
              </a:solidFill>
              <a:effectLst>
                <a:glow rad="127000">
                  <a:srgbClr val="000000"/>
                </a:glow>
              </a:effectLst>
              <a:latin typeface="Arial" charset="0"/>
              <a:ea typeface="ＭＳ Ｐゴシック" charset="0"/>
              <a:cs typeface="ＭＳ Ｐゴシック" charset="0"/>
            </a:endParaRPr>
          </a:p>
          <a:p>
            <a:pPr defTabSz="457200">
              <a:defRPr/>
            </a:pPr>
            <a:r>
              <a:rPr lang="mr-IN" sz="2800" b="1" dirty="0">
                <a:solidFill>
                  <a:srgbClr val="FFFFFF"/>
                </a:solidFill>
                <a:effectLst>
                  <a:glow rad="127000">
                    <a:srgbClr val="000000"/>
                  </a:glow>
                </a:effectLst>
                <a:latin typeface="Arial" charset="0"/>
                <a:ea typeface="ＭＳ Ｐゴシック" charset="0"/>
                <a:cs typeface="ＭＳ Ｐゴシック" charset="0"/>
              </a:rPr>
              <a:t>“</a:t>
            </a:r>
            <a:r>
              <a:rPr lang="zh-CN" altLang="en-US" sz="2400" b="1" dirty="0">
                <a:solidFill>
                  <a:srgbClr val="FFFFFF"/>
                </a:solidFill>
                <a:effectLst>
                  <a:glow rad="127000">
                    <a:srgbClr val="000000"/>
                  </a:glow>
                </a:effectLst>
                <a:latin typeface="Arial" charset="0"/>
                <a:ea typeface="ＭＳ Ｐゴシック" charset="0"/>
                <a:cs typeface="ＭＳ Ｐゴシック" charset="0"/>
              </a:rPr>
              <a:t>要 对 锡 安 的 居 民 （ 原 文 是 女 子 ） 说 ： 看 哪 ， 你 的 王 来 到 你 这 里 ， 是 温 柔 的 ， 又 骑 着 驴 ， 就 是 骑 着 驴 驹 子 。</a:t>
            </a:r>
            <a:r>
              <a:rPr lang="mr-IN" sz="2800" b="1" dirty="0">
                <a:solidFill>
                  <a:srgbClr val="FFFFFF"/>
                </a:solidFill>
                <a:effectLst>
                  <a:glow rad="127000">
                    <a:srgbClr val="000000"/>
                  </a:glow>
                </a:effectLst>
                <a:latin typeface="Arial" charset="0"/>
                <a:ea typeface="ＭＳ Ｐゴシック" charset="0"/>
                <a:cs typeface="ＭＳ Ｐゴシック" charset="0"/>
              </a:rPr>
              <a:t>”</a:t>
            </a:r>
            <a:r>
              <a:rPr lang="en-US" sz="2800" b="1" dirty="0">
                <a:solidFill>
                  <a:srgbClr val="FFFFFF"/>
                </a:solidFill>
                <a:effectLst>
                  <a:glow rad="127000">
                    <a:srgbClr val="000000"/>
                  </a:glow>
                </a:effectLst>
                <a:latin typeface="Arial" charset="0"/>
                <a:ea typeface="ＭＳ Ｐゴシック" charset="0"/>
                <a:cs typeface="ＭＳ Ｐゴシック" charset="0"/>
              </a:rPr>
              <a:t> </a:t>
            </a:r>
            <a:br>
              <a:rPr lang="en-US" sz="2800" b="1" dirty="0">
                <a:solidFill>
                  <a:srgbClr val="FFFFFF"/>
                </a:solidFill>
                <a:effectLst>
                  <a:glow rad="127000">
                    <a:srgbClr val="000000"/>
                  </a:glow>
                </a:effectLst>
                <a:latin typeface="Arial" charset="0"/>
                <a:ea typeface="ＭＳ Ｐゴシック" charset="0"/>
                <a:cs typeface="ＭＳ Ｐゴシック" charset="0"/>
              </a:rPr>
            </a:br>
            <a:r>
              <a:rPr lang="en-US" sz="2800" b="1" dirty="0">
                <a:solidFill>
                  <a:srgbClr val="FFFFFF"/>
                </a:solidFill>
                <a:effectLst>
                  <a:glow rad="127000">
                    <a:srgbClr val="000000"/>
                  </a:glow>
                </a:effectLst>
                <a:latin typeface="Arial" charset="0"/>
                <a:ea typeface="ＭＳ Ｐゴシック" charset="0"/>
                <a:cs typeface="ＭＳ Ｐゴシック" charset="0"/>
              </a:rPr>
              <a:t>(</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马太</a:t>
            </a:r>
            <a:r>
              <a:rPr lang="en-US" sz="2800" b="1" dirty="0">
                <a:solidFill>
                  <a:srgbClr val="FFFFFF"/>
                </a:solidFill>
                <a:effectLst>
                  <a:glow rad="127000">
                    <a:srgbClr val="000000"/>
                  </a:glow>
                </a:effectLst>
                <a:latin typeface="Arial" charset="0"/>
                <a:ea typeface="ＭＳ Ｐゴシック" charset="0"/>
                <a:cs typeface="ＭＳ Ｐゴシック" charset="0"/>
              </a:rPr>
              <a:t>21:5 </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CUVS</a:t>
            </a:r>
            <a:r>
              <a:rPr lang="en-US" sz="2800" b="1" dirty="0">
                <a:solidFill>
                  <a:srgbClr val="FFFFFF"/>
                </a:solidFill>
                <a:effectLst>
                  <a:glow rad="127000">
                    <a:srgbClr val="000000"/>
                  </a:glow>
                </a:effectLst>
                <a:latin typeface="Arial" charset="0"/>
                <a:ea typeface="ＭＳ Ｐゴシック" charset="0"/>
                <a:cs typeface="ＭＳ Ｐゴシック" charset="0"/>
              </a:rPr>
              <a:t>)</a:t>
            </a:r>
          </a:p>
          <a:p>
            <a:pPr defTabSz="457200">
              <a:defRPr/>
            </a:pPr>
            <a:endParaRPr lang="en-US" sz="2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334369" y="5948228"/>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马太福音</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52700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FFFFFF"/>
                </a:solidFill>
                <a:cs typeface="Arial" charset="0"/>
              </a:rPr>
              <a:t>67</a:t>
            </a:r>
          </a:p>
        </p:txBody>
      </p:sp>
    </p:spTree>
    <p:extLst>
      <p:ext uri="{BB962C8B-B14F-4D97-AF65-F5344CB8AC3E}">
        <p14:creationId xmlns:p14="http://schemas.microsoft.com/office/powerpoint/2010/main" val="2683667920"/>
      </p:ext>
    </p:extLst>
  </p:cSld>
  <p:clrMapOvr>
    <a:masterClrMapping/>
  </p:clrMapOvr>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7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77506"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7507"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7508"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7509"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7510"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7511"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2" name="Group 8"/>
          <p:cNvGrpSpPr>
            <a:grpSpLocks/>
          </p:cNvGrpSpPr>
          <p:nvPr/>
        </p:nvGrpSpPr>
        <p:grpSpPr bwMode="auto">
          <a:xfrm>
            <a:off x="1412875" y="946150"/>
            <a:ext cx="3860800" cy="3332163"/>
            <a:chOff x="979" y="675"/>
            <a:chExt cx="2675" cy="2379"/>
          </a:xfrm>
        </p:grpSpPr>
        <p:sp>
          <p:nvSpPr>
            <p:cNvPr id="277523"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77524"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77525"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77526"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18445" name="Rectangle 13"/>
          <p:cNvSpPr>
            <a:spLocks noChangeArrowheads="1"/>
          </p:cNvSpPr>
          <p:nvPr/>
        </p:nvSpPr>
        <p:spPr bwMode="auto">
          <a:xfrm>
            <a:off x="1835696" y="3717032"/>
            <a:ext cx="2036762"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Helvetica" charset="0"/>
                <a:ea typeface="MS Gothic" charset="0"/>
                <a:cs typeface="MS Gothic" charset="0"/>
              </a:rPr>
              <a:t> </a:t>
            </a:r>
            <a:r>
              <a:rPr lang="zh-TW" altLang="en-US" sz="3200" b="1" dirty="0">
                <a:solidFill>
                  <a:srgbClr val="66FF99"/>
                </a:solidFill>
                <a:latin typeface="KaiTi" pitchFamily="49" charset="-122"/>
                <a:ea typeface="KaiTi" pitchFamily="49" charset="-122"/>
                <a:cs typeface="MS Gothic" charset="0"/>
              </a:rPr>
              <a:t>路加</a:t>
            </a:r>
            <a:endParaRPr lang="en-GB" sz="3200" b="1" dirty="0">
              <a:solidFill>
                <a:srgbClr val="66FF99"/>
              </a:solidFill>
              <a:latin typeface="KaiTi" pitchFamily="49" charset="-122"/>
              <a:ea typeface="KaiTi" pitchFamily="49" charset="-122"/>
              <a:cs typeface="MS Gothic" charset="0"/>
            </a:endParaRPr>
          </a:p>
        </p:txBody>
      </p:sp>
      <p:sp>
        <p:nvSpPr>
          <p:cNvPr id="18446" name="Rectangle 14"/>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马太</a:t>
            </a:r>
            <a:endParaRPr lang="en-GB" sz="3200" b="1" dirty="0">
              <a:solidFill>
                <a:srgbClr val="66FF99"/>
              </a:solidFill>
              <a:latin typeface="KaiTi" pitchFamily="49" charset="-122"/>
              <a:ea typeface="KaiTi" pitchFamily="49" charset="-122"/>
              <a:cs typeface="MS Gothic" charset="0"/>
            </a:endParaRPr>
          </a:p>
        </p:txBody>
      </p:sp>
      <p:sp>
        <p:nvSpPr>
          <p:cNvPr id="18447" name="Rectangle 15"/>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18448" name="Rectangle 16"/>
          <p:cNvSpPr>
            <a:spLocks noChangeArrowheads="1"/>
          </p:cNvSpPr>
          <p:nvPr/>
        </p:nvSpPr>
        <p:spPr bwMode="auto">
          <a:xfrm>
            <a:off x="5508104" y="3717032"/>
            <a:ext cx="1476375"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sp>
        <p:nvSpPr>
          <p:cNvPr id="277517" name="Text Box 17"/>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77518" name="Text Box 18"/>
          <p:cNvSpPr txBox="1">
            <a:spLocks noChangeArrowheads="1"/>
          </p:cNvSpPr>
          <p:nvPr/>
        </p:nvSpPr>
        <p:spPr bwMode="auto">
          <a:xfrm>
            <a:off x="8764588" y="6132513"/>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77519" name="Text Box 19"/>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16</a:t>
            </a:r>
          </a:p>
        </p:txBody>
      </p:sp>
      <p:sp>
        <p:nvSpPr>
          <p:cNvPr id="277520" name="Text Box 20"/>
          <p:cNvSpPr txBox="1">
            <a:spLocks noChangeArrowheads="1"/>
          </p:cNvSpPr>
          <p:nvPr/>
        </p:nvSpPr>
        <p:spPr bwMode="auto">
          <a:xfrm>
            <a:off x="8702675"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3</a:t>
            </a:r>
          </a:p>
        </p:txBody>
      </p:sp>
      <p:sp>
        <p:nvSpPr>
          <p:cNvPr id="24" name="Title 23"/>
          <p:cNvSpPr>
            <a:spLocks noGrp="1"/>
          </p:cNvSpPr>
          <p:nvPr>
            <p:ph type="title" idx="4294967295"/>
          </p:nvPr>
        </p:nvSpPr>
        <p:spPr bwMode="auto">
          <a:xfrm>
            <a:off x="457200" y="2286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CN" altLang="en-US" b="1">
                <a:solidFill>
                  <a:srgbClr val="FFEA18"/>
                </a:solidFill>
                <a:latin typeface="楷体" pitchFamily="49" charset="-122"/>
                <a:ea typeface="楷体" pitchFamily="49" charset="-122"/>
                <a:cs typeface="MS Gothic" charset="0"/>
              </a:rPr>
              <a:t>福音书的框架</a:t>
            </a:r>
            <a:r>
              <a:rPr lang="en-GB" b="1">
                <a:solidFill>
                  <a:srgbClr val="FFEA18"/>
                </a:solidFill>
                <a:latin typeface="楷体" pitchFamily="49" charset="-122"/>
                <a:ea typeface="楷体" pitchFamily="49" charset="-122"/>
                <a:cs typeface="MS Gothic" charset="0"/>
              </a:rPr>
              <a:t>…</a:t>
            </a:r>
            <a:endParaRPr lang="en-US" dirty="0">
              <a:latin typeface="楷体" pitchFamily="49" charset="-122"/>
              <a:ea typeface="楷体" pitchFamily="49" charset="-122"/>
              <a:cs typeface="MS Gothic" charset="0"/>
            </a:endParaRPr>
          </a:p>
        </p:txBody>
      </p:sp>
      <p:sp>
        <p:nvSpPr>
          <p:cNvPr id="25" name="TextBox 24"/>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98133571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8446"/>
                                        </p:tgtEl>
                                        <p:attrNameLst>
                                          <p:attrName>style.visibility</p:attrName>
                                        </p:attrNameLst>
                                      </p:cBhvr>
                                      <p:to>
                                        <p:strVal val="visible"/>
                                      </p:to>
                                    </p:set>
                                    <p:anim calcmode="lin" valueType="num">
                                      <p:cBhvr>
                                        <p:cTn id="11" dur="500" fill="hold"/>
                                        <p:tgtEl>
                                          <p:spTgt spid="18446"/>
                                        </p:tgtEl>
                                        <p:attrNameLst>
                                          <p:attrName>ppt_w</p:attrName>
                                        </p:attrNameLst>
                                      </p:cBhvr>
                                      <p:tavLst>
                                        <p:tav tm="100000">
                                          <p:val>
                                            <p:fltVal val="0"/>
                                          </p:val>
                                        </p:tav>
                                        <p:tav>
                                          <p:val>
                                            <p:strVal val="#ppt_w"/>
                                          </p:val>
                                        </p:tav>
                                      </p:tavLst>
                                    </p:anim>
                                    <p:anim calcmode="lin" valueType="num">
                                      <p:cBhvr>
                                        <p:cTn id="12" dur="500" fill="hold"/>
                                        <p:tgtEl>
                                          <p:spTgt spid="18446"/>
                                        </p:tgtEl>
                                        <p:attrNameLst>
                                          <p:attrName>ppt_h</p:attrName>
                                        </p:attrNameLst>
                                      </p:cBhvr>
                                      <p:tavLst>
                                        <p:tav tm="100000">
                                          <p:val>
                                            <p:fltVal val="0"/>
                                          </p:val>
                                        </p:tav>
                                        <p:tav>
                                          <p:val>
                                            <p:strVal val="#ppt_h"/>
                                          </p:val>
                                        </p:tav>
                                      </p:tavLst>
                                    </p:anim>
                                    <p:anim calcmode="lin" valueType="num">
                                      <p:cBhvr>
                                        <p:cTn id="13" dur="500" fill="hold"/>
                                        <p:tgtEl>
                                          <p:spTgt spid="18446"/>
                                        </p:tgtEl>
                                        <p:attrNameLst>
                                          <p:attrName>ppt_x</p:attrName>
                                        </p:attrNameLst>
                                      </p:cBhvr>
                                      <p:tavLst>
                                        <p:tav tm="100000">
                                          <p:val>
                                            <p:fltVal val="0.5"/>
                                          </p:val>
                                        </p:tav>
                                        <p:tav>
                                          <p:val>
                                            <p:strVal val="#ppt_x"/>
                                          </p:val>
                                        </p:tav>
                                      </p:tavLst>
                                    </p:anim>
                                    <p:anim calcmode="lin" valueType="num">
                                      <p:cBhvr>
                                        <p:cTn id="14" dur="500" fill="hold"/>
                                        <p:tgtEl>
                                          <p:spTgt spid="18446"/>
                                        </p:tgtEl>
                                        <p:attrNameLst>
                                          <p:attrName>ppt_y</p:attrName>
                                        </p:attrNameLst>
                                      </p:cBhvr>
                                      <p:tavLst>
                                        <p:tav tm="100000">
                                          <p:val>
                                            <p:fltVal val="0.5"/>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nodeType="clickEffect">
                                  <p:stCondLst>
                                    <p:cond delay="0"/>
                                  </p:stCondLst>
                                  <p:childTnLst>
                                    <p:set>
                                      <p:cBhvr>
                                        <p:cTn id="18" dur="1" fill="hold">
                                          <p:stCondLst>
                                            <p:cond delay="0"/>
                                          </p:stCondLst>
                                        </p:cTn>
                                        <p:tgtEl>
                                          <p:spTgt spid="18447"/>
                                        </p:tgtEl>
                                        <p:attrNameLst>
                                          <p:attrName>style.visibility</p:attrName>
                                        </p:attrNameLst>
                                      </p:cBhvr>
                                      <p:to>
                                        <p:strVal val="visible"/>
                                      </p:to>
                                    </p:set>
                                    <p:anim calcmode="lin" valueType="num">
                                      <p:cBhvr>
                                        <p:cTn id="19" dur="500" fill="hold"/>
                                        <p:tgtEl>
                                          <p:spTgt spid="18447"/>
                                        </p:tgtEl>
                                        <p:attrNameLst>
                                          <p:attrName>ppt_w</p:attrName>
                                        </p:attrNameLst>
                                      </p:cBhvr>
                                      <p:tavLst>
                                        <p:tav tm="100000">
                                          <p:val>
                                            <p:fltVal val="0"/>
                                          </p:val>
                                        </p:tav>
                                        <p:tav>
                                          <p:val>
                                            <p:strVal val="#ppt_w"/>
                                          </p:val>
                                        </p:tav>
                                      </p:tavLst>
                                    </p:anim>
                                    <p:anim calcmode="lin" valueType="num">
                                      <p:cBhvr>
                                        <p:cTn id="20" dur="500" fill="hold"/>
                                        <p:tgtEl>
                                          <p:spTgt spid="18447"/>
                                        </p:tgtEl>
                                        <p:attrNameLst>
                                          <p:attrName>ppt_h</p:attrName>
                                        </p:attrNameLst>
                                      </p:cBhvr>
                                      <p:tavLst>
                                        <p:tav tm="100000">
                                          <p:val>
                                            <p:fltVal val="0"/>
                                          </p:val>
                                        </p:tav>
                                        <p:tav>
                                          <p:val>
                                            <p:strVal val="#ppt_h"/>
                                          </p:val>
                                        </p:tav>
                                      </p:tavLst>
                                    </p:anim>
                                    <p:anim calcmode="lin" valueType="num">
                                      <p:cBhvr>
                                        <p:cTn id="21" dur="500" fill="hold"/>
                                        <p:tgtEl>
                                          <p:spTgt spid="18447"/>
                                        </p:tgtEl>
                                        <p:attrNameLst>
                                          <p:attrName>ppt_x</p:attrName>
                                        </p:attrNameLst>
                                      </p:cBhvr>
                                      <p:tavLst>
                                        <p:tav tm="100000">
                                          <p:val>
                                            <p:fltVal val="0.5"/>
                                          </p:val>
                                        </p:tav>
                                        <p:tav>
                                          <p:val>
                                            <p:strVal val="#ppt_x"/>
                                          </p:val>
                                        </p:tav>
                                      </p:tavLst>
                                    </p:anim>
                                    <p:anim calcmode="lin" valueType="num">
                                      <p:cBhvr>
                                        <p:cTn id="22" dur="500" fill="hold"/>
                                        <p:tgtEl>
                                          <p:spTgt spid="18447"/>
                                        </p:tgtEl>
                                        <p:attrNameLst>
                                          <p:attrName>ppt_y</p:attrName>
                                        </p:attrNameLst>
                                      </p:cBhvr>
                                      <p:tavLst>
                                        <p:tav tm="100000">
                                          <p:val>
                                            <p:fltVal val="0.5"/>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nodeType="clickEffect">
                                  <p:stCondLst>
                                    <p:cond delay="0"/>
                                  </p:stCondLst>
                                  <p:childTnLst>
                                    <p:set>
                                      <p:cBhvr>
                                        <p:cTn id="26" dur="1" fill="hold">
                                          <p:stCondLst>
                                            <p:cond delay="0"/>
                                          </p:stCondLst>
                                        </p:cTn>
                                        <p:tgtEl>
                                          <p:spTgt spid="18445"/>
                                        </p:tgtEl>
                                        <p:attrNameLst>
                                          <p:attrName>style.visibility</p:attrName>
                                        </p:attrNameLst>
                                      </p:cBhvr>
                                      <p:to>
                                        <p:strVal val="visible"/>
                                      </p:to>
                                    </p:set>
                                    <p:anim calcmode="lin" valueType="num">
                                      <p:cBhvr>
                                        <p:cTn id="27" dur="500" fill="hold"/>
                                        <p:tgtEl>
                                          <p:spTgt spid="18445"/>
                                        </p:tgtEl>
                                        <p:attrNameLst>
                                          <p:attrName>ppt_w</p:attrName>
                                        </p:attrNameLst>
                                      </p:cBhvr>
                                      <p:tavLst>
                                        <p:tav tm="100000">
                                          <p:val>
                                            <p:fltVal val="0"/>
                                          </p:val>
                                        </p:tav>
                                        <p:tav>
                                          <p:val>
                                            <p:strVal val="#ppt_w"/>
                                          </p:val>
                                        </p:tav>
                                      </p:tavLst>
                                    </p:anim>
                                    <p:anim calcmode="lin" valueType="num">
                                      <p:cBhvr>
                                        <p:cTn id="28" dur="500" fill="hold"/>
                                        <p:tgtEl>
                                          <p:spTgt spid="18445"/>
                                        </p:tgtEl>
                                        <p:attrNameLst>
                                          <p:attrName>ppt_h</p:attrName>
                                        </p:attrNameLst>
                                      </p:cBhvr>
                                      <p:tavLst>
                                        <p:tav tm="100000">
                                          <p:val>
                                            <p:fltVal val="0"/>
                                          </p:val>
                                        </p:tav>
                                        <p:tav>
                                          <p:val>
                                            <p:strVal val="#ppt_h"/>
                                          </p:val>
                                        </p:tav>
                                      </p:tavLst>
                                    </p:anim>
                                    <p:anim calcmode="lin" valueType="num">
                                      <p:cBhvr>
                                        <p:cTn id="29" dur="500" fill="hold"/>
                                        <p:tgtEl>
                                          <p:spTgt spid="18445"/>
                                        </p:tgtEl>
                                        <p:attrNameLst>
                                          <p:attrName>ppt_x</p:attrName>
                                        </p:attrNameLst>
                                      </p:cBhvr>
                                      <p:tavLst>
                                        <p:tav tm="100000">
                                          <p:val>
                                            <p:fltVal val="0.5"/>
                                          </p:val>
                                        </p:tav>
                                        <p:tav>
                                          <p:val>
                                            <p:strVal val="#ppt_x"/>
                                          </p:val>
                                        </p:tav>
                                      </p:tavLst>
                                    </p:anim>
                                    <p:anim calcmode="lin" valueType="num">
                                      <p:cBhvr>
                                        <p:cTn id="30" dur="500" fill="hold"/>
                                        <p:tgtEl>
                                          <p:spTgt spid="18445"/>
                                        </p:tgtEl>
                                        <p:attrNameLst>
                                          <p:attrName>ppt_y</p:attrName>
                                        </p:attrNameLst>
                                      </p:cBhvr>
                                      <p:tavLst>
                                        <p:tav tm="100000">
                                          <p:val>
                                            <p:fltVal val="0.5"/>
                                          </p:val>
                                        </p:tav>
                                        <p:tav>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18448"/>
                                        </p:tgtEl>
                                        <p:attrNameLst>
                                          <p:attrName>style.visibility</p:attrName>
                                        </p:attrNameLst>
                                      </p:cBhvr>
                                      <p:to>
                                        <p:strVal val="visible"/>
                                      </p:to>
                                    </p:set>
                                    <p:anim calcmode="lin" valueType="num">
                                      <p:cBhvr>
                                        <p:cTn id="35" dur="500" fill="hold"/>
                                        <p:tgtEl>
                                          <p:spTgt spid="18448"/>
                                        </p:tgtEl>
                                        <p:attrNameLst>
                                          <p:attrName>ppt_w</p:attrName>
                                        </p:attrNameLst>
                                      </p:cBhvr>
                                      <p:tavLst>
                                        <p:tav tm="100000">
                                          <p:val>
                                            <p:fltVal val="0"/>
                                          </p:val>
                                        </p:tav>
                                        <p:tav>
                                          <p:val>
                                            <p:strVal val="#ppt_w"/>
                                          </p:val>
                                        </p:tav>
                                      </p:tavLst>
                                    </p:anim>
                                    <p:anim calcmode="lin" valueType="num">
                                      <p:cBhvr>
                                        <p:cTn id="36" dur="500" fill="hold"/>
                                        <p:tgtEl>
                                          <p:spTgt spid="18448"/>
                                        </p:tgtEl>
                                        <p:attrNameLst>
                                          <p:attrName>ppt_h</p:attrName>
                                        </p:attrNameLst>
                                      </p:cBhvr>
                                      <p:tavLst>
                                        <p:tav tm="100000">
                                          <p:val>
                                            <p:fltVal val="0"/>
                                          </p:val>
                                        </p:tav>
                                        <p:tav>
                                          <p:val>
                                            <p:strVal val="#ppt_h"/>
                                          </p:val>
                                        </p:tav>
                                      </p:tavLst>
                                    </p:anim>
                                    <p:anim calcmode="lin" valueType="num">
                                      <p:cBhvr>
                                        <p:cTn id="37" dur="500" fill="hold"/>
                                        <p:tgtEl>
                                          <p:spTgt spid="18448"/>
                                        </p:tgtEl>
                                        <p:attrNameLst>
                                          <p:attrName>ppt_x</p:attrName>
                                        </p:attrNameLst>
                                      </p:cBhvr>
                                      <p:tavLst>
                                        <p:tav tm="100000">
                                          <p:val>
                                            <p:fltVal val="0.5"/>
                                          </p:val>
                                        </p:tav>
                                        <p:tav>
                                          <p:val>
                                            <p:strVal val="#ppt_x"/>
                                          </p:val>
                                        </p:tav>
                                      </p:tavLst>
                                    </p:anim>
                                    <p:anim calcmode="lin" valueType="num">
                                      <p:cBhvr>
                                        <p:cTn id="38" dur="500" fill="hold"/>
                                        <p:tgtEl>
                                          <p:spTgt spid="18448"/>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01" name="Picture 1" descr="05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91116902"/>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1" descr="06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5837903"/>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9249" name="Picture 1" descr="07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26200572"/>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descr="08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72525509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1297" name="Picture 1" descr="09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68689778"/>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2321" name="Picture 1" descr="10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97771693"/>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3345" name="Picture 1" descr="11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86134349"/>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1" descr="12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260245937"/>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5393" name="Picture 1" descr="13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13763978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6417" name="Picture 1" descr="14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54834443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9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79554"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9555"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9556"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9557"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9558"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79559"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2" name="Group 8"/>
          <p:cNvGrpSpPr>
            <a:grpSpLocks/>
          </p:cNvGrpSpPr>
          <p:nvPr/>
        </p:nvGrpSpPr>
        <p:grpSpPr bwMode="auto">
          <a:xfrm>
            <a:off x="1412875" y="946150"/>
            <a:ext cx="3860800" cy="3332163"/>
            <a:chOff x="979" y="675"/>
            <a:chExt cx="2675" cy="2379"/>
          </a:xfrm>
        </p:grpSpPr>
        <p:sp>
          <p:nvSpPr>
            <p:cNvPr id="279596"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79597"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79598"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79599"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279561" name="Rectangle 13"/>
          <p:cNvSpPr>
            <a:spLocks noChangeArrowheads="1"/>
          </p:cNvSpPr>
          <p:nvPr/>
        </p:nvSpPr>
        <p:spPr bwMode="auto">
          <a:xfrm>
            <a:off x="2287588" y="3692525"/>
            <a:ext cx="2036762"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KaiTi" pitchFamily="49" charset="-122"/>
                <a:ea typeface="KaiTi" pitchFamily="49" charset="-122"/>
                <a:cs typeface="MS Gothic" charset="0"/>
              </a:rPr>
              <a:t>路加</a:t>
            </a:r>
            <a:endParaRPr lang="en-GB" sz="3200" b="1" dirty="0">
              <a:solidFill>
                <a:srgbClr val="66FF99"/>
              </a:solidFill>
              <a:latin typeface="KaiTi" pitchFamily="49" charset="-122"/>
              <a:ea typeface="KaiTi" pitchFamily="49" charset="-122"/>
              <a:cs typeface="MS Gothic" charset="0"/>
            </a:endParaRPr>
          </a:p>
        </p:txBody>
      </p:sp>
      <p:sp>
        <p:nvSpPr>
          <p:cNvPr id="279562" name="Rectangle 14"/>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  马太</a:t>
            </a:r>
            <a:endParaRPr lang="en-GB" sz="3200" b="1" dirty="0">
              <a:solidFill>
                <a:srgbClr val="66FF99"/>
              </a:solidFill>
              <a:latin typeface="KaiTi" pitchFamily="49" charset="-122"/>
              <a:ea typeface="KaiTi" pitchFamily="49" charset="-122"/>
              <a:cs typeface="MS Gothic" charset="0"/>
            </a:endParaRPr>
          </a:p>
        </p:txBody>
      </p:sp>
      <p:sp>
        <p:nvSpPr>
          <p:cNvPr id="279563" name="Rectangle 15"/>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279564" name="Rectangle 16"/>
          <p:cNvSpPr>
            <a:spLocks noChangeArrowheads="1"/>
          </p:cNvSpPr>
          <p:nvPr/>
        </p:nvSpPr>
        <p:spPr bwMode="auto">
          <a:xfrm>
            <a:off x="5756275" y="3684588"/>
            <a:ext cx="1863725"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grpSp>
        <p:nvGrpSpPr>
          <p:cNvPr id="3" name="Group 17"/>
          <p:cNvGrpSpPr>
            <a:grpSpLocks/>
          </p:cNvGrpSpPr>
          <p:nvPr/>
        </p:nvGrpSpPr>
        <p:grpSpPr bwMode="auto">
          <a:xfrm>
            <a:off x="1652588" y="1629166"/>
            <a:ext cx="2237216" cy="1112448"/>
            <a:chOff x="1145" y="1163"/>
            <a:chExt cx="1550" cy="794"/>
          </a:xfrm>
        </p:grpSpPr>
        <p:grpSp>
          <p:nvGrpSpPr>
            <p:cNvPr id="4" name="Group 18"/>
            <p:cNvGrpSpPr>
              <a:grpSpLocks/>
            </p:cNvGrpSpPr>
            <p:nvPr/>
          </p:nvGrpSpPr>
          <p:grpSpPr bwMode="auto">
            <a:xfrm>
              <a:off x="1145" y="1176"/>
              <a:ext cx="617" cy="781"/>
              <a:chOff x="1145" y="1176"/>
              <a:chExt cx="617" cy="781"/>
            </a:xfrm>
          </p:grpSpPr>
          <p:sp>
            <p:nvSpPr>
              <p:cNvPr id="279593" name="Rectangle 19"/>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给</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79594" name="Rectangle 20"/>
              <p:cNvSpPr>
                <a:spLocks noChangeArrowheads="1"/>
              </p:cNvSpPr>
              <p:nvPr/>
            </p:nvSpPr>
            <p:spPr bwMode="auto">
              <a:xfrm>
                <a:off x="1145" y="1530"/>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79595" name="Rectangle 21"/>
              <p:cNvSpPr>
                <a:spLocks noChangeArrowheads="1"/>
              </p:cNvSpPr>
              <p:nvPr/>
            </p:nvSpPr>
            <p:spPr bwMode="auto">
              <a:xfrm>
                <a:off x="1145" y="1834"/>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79592" name="Rectangle 22"/>
            <p:cNvSpPr>
              <a:spLocks noChangeArrowheads="1"/>
            </p:cNvSpPr>
            <p:nvPr/>
          </p:nvSpPr>
          <p:spPr bwMode="auto">
            <a:xfrm>
              <a:off x="1471" y="1163"/>
              <a:ext cx="1224"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FFEA18"/>
                  </a:solidFill>
                  <a:latin typeface="Helvetica" charset="0"/>
                  <a:ea typeface="MS Gothic" charset="0"/>
                  <a:cs typeface="MS Gothic" charset="0"/>
                </a:rPr>
                <a:t>   </a:t>
              </a:r>
              <a:r>
                <a:rPr lang="zh-TW" altLang="en-US" sz="2500" b="1">
                  <a:solidFill>
                    <a:srgbClr val="FFEA18"/>
                  </a:solidFill>
                  <a:latin typeface="KaiTi" pitchFamily="49" charset="-122"/>
                  <a:ea typeface="KaiTi" pitchFamily="49" charset="-122"/>
                  <a:cs typeface="MS Gothic" charset="0"/>
                </a:rPr>
                <a:t>犹太人</a:t>
              </a:r>
              <a:endParaRPr lang="en-GB" sz="2500" b="1" dirty="0">
                <a:solidFill>
                  <a:srgbClr val="FFEA18"/>
                </a:solidFill>
                <a:latin typeface="KaiTi" pitchFamily="49" charset="-122"/>
                <a:ea typeface="KaiTi" pitchFamily="49" charset="-122"/>
                <a:cs typeface="MS Gothic" charset="0"/>
              </a:endParaRPr>
            </a:p>
          </p:txBody>
        </p:sp>
      </p:grpSp>
      <p:grpSp>
        <p:nvGrpSpPr>
          <p:cNvPr id="5" name="Group 23"/>
          <p:cNvGrpSpPr>
            <a:grpSpLocks/>
          </p:cNvGrpSpPr>
          <p:nvPr/>
        </p:nvGrpSpPr>
        <p:grpSpPr bwMode="auto">
          <a:xfrm>
            <a:off x="5070475" y="1570038"/>
            <a:ext cx="2595563" cy="1182687"/>
            <a:chOff x="3513" y="1121"/>
            <a:chExt cx="1799" cy="844"/>
          </a:xfrm>
        </p:grpSpPr>
        <p:grpSp>
          <p:nvGrpSpPr>
            <p:cNvPr id="6" name="Group 24"/>
            <p:cNvGrpSpPr>
              <a:grpSpLocks/>
            </p:cNvGrpSpPr>
            <p:nvPr/>
          </p:nvGrpSpPr>
          <p:grpSpPr bwMode="auto">
            <a:xfrm>
              <a:off x="3513" y="1184"/>
              <a:ext cx="617" cy="781"/>
              <a:chOff x="3513" y="1184"/>
              <a:chExt cx="617" cy="781"/>
            </a:xfrm>
          </p:grpSpPr>
          <p:sp>
            <p:nvSpPr>
              <p:cNvPr id="279588" name="Rectangle 25"/>
              <p:cNvSpPr>
                <a:spLocks noChangeArrowheads="1"/>
              </p:cNvSpPr>
              <p:nvPr/>
            </p:nvSpPr>
            <p:spPr bwMode="auto">
              <a:xfrm>
                <a:off x="3513" y="1184"/>
                <a:ext cx="588"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给</a:t>
                </a:r>
                <a:r>
                  <a:rPr lang="en-GB" sz="1800" b="1">
                    <a:solidFill>
                      <a:srgbClr val="FFEA18"/>
                    </a:solidFill>
                    <a:latin typeface="KaiTi" pitchFamily="49" charset="-122"/>
                    <a:ea typeface="KaiTi" pitchFamily="49" charset="-122"/>
                    <a:cs typeface="MS Gothic" charset="0"/>
                  </a:rPr>
                  <a:t>:</a:t>
                </a:r>
                <a:endParaRPr lang="en-GB" sz="1800" b="1" dirty="0">
                  <a:solidFill>
                    <a:srgbClr val="FFEA18"/>
                  </a:solidFill>
                  <a:latin typeface="KaiTi" pitchFamily="49" charset="-122"/>
                  <a:ea typeface="KaiTi" pitchFamily="49" charset="-122"/>
                  <a:cs typeface="MS Gothic" charset="0"/>
                </a:endParaRPr>
              </a:p>
            </p:txBody>
          </p:sp>
          <p:sp>
            <p:nvSpPr>
              <p:cNvPr id="279589" name="Rectangle 26"/>
              <p:cNvSpPr>
                <a:spLocks noChangeArrowheads="1"/>
              </p:cNvSpPr>
              <p:nvPr/>
            </p:nvSpPr>
            <p:spPr bwMode="auto">
              <a:xfrm>
                <a:off x="3513" y="1538"/>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79590" name="Rectangle 27"/>
              <p:cNvSpPr>
                <a:spLocks noChangeArrowheads="1"/>
              </p:cNvSpPr>
              <p:nvPr/>
            </p:nvSpPr>
            <p:spPr bwMode="auto">
              <a:xfrm>
                <a:off x="3513" y="1842"/>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79587" name="Rectangle 28"/>
            <p:cNvSpPr>
              <a:spLocks noChangeArrowheads="1"/>
            </p:cNvSpPr>
            <p:nvPr/>
          </p:nvSpPr>
          <p:spPr bwMode="auto">
            <a:xfrm>
              <a:off x="4088" y="1121"/>
              <a:ext cx="1224"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罗马人</a:t>
              </a:r>
              <a:endParaRPr lang="en-GB" sz="2500" b="1" dirty="0">
                <a:solidFill>
                  <a:srgbClr val="FFEA18"/>
                </a:solidFill>
                <a:latin typeface="KaiTi" pitchFamily="49" charset="-122"/>
                <a:ea typeface="KaiTi" pitchFamily="49" charset="-122"/>
                <a:cs typeface="MS Gothic" charset="0"/>
              </a:endParaRPr>
            </a:p>
          </p:txBody>
        </p:sp>
      </p:grpSp>
      <p:grpSp>
        <p:nvGrpSpPr>
          <p:cNvPr id="7" name="Group 29"/>
          <p:cNvGrpSpPr>
            <a:grpSpLocks/>
          </p:cNvGrpSpPr>
          <p:nvPr/>
        </p:nvGrpSpPr>
        <p:grpSpPr bwMode="auto">
          <a:xfrm>
            <a:off x="1674813" y="4237038"/>
            <a:ext cx="2554287" cy="1182687"/>
            <a:chOff x="1161" y="3025"/>
            <a:chExt cx="1769" cy="844"/>
          </a:xfrm>
        </p:grpSpPr>
        <p:grpSp>
          <p:nvGrpSpPr>
            <p:cNvPr id="8" name="Group 30"/>
            <p:cNvGrpSpPr>
              <a:grpSpLocks/>
            </p:cNvGrpSpPr>
            <p:nvPr/>
          </p:nvGrpSpPr>
          <p:grpSpPr bwMode="auto">
            <a:xfrm>
              <a:off x="1161" y="3088"/>
              <a:ext cx="617" cy="781"/>
              <a:chOff x="1161" y="3088"/>
              <a:chExt cx="617" cy="781"/>
            </a:xfrm>
          </p:grpSpPr>
          <p:sp>
            <p:nvSpPr>
              <p:cNvPr id="279583" name="Rectangle 3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给</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79584" name="Rectangle 32"/>
              <p:cNvSpPr>
                <a:spLocks noChangeArrowheads="1"/>
              </p:cNvSpPr>
              <p:nvPr/>
            </p:nvSpPr>
            <p:spPr bwMode="auto">
              <a:xfrm>
                <a:off x="1161"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79585" name="Rectangle 33"/>
              <p:cNvSpPr>
                <a:spLocks noChangeArrowheads="1"/>
              </p:cNvSpPr>
              <p:nvPr/>
            </p:nvSpPr>
            <p:spPr bwMode="auto">
              <a:xfrm>
                <a:off x="1161"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79582" name="Rectangle 34"/>
            <p:cNvSpPr>
              <a:spLocks noChangeArrowheads="1"/>
            </p:cNvSpPr>
            <p:nvPr/>
          </p:nvSpPr>
          <p:spPr bwMode="auto">
            <a:xfrm>
              <a:off x="1706" y="3025"/>
              <a:ext cx="1224" cy="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希腊人</a:t>
              </a:r>
              <a:endParaRPr lang="en-GB" sz="2500" b="1" dirty="0">
                <a:solidFill>
                  <a:srgbClr val="FFEA18"/>
                </a:solidFill>
                <a:latin typeface="KaiTi" pitchFamily="49" charset="-122"/>
                <a:ea typeface="KaiTi" pitchFamily="49" charset="-122"/>
                <a:cs typeface="MS Gothic" charset="0"/>
              </a:endParaRPr>
            </a:p>
          </p:txBody>
        </p:sp>
      </p:grpSp>
      <p:grpSp>
        <p:nvGrpSpPr>
          <p:cNvPr id="9" name="Group 48"/>
          <p:cNvGrpSpPr>
            <a:grpSpLocks/>
          </p:cNvGrpSpPr>
          <p:nvPr/>
        </p:nvGrpSpPr>
        <p:grpSpPr bwMode="auto">
          <a:xfrm>
            <a:off x="4848225" y="4241800"/>
            <a:ext cx="3187700" cy="1177925"/>
            <a:chOff x="3359" y="3028"/>
            <a:chExt cx="2209" cy="841"/>
          </a:xfrm>
        </p:grpSpPr>
        <p:grpSp>
          <p:nvGrpSpPr>
            <p:cNvPr id="10" name="Group 36"/>
            <p:cNvGrpSpPr>
              <a:grpSpLocks/>
            </p:cNvGrpSpPr>
            <p:nvPr/>
          </p:nvGrpSpPr>
          <p:grpSpPr bwMode="auto">
            <a:xfrm>
              <a:off x="3359" y="3088"/>
              <a:ext cx="710" cy="781"/>
              <a:chOff x="3473" y="3088"/>
              <a:chExt cx="617" cy="781"/>
            </a:xfrm>
          </p:grpSpPr>
          <p:sp>
            <p:nvSpPr>
              <p:cNvPr id="279578" name="Rectangle 37"/>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给</a:t>
                </a:r>
                <a:r>
                  <a:rPr lang="en-US" altLang="zh-TW" sz="1800" b="1">
                    <a:solidFill>
                      <a:srgbClr val="FFEA18"/>
                    </a:solidFill>
                    <a:latin typeface="KaiTi" pitchFamily="49" charset="-122"/>
                    <a:ea typeface="KaiTi" pitchFamily="49" charset="-122"/>
                    <a:cs typeface="MS Gothic" charset="0"/>
                  </a:rPr>
                  <a:t>:</a:t>
                </a:r>
                <a:r>
                  <a:rPr lang="zh-TW" altLang="en-US" sz="1800" b="1">
                    <a:solidFill>
                      <a:srgbClr val="FFEA18"/>
                    </a:solidFill>
                    <a:latin typeface="KaiTi" pitchFamily="49" charset="-122"/>
                    <a:ea typeface="KaiTi" pitchFamily="49" charset="-122"/>
                    <a:cs typeface="MS Gothic" charset="0"/>
                  </a:rPr>
                  <a:t> </a:t>
                </a:r>
                <a:endParaRPr lang="en-GB" sz="1800" b="1" dirty="0">
                  <a:solidFill>
                    <a:srgbClr val="FFEA18"/>
                  </a:solidFill>
                  <a:latin typeface="Helvetica" charset="0"/>
                  <a:ea typeface="MS Gothic" charset="0"/>
                  <a:cs typeface="MS Gothic" charset="0"/>
                </a:endParaRPr>
              </a:p>
            </p:txBody>
          </p:sp>
          <p:sp>
            <p:nvSpPr>
              <p:cNvPr id="279579" name="Rectangle 38"/>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79580" name="Rectangle 39"/>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79577" name="Rectangle 40"/>
            <p:cNvSpPr>
              <a:spLocks noChangeArrowheads="1"/>
            </p:cNvSpPr>
            <p:nvPr/>
          </p:nvSpPr>
          <p:spPr bwMode="auto">
            <a:xfrm>
              <a:off x="3792" y="3028"/>
              <a:ext cx="1776" cy="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  教会</a:t>
              </a:r>
              <a:endParaRPr lang="en-GB" sz="2500" b="1" dirty="0">
                <a:solidFill>
                  <a:srgbClr val="FFEA18"/>
                </a:solidFill>
                <a:latin typeface="KaiTi" pitchFamily="49" charset="-122"/>
                <a:ea typeface="KaiTi" pitchFamily="49" charset="-122"/>
                <a:cs typeface="MS Gothic" charset="0"/>
              </a:endParaRPr>
            </a:p>
          </p:txBody>
        </p:sp>
      </p:grpSp>
      <p:sp>
        <p:nvSpPr>
          <p:cNvPr id="279569" name="Text Box 41"/>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79570" name="Text Box 42"/>
          <p:cNvSpPr txBox="1">
            <a:spLocks noChangeArrowheads="1"/>
          </p:cNvSpPr>
          <p:nvPr/>
        </p:nvSpPr>
        <p:spPr bwMode="auto">
          <a:xfrm>
            <a:off x="8020050" y="6538913"/>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79571" name="Text Box 43"/>
          <p:cNvSpPr txBox="1">
            <a:spLocks noChangeArrowheads="1"/>
          </p:cNvSpPr>
          <p:nvPr/>
        </p:nvSpPr>
        <p:spPr bwMode="auto">
          <a:xfrm>
            <a:off x="8651875" y="6124575"/>
            <a:ext cx="166688" cy="322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79572" name="Text Box 44"/>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17</a:t>
            </a:r>
          </a:p>
        </p:txBody>
      </p:sp>
      <p:sp>
        <p:nvSpPr>
          <p:cNvPr id="279573" name="Text Box 45"/>
          <p:cNvSpPr txBox="1">
            <a:spLocks noChangeArrowheads="1"/>
          </p:cNvSpPr>
          <p:nvPr/>
        </p:nvSpPr>
        <p:spPr bwMode="auto">
          <a:xfrm>
            <a:off x="8694738"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4</a:t>
            </a:r>
          </a:p>
        </p:txBody>
      </p:sp>
      <p:sp>
        <p:nvSpPr>
          <p:cNvPr id="48" name="Title 47"/>
          <p:cNvSpPr>
            <a:spLocks noGrp="1"/>
          </p:cNvSpPr>
          <p:nvPr>
            <p:ph type="title" idx="4294967295"/>
          </p:nvPr>
        </p:nvSpPr>
        <p:spPr bwMode="auto">
          <a:xfrm>
            <a:off x="457200" y="228600"/>
            <a:ext cx="7571184"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2900" b="1">
                <a:solidFill>
                  <a:srgbClr val="FFEA18"/>
                </a:solidFill>
                <a:latin typeface="楷体" pitchFamily="49" charset="-122"/>
                <a:ea typeface="楷体" pitchFamily="49" charset="-122"/>
                <a:cs typeface="MS Gothic" charset="0"/>
              </a:rPr>
              <a:t>  </a:t>
            </a:r>
            <a:r>
              <a:rPr lang="zh-CN" altLang="en-US" sz="4000" b="1">
                <a:solidFill>
                  <a:srgbClr val="FFEA18"/>
                </a:solidFill>
                <a:latin typeface="楷体" pitchFamily="49" charset="-122"/>
                <a:ea typeface="楷体" pitchFamily="49" charset="-122"/>
                <a:cs typeface="MS Gothic" charset="0"/>
              </a:rPr>
              <a:t>福音书的受众</a:t>
            </a:r>
            <a:r>
              <a:rPr lang="en-US" altLang="zh-TW" sz="4000" b="1">
                <a:solidFill>
                  <a:srgbClr val="FFEA18"/>
                </a:solidFill>
                <a:latin typeface="楷体" pitchFamily="49" charset="-122"/>
                <a:ea typeface="楷体" pitchFamily="49" charset="-122"/>
                <a:cs typeface="MS Gothic" charset="0"/>
              </a:rPr>
              <a:t>…</a:t>
            </a:r>
            <a:endParaRPr lang="en-US" sz="4000" dirty="0">
              <a:latin typeface="楷体" pitchFamily="49" charset="-122"/>
              <a:ea typeface="楷体" pitchFamily="49" charset="-122"/>
              <a:cs typeface="MS Gothic" charset="0"/>
            </a:endParaRPr>
          </a:p>
        </p:txBody>
      </p:sp>
      <p:sp>
        <p:nvSpPr>
          <p:cNvPr id="50" name="TextBox 49"/>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22646295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0"/>
                                  </p:iterate>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100000">
                                          <p:val>
                                            <p:fltVal val="0"/>
                                          </p:val>
                                        </p:tav>
                                        <p:tav>
                                          <p:val>
                                            <p:strVal val="#ppt_w"/>
                                          </p:val>
                                        </p:tav>
                                      </p:tavLst>
                                    </p:anim>
                                    <p:anim calcmode="lin" valueType="num">
                                      <p:cBhvr>
                                        <p:cTn id="13" dur="500" fill="hold"/>
                                        <p:tgtEl>
                                          <p:spTgt spid="3"/>
                                        </p:tgtEl>
                                        <p:attrNameLst>
                                          <p:attrName>ppt_h</p:attrName>
                                        </p:attrNameLst>
                                      </p:cBhvr>
                                      <p:tavLst>
                                        <p:tav tm="100000">
                                          <p:val>
                                            <p:fltVal val="0"/>
                                          </p:val>
                                        </p:tav>
                                        <p:tav>
                                          <p:val>
                                            <p:strVal val="#ppt_h"/>
                                          </p:val>
                                        </p:tav>
                                      </p:tavLst>
                                    </p:anim>
                                    <p:anim calcmode="lin" valueType="num">
                                      <p:cBhvr>
                                        <p:cTn id="14" dur="500" fill="hold"/>
                                        <p:tgtEl>
                                          <p:spTgt spid="3"/>
                                        </p:tgtEl>
                                        <p:attrNameLst>
                                          <p:attrName>ppt_x</p:attrName>
                                        </p:attrNameLst>
                                      </p:cBhvr>
                                      <p:tavLst>
                                        <p:tav tm="100000">
                                          <p:val>
                                            <p:fltVal val="0.5"/>
                                          </p:val>
                                        </p:tav>
                                        <p:tav>
                                          <p:val>
                                            <p:strVal val="#ppt_x"/>
                                          </p:val>
                                        </p:tav>
                                      </p:tavLst>
                                    </p:anim>
                                    <p:anim calcmode="lin" valueType="num">
                                      <p:cBhvr>
                                        <p:cTn id="15"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100000">
                                          <p:val>
                                            <p:fltVal val="0"/>
                                          </p:val>
                                        </p:tav>
                                        <p:tav>
                                          <p:val>
                                            <p:strVal val="#ppt_w"/>
                                          </p:val>
                                        </p:tav>
                                      </p:tavLst>
                                    </p:anim>
                                    <p:anim calcmode="lin" valueType="num">
                                      <p:cBhvr>
                                        <p:cTn id="21" dur="500" fill="hold"/>
                                        <p:tgtEl>
                                          <p:spTgt spid="5"/>
                                        </p:tgtEl>
                                        <p:attrNameLst>
                                          <p:attrName>ppt_h</p:attrName>
                                        </p:attrNameLst>
                                      </p:cBhvr>
                                      <p:tavLst>
                                        <p:tav tm="100000">
                                          <p:val>
                                            <p:fltVal val="0"/>
                                          </p:val>
                                        </p:tav>
                                        <p:tav>
                                          <p:val>
                                            <p:strVal val="#ppt_h"/>
                                          </p:val>
                                        </p:tav>
                                      </p:tavLst>
                                    </p:anim>
                                    <p:anim calcmode="lin" valueType="num">
                                      <p:cBhvr>
                                        <p:cTn id="22" dur="500" fill="hold"/>
                                        <p:tgtEl>
                                          <p:spTgt spid="5"/>
                                        </p:tgtEl>
                                        <p:attrNameLst>
                                          <p:attrName>ppt_x</p:attrName>
                                        </p:attrNameLst>
                                      </p:cBhvr>
                                      <p:tavLst>
                                        <p:tav tm="100000">
                                          <p:val>
                                            <p:fltVal val="0.5"/>
                                          </p:val>
                                        </p:tav>
                                        <p:tav>
                                          <p:val>
                                            <p:strVal val="#ppt_x"/>
                                          </p:val>
                                        </p:tav>
                                      </p:tavLst>
                                    </p:anim>
                                    <p:anim calcmode="lin" valueType="num">
                                      <p:cBhvr>
                                        <p:cTn id="23"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100000">
                                          <p:val>
                                            <p:fltVal val="0"/>
                                          </p:val>
                                        </p:tav>
                                        <p:tav>
                                          <p:val>
                                            <p:strVal val="#ppt_w"/>
                                          </p:val>
                                        </p:tav>
                                      </p:tavLst>
                                    </p:anim>
                                    <p:anim calcmode="lin" valueType="num">
                                      <p:cBhvr>
                                        <p:cTn id="29" dur="500" fill="hold"/>
                                        <p:tgtEl>
                                          <p:spTgt spid="7"/>
                                        </p:tgtEl>
                                        <p:attrNameLst>
                                          <p:attrName>ppt_h</p:attrName>
                                        </p:attrNameLst>
                                      </p:cBhvr>
                                      <p:tavLst>
                                        <p:tav tm="100000">
                                          <p:val>
                                            <p:fltVal val="0"/>
                                          </p:val>
                                        </p:tav>
                                        <p:tav>
                                          <p:val>
                                            <p:strVal val="#ppt_h"/>
                                          </p:val>
                                        </p:tav>
                                      </p:tavLst>
                                    </p:anim>
                                    <p:anim calcmode="lin" valueType="num">
                                      <p:cBhvr>
                                        <p:cTn id="30" dur="500" fill="hold"/>
                                        <p:tgtEl>
                                          <p:spTgt spid="7"/>
                                        </p:tgtEl>
                                        <p:attrNameLst>
                                          <p:attrName>ppt_x</p:attrName>
                                        </p:attrNameLst>
                                      </p:cBhvr>
                                      <p:tavLst>
                                        <p:tav tm="100000">
                                          <p:val>
                                            <p:fltVal val="0.5"/>
                                          </p:val>
                                        </p:tav>
                                        <p:tav>
                                          <p:val>
                                            <p:strVal val="#ppt_x"/>
                                          </p:val>
                                        </p:tav>
                                      </p:tavLst>
                                    </p:anim>
                                    <p:anim calcmode="lin" valueType="num">
                                      <p:cBhvr>
                                        <p:cTn id="31"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441" name="Picture 1" descr="15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018009724"/>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8465" name="Picture 1" descr="16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764140178"/>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9489" name="Picture 1" descr="17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367117748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1" descr="18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30535105"/>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1" descr="19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73774804"/>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2561" name="Picture 1" descr="20_John_Baptist_Prison_JPEG_1024.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71690429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5761" name="Picture 1" descr="21_John_Baptist_Prison_JPEG_1024.jpg">
            <a:hlinkClick r:id="rId2"/>
          </p:cNvPr>
          <p:cNvPicPr>
            <a:picLocks noChangeAspect="1"/>
          </p:cNvPicPr>
          <p:nvPr/>
        </p:nvPicPr>
        <p:blipFill rotWithShape="1">
          <a:blip r:embed="rId3"/>
          <a:srcRect l="7487"/>
          <a:stretch/>
        </p:blipFill>
        <p:spPr bwMode="auto">
          <a:xfrm>
            <a:off x="721096" y="0"/>
            <a:ext cx="8459416" cy="6858000"/>
          </a:xfrm>
          <a:prstGeom prst="rect">
            <a:avLst/>
          </a:prstGeom>
          <a:noFill/>
          <a:ln w="9525">
            <a:noFill/>
            <a:miter lim="800000"/>
            <a:headEnd/>
            <a:tailEnd/>
          </a:ln>
        </p:spPr>
      </p:pic>
      <p:sp>
        <p:nvSpPr>
          <p:cNvPr id="3" name="Title 1"/>
          <p:cNvSpPr>
            <a:spLocks noGrp="1"/>
          </p:cNvSpPr>
          <p:nvPr>
            <p:ph type="ctrTitle"/>
          </p:nvPr>
        </p:nvSpPr>
        <p:spPr>
          <a:xfrm>
            <a:off x="0" y="908720"/>
            <a:ext cx="9144000" cy="1296144"/>
          </a:xfrm>
          <a:solidFill>
            <a:schemeClr val="bg1"/>
          </a:solidFill>
          <a:ln>
            <a:noFill/>
          </a:ln>
          <a:effectLst/>
          <a:extLst/>
        </p:spPr>
        <p:txBody>
          <a:bodyPr vert="horz" wrap="square" lIns="63252" tIns="32889" rIns="63252" bIns="32889" numCol="1" anchor="ctr" anchorCtr="0" compatLnSpc="1">
            <a:prstTxWarp prst="textNoShape">
              <a:avLst/>
            </a:prstTxWarp>
          </a:bodyPr>
          <a:lstStyle/>
          <a:p>
            <a:pPr defTabSz="321311"/>
            <a:r>
              <a:rPr lang="zh-TW" altLang="en-US" sz="4000"/>
              <a:t>图片声明</a:t>
            </a:r>
            <a:r>
              <a:rPr lang="en-US" sz="4000" spc="-120" dirty="0">
                <a:latin typeface="Arial"/>
                <a:ea typeface="ＭＳ Ｐゴシック"/>
                <a:cs typeface="Arial"/>
              </a:rPr>
              <a:t> Big Book Media</a:t>
            </a:r>
            <a:br>
              <a:rPr lang="en-US" sz="4000" spc="-120" dirty="0">
                <a:latin typeface="Arial"/>
                <a:ea typeface="ＭＳ Ｐゴシック"/>
                <a:cs typeface="Arial"/>
              </a:rPr>
            </a:br>
            <a:r>
              <a:rPr lang="en-US" sz="4000" spc="-120" dirty="0">
                <a:latin typeface="Arial"/>
                <a:ea typeface="ＭＳ Ｐゴシック"/>
                <a:cs typeface="Arial"/>
              </a:rPr>
              <a:t>© </a:t>
            </a:r>
            <a:r>
              <a:rPr lang="zh-TW" altLang="en-US" sz="4000"/>
              <a:t>版权所有</a:t>
            </a:r>
            <a:r>
              <a:rPr lang="en-US" sz="4000" spc="-120" dirty="0">
                <a:latin typeface="Arial"/>
                <a:ea typeface="ＭＳ Ｐゴシック"/>
                <a:cs typeface="Arial"/>
              </a:rPr>
              <a:t>.</a:t>
            </a:r>
          </a:p>
        </p:txBody>
      </p:sp>
      <p:sp>
        <p:nvSpPr>
          <p:cNvPr id="4" name="TextBox 3"/>
          <p:cNvSpPr txBox="1"/>
          <p:nvPr/>
        </p:nvSpPr>
        <p:spPr>
          <a:xfrm>
            <a:off x="4861048" y="3284984"/>
            <a:ext cx="2304256" cy="2308324"/>
          </a:xfrm>
          <a:prstGeom prst="rect">
            <a:avLst/>
          </a:prstGeom>
          <a:solidFill>
            <a:srgbClr val="FFFFFF"/>
          </a:solidFill>
        </p:spPr>
        <p:txBody>
          <a:bodyPr wrap="square" rtlCol="0">
            <a:spAutoFit/>
          </a:bodyPr>
          <a:lstStyle/>
          <a:p>
            <a:pPr eaLnBrk="1" fontAlgn="auto" hangingPunct="1">
              <a:spcBef>
                <a:spcPts val="0"/>
              </a:spcBef>
              <a:spcAft>
                <a:spcPts val="0"/>
              </a:spcAft>
            </a:pPr>
            <a:r>
              <a:rPr lang="en-US" altLang="zh-CN" sz="4800" b="1" dirty="0">
                <a:solidFill>
                  <a:prstClr val="black">
                    <a:lumMod val="75000"/>
                    <a:lumOff val="25000"/>
                  </a:prstClr>
                </a:solidFill>
                <a:latin typeface="Arial"/>
                <a:ea typeface="宋体"/>
                <a:cs typeface="Arial"/>
              </a:rPr>
              <a:t>BIG BOOK MEDIA</a:t>
            </a:r>
            <a:endParaRPr lang="en-GB" sz="8800" b="1" dirty="0">
              <a:solidFill>
                <a:prstClr val="black">
                  <a:lumMod val="75000"/>
                  <a:lumOff val="25000"/>
                </a:prstClr>
              </a:solidFill>
              <a:latin typeface="Arial"/>
              <a:ea typeface="+mn-ea"/>
              <a:cs typeface="Arial"/>
            </a:endParaRPr>
          </a:p>
        </p:txBody>
      </p:sp>
      <p:sp>
        <p:nvSpPr>
          <p:cNvPr id="5" name="Title 1"/>
          <p:cNvSpPr txBox="1">
            <a:spLocks/>
          </p:cNvSpPr>
          <p:nvPr/>
        </p:nvSpPr>
        <p:spPr bwMode="auto">
          <a:xfrm>
            <a:off x="0" y="20039"/>
            <a:ext cx="9144000" cy="816673"/>
          </a:xfrm>
          <a:prstGeom prst="rect">
            <a:avLst/>
          </a:prstGeom>
          <a:noFill/>
          <a:ln w="9525">
            <a:noFill/>
            <a:miter lim="800000"/>
            <a:headEnd/>
            <a:tailEnd/>
          </a:ln>
          <a:effectLs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2871032217"/>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just" eaLnBrk="1" fontAlgn="auto" hangingPunct="1">
              <a:spcBef>
                <a:spcPts val="0"/>
              </a:spcBef>
              <a:spcAft>
                <a:spcPts val="0"/>
              </a:spcAft>
              <a:defRPr sz="7500" b="1" spc="-218">
                <a:solidFill>
                  <a:srgbClr val="002060"/>
                </a:solidFill>
              </a:defRPr>
            </a:pPr>
            <a:r>
              <a:rPr sz="7500" b="1" spc="-218">
                <a:solidFill>
                  <a:srgbClr val="002060"/>
                </a:solidFill>
                <a:latin typeface="Calibri"/>
                <a:ea typeface="+mn-ea"/>
                <a:cs typeface="+mn-cs"/>
              </a:rPr>
              <a:t>免费</a:t>
            </a:r>
          </a:p>
          <a:p>
            <a:pPr algn="just" eaLnBrk="1" fontAlgn="auto" hangingPunct="1">
              <a:spcBef>
                <a:spcPts val="0"/>
              </a:spcBef>
              <a:spcAft>
                <a:spcPts val="0"/>
              </a:spcAft>
              <a:defRPr sz="7500" b="1" spc="-119">
                <a:solidFill>
                  <a:srgbClr val="00B0F0"/>
                </a:solidFill>
              </a:defRPr>
            </a:pPr>
            <a:r>
              <a:rPr sz="7500" b="1" spc="-119">
                <a:solidFill>
                  <a:srgbClr val="00B0F0"/>
                </a:solidFill>
                <a:latin typeface="Calibri"/>
                <a:ea typeface="+mn-ea"/>
                <a:cs typeface="+mn-cs"/>
              </a:rPr>
              <a:t>圣经</a:t>
            </a:r>
          </a:p>
          <a:p>
            <a:pPr algn="just" eaLnBrk="1" fontAlgn="auto" hangingPunct="1">
              <a:spcBef>
                <a:spcPts val="0"/>
              </a:spcBef>
              <a:spcAft>
                <a:spcPts val="0"/>
              </a:spcAft>
              <a:defRPr sz="7500" b="1" spc="-119">
                <a:solidFill>
                  <a:srgbClr val="002060"/>
                </a:solidFill>
              </a:defRPr>
            </a:pPr>
            <a:r>
              <a:rPr sz="7500" b="1" spc="-119">
                <a:solidFill>
                  <a:srgbClr val="002060"/>
                </a:solidFill>
                <a:latin typeface="Calibri"/>
                <a:ea typeface="+mn-ea"/>
                <a:cs typeface="+mn-cs"/>
              </a:rP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415099696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303" tIns="45652" rIns="91303" bIns="45652">
            <a:spAutoFit/>
          </a:bodyPr>
          <a:lstStyle/>
          <a:p>
            <a:pPr defTabSz="913500">
              <a:defRPr/>
            </a:pPr>
            <a:r>
              <a:rPr lang="zh-CN" alt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耶稣给五千人吃饱</a:t>
            </a:r>
            <a:endPar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endParaRP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7" y="6064252"/>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TextBox 3"/>
          <p:cNvSpPr txBox="1"/>
          <p:nvPr/>
        </p:nvSpPr>
        <p:spPr>
          <a:xfrm>
            <a:off x="115961" y="3834111"/>
            <a:ext cx="5284995" cy="1996879"/>
          </a:xfrm>
          <a:prstGeom prst="rect">
            <a:avLst/>
          </a:prstGeom>
          <a:noFill/>
        </p:spPr>
        <p:txBody>
          <a:bodyPr wrap="square" lIns="91303" tIns="45652" rIns="91303" bIns="45652">
            <a:spAutoFit/>
          </a:bodyPr>
          <a:lstStyle/>
          <a:p>
            <a:pPr defTabSz="913500">
              <a:defRPr/>
            </a:pPr>
            <a:r>
              <a:rPr lang="zh-CN" alt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马太</a:t>
            </a: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14:13-22</a:t>
            </a:r>
          </a:p>
          <a:p>
            <a:pPr defTabSz="913500">
              <a:defRPr/>
            </a:pPr>
            <a:r>
              <a:rPr lang="zh-CN" alt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马可</a:t>
            </a: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6:31-46</a:t>
            </a:r>
          </a:p>
          <a:p>
            <a:pPr defTabSz="913500">
              <a:defRPr/>
            </a:pPr>
            <a:r>
              <a:rPr lang="zh-CN" alt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路加</a:t>
            </a: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9:10-17</a:t>
            </a:r>
          </a:p>
          <a:p>
            <a:pPr defTabSz="913500">
              <a:defRPr/>
            </a:pPr>
            <a:r>
              <a:rPr lang="zh-CN" alt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约翰</a:t>
            </a: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 6:1-13</a:t>
            </a:r>
          </a:p>
        </p:txBody>
      </p:sp>
      <p:grpSp>
        <p:nvGrpSpPr>
          <p:cNvPr id="8" name="Group 7"/>
          <p:cNvGrpSpPr/>
          <p:nvPr/>
        </p:nvGrpSpPr>
        <p:grpSpPr>
          <a:xfrm>
            <a:off x="6012160" y="4005064"/>
            <a:ext cx="2808312" cy="1394678"/>
            <a:chOff x="5508104" y="620688"/>
            <a:chExt cx="2808312" cy="1394678"/>
          </a:xfrm>
        </p:grpSpPr>
        <p:grpSp>
          <p:nvGrpSpPr>
            <p:cNvPr id="9" name="Group 8"/>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endParaRPr>
              </a:p>
            </p:txBody>
          </p:sp>
        </p:grpSp>
        <p:sp>
          <p:nvSpPr>
            <p:cNvPr id="11" name="TextBox 10"/>
            <p:cNvSpPr txBox="1"/>
            <p:nvPr/>
          </p:nvSpPr>
          <p:spPr>
            <a:xfrm>
              <a:off x="6876256" y="620688"/>
              <a:ext cx="1440160" cy="1384995"/>
            </a:xfrm>
            <a:prstGeom prst="rect">
              <a:avLst/>
            </a:prstGeom>
            <a:noFill/>
          </p:spPr>
          <p:txBody>
            <a:bodyPr wrap="square" rtlCol="0">
              <a:spAutoFit/>
            </a:bodyPr>
            <a:lstStyle/>
            <a:p>
              <a:pPr algn="just">
                <a:defRPr sz="7500" b="1" spc="-218">
                  <a:solidFill>
                    <a:srgbClr val="002060"/>
                  </a:solidFill>
                </a:defRPr>
              </a:pPr>
              <a:r>
                <a:rPr lang="zh-TW" altLang="en-US" sz="2800">
                  <a:solidFill>
                    <a:srgbClr val="000090"/>
                  </a:solidFill>
                </a:rPr>
                <a:t>免费</a:t>
              </a:r>
            </a:p>
            <a:p>
              <a:pPr algn="just">
                <a:defRPr sz="7500" b="1" spc="-119">
                  <a:solidFill>
                    <a:srgbClr val="00B0F0"/>
                  </a:solidFill>
                </a:defRPr>
              </a:pPr>
              <a:r>
                <a:rPr lang="zh-TW" altLang="en-US" sz="2800">
                  <a:solidFill>
                    <a:srgbClr val="36BAD5"/>
                  </a:solidFill>
                </a:rPr>
                <a:t>圣经</a:t>
              </a:r>
            </a:p>
            <a:p>
              <a:pPr algn="just">
                <a:defRPr sz="7500" b="1" spc="-119">
                  <a:solidFill>
                    <a:srgbClr val="002060"/>
                  </a:solidFill>
                </a:defRPr>
              </a:pPr>
              <a:r>
                <a:rPr lang="zh-TW" altLang="en-US" sz="2800">
                  <a:solidFill>
                    <a:srgbClr val="000090"/>
                  </a:solidFill>
                </a:rPr>
                <a:t>图片</a:t>
              </a:r>
            </a:p>
          </p:txBody>
        </p:sp>
      </p:grpSp>
    </p:spTree>
    <p:extLst>
      <p:ext uri="{BB962C8B-B14F-4D97-AF65-F5344CB8AC3E}">
        <p14:creationId xmlns:p14="http://schemas.microsoft.com/office/powerpoint/2010/main" val="97639247"/>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9365513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AutoShape 1"/>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pic>
        <p:nvPicPr>
          <p:cNvPr id="28160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81603" name="Rectangle 3"/>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1604" name="Rectangle 4"/>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1605" name="AutoShape 5"/>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1606" name="AutoShape 6"/>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1607"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2" name="Group 8"/>
          <p:cNvGrpSpPr>
            <a:grpSpLocks/>
          </p:cNvGrpSpPr>
          <p:nvPr/>
        </p:nvGrpSpPr>
        <p:grpSpPr bwMode="auto">
          <a:xfrm>
            <a:off x="1412875" y="946150"/>
            <a:ext cx="3860800" cy="3332163"/>
            <a:chOff x="979" y="675"/>
            <a:chExt cx="2675" cy="2379"/>
          </a:xfrm>
        </p:grpSpPr>
        <p:sp>
          <p:nvSpPr>
            <p:cNvPr id="281661"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81662"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81663"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81664"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281609" name="Rectangle 13"/>
          <p:cNvSpPr>
            <a:spLocks noChangeArrowheads="1"/>
          </p:cNvSpPr>
          <p:nvPr/>
        </p:nvSpPr>
        <p:spPr bwMode="auto">
          <a:xfrm>
            <a:off x="2287588" y="3692525"/>
            <a:ext cx="2036762"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KaiTi" pitchFamily="49" charset="-122"/>
                <a:ea typeface="KaiTi" pitchFamily="49" charset="-122"/>
                <a:cs typeface="MS Gothic" charset="0"/>
              </a:rPr>
              <a:t>路加</a:t>
            </a:r>
            <a:endParaRPr lang="en-GB" sz="3200" b="1" dirty="0">
              <a:solidFill>
                <a:srgbClr val="66FF99"/>
              </a:solidFill>
              <a:latin typeface="KaiTi" pitchFamily="49" charset="-122"/>
              <a:ea typeface="KaiTi" pitchFamily="49" charset="-122"/>
              <a:cs typeface="MS Gothic" charset="0"/>
            </a:endParaRPr>
          </a:p>
        </p:txBody>
      </p:sp>
      <p:sp>
        <p:nvSpPr>
          <p:cNvPr id="281610" name="Rectangle 14"/>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Helvetica" charset="0"/>
                <a:ea typeface="MS Gothic" charset="0"/>
                <a:cs typeface="MS Gothic" charset="0"/>
              </a:rPr>
              <a:t>  </a:t>
            </a:r>
            <a:r>
              <a:rPr lang="zh-TW" altLang="en-US" sz="3200" b="1">
                <a:solidFill>
                  <a:srgbClr val="66FF99"/>
                </a:solidFill>
                <a:latin typeface="KaiTi" pitchFamily="49" charset="-122"/>
                <a:ea typeface="KaiTi" pitchFamily="49" charset="-122"/>
                <a:cs typeface="MS Gothic" charset="0"/>
              </a:rPr>
              <a:t>马太</a:t>
            </a:r>
            <a:endParaRPr lang="en-GB" sz="3200" b="1" dirty="0">
              <a:solidFill>
                <a:srgbClr val="66FF99"/>
              </a:solidFill>
              <a:latin typeface="KaiTi" pitchFamily="49" charset="-122"/>
              <a:ea typeface="KaiTi" pitchFamily="49" charset="-122"/>
              <a:cs typeface="MS Gothic" charset="0"/>
            </a:endParaRPr>
          </a:p>
        </p:txBody>
      </p:sp>
      <p:sp>
        <p:nvSpPr>
          <p:cNvPr id="281611" name="Rectangle 15"/>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281612" name="Rectangle 16"/>
          <p:cNvSpPr>
            <a:spLocks noChangeArrowheads="1"/>
          </p:cNvSpPr>
          <p:nvPr/>
        </p:nvSpPr>
        <p:spPr bwMode="auto">
          <a:xfrm>
            <a:off x="5759450" y="3684588"/>
            <a:ext cx="1476375" cy="566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200" b="1">
                <a:solidFill>
                  <a:srgbClr val="66FF99"/>
                </a:solidFill>
                <a:latin typeface="Helvetica" charset="0"/>
                <a:ea typeface="MS Gothic" charset="0"/>
                <a:cs typeface="MS Gothic" charset="0"/>
              </a:rPr>
              <a:t>JOHN</a:t>
            </a:r>
          </a:p>
        </p:txBody>
      </p:sp>
      <p:sp>
        <p:nvSpPr>
          <p:cNvPr id="281613" name="Rectangle 17"/>
          <p:cNvSpPr>
            <a:spLocks noChangeArrowheads="1"/>
          </p:cNvSpPr>
          <p:nvPr/>
        </p:nvSpPr>
        <p:spPr bwMode="auto">
          <a:xfrm>
            <a:off x="2159000" y="1560513"/>
            <a:ext cx="176688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CECECE"/>
                </a:solidFill>
                <a:latin typeface="Helvetica" charset="0"/>
                <a:ea typeface="MS Gothic" charset="0"/>
                <a:cs typeface="MS Gothic" charset="0"/>
              </a:rPr>
              <a:t>   </a:t>
            </a:r>
            <a:r>
              <a:rPr lang="zh-TW" altLang="en-US" sz="2500" b="1">
                <a:solidFill>
                  <a:srgbClr val="CECECE"/>
                </a:solidFill>
                <a:latin typeface="KaiTi" pitchFamily="49" charset="-122"/>
                <a:ea typeface="KaiTi" pitchFamily="49" charset="-122"/>
                <a:cs typeface="MS Gothic" charset="0"/>
              </a:rPr>
              <a:t>犹太人</a:t>
            </a:r>
            <a:endParaRPr lang="en-GB" sz="2500" b="1" dirty="0">
              <a:solidFill>
                <a:srgbClr val="CECECE"/>
              </a:solidFill>
              <a:latin typeface="KaiTi" pitchFamily="49" charset="-122"/>
              <a:ea typeface="KaiTi" pitchFamily="49" charset="-122"/>
              <a:cs typeface="MS Gothic" charset="0"/>
            </a:endParaRPr>
          </a:p>
        </p:txBody>
      </p:sp>
      <p:sp>
        <p:nvSpPr>
          <p:cNvPr id="281614" name="Rectangle 18"/>
          <p:cNvSpPr>
            <a:spLocks noChangeArrowheads="1"/>
          </p:cNvSpPr>
          <p:nvPr/>
        </p:nvSpPr>
        <p:spPr bwMode="auto">
          <a:xfrm>
            <a:off x="5899150" y="1570038"/>
            <a:ext cx="176688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罗马人</a:t>
            </a:r>
            <a:endParaRPr lang="en-GB" sz="2500" b="1" dirty="0">
              <a:solidFill>
                <a:srgbClr val="CECECE"/>
              </a:solidFill>
              <a:latin typeface="KaiTi" pitchFamily="49" charset="-122"/>
              <a:ea typeface="KaiTi" pitchFamily="49" charset="-122"/>
              <a:cs typeface="MS Gothic" charset="0"/>
            </a:endParaRPr>
          </a:p>
        </p:txBody>
      </p:sp>
      <p:sp>
        <p:nvSpPr>
          <p:cNvPr id="281615" name="Rectangle 19"/>
          <p:cNvSpPr>
            <a:spLocks noChangeArrowheads="1"/>
          </p:cNvSpPr>
          <p:nvPr/>
        </p:nvSpPr>
        <p:spPr bwMode="auto">
          <a:xfrm>
            <a:off x="2462213" y="4237038"/>
            <a:ext cx="1766887"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希腊人</a:t>
            </a:r>
            <a:endParaRPr lang="en-GB" sz="2500" b="1" dirty="0">
              <a:solidFill>
                <a:srgbClr val="CECECE"/>
              </a:solidFill>
              <a:latin typeface="KaiTi" pitchFamily="49" charset="-122"/>
              <a:ea typeface="KaiTi" pitchFamily="49" charset="-122"/>
              <a:cs typeface="MS Gothic" charset="0"/>
            </a:endParaRPr>
          </a:p>
        </p:txBody>
      </p:sp>
      <p:sp>
        <p:nvSpPr>
          <p:cNvPr id="281616" name="Rectangle 20"/>
          <p:cNvSpPr>
            <a:spLocks noChangeArrowheads="1"/>
          </p:cNvSpPr>
          <p:nvPr/>
        </p:nvSpPr>
        <p:spPr bwMode="auto">
          <a:xfrm>
            <a:off x="5895975" y="4241800"/>
            <a:ext cx="17653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CECECE"/>
                </a:solidFill>
                <a:latin typeface="Helvetica" charset="0"/>
                <a:ea typeface="MS Gothic" charset="0"/>
                <a:cs typeface="MS Gothic" charset="0"/>
              </a:rPr>
              <a:t>CHURCH</a:t>
            </a:r>
          </a:p>
        </p:txBody>
      </p:sp>
      <p:sp>
        <p:nvSpPr>
          <p:cNvPr id="281617" name="Rectangle 21"/>
          <p:cNvSpPr>
            <a:spLocks noChangeArrowheads="1"/>
          </p:cNvSpPr>
          <p:nvPr/>
        </p:nvSpPr>
        <p:spPr bwMode="auto">
          <a:xfrm>
            <a:off x="1652588" y="1647825"/>
            <a:ext cx="903188" cy="354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281618" name="Rectangle 22"/>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1619" name="Rectangle 23"/>
          <p:cNvSpPr>
            <a:spLocks noChangeArrowheads="1"/>
          </p:cNvSpPr>
          <p:nvPr/>
        </p:nvSpPr>
        <p:spPr bwMode="auto">
          <a:xfrm>
            <a:off x="5070475" y="1658938"/>
            <a:ext cx="846138"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1620" name="Rectangle 24"/>
          <p:cNvSpPr>
            <a:spLocks noChangeArrowheads="1"/>
          </p:cNvSpPr>
          <p:nvPr/>
        </p:nvSpPr>
        <p:spPr bwMode="auto">
          <a:xfrm>
            <a:off x="5070475" y="2579688"/>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3" name="Group 25"/>
          <p:cNvGrpSpPr>
            <a:grpSpLocks/>
          </p:cNvGrpSpPr>
          <p:nvPr/>
        </p:nvGrpSpPr>
        <p:grpSpPr bwMode="auto">
          <a:xfrm>
            <a:off x="1652588" y="2070100"/>
            <a:ext cx="2538412" cy="469900"/>
            <a:chOff x="1145" y="1478"/>
            <a:chExt cx="1759" cy="336"/>
          </a:xfrm>
        </p:grpSpPr>
        <p:sp>
          <p:nvSpPr>
            <p:cNvPr id="281659" name="Rectangle 26"/>
            <p:cNvSpPr>
              <a:spLocks noChangeArrowheads="1"/>
            </p:cNvSpPr>
            <p:nvPr/>
          </p:nvSpPr>
          <p:spPr bwMode="auto">
            <a:xfrm>
              <a:off x="1145" y="1530"/>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为</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81660" name="Rectangle 27"/>
            <p:cNvSpPr>
              <a:spLocks noChangeArrowheads="1"/>
            </p:cNvSpPr>
            <p:nvPr/>
          </p:nvSpPr>
          <p:spPr bwMode="auto">
            <a:xfrm>
              <a:off x="1680" y="1478"/>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FFEA18"/>
                  </a:solidFill>
                  <a:latin typeface="KaiTi" pitchFamily="49" charset="-122"/>
                  <a:ea typeface="KaiTi" pitchFamily="49" charset="-122"/>
                  <a:cs typeface="MS Gothic" charset="0"/>
                </a:rPr>
                <a:t>君王</a:t>
              </a:r>
              <a:endParaRPr lang="en-GB" sz="2500" b="1" dirty="0">
                <a:solidFill>
                  <a:srgbClr val="FFEA18"/>
                </a:solidFill>
                <a:latin typeface="KaiTi" pitchFamily="49" charset="-122"/>
                <a:ea typeface="KaiTi" pitchFamily="49" charset="-122"/>
                <a:cs typeface="MS Gothic" charset="0"/>
              </a:endParaRPr>
            </a:p>
          </p:txBody>
        </p:sp>
      </p:grpSp>
      <p:grpSp>
        <p:nvGrpSpPr>
          <p:cNvPr id="4" name="Group 28"/>
          <p:cNvGrpSpPr>
            <a:grpSpLocks/>
          </p:cNvGrpSpPr>
          <p:nvPr/>
        </p:nvGrpSpPr>
        <p:grpSpPr bwMode="auto">
          <a:xfrm>
            <a:off x="5070475" y="2065338"/>
            <a:ext cx="2578100" cy="469900"/>
            <a:chOff x="3513" y="1474"/>
            <a:chExt cx="1787" cy="336"/>
          </a:xfrm>
        </p:grpSpPr>
        <p:sp>
          <p:nvSpPr>
            <p:cNvPr id="281657" name="Rectangle 29"/>
            <p:cNvSpPr>
              <a:spLocks noChangeArrowheads="1"/>
            </p:cNvSpPr>
            <p:nvPr/>
          </p:nvSpPr>
          <p:spPr bwMode="auto">
            <a:xfrm>
              <a:off x="3513" y="1538"/>
              <a:ext cx="586"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为</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81658" name="Rectangle 30"/>
            <p:cNvSpPr>
              <a:spLocks noChangeArrowheads="1"/>
            </p:cNvSpPr>
            <p:nvPr/>
          </p:nvSpPr>
          <p:spPr bwMode="auto">
            <a:xfrm>
              <a:off x="4076" y="1474"/>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仆人</a:t>
              </a:r>
              <a:endParaRPr lang="en-GB" sz="2500" b="1" dirty="0">
                <a:solidFill>
                  <a:srgbClr val="FFEA18"/>
                </a:solidFill>
                <a:latin typeface="KaiTi" pitchFamily="49" charset="-122"/>
                <a:ea typeface="KaiTi" pitchFamily="49" charset="-122"/>
                <a:cs typeface="MS Gothic" charset="0"/>
              </a:endParaRPr>
            </a:p>
          </p:txBody>
        </p:sp>
      </p:grpSp>
      <p:sp>
        <p:nvSpPr>
          <p:cNvPr id="281623" name="Rectangle 31"/>
          <p:cNvSpPr>
            <a:spLocks noChangeArrowheads="1"/>
          </p:cNvSpPr>
          <p:nvPr/>
        </p:nvSpPr>
        <p:spPr bwMode="auto">
          <a:xfrm>
            <a:off x="1674813"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1624" name="Rectangle 32"/>
          <p:cNvSpPr>
            <a:spLocks noChangeArrowheads="1"/>
          </p:cNvSpPr>
          <p:nvPr/>
        </p:nvSpPr>
        <p:spPr bwMode="auto">
          <a:xfrm>
            <a:off x="1674813"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5" name="Group 33"/>
          <p:cNvGrpSpPr>
            <a:grpSpLocks/>
          </p:cNvGrpSpPr>
          <p:nvPr/>
        </p:nvGrpSpPr>
        <p:grpSpPr bwMode="auto">
          <a:xfrm>
            <a:off x="1674813" y="4735513"/>
            <a:ext cx="2532062" cy="469900"/>
            <a:chOff x="1161" y="3381"/>
            <a:chExt cx="1754" cy="336"/>
          </a:xfrm>
        </p:grpSpPr>
        <p:sp>
          <p:nvSpPr>
            <p:cNvPr id="281655" name="Rectangle 34"/>
            <p:cNvSpPr>
              <a:spLocks noChangeArrowheads="1"/>
            </p:cNvSpPr>
            <p:nvPr/>
          </p:nvSpPr>
          <p:spPr bwMode="auto">
            <a:xfrm>
              <a:off x="1161"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为</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81656" name="Rectangle 35"/>
            <p:cNvSpPr>
              <a:spLocks noChangeArrowheads="1"/>
            </p:cNvSpPr>
            <p:nvPr/>
          </p:nvSpPr>
          <p:spPr bwMode="auto">
            <a:xfrm>
              <a:off x="1691" y="3381"/>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FFEA18"/>
                  </a:solidFill>
                  <a:latin typeface="KaiTi" pitchFamily="49" charset="-122"/>
                  <a:ea typeface="KaiTi" pitchFamily="49" charset="-122"/>
                  <a:cs typeface="MS Gothic" charset="0"/>
                </a:rPr>
                <a:t>神</a:t>
              </a:r>
              <a:r>
                <a:rPr lang="en-US" altLang="zh-TW" sz="2500" b="1" dirty="0">
                  <a:solidFill>
                    <a:srgbClr val="FFEA18"/>
                  </a:solidFill>
                  <a:latin typeface="KaiTi" pitchFamily="49" charset="-122"/>
                  <a:ea typeface="KaiTi" pitchFamily="49" charset="-122"/>
                  <a:cs typeface="MS Gothic" charset="0"/>
                </a:rPr>
                <a:t>/</a:t>
              </a:r>
              <a:r>
                <a:rPr lang="zh-TW" altLang="en-US" sz="2500" b="1" dirty="0">
                  <a:solidFill>
                    <a:srgbClr val="FFEA18"/>
                  </a:solidFill>
                  <a:latin typeface="KaiTi" pitchFamily="49" charset="-122"/>
                  <a:ea typeface="KaiTi" pitchFamily="49" charset="-122"/>
                  <a:cs typeface="MS Gothic" charset="0"/>
                </a:rPr>
                <a:t>人</a:t>
              </a:r>
              <a:endParaRPr lang="en-GB" sz="2500" b="1" dirty="0">
                <a:solidFill>
                  <a:srgbClr val="FFEA18"/>
                </a:solidFill>
                <a:latin typeface="KaiTi" pitchFamily="49" charset="-122"/>
                <a:ea typeface="KaiTi" pitchFamily="49" charset="-122"/>
                <a:cs typeface="MS Gothic" charset="0"/>
              </a:endParaRPr>
            </a:p>
          </p:txBody>
        </p:sp>
      </p:grpSp>
      <p:sp>
        <p:nvSpPr>
          <p:cNvPr id="281626" name="Rectangle 36"/>
          <p:cNvSpPr>
            <a:spLocks noChangeArrowheads="1"/>
          </p:cNvSpPr>
          <p:nvPr/>
        </p:nvSpPr>
        <p:spPr bwMode="auto">
          <a:xfrm>
            <a:off x="5011738"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FAFD00"/>
                </a:solidFill>
                <a:latin typeface="Helvetica" charset="0"/>
                <a:ea typeface="MS Gothic" charset="0"/>
                <a:cs typeface="MS Gothic" charset="0"/>
              </a:rPr>
              <a:t>TO:</a:t>
            </a:r>
          </a:p>
        </p:txBody>
      </p:sp>
      <p:sp>
        <p:nvSpPr>
          <p:cNvPr id="281627" name="Rectangle 37"/>
          <p:cNvSpPr>
            <a:spLocks noChangeArrowheads="1"/>
          </p:cNvSpPr>
          <p:nvPr/>
        </p:nvSpPr>
        <p:spPr bwMode="auto">
          <a:xfrm>
            <a:off x="5011738"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6" name="Group 38"/>
          <p:cNvGrpSpPr>
            <a:grpSpLocks/>
          </p:cNvGrpSpPr>
          <p:nvPr/>
        </p:nvGrpSpPr>
        <p:grpSpPr bwMode="auto">
          <a:xfrm>
            <a:off x="5011738" y="4325938"/>
            <a:ext cx="890587" cy="1093787"/>
            <a:chOff x="3473" y="3088"/>
            <a:chExt cx="617" cy="781"/>
          </a:xfrm>
        </p:grpSpPr>
        <p:sp>
          <p:nvSpPr>
            <p:cNvPr id="281652" name="Rectangle 39"/>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FAFD00"/>
                  </a:solidFill>
                  <a:latin typeface="Helvetica" charset="0"/>
                  <a:ea typeface="MS Gothic" charset="0"/>
                  <a:cs typeface="MS Gothic" charset="0"/>
                </a:rPr>
                <a:t>TO:</a:t>
              </a:r>
            </a:p>
          </p:txBody>
        </p:sp>
        <p:sp>
          <p:nvSpPr>
            <p:cNvPr id="281653" name="Rectangle 40"/>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81654" name="Rectangle 41"/>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81629" name="AutoShape 42"/>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7" name="Group 43"/>
          <p:cNvGrpSpPr>
            <a:grpSpLocks/>
          </p:cNvGrpSpPr>
          <p:nvPr/>
        </p:nvGrpSpPr>
        <p:grpSpPr bwMode="auto">
          <a:xfrm>
            <a:off x="1412875" y="946150"/>
            <a:ext cx="3860800" cy="3332163"/>
            <a:chOff x="979" y="675"/>
            <a:chExt cx="2675" cy="2379"/>
          </a:xfrm>
        </p:grpSpPr>
        <p:sp>
          <p:nvSpPr>
            <p:cNvPr id="281648" name="Rectangle 44"/>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81649" name="Rectangle 45"/>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81650" name="Rectangle 46"/>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81651" name="Rectangle 47"/>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281631" name="Rectangle 48"/>
          <p:cNvSpPr>
            <a:spLocks noChangeArrowheads="1"/>
          </p:cNvSpPr>
          <p:nvPr/>
        </p:nvSpPr>
        <p:spPr bwMode="auto">
          <a:xfrm>
            <a:off x="5759450" y="3684588"/>
            <a:ext cx="1476375"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grpSp>
        <p:nvGrpSpPr>
          <p:cNvPr id="8" name="Group 65"/>
          <p:cNvGrpSpPr>
            <a:grpSpLocks/>
          </p:cNvGrpSpPr>
          <p:nvPr/>
        </p:nvGrpSpPr>
        <p:grpSpPr bwMode="auto">
          <a:xfrm>
            <a:off x="5008563" y="4241800"/>
            <a:ext cx="3403600" cy="1177925"/>
            <a:chOff x="3471" y="3028"/>
            <a:chExt cx="2358" cy="841"/>
          </a:xfrm>
        </p:grpSpPr>
        <p:grpSp>
          <p:nvGrpSpPr>
            <p:cNvPr id="9" name="Group 50"/>
            <p:cNvGrpSpPr>
              <a:grpSpLocks/>
            </p:cNvGrpSpPr>
            <p:nvPr/>
          </p:nvGrpSpPr>
          <p:grpSpPr bwMode="auto">
            <a:xfrm>
              <a:off x="3471" y="3088"/>
              <a:ext cx="881" cy="781"/>
              <a:chOff x="3473" y="3088"/>
              <a:chExt cx="617" cy="781"/>
            </a:xfrm>
          </p:grpSpPr>
          <p:sp>
            <p:nvSpPr>
              <p:cNvPr id="281645" name="Rectangle 51"/>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FF00"/>
                    </a:solidFill>
                    <a:latin typeface="KaiTi" pitchFamily="49" charset="-122"/>
                    <a:ea typeface="KaiTi" pitchFamily="49" charset="-122"/>
                    <a:cs typeface="MS Gothic" charset="0"/>
                  </a:rPr>
                  <a:t>给</a:t>
                </a:r>
                <a:r>
                  <a:rPr lang="en-GB" sz="1800" b="1">
                    <a:solidFill>
                      <a:srgbClr val="CECECE"/>
                    </a:solidFill>
                    <a:latin typeface="Helvetica" charset="0"/>
                    <a:ea typeface="MS Gothic" charset="0"/>
                    <a:cs typeface="MS Gothic" charset="0"/>
                  </a:rPr>
                  <a:t>:</a:t>
                </a:r>
                <a:endParaRPr lang="en-GB" sz="1800" b="1" dirty="0">
                  <a:solidFill>
                    <a:srgbClr val="CECECE"/>
                  </a:solidFill>
                  <a:latin typeface="Helvetica" charset="0"/>
                  <a:ea typeface="MS Gothic" charset="0"/>
                  <a:cs typeface="MS Gothic" charset="0"/>
                </a:endParaRPr>
              </a:p>
            </p:txBody>
          </p:sp>
          <p:sp>
            <p:nvSpPr>
              <p:cNvPr id="281646" name="Rectangle 52"/>
              <p:cNvSpPr>
                <a:spLocks noChangeArrowheads="1"/>
              </p:cNvSpPr>
              <p:nvPr/>
            </p:nvSpPr>
            <p:spPr bwMode="auto">
              <a:xfrm>
                <a:off x="3473" y="3442"/>
                <a:ext cx="587" cy="2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sp>
            <p:nvSpPr>
              <p:cNvPr id="281647" name="Rectangle 53"/>
              <p:cNvSpPr>
                <a:spLocks noChangeArrowheads="1"/>
              </p:cNvSpPr>
              <p:nvPr/>
            </p:nvSpPr>
            <p:spPr bwMode="auto">
              <a:xfrm>
                <a:off x="3473" y="3746"/>
                <a:ext cx="617" cy="12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1" hangingPunct="1"/>
                <a:endParaRPr lang="en-US">
                  <a:solidFill>
                    <a:srgbClr val="000000"/>
                  </a:solidFill>
                  <a:latin typeface="Times New Roman" charset="0"/>
                  <a:ea typeface="MS Gothic" charset="0"/>
                  <a:cs typeface="MS Gothic" charset="0"/>
                </a:endParaRPr>
              </a:p>
            </p:txBody>
          </p:sp>
        </p:grpSp>
        <p:sp>
          <p:nvSpPr>
            <p:cNvPr id="281644" name="Rectangle 54"/>
            <p:cNvSpPr>
              <a:spLocks noChangeArrowheads="1"/>
            </p:cNvSpPr>
            <p:nvPr/>
          </p:nvSpPr>
          <p:spPr bwMode="auto">
            <a:xfrm>
              <a:off x="4080" y="3028"/>
              <a:ext cx="1749" cy="33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教会</a:t>
              </a:r>
              <a:endParaRPr lang="en-GB" sz="2500" b="1" dirty="0">
                <a:solidFill>
                  <a:srgbClr val="CECECE"/>
                </a:solidFill>
                <a:latin typeface="KaiTi" pitchFamily="49" charset="-122"/>
                <a:ea typeface="KaiTi" pitchFamily="49" charset="-122"/>
                <a:cs typeface="MS Gothic" charset="0"/>
              </a:endParaRPr>
            </a:p>
          </p:txBody>
        </p:sp>
      </p:grpSp>
      <p:grpSp>
        <p:nvGrpSpPr>
          <p:cNvPr id="10" name="Group 55"/>
          <p:cNvGrpSpPr>
            <a:grpSpLocks/>
          </p:cNvGrpSpPr>
          <p:nvPr/>
        </p:nvGrpSpPr>
        <p:grpSpPr bwMode="auto">
          <a:xfrm>
            <a:off x="5011738" y="4729163"/>
            <a:ext cx="1965325" cy="469900"/>
            <a:chOff x="3473" y="3376"/>
            <a:chExt cx="1362" cy="336"/>
          </a:xfrm>
        </p:grpSpPr>
        <p:sp>
          <p:nvSpPr>
            <p:cNvPr id="281641" name="Rectangle 56"/>
            <p:cNvSpPr>
              <a:spLocks noChangeArrowheads="1"/>
            </p:cNvSpPr>
            <p:nvPr/>
          </p:nvSpPr>
          <p:spPr bwMode="auto">
            <a:xfrm>
              <a:off x="3473"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EA18"/>
                  </a:solidFill>
                  <a:latin typeface="KaiTi" pitchFamily="49" charset="-122"/>
                  <a:ea typeface="KaiTi" pitchFamily="49" charset="-122"/>
                  <a:cs typeface="MS Gothic" charset="0"/>
                </a:rPr>
                <a:t>为</a:t>
              </a:r>
              <a:r>
                <a:rPr lang="en-GB" sz="1800" b="1">
                  <a:solidFill>
                    <a:srgbClr val="FFEA18"/>
                  </a:solidFill>
                  <a:latin typeface="Helvetica" charset="0"/>
                  <a:ea typeface="MS Gothic" charset="0"/>
                  <a:cs typeface="MS Gothic" charset="0"/>
                </a:rPr>
                <a:t>:</a:t>
              </a:r>
              <a:endParaRPr lang="en-GB" sz="1800" b="1" dirty="0">
                <a:solidFill>
                  <a:srgbClr val="FFEA18"/>
                </a:solidFill>
                <a:latin typeface="Helvetica" charset="0"/>
                <a:ea typeface="MS Gothic" charset="0"/>
                <a:cs typeface="MS Gothic" charset="0"/>
              </a:endParaRPr>
            </a:p>
          </p:txBody>
        </p:sp>
        <p:sp>
          <p:nvSpPr>
            <p:cNvPr id="281642" name="Rectangle 57"/>
            <p:cNvSpPr>
              <a:spLocks noChangeArrowheads="1"/>
            </p:cNvSpPr>
            <p:nvPr/>
          </p:nvSpPr>
          <p:spPr bwMode="auto">
            <a:xfrm>
              <a:off x="4091" y="3376"/>
              <a:ext cx="74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FFEA18"/>
                  </a:solidFill>
                  <a:latin typeface="KaiTi" pitchFamily="49" charset="-122"/>
                  <a:ea typeface="KaiTi" pitchFamily="49" charset="-122"/>
                  <a:cs typeface="MS Gothic" charset="0"/>
                </a:rPr>
                <a:t>神</a:t>
              </a:r>
              <a:endParaRPr lang="en-GB" sz="2500" b="1" dirty="0">
                <a:solidFill>
                  <a:srgbClr val="FFEA18"/>
                </a:solidFill>
                <a:latin typeface="KaiTi" pitchFamily="49" charset="-122"/>
                <a:ea typeface="KaiTi" pitchFamily="49" charset="-122"/>
                <a:cs typeface="MS Gothic" charset="0"/>
              </a:endParaRPr>
            </a:p>
          </p:txBody>
        </p:sp>
      </p:grpSp>
      <p:sp>
        <p:nvSpPr>
          <p:cNvPr id="281634" name="Text Box 58"/>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81635" name="Text Box 59"/>
          <p:cNvSpPr txBox="1">
            <a:spLocks noChangeArrowheads="1"/>
          </p:cNvSpPr>
          <p:nvPr/>
        </p:nvSpPr>
        <p:spPr bwMode="auto">
          <a:xfrm>
            <a:off x="8020050" y="6538913"/>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81636" name="Text Box 60"/>
          <p:cNvSpPr txBox="1">
            <a:spLocks noChangeArrowheads="1"/>
          </p:cNvSpPr>
          <p:nvPr/>
        </p:nvSpPr>
        <p:spPr bwMode="auto">
          <a:xfrm>
            <a:off x="8789988" y="6129338"/>
            <a:ext cx="168275"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81637" name="Text Box 61"/>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18</a:t>
            </a:r>
          </a:p>
        </p:txBody>
      </p:sp>
      <p:sp>
        <p:nvSpPr>
          <p:cNvPr id="281638" name="Text Box 62"/>
          <p:cNvSpPr txBox="1">
            <a:spLocks noChangeArrowheads="1"/>
          </p:cNvSpPr>
          <p:nvPr/>
        </p:nvSpPr>
        <p:spPr bwMode="auto">
          <a:xfrm>
            <a:off x="8691563"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4</a:t>
            </a:r>
          </a:p>
        </p:txBody>
      </p:sp>
      <p:sp>
        <p:nvSpPr>
          <p:cNvPr id="281639" name="Title 64"/>
          <p:cNvSpPr>
            <a:spLocks noGrp="1"/>
          </p:cNvSpPr>
          <p:nvPr>
            <p:ph type="title" idx="4294967295"/>
          </p:nvPr>
        </p:nvSpPr>
        <p:spPr bwMode="auto">
          <a:xfrm>
            <a:off x="457200" y="228600"/>
            <a:ext cx="8229600" cy="6858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2900" b="1">
                <a:solidFill>
                  <a:srgbClr val="FFEA18"/>
                </a:solidFill>
                <a:latin typeface="Comic Sans MS" charset="0"/>
                <a:cs typeface="MS Gothic" charset="0"/>
              </a:rPr>
              <a:t>…</a:t>
            </a:r>
            <a:r>
              <a:rPr lang="en-US" altLang="zh-TW" sz="2900" b="1">
                <a:solidFill>
                  <a:srgbClr val="FFEA18"/>
                </a:solidFill>
                <a:latin typeface="Comic Sans MS" charset="0"/>
                <a:cs typeface="MS Gothic" charset="0"/>
              </a:rPr>
              <a:t>..</a:t>
            </a:r>
            <a:r>
              <a:rPr lang="zh-TW" altLang="en-US" sz="4000" b="1">
                <a:solidFill>
                  <a:srgbClr val="FFEA18"/>
                </a:solidFill>
                <a:latin typeface="KaiTi" pitchFamily="49" charset="-122"/>
                <a:ea typeface="KaiTi" pitchFamily="49" charset="-122"/>
                <a:cs typeface="MS Gothic" charset="0"/>
              </a:rPr>
              <a:t>描述耶稣为</a:t>
            </a:r>
            <a:r>
              <a:rPr lang="en-US" sz="2900" b="1">
                <a:solidFill>
                  <a:srgbClr val="FFEA18"/>
                </a:solidFill>
                <a:latin typeface="Comic Sans MS" charset="0"/>
                <a:cs typeface="MS Gothic" charset="0"/>
              </a:rPr>
              <a:t>…</a:t>
            </a:r>
            <a:r>
              <a:rPr lang="en-US" altLang="zh-TW" sz="2900" b="1">
                <a:solidFill>
                  <a:srgbClr val="FFEA18"/>
                </a:solidFill>
                <a:latin typeface="Comic Sans MS" charset="0"/>
                <a:cs typeface="MS Gothic" charset="0"/>
              </a:rPr>
              <a:t>..</a:t>
            </a:r>
            <a:endParaRPr lang="en-US" dirty="0">
              <a:latin typeface="Times New Roman" charset="0"/>
              <a:cs typeface="MS Gothic" charset="0"/>
            </a:endParaRPr>
          </a:p>
        </p:txBody>
      </p:sp>
      <p:sp>
        <p:nvSpPr>
          <p:cNvPr id="67" name="TextBox 66"/>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50745047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100000">
                                          <p:val>
                                            <p:fltVal val="0"/>
                                          </p:val>
                                        </p:tav>
                                        <p:tav>
                                          <p:val>
                                            <p:strVal val="#ppt_w"/>
                                          </p:val>
                                        </p:tav>
                                      </p:tavLst>
                                    </p:anim>
                                    <p:anim calcmode="lin" valueType="num">
                                      <p:cBhvr>
                                        <p:cTn id="8" dur="500" fill="hold"/>
                                        <p:tgtEl>
                                          <p:spTgt spid="3"/>
                                        </p:tgtEl>
                                        <p:attrNameLst>
                                          <p:attrName>ppt_h</p:attrName>
                                        </p:attrNameLst>
                                      </p:cBhvr>
                                      <p:tavLst>
                                        <p:tav tm="100000">
                                          <p:val>
                                            <p:fltVal val="0"/>
                                          </p:val>
                                        </p:tav>
                                        <p:tav>
                                          <p:val>
                                            <p:strVal val="#ppt_h"/>
                                          </p:val>
                                        </p:tav>
                                      </p:tavLst>
                                    </p:anim>
                                    <p:anim calcmode="lin" valueType="num">
                                      <p:cBhvr>
                                        <p:cTn id="9" dur="500" fill="hold"/>
                                        <p:tgtEl>
                                          <p:spTgt spid="3"/>
                                        </p:tgtEl>
                                        <p:attrNameLst>
                                          <p:attrName>ppt_x</p:attrName>
                                        </p:attrNameLst>
                                      </p:cBhvr>
                                      <p:tavLst>
                                        <p:tav tm="100000">
                                          <p:val>
                                            <p:fltVal val="0.5"/>
                                          </p:val>
                                        </p:tav>
                                        <p:tav>
                                          <p:val>
                                            <p:strVal val="#ppt_x"/>
                                          </p:val>
                                        </p:tav>
                                      </p:tavLst>
                                    </p:anim>
                                    <p:anim calcmode="lin" valueType="num">
                                      <p:cBhvr>
                                        <p:cTn id="10"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100000">
                                          <p:val>
                                            <p:fltVal val="0"/>
                                          </p:val>
                                        </p:tav>
                                        <p:tav>
                                          <p:val>
                                            <p:strVal val="#ppt_w"/>
                                          </p:val>
                                        </p:tav>
                                      </p:tavLst>
                                    </p:anim>
                                    <p:anim calcmode="lin" valueType="num">
                                      <p:cBhvr>
                                        <p:cTn id="16" dur="500" fill="hold"/>
                                        <p:tgtEl>
                                          <p:spTgt spid="4"/>
                                        </p:tgtEl>
                                        <p:attrNameLst>
                                          <p:attrName>ppt_h</p:attrName>
                                        </p:attrNameLst>
                                      </p:cBhvr>
                                      <p:tavLst>
                                        <p:tav tm="100000">
                                          <p:val>
                                            <p:fltVal val="0"/>
                                          </p:val>
                                        </p:tav>
                                        <p:tav>
                                          <p:val>
                                            <p:strVal val="#ppt_h"/>
                                          </p:val>
                                        </p:tav>
                                      </p:tavLst>
                                    </p:anim>
                                    <p:anim calcmode="lin" valueType="num">
                                      <p:cBhvr>
                                        <p:cTn id="17" dur="500" fill="hold"/>
                                        <p:tgtEl>
                                          <p:spTgt spid="4"/>
                                        </p:tgtEl>
                                        <p:attrNameLst>
                                          <p:attrName>ppt_x</p:attrName>
                                        </p:attrNameLst>
                                      </p:cBhvr>
                                      <p:tavLst>
                                        <p:tav tm="100000">
                                          <p:val>
                                            <p:fltVal val="0.5"/>
                                          </p:val>
                                        </p:tav>
                                        <p:tav>
                                          <p:val>
                                            <p:strVal val="#ppt_x"/>
                                          </p:val>
                                        </p:tav>
                                      </p:tavLst>
                                    </p:anim>
                                    <p:anim calcmode="lin" valueType="num">
                                      <p:cBhvr>
                                        <p:cTn id="18" dur="500" fill="hold"/>
                                        <p:tgtEl>
                                          <p:spTgt spid="4"/>
                                        </p:tgtEl>
                                        <p:attrNameLst>
                                          <p:attrName>ppt_y</p:attrName>
                                        </p:attrNameLst>
                                      </p:cBhvr>
                                      <p:tavLst>
                                        <p:tav tm="100000">
                                          <p:val>
                                            <p:fltVal val="0.5"/>
                                          </p:val>
                                        </p:tav>
                                        <p:tav>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100000">
                                          <p:val>
                                            <p:fltVal val="0"/>
                                          </p:val>
                                        </p:tav>
                                        <p:tav>
                                          <p:val>
                                            <p:strVal val="#ppt_w"/>
                                          </p:val>
                                        </p:tav>
                                      </p:tavLst>
                                    </p:anim>
                                    <p:anim calcmode="lin" valueType="num">
                                      <p:cBhvr>
                                        <p:cTn id="24" dur="500" fill="hold"/>
                                        <p:tgtEl>
                                          <p:spTgt spid="5"/>
                                        </p:tgtEl>
                                        <p:attrNameLst>
                                          <p:attrName>ppt_h</p:attrName>
                                        </p:attrNameLst>
                                      </p:cBhvr>
                                      <p:tavLst>
                                        <p:tav tm="100000">
                                          <p:val>
                                            <p:fltVal val="0"/>
                                          </p:val>
                                        </p:tav>
                                        <p:tav>
                                          <p:val>
                                            <p:strVal val="#ppt_h"/>
                                          </p:val>
                                        </p:tav>
                                      </p:tavLst>
                                    </p:anim>
                                    <p:anim calcmode="lin" valueType="num">
                                      <p:cBhvr>
                                        <p:cTn id="25" dur="500" fill="hold"/>
                                        <p:tgtEl>
                                          <p:spTgt spid="5"/>
                                        </p:tgtEl>
                                        <p:attrNameLst>
                                          <p:attrName>ppt_x</p:attrName>
                                        </p:attrNameLst>
                                      </p:cBhvr>
                                      <p:tavLst>
                                        <p:tav tm="100000">
                                          <p:val>
                                            <p:fltVal val="0.5"/>
                                          </p:val>
                                        </p:tav>
                                        <p:tav>
                                          <p:val>
                                            <p:strVal val="#ppt_x"/>
                                          </p:val>
                                        </p:tav>
                                      </p:tavLst>
                                    </p:anim>
                                    <p:anim calcmode="lin" valueType="num">
                                      <p:cBhvr>
                                        <p:cTn id="26"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100000">
                                          <p:val>
                                            <p:fltVal val="0"/>
                                          </p:val>
                                        </p:tav>
                                        <p:tav>
                                          <p:val>
                                            <p:strVal val="#ppt_w"/>
                                          </p:val>
                                        </p:tav>
                                      </p:tavLst>
                                    </p:anim>
                                    <p:anim calcmode="lin" valueType="num">
                                      <p:cBhvr>
                                        <p:cTn id="32" dur="500" fill="hold"/>
                                        <p:tgtEl>
                                          <p:spTgt spid="10"/>
                                        </p:tgtEl>
                                        <p:attrNameLst>
                                          <p:attrName>ppt_h</p:attrName>
                                        </p:attrNameLst>
                                      </p:cBhvr>
                                      <p:tavLst>
                                        <p:tav tm="100000">
                                          <p:val>
                                            <p:fltVal val="0"/>
                                          </p:val>
                                        </p:tav>
                                        <p:tav>
                                          <p:val>
                                            <p:strVal val="#ppt_h"/>
                                          </p:val>
                                        </p:tav>
                                      </p:tavLst>
                                    </p:anim>
                                    <p:anim calcmode="lin" valueType="num">
                                      <p:cBhvr>
                                        <p:cTn id="33" dur="500" fill="hold"/>
                                        <p:tgtEl>
                                          <p:spTgt spid="10"/>
                                        </p:tgtEl>
                                        <p:attrNameLst>
                                          <p:attrName>ppt_x</p:attrName>
                                        </p:attrNameLst>
                                      </p:cBhvr>
                                      <p:tavLst>
                                        <p:tav tm="100000">
                                          <p:val>
                                            <p:fltVal val="0.5"/>
                                          </p:val>
                                        </p:tav>
                                        <p:tav>
                                          <p:val>
                                            <p:strVal val="#ppt_x"/>
                                          </p:val>
                                        </p:tav>
                                      </p:tavLst>
                                    </p:anim>
                                    <p:anim calcmode="lin" valueType="num">
                                      <p:cBhvr>
                                        <p:cTn id="34"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970831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419590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1419879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705612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343352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154950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13522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4156642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13503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60032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364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83650"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51"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52" name="AutoShape 4"/>
          <p:cNvSpPr>
            <a:spLocks noChangeArrowheads="1"/>
          </p:cNvSpPr>
          <p:nvPr/>
        </p:nvSpPr>
        <p:spPr bwMode="auto">
          <a:xfrm>
            <a:off x="4716016" y="90872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53"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54" name="AutoShape 6"/>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55" name="Rectangle 7"/>
          <p:cNvSpPr>
            <a:spLocks noChangeArrowheads="1"/>
          </p:cNvSpPr>
          <p:nvPr/>
        </p:nvSpPr>
        <p:spPr bwMode="auto">
          <a:xfrm>
            <a:off x="2287588" y="3692525"/>
            <a:ext cx="2036762"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dirty="0">
                <a:solidFill>
                  <a:srgbClr val="66FF99"/>
                </a:solidFill>
                <a:latin typeface="KaiTi" pitchFamily="49" charset="-122"/>
                <a:ea typeface="KaiTi" pitchFamily="49" charset="-122"/>
                <a:cs typeface="MS Gothic" charset="0"/>
              </a:rPr>
              <a:t>路加</a:t>
            </a:r>
            <a:endParaRPr lang="en-GB" sz="3200" b="1" dirty="0">
              <a:solidFill>
                <a:srgbClr val="66FF99"/>
              </a:solidFill>
              <a:latin typeface="KaiTi" pitchFamily="49" charset="-122"/>
              <a:ea typeface="KaiTi" pitchFamily="49" charset="-122"/>
              <a:cs typeface="MS Gothic" charset="0"/>
            </a:endParaRPr>
          </a:p>
        </p:txBody>
      </p:sp>
      <p:sp>
        <p:nvSpPr>
          <p:cNvPr id="283656" name="Rectangle 8"/>
          <p:cNvSpPr>
            <a:spLocks noChangeArrowheads="1"/>
          </p:cNvSpPr>
          <p:nvPr/>
        </p:nvSpPr>
        <p:spPr bwMode="auto">
          <a:xfrm>
            <a:off x="1757363" y="1004888"/>
            <a:ext cx="2355850"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 马太</a:t>
            </a:r>
            <a:endParaRPr lang="en-GB" sz="3200" b="1" dirty="0">
              <a:solidFill>
                <a:srgbClr val="66FF99"/>
              </a:solidFill>
              <a:latin typeface="KaiTi" pitchFamily="49" charset="-122"/>
              <a:ea typeface="KaiTi" pitchFamily="49" charset="-122"/>
              <a:cs typeface="MS Gothic" charset="0"/>
            </a:endParaRPr>
          </a:p>
        </p:txBody>
      </p:sp>
      <p:sp>
        <p:nvSpPr>
          <p:cNvPr id="283657" name="Rectangle 9"/>
          <p:cNvSpPr>
            <a:spLocks noChangeArrowheads="1"/>
          </p:cNvSpPr>
          <p:nvPr/>
        </p:nvSpPr>
        <p:spPr bwMode="auto">
          <a:xfrm>
            <a:off x="5588000" y="1025525"/>
            <a:ext cx="2036763"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283658" name="Rectangle 10"/>
          <p:cNvSpPr>
            <a:spLocks noChangeArrowheads="1"/>
          </p:cNvSpPr>
          <p:nvPr/>
        </p:nvSpPr>
        <p:spPr bwMode="auto">
          <a:xfrm>
            <a:off x="2159000" y="1560513"/>
            <a:ext cx="176688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CECECE"/>
                </a:solidFill>
                <a:latin typeface="Helvetica" charset="0"/>
                <a:ea typeface="MS Gothic" charset="0"/>
                <a:cs typeface="MS Gothic" charset="0"/>
              </a:rPr>
              <a:t>   </a:t>
            </a:r>
            <a:r>
              <a:rPr lang="zh-TW" altLang="en-US" sz="2500" b="1">
                <a:solidFill>
                  <a:srgbClr val="CECECE"/>
                </a:solidFill>
                <a:latin typeface="KaiTi" pitchFamily="49" charset="-122"/>
                <a:ea typeface="KaiTi" pitchFamily="49" charset="-122"/>
                <a:cs typeface="MS Gothic" charset="0"/>
              </a:rPr>
              <a:t>犹太人</a:t>
            </a:r>
            <a:endParaRPr lang="en-GB" sz="2500" b="1" dirty="0">
              <a:solidFill>
                <a:srgbClr val="CECECE"/>
              </a:solidFill>
              <a:latin typeface="KaiTi" pitchFamily="49" charset="-122"/>
              <a:ea typeface="KaiTi" pitchFamily="49" charset="-122"/>
              <a:cs typeface="MS Gothic" charset="0"/>
            </a:endParaRPr>
          </a:p>
        </p:txBody>
      </p:sp>
      <p:sp>
        <p:nvSpPr>
          <p:cNvPr id="283659" name="Rectangle 11"/>
          <p:cNvSpPr>
            <a:spLocks noChangeArrowheads="1"/>
          </p:cNvSpPr>
          <p:nvPr/>
        </p:nvSpPr>
        <p:spPr bwMode="auto">
          <a:xfrm>
            <a:off x="5899150" y="1570038"/>
            <a:ext cx="176688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罗马人</a:t>
            </a:r>
            <a:endParaRPr lang="en-GB" sz="2500" b="1" dirty="0">
              <a:solidFill>
                <a:srgbClr val="CECECE"/>
              </a:solidFill>
              <a:latin typeface="KaiTi" pitchFamily="49" charset="-122"/>
              <a:ea typeface="KaiTi" pitchFamily="49" charset="-122"/>
              <a:cs typeface="MS Gothic" charset="0"/>
            </a:endParaRPr>
          </a:p>
        </p:txBody>
      </p:sp>
      <p:sp>
        <p:nvSpPr>
          <p:cNvPr id="283660" name="Rectangle 12"/>
          <p:cNvSpPr>
            <a:spLocks noChangeArrowheads="1"/>
          </p:cNvSpPr>
          <p:nvPr/>
        </p:nvSpPr>
        <p:spPr bwMode="auto">
          <a:xfrm>
            <a:off x="2462213" y="4237038"/>
            <a:ext cx="1766887"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希腊人</a:t>
            </a:r>
            <a:endParaRPr lang="en-GB" sz="2500" b="1" dirty="0">
              <a:solidFill>
                <a:srgbClr val="CECECE"/>
              </a:solidFill>
              <a:latin typeface="KaiTi" pitchFamily="49" charset="-122"/>
              <a:ea typeface="KaiTi" pitchFamily="49" charset="-122"/>
              <a:cs typeface="MS Gothic" charset="0"/>
            </a:endParaRPr>
          </a:p>
        </p:txBody>
      </p:sp>
      <p:sp>
        <p:nvSpPr>
          <p:cNvPr id="283661" name="Rectangle 13"/>
          <p:cNvSpPr>
            <a:spLocks noChangeArrowheads="1"/>
          </p:cNvSpPr>
          <p:nvPr/>
        </p:nvSpPr>
        <p:spPr bwMode="auto">
          <a:xfrm>
            <a:off x="1652588" y="1647825"/>
            <a:ext cx="847725" cy="354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662"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83663" name="Rectangle 15"/>
          <p:cNvSpPr>
            <a:spLocks noChangeArrowheads="1"/>
          </p:cNvSpPr>
          <p:nvPr/>
        </p:nvSpPr>
        <p:spPr bwMode="auto">
          <a:xfrm>
            <a:off x="5070475" y="1658938"/>
            <a:ext cx="846138"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664" name="Rectangle 16"/>
          <p:cNvSpPr>
            <a:spLocks noChangeArrowheads="1"/>
          </p:cNvSpPr>
          <p:nvPr/>
        </p:nvSpPr>
        <p:spPr bwMode="auto">
          <a:xfrm>
            <a:off x="5070475" y="2579688"/>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2" name="Group 17"/>
          <p:cNvGrpSpPr>
            <a:grpSpLocks/>
          </p:cNvGrpSpPr>
          <p:nvPr/>
        </p:nvGrpSpPr>
        <p:grpSpPr bwMode="auto">
          <a:xfrm>
            <a:off x="1652588" y="2070100"/>
            <a:ext cx="2538412" cy="469900"/>
            <a:chOff x="1145" y="1478"/>
            <a:chExt cx="1759" cy="336"/>
          </a:xfrm>
        </p:grpSpPr>
        <p:sp>
          <p:nvSpPr>
            <p:cNvPr id="283705" name="Rectangle 18"/>
            <p:cNvSpPr>
              <a:spLocks noChangeArrowheads="1"/>
            </p:cNvSpPr>
            <p:nvPr/>
          </p:nvSpPr>
          <p:spPr bwMode="auto">
            <a:xfrm>
              <a:off x="1145" y="1530"/>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为</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706" name="Rectangle 19"/>
            <p:cNvSpPr>
              <a:spLocks noChangeArrowheads="1"/>
            </p:cNvSpPr>
            <p:nvPr/>
          </p:nvSpPr>
          <p:spPr bwMode="auto">
            <a:xfrm>
              <a:off x="1680" y="1478"/>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CECECE"/>
                  </a:solidFill>
                  <a:latin typeface="KaiTi" pitchFamily="49" charset="-122"/>
                  <a:ea typeface="KaiTi" pitchFamily="49" charset="-122"/>
                  <a:cs typeface="MS Gothic" charset="0"/>
                </a:rPr>
                <a:t>君王</a:t>
              </a:r>
              <a:endParaRPr lang="en-GB" sz="2500" b="1" dirty="0">
                <a:solidFill>
                  <a:srgbClr val="CECECE"/>
                </a:solidFill>
                <a:latin typeface="KaiTi" pitchFamily="49" charset="-122"/>
                <a:ea typeface="KaiTi" pitchFamily="49" charset="-122"/>
                <a:cs typeface="MS Gothic" charset="0"/>
              </a:endParaRPr>
            </a:p>
          </p:txBody>
        </p:sp>
      </p:grpSp>
      <p:grpSp>
        <p:nvGrpSpPr>
          <p:cNvPr id="3" name="Group 20"/>
          <p:cNvGrpSpPr>
            <a:grpSpLocks/>
          </p:cNvGrpSpPr>
          <p:nvPr/>
        </p:nvGrpSpPr>
        <p:grpSpPr bwMode="auto">
          <a:xfrm>
            <a:off x="5070475" y="2065338"/>
            <a:ext cx="2578100" cy="469900"/>
            <a:chOff x="3513" y="1474"/>
            <a:chExt cx="1787" cy="336"/>
          </a:xfrm>
        </p:grpSpPr>
        <p:sp>
          <p:nvSpPr>
            <p:cNvPr id="283703" name="Rectangle 21"/>
            <p:cNvSpPr>
              <a:spLocks noChangeArrowheads="1"/>
            </p:cNvSpPr>
            <p:nvPr/>
          </p:nvSpPr>
          <p:spPr bwMode="auto">
            <a:xfrm>
              <a:off x="3513" y="1538"/>
              <a:ext cx="586"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为</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704" name="Rectangle 22"/>
            <p:cNvSpPr>
              <a:spLocks noChangeArrowheads="1"/>
            </p:cNvSpPr>
            <p:nvPr/>
          </p:nvSpPr>
          <p:spPr bwMode="auto">
            <a:xfrm>
              <a:off x="4076" y="1474"/>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仆人</a:t>
              </a:r>
              <a:endParaRPr lang="en-GB" sz="2500" b="1" dirty="0">
                <a:solidFill>
                  <a:srgbClr val="CECECE"/>
                </a:solidFill>
                <a:latin typeface="KaiTi" pitchFamily="49" charset="-122"/>
                <a:ea typeface="KaiTi" pitchFamily="49" charset="-122"/>
                <a:cs typeface="MS Gothic" charset="0"/>
              </a:endParaRPr>
            </a:p>
          </p:txBody>
        </p:sp>
      </p:grpSp>
      <p:sp>
        <p:nvSpPr>
          <p:cNvPr id="283667" name="Rectangle 23"/>
          <p:cNvSpPr>
            <a:spLocks noChangeArrowheads="1"/>
          </p:cNvSpPr>
          <p:nvPr/>
        </p:nvSpPr>
        <p:spPr bwMode="auto">
          <a:xfrm>
            <a:off x="1674813"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668" name="Rectangle 24"/>
          <p:cNvSpPr>
            <a:spLocks noChangeArrowheads="1"/>
          </p:cNvSpPr>
          <p:nvPr/>
        </p:nvSpPr>
        <p:spPr bwMode="auto">
          <a:xfrm>
            <a:off x="1674813"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4" name="Group 25"/>
          <p:cNvGrpSpPr>
            <a:grpSpLocks/>
          </p:cNvGrpSpPr>
          <p:nvPr/>
        </p:nvGrpSpPr>
        <p:grpSpPr bwMode="auto">
          <a:xfrm>
            <a:off x="1674813" y="4735513"/>
            <a:ext cx="2532062" cy="469900"/>
            <a:chOff x="1161" y="3381"/>
            <a:chExt cx="1754" cy="336"/>
          </a:xfrm>
        </p:grpSpPr>
        <p:sp>
          <p:nvSpPr>
            <p:cNvPr id="283701" name="Rectangle 26"/>
            <p:cNvSpPr>
              <a:spLocks noChangeArrowheads="1"/>
            </p:cNvSpPr>
            <p:nvPr/>
          </p:nvSpPr>
          <p:spPr bwMode="auto">
            <a:xfrm>
              <a:off x="1161"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为</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702" name="Rectangle 27"/>
            <p:cNvSpPr>
              <a:spLocks noChangeArrowheads="1"/>
            </p:cNvSpPr>
            <p:nvPr/>
          </p:nvSpPr>
          <p:spPr bwMode="auto">
            <a:xfrm>
              <a:off x="1691" y="3381"/>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CECECE"/>
                  </a:solidFill>
                  <a:latin typeface="KaiTi" pitchFamily="49" charset="-122"/>
                  <a:ea typeface="KaiTi" pitchFamily="49" charset="-122"/>
                  <a:cs typeface="MS Gothic" charset="0"/>
                </a:rPr>
                <a:t>神</a:t>
              </a:r>
              <a:r>
                <a:rPr lang="en-GB" sz="2500" b="1" dirty="0">
                  <a:solidFill>
                    <a:srgbClr val="CECECE"/>
                  </a:solidFill>
                  <a:latin typeface="KaiTi" pitchFamily="49" charset="-122"/>
                  <a:ea typeface="KaiTi" pitchFamily="49" charset="-122"/>
                  <a:cs typeface="MS Gothic" charset="0"/>
                </a:rPr>
                <a:t>/</a:t>
              </a:r>
              <a:r>
                <a:rPr lang="zh-TW" altLang="en-US" sz="2500" b="1" dirty="0">
                  <a:solidFill>
                    <a:srgbClr val="CECECE"/>
                  </a:solidFill>
                  <a:latin typeface="KaiTi" pitchFamily="49" charset="-122"/>
                  <a:ea typeface="KaiTi" pitchFamily="49" charset="-122"/>
                  <a:cs typeface="MS Gothic" charset="0"/>
                </a:rPr>
                <a:t>人</a:t>
              </a:r>
              <a:endParaRPr lang="en-GB" sz="2500" b="1" dirty="0">
                <a:solidFill>
                  <a:srgbClr val="CECECE"/>
                </a:solidFill>
                <a:latin typeface="KaiTi" pitchFamily="49" charset="-122"/>
                <a:ea typeface="KaiTi" pitchFamily="49" charset="-122"/>
                <a:cs typeface="MS Gothic" charset="0"/>
              </a:endParaRPr>
            </a:p>
          </p:txBody>
        </p:sp>
      </p:grpSp>
      <p:sp>
        <p:nvSpPr>
          <p:cNvPr id="283670" name="Rectangle 28"/>
          <p:cNvSpPr>
            <a:spLocks noChangeArrowheads="1"/>
          </p:cNvSpPr>
          <p:nvPr/>
        </p:nvSpPr>
        <p:spPr bwMode="auto">
          <a:xfrm>
            <a:off x="5011738"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5" name="Group 29"/>
          <p:cNvGrpSpPr>
            <a:grpSpLocks/>
          </p:cNvGrpSpPr>
          <p:nvPr/>
        </p:nvGrpSpPr>
        <p:grpSpPr bwMode="auto">
          <a:xfrm>
            <a:off x="1652588" y="2557467"/>
            <a:ext cx="2525711" cy="549013"/>
            <a:chOff x="1145" y="1826"/>
            <a:chExt cx="1750" cy="392"/>
          </a:xfrm>
        </p:grpSpPr>
        <p:sp>
          <p:nvSpPr>
            <p:cNvPr id="283699" name="Rectangle 30"/>
            <p:cNvSpPr>
              <a:spLocks noChangeArrowheads="1"/>
            </p:cNvSpPr>
            <p:nvPr/>
          </p:nvSpPr>
          <p:spPr bwMode="auto">
            <a:xfrm>
              <a:off x="1145" y="1826"/>
              <a:ext cx="617" cy="3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55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endParaRPr lang="en-US" altLang="zh-TW" sz="1800" b="1" dirty="0">
                <a:solidFill>
                  <a:srgbClr val="FFEA18"/>
                </a:solidFill>
                <a:latin typeface="Helvetica" charset="0"/>
                <a:ea typeface="MS Gothic" charset="0"/>
                <a:cs typeface="MS Gothic" charset="0"/>
              </a:endParaRPr>
            </a:p>
            <a:p>
              <a:pPr eaLnBrk="1" hangingPunct="1">
                <a:lnSpc>
                  <a:spcPct val="55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FEA18"/>
                  </a:solidFill>
                  <a:latin typeface="KaiTi" pitchFamily="49" charset="-122"/>
                  <a:ea typeface="KaiTi" pitchFamily="49" charset="-122"/>
                  <a:cs typeface="MS Gothic" charset="0"/>
                </a:rPr>
                <a:t>祂所</a:t>
              </a:r>
              <a:r>
                <a:rPr lang="en-US" altLang="zh-TW" sz="1800" b="1" dirty="0">
                  <a:solidFill>
                    <a:srgbClr val="FFEA18"/>
                  </a:solidFill>
                  <a:latin typeface="KaiTi" pitchFamily="49" charset="-122"/>
                  <a:ea typeface="KaiTi" pitchFamily="49" charset="-122"/>
                  <a:cs typeface="MS Gothic" charset="0"/>
                </a:rPr>
                <a:t>:</a:t>
              </a:r>
              <a:endParaRPr lang="en-GB" sz="1800" b="1" dirty="0">
                <a:solidFill>
                  <a:srgbClr val="FFEA18"/>
                </a:solidFill>
                <a:latin typeface="KaiTi" pitchFamily="49" charset="-122"/>
                <a:ea typeface="KaiTi" pitchFamily="49" charset="-122"/>
                <a:cs typeface="MS Gothic" charset="0"/>
              </a:endParaRPr>
            </a:p>
          </p:txBody>
        </p:sp>
        <p:sp>
          <p:nvSpPr>
            <p:cNvPr id="283700" name="Rectangle 31"/>
            <p:cNvSpPr>
              <a:spLocks noChangeArrowheads="1"/>
            </p:cNvSpPr>
            <p:nvPr/>
          </p:nvSpPr>
          <p:spPr bwMode="auto">
            <a:xfrm>
              <a:off x="1671" y="1831"/>
              <a:ext cx="1224" cy="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800" b="1">
                  <a:solidFill>
                    <a:srgbClr val="FFEA18"/>
                  </a:solidFill>
                  <a:latin typeface="KaiTi" pitchFamily="49" charset="-122"/>
                  <a:ea typeface="KaiTi" pitchFamily="49" charset="-122"/>
                  <a:cs typeface="MS Gothic" charset="0"/>
                </a:rPr>
                <a:t>说过的</a:t>
              </a:r>
              <a:endParaRPr lang="en-GB" sz="2800" b="1" dirty="0">
                <a:solidFill>
                  <a:srgbClr val="FFEA18"/>
                </a:solidFill>
                <a:latin typeface="KaiTi" pitchFamily="49" charset="-122"/>
                <a:ea typeface="KaiTi" pitchFamily="49" charset="-122"/>
                <a:cs typeface="MS Gothic" charset="0"/>
              </a:endParaRPr>
            </a:p>
          </p:txBody>
        </p:sp>
      </p:grpSp>
      <p:grpSp>
        <p:nvGrpSpPr>
          <p:cNvPr id="6" name="Group 32"/>
          <p:cNvGrpSpPr>
            <a:grpSpLocks/>
          </p:cNvGrpSpPr>
          <p:nvPr/>
        </p:nvGrpSpPr>
        <p:grpSpPr bwMode="auto">
          <a:xfrm>
            <a:off x="1674813" y="5205414"/>
            <a:ext cx="2537821" cy="712371"/>
            <a:chOff x="1161" y="3716"/>
            <a:chExt cx="1758" cy="509"/>
          </a:xfrm>
        </p:grpSpPr>
        <p:sp>
          <p:nvSpPr>
            <p:cNvPr id="283697" name="Rectangle 33"/>
            <p:cNvSpPr>
              <a:spLocks noChangeArrowheads="1"/>
            </p:cNvSpPr>
            <p:nvPr/>
          </p:nvSpPr>
          <p:spPr bwMode="auto">
            <a:xfrm>
              <a:off x="1731" y="3853"/>
              <a:ext cx="1188" cy="3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800" b="1" dirty="0">
                  <a:solidFill>
                    <a:srgbClr val="FFEA18"/>
                  </a:solidFill>
                  <a:latin typeface="KaiTi" pitchFamily="49" charset="-122"/>
                  <a:ea typeface="KaiTi" pitchFamily="49" charset="-122"/>
                  <a:cs typeface="MS Gothic" charset="0"/>
                </a:rPr>
                <a:t>感受的</a:t>
              </a:r>
              <a:endParaRPr lang="en-GB" sz="2800" b="1" dirty="0">
                <a:solidFill>
                  <a:srgbClr val="FFEA18"/>
                </a:solidFill>
                <a:latin typeface="KaiTi" pitchFamily="49" charset="-122"/>
                <a:ea typeface="KaiTi" pitchFamily="49" charset="-122"/>
                <a:cs typeface="MS Gothic" charset="0"/>
              </a:endParaRPr>
            </a:p>
          </p:txBody>
        </p:sp>
        <p:sp>
          <p:nvSpPr>
            <p:cNvPr id="283698" name="Rectangle 34"/>
            <p:cNvSpPr>
              <a:spLocks noChangeArrowheads="1"/>
            </p:cNvSpPr>
            <p:nvPr/>
          </p:nvSpPr>
          <p:spPr bwMode="auto">
            <a:xfrm>
              <a:off x="1161" y="3716"/>
              <a:ext cx="617" cy="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90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endParaRPr lang="en-GB" sz="1800" b="1" dirty="0">
                <a:solidFill>
                  <a:srgbClr val="FFEA18"/>
                </a:solidFill>
                <a:latin typeface="Helvetica" charset="0"/>
                <a:ea typeface="MS Gothic" charset="0"/>
                <a:cs typeface="MS Gothic" charset="0"/>
              </a:endParaRPr>
            </a:p>
            <a:p>
              <a:pPr eaLnBrk="1" hangingPunct="1">
                <a:lnSpc>
                  <a:spcPct val="55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FEA18"/>
                  </a:solidFill>
                  <a:latin typeface="KaiTi" pitchFamily="49" charset="-122"/>
                  <a:ea typeface="KaiTi" pitchFamily="49" charset="-122"/>
                  <a:cs typeface="MS Gothic" charset="0"/>
                </a:rPr>
                <a:t>祂所</a:t>
              </a:r>
              <a:r>
                <a:rPr lang="en-GB" sz="1800" b="1" dirty="0">
                  <a:solidFill>
                    <a:srgbClr val="FFEA18"/>
                  </a:solidFill>
                  <a:latin typeface="Helvetica" charset="0"/>
                  <a:ea typeface="MS Gothic" charset="0"/>
                  <a:cs typeface="MS Gothic" charset="0"/>
                </a:rPr>
                <a:t>:</a:t>
              </a:r>
            </a:p>
          </p:txBody>
        </p:sp>
      </p:grpSp>
      <p:grpSp>
        <p:nvGrpSpPr>
          <p:cNvPr id="7" name="Group 35"/>
          <p:cNvGrpSpPr>
            <a:grpSpLocks/>
          </p:cNvGrpSpPr>
          <p:nvPr/>
        </p:nvGrpSpPr>
        <p:grpSpPr bwMode="auto">
          <a:xfrm>
            <a:off x="5070476" y="2637325"/>
            <a:ext cx="2382522" cy="519748"/>
            <a:chOff x="3513" y="1883"/>
            <a:chExt cx="1651" cy="371"/>
          </a:xfrm>
        </p:grpSpPr>
        <p:sp>
          <p:nvSpPr>
            <p:cNvPr id="283695" name="Rectangle 36"/>
            <p:cNvSpPr>
              <a:spLocks noChangeArrowheads="1"/>
            </p:cNvSpPr>
            <p:nvPr/>
          </p:nvSpPr>
          <p:spPr bwMode="auto">
            <a:xfrm>
              <a:off x="3513" y="1986"/>
              <a:ext cx="617" cy="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eaLnBrk="1" hangingPunct="1">
                <a:lnSpc>
                  <a:spcPct val="90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FEA18"/>
                  </a:solidFill>
                  <a:latin typeface="KaiTi" pitchFamily="49" charset="-122"/>
                  <a:ea typeface="KaiTi" pitchFamily="49" charset="-122"/>
                  <a:cs typeface="MS Gothic" charset="0"/>
                </a:rPr>
                <a:t>祂所</a:t>
              </a:r>
              <a:r>
                <a:rPr lang="en-US" altLang="zh-TW" sz="1800" b="1" dirty="0">
                  <a:solidFill>
                    <a:srgbClr val="FFEA18"/>
                  </a:solidFill>
                  <a:latin typeface="KaiTi" pitchFamily="49" charset="-122"/>
                  <a:ea typeface="KaiTi" pitchFamily="49" charset="-122"/>
                  <a:cs typeface="MS Gothic" charset="0"/>
                </a:rPr>
                <a:t>:</a:t>
              </a:r>
              <a:endParaRPr lang="en-GB" sz="1800" b="1" dirty="0">
                <a:solidFill>
                  <a:srgbClr val="FFEA18"/>
                </a:solidFill>
                <a:latin typeface="KaiTi" pitchFamily="49" charset="-122"/>
                <a:ea typeface="KaiTi" pitchFamily="49" charset="-122"/>
                <a:cs typeface="MS Gothic" charset="0"/>
              </a:endParaRPr>
            </a:p>
          </p:txBody>
        </p:sp>
        <p:sp>
          <p:nvSpPr>
            <p:cNvPr id="283696" name="Rectangle 37"/>
            <p:cNvSpPr>
              <a:spLocks noChangeArrowheads="1"/>
            </p:cNvSpPr>
            <p:nvPr/>
          </p:nvSpPr>
          <p:spPr bwMode="auto">
            <a:xfrm>
              <a:off x="4066" y="1883"/>
              <a:ext cx="1098"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800" b="1">
                  <a:solidFill>
                    <a:srgbClr val="FFEA18"/>
                  </a:solidFill>
                  <a:latin typeface="KaiTi" pitchFamily="49" charset="-122"/>
                  <a:ea typeface="KaiTi" pitchFamily="49" charset="-122"/>
                  <a:cs typeface="MS Gothic" charset="0"/>
                </a:rPr>
                <a:t>作过的</a:t>
              </a:r>
              <a:endParaRPr lang="en-GB" sz="2800" b="1" dirty="0">
                <a:solidFill>
                  <a:srgbClr val="FFEA18"/>
                </a:solidFill>
                <a:latin typeface="KaiTi" pitchFamily="49" charset="-122"/>
                <a:ea typeface="KaiTi" pitchFamily="49" charset="-122"/>
                <a:cs typeface="MS Gothic" charset="0"/>
              </a:endParaRPr>
            </a:p>
          </p:txBody>
        </p:sp>
      </p:grpSp>
      <p:sp>
        <p:nvSpPr>
          <p:cNvPr id="283674" name="AutoShape 38"/>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grpSp>
        <p:nvGrpSpPr>
          <p:cNvPr id="8" name="Group 39"/>
          <p:cNvGrpSpPr>
            <a:grpSpLocks/>
          </p:cNvGrpSpPr>
          <p:nvPr/>
        </p:nvGrpSpPr>
        <p:grpSpPr bwMode="auto">
          <a:xfrm>
            <a:off x="1412875" y="946150"/>
            <a:ext cx="3860800" cy="3332163"/>
            <a:chOff x="979" y="675"/>
            <a:chExt cx="2675" cy="2379"/>
          </a:xfrm>
        </p:grpSpPr>
        <p:sp>
          <p:nvSpPr>
            <p:cNvPr id="283691"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2</a:t>
              </a:r>
            </a:p>
          </p:txBody>
        </p:sp>
        <p:sp>
          <p:nvSpPr>
            <p:cNvPr id="283692"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3</a:t>
              </a:r>
            </a:p>
          </p:txBody>
        </p:sp>
        <p:sp>
          <p:nvSpPr>
            <p:cNvPr id="283693"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83694"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1</a:t>
              </a:r>
            </a:p>
          </p:txBody>
        </p:sp>
      </p:grpSp>
      <p:sp>
        <p:nvSpPr>
          <p:cNvPr id="283676" name="Rectangle 44"/>
          <p:cNvSpPr>
            <a:spLocks noChangeArrowheads="1"/>
          </p:cNvSpPr>
          <p:nvPr/>
        </p:nvSpPr>
        <p:spPr bwMode="auto">
          <a:xfrm>
            <a:off x="5759450" y="3684588"/>
            <a:ext cx="1476375"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sp>
        <p:nvSpPr>
          <p:cNvPr id="283677" name="Rectangle 45"/>
          <p:cNvSpPr>
            <a:spLocks noChangeArrowheads="1"/>
          </p:cNvSpPr>
          <p:nvPr/>
        </p:nvSpPr>
        <p:spPr bwMode="auto">
          <a:xfrm>
            <a:off x="5895975" y="4241800"/>
            <a:ext cx="269398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MS Gothic" charset="0"/>
              </a:rPr>
              <a:t>教会</a:t>
            </a:r>
            <a:endParaRPr lang="en-GB" sz="2500" b="1" dirty="0">
              <a:solidFill>
                <a:srgbClr val="CECECE"/>
              </a:solidFill>
              <a:latin typeface="KaiTi" pitchFamily="49" charset="-122"/>
              <a:ea typeface="KaiTi" pitchFamily="49" charset="-122"/>
              <a:cs typeface="MS Gothic" charset="0"/>
            </a:endParaRPr>
          </a:p>
        </p:txBody>
      </p:sp>
      <p:sp>
        <p:nvSpPr>
          <p:cNvPr id="283678" name="Rectangle 46"/>
          <p:cNvSpPr>
            <a:spLocks noChangeArrowheads="1"/>
          </p:cNvSpPr>
          <p:nvPr/>
        </p:nvSpPr>
        <p:spPr bwMode="auto">
          <a:xfrm>
            <a:off x="5011738"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grpSp>
        <p:nvGrpSpPr>
          <p:cNvPr id="9" name="Group 47"/>
          <p:cNvGrpSpPr>
            <a:grpSpLocks/>
          </p:cNvGrpSpPr>
          <p:nvPr/>
        </p:nvGrpSpPr>
        <p:grpSpPr bwMode="auto">
          <a:xfrm>
            <a:off x="5011738" y="4729163"/>
            <a:ext cx="1965325" cy="469900"/>
            <a:chOff x="3473" y="3376"/>
            <a:chExt cx="1362" cy="336"/>
          </a:xfrm>
        </p:grpSpPr>
        <p:sp>
          <p:nvSpPr>
            <p:cNvPr id="283689" name="Rectangle 48"/>
            <p:cNvSpPr>
              <a:spLocks noChangeArrowheads="1"/>
            </p:cNvSpPr>
            <p:nvPr/>
          </p:nvSpPr>
          <p:spPr bwMode="auto">
            <a:xfrm>
              <a:off x="3473"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为</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83690" name="Rectangle 49"/>
            <p:cNvSpPr>
              <a:spLocks noChangeArrowheads="1"/>
            </p:cNvSpPr>
            <p:nvPr/>
          </p:nvSpPr>
          <p:spPr bwMode="auto">
            <a:xfrm>
              <a:off x="4091" y="3376"/>
              <a:ext cx="74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CECECE"/>
                  </a:solidFill>
                  <a:latin typeface="KaiTi" pitchFamily="49" charset="-122"/>
                  <a:ea typeface="KaiTi" pitchFamily="49" charset="-122"/>
                  <a:cs typeface="MS Gothic" charset="0"/>
                </a:rPr>
                <a:t>神</a:t>
              </a:r>
              <a:endParaRPr lang="en-GB" sz="2500" b="1" dirty="0">
                <a:solidFill>
                  <a:srgbClr val="CECECE"/>
                </a:solidFill>
                <a:latin typeface="KaiTi" pitchFamily="49" charset="-122"/>
                <a:ea typeface="KaiTi" pitchFamily="49" charset="-122"/>
                <a:cs typeface="MS Gothic" charset="0"/>
              </a:endParaRPr>
            </a:p>
          </p:txBody>
        </p:sp>
      </p:grpSp>
      <p:grpSp>
        <p:nvGrpSpPr>
          <p:cNvPr id="10" name="Group 50"/>
          <p:cNvGrpSpPr>
            <a:grpSpLocks/>
          </p:cNvGrpSpPr>
          <p:nvPr/>
        </p:nvGrpSpPr>
        <p:grpSpPr bwMode="auto">
          <a:xfrm>
            <a:off x="5004239" y="5412561"/>
            <a:ext cx="2669736" cy="519744"/>
            <a:chOff x="3468" y="3864"/>
            <a:chExt cx="1849" cy="371"/>
          </a:xfrm>
        </p:grpSpPr>
        <p:sp>
          <p:nvSpPr>
            <p:cNvPr id="283687" name="Rectangle 51"/>
            <p:cNvSpPr>
              <a:spLocks noChangeArrowheads="1"/>
            </p:cNvSpPr>
            <p:nvPr/>
          </p:nvSpPr>
          <p:spPr bwMode="auto">
            <a:xfrm>
              <a:off x="4093" y="3864"/>
              <a:ext cx="1224" cy="3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800" b="1">
                  <a:solidFill>
                    <a:srgbClr val="FFEA18"/>
                  </a:solidFill>
                  <a:latin typeface="KaiTi" pitchFamily="49" charset="-122"/>
                  <a:ea typeface="KaiTi" pitchFamily="49" charset="-122"/>
                  <a:cs typeface="MS Gothic" charset="0"/>
                </a:rPr>
                <a:t>表达的</a:t>
              </a:r>
              <a:endParaRPr lang="en-GB" sz="2800" b="1" dirty="0">
                <a:solidFill>
                  <a:srgbClr val="FFEA18"/>
                </a:solidFill>
                <a:latin typeface="KaiTi" pitchFamily="49" charset="-122"/>
                <a:ea typeface="KaiTi" pitchFamily="49" charset="-122"/>
                <a:cs typeface="MS Gothic" charset="0"/>
              </a:endParaRPr>
            </a:p>
          </p:txBody>
        </p:sp>
        <p:sp>
          <p:nvSpPr>
            <p:cNvPr id="283688" name="Rectangle 52"/>
            <p:cNvSpPr>
              <a:spLocks noChangeArrowheads="1"/>
            </p:cNvSpPr>
            <p:nvPr/>
          </p:nvSpPr>
          <p:spPr bwMode="auto">
            <a:xfrm>
              <a:off x="3468" y="3887"/>
              <a:ext cx="617" cy="2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90000"/>
                </a:lnSpc>
                <a:spcBef>
                  <a:spcPts val="112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FEA18"/>
                  </a:solidFill>
                  <a:latin typeface="KaiTi" pitchFamily="49" charset="-122"/>
                  <a:ea typeface="KaiTi" pitchFamily="49" charset="-122"/>
                  <a:cs typeface="MS Gothic" charset="0"/>
                </a:rPr>
                <a:t>祂所</a:t>
              </a:r>
              <a:r>
                <a:rPr lang="en-US" altLang="zh-TW" sz="1800" b="1" dirty="0">
                  <a:solidFill>
                    <a:srgbClr val="FFEA18"/>
                  </a:solidFill>
                  <a:latin typeface="KaiTi" pitchFamily="49" charset="-122"/>
                  <a:ea typeface="KaiTi" pitchFamily="49" charset="-122"/>
                  <a:cs typeface="MS Gothic" charset="0"/>
                </a:rPr>
                <a:t>:</a:t>
              </a:r>
              <a:endParaRPr lang="en-GB" sz="1800" b="1" dirty="0">
                <a:solidFill>
                  <a:srgbClr val="FFEA18"/>
                </a:solidFill>
                <a:latin typeface="KaiTi" pitchFamily="49" charset="-122"/>
                <a:ea typeface="KaiTi" pitchFamily="49" charset="-122"/>
                <a:cs typeface="MS Gothic" charset="0"/>
              </a:endParaRPr>
            </a:p>
          </p:txBody>
        </p:sp>
      </p:grpSp>
      <p:sp>
        <p:nvSpPr>
          <p:cNvPr id="283681" name="Text Box 53"/>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83682" name="Text Box 54"/>
          <p:cNvSpPr txBox="1">
            <a:spLocks noChangeArrowheads="1"/>
          </p:cNvSpPr>
          <p:nvPr/>
        </p:nvSpPr>
        <p:spPr bwMode="auto">
          <a:xfrm>
            <a:off x="8612188" y="6261100"/>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a typeface="MS Gothic" charset="0"/>
              <a:cs typeface="MS Gothic" charset="0"/>
            </a:endParaRPr>
          </a:p>
        </p:txBody>
      </p:sp>
      <p:sp>
        <p:nvSpPr>
          <p:cNvPr id="283683" name="Text Box 55"/>
          <p:cNvSpPr txBox="1">
            <a:spLocks noChangeArrowheads="1"/>
          </p:cNvSpPr>
          <p:nvPr/>
        </p:nvSpPr>
        <p:spPr bwMode="auto">
          <a:xfrm>
            <a:off x="8359775"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19</a:t>
            </a:r>
          </a:p>
        </p:txBody>
      </p:sp>
      <p:sp>
        <p:nvSpPr>
          <p:cNvPr id="283684" name="Text Box 56"/>
          <p:cNvSpPr txBox="1">
            <a:spLocks noChangeArrowheads="1"/>
          </p:cNvSpPr>
          <p:nvPr/>
        </p:nvSpPr>
        <p:spPr bwMode="auto">
          <a:xfrm>
            <a:off x="8704263" y="6500813"/>
            <a:ext cx="261937" cy="2809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788"/>
              </a:spcBef>
              <a:buClr>
                <a:srgbClr val="FFFFFF"/>
              </a:buClr>
            </a:pPr>
            <a:r>
              <a:rPr lang="en-GB" sz="1300" b="1">
                <a:solidFill>
                  <a:srgbClr val="FFFFFF"/>
                </a:solidFill>
                <a:latin typeface="Comic Sans MS" charset="0"/>
                <a:ea typeface="MS Gothic" charset="0"/>
                <a:cs typeface="MS Gothic" charset="0"/>
              </a:rPr>
              <a:t>5</a:t>
            </a:r>
          </a:p>
        </p:txBody>
      </p:sp>
      <p:sp>
        <p:nvSpPr>
          <p:cNvPr id="59" name="Title 58"/>
          <p:cNvSpPr>
            <a:spLocks noGrp="1"/>
          </p:cNvSpPr>
          <p:nvPr>
            <p:ph type="title" idx="4294967295"/>
          </p:nvPr>
        </p:nvSpPr>
        <p:spPr bwMode="auto">
          <a:xfrm>
            <a:off x="457200" y="152400"/>
            <a:ext cx="82296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3600" b="1">
                <a:solidFill>
                  <a:srgbClr val="FFEA18"/>
                </a:solidFill>
                <a:latin typeface="KaiTi" pitchFamily="49" charset="-122"/>
                <a:ea typeface="KaiTi" pitchFamily="49" charset="-122"/>
                <a:cs typeface="MS Gothic" charset="0"/>
              </a:rPr>
              <a:t>  内里乾坤</a:t>
            </a:r>
            <a:r>
              <a:rPr lang="en-US" sz="3600" b="1">
                <a:solidFill>
                  <a:srgbClr val="FFEA18"/>
                </a:solidFill>
                <a:latin typeface="KaiTi" pitchFamily="49" charset="-122"/>
                <a:ea typeface="KaiTi" pitchFamily="49" charset="-122"/>
                <a:cs typeface="MS Gothic" charset="0"/>
              </a:rPr>
              <a:t>…</a:t>
            </a:r>
            <a:endParaRPr lang="en-US" sz="3600" dirty="0">
              <a:latin typeface="KaiTi" pitchFamily="49" charset="-122"/>
              <a:ea typeface="KaiTi" pitchFamily="49" charset="-122"/>
              <a:cs typeface="MS Gothic" charset="0"/>
            </a:endParaRPr>
          </a:p>
        </p:txBody>
      </p:sp>
      <p:sp>
        <p:nvSpPr>
          <p:cNvPr id="61" name="TextBox 60"/>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406683723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9"/>
                                        </p:tgtEl>
                                        <p:attrNameLst>
                                          <p:attrName>ppt_y</p:attrName>
                                        </p:attrNameLst>
                                      </p:cBhvr>
                                      <p:tavLst>
                                        <p:tav tm="0">
                                          <p:val>
                                            <p:strVal val="#ppt_y"/>
                                          </p:val>
                                        </p:tav>
                                        <p:tav tm="100000">
                                          <p:val>
                                            <p:strVal val="#ppt_y"/>
                                          </p:val>
                                        </p:tav>
                                      </p:tavLst>
                                    </p:anim>
                                    <p:anim calcmode="lin" valueType="num">
                                      <p:cBhvr>
                                        <p:cTn id="9"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100000">
                                          <p:val>
                                            <p:fltVal val="0"/>
                                          </p:val>
                                        </p:tav>
                                        <p:tav>
                                          <p:val>
                                            <p:strVal val="#ppt_w"/>
                                          </p:val>
                                        </p:tav>
                                      </p:tavLst>
                                    </p:anim>
                                    <p:anim calcmode="lin" valueType="num">
                                      <p:cBhvr>
                                        <p:cTn id="17" dur="500" fill="hold"/>
                                        <p:tgtEl>
                                          <p:spTgt spid="5"/>
                                        </p:tgtEl>
                                        <p:attrNameLst>
                                          <p:attrName>ppt_h</p:attrName>
                                        </p:attrNameLst>
                                      </p:cBhvr>
                                      <p:tavLst>
                                        <p:tav tm="100000">
                                          <p:val>
                                            <p:fltVal val="0"/>
                                          </p:val>
                                        </p:tav>
                                        <p:tav>
                                          <p:val>
                                            <p:strVal val="#ppt_h"/>
                                          </p:val>
                                        </p:tav>
                                      </p:tavLst>
                                    </p:anim>
                                    <p:anim calcmode="lin" valueType="num">
                                      <p:cBhvr>
                                        <p:cTn id="18" dur="500" fill="hold"/>
                                        <p:tgtEl>
                                          <p:spTgt spid="5"/>
                                        </p:tgtEl>
                                        <p:attrNameLst>
                                          <p:attrName>ppt_x</p:attrName>
                                        </p:attrNameLst>
                                      </p:cBhvr>
                                      <p:tavLst>
                                        <p:tav tm="100000">
                                          <p:val>
                                            <p:fltVal val="0.5"/>
                                          </p:val>
                                        </p:tav>
                                        <p:tav>
                                          <p:val>
                                            <p:strVal val="#ppt_x"/>
                                          </p:val>
                                        </p:tav>
                                      </p:tavLst>
                                    </p:anim>
                                    <p:anim calcmode="lin" valueType="num">
                                      <p:cBhvr>
                                        <p:cTn id="19"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528"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100000">
                                          <p:val>
                                            <p:fltVal val="0"/>
                                          </p:val>
                                        </p:tav>
                                        <p:tav>
                                          <p:val>
                                            <p:strVal val="#ppt_w"/>
                                          </p:val>
                                        </p:tav>
                                      </p:tavLst>
                                    </p:anim>
                                    <p:anim calcmode="lin" valueType="num">
                                      <p:cBhvr>
                                        <p:cTn id="25" dur="500" fill="hold"/>
                                        <p:tgtEl>
                                          <p:spTgt spid="7"/>
                                        </p:tgtEl>
                                        <p:attrNameLst>
                                          <p:attrName>ppt_h</p:attrName>
                                        </p:attrNameLst>
                                      </p:cBhvr>
                                      <p:tavLst>
                                        <p:tav tm="100000">
                                          <p:val>
                                            <p:fltVal val="0"/>
                                          </p:val>
                                        </p:tav>
                                        <p:tav>
                                          <p:val>
                                            <p:strVal val="#ppt_h"/>
                                          </p:val>
                                        </p:tav>
                                      </p:tavLst>
                                    </p:anim>
                                    <p:anim calcmode="lin" valueType="num">
                                      <p:cBhvr>
                                        <p:cTn id="26" dur="500" fill="hold"/>
                                        <p:tgtEl>
                                          <p:spTgt spid="7"/>
                                        </p:tgtEl>
                                        <p:attrNameLst>
                                          <p:attrName>ppt_x</p:attrName>
                                        </p:attrNameLst>
                                      </p:cBhvr>
                                      <p:tavLst>
                                        <p:tav tm="100000">
                                          <p:val>
                                            <p:fltVal val="0.5"/>
                                          </p:val>
                                        </p:tav>
                                        <p:tav>
                                          <p:val>
                                            <p:strVal val="#ppt_x"/>
                                          </p:val>
                                        </p:tav>
                                      </p:tavLst>
                                    </p:anim>
                                    <p:anim calcmode="lin" valueType="num">
                                      <p:cBhvr>
                                        <p:cTn id="27"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528"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100000">
                                          <p:val>
                                            <p:fltVal val="0"/>
                                          </p:val>
                                        </p:tav>
                                        <p:tav>
                                          <p:val>
                                            <p:strVal val="#ppt_w"/>
                                          </p:val>
                                        </p:tav>
                                      </p:tavLst>
                                    </p:anim>
                                    <p:anim calcmode="lin" valueType="num">
                                      <p:cBhvr>
                                        <p:cTn id="33" dur="500" fill="hold"/>
                                        <p:tgtEl>
                                          <p:spTgt spid="6"/>
                                        </p:tgtEl>
                                        <p:attrNameLst>
                                          <p:attrName>ppt_h</p:attrName>
                                        </p:attrNameLst>
                                      </p:cBhvr>
                                      <p:tavLst>
                                        <p:tav tm="100000">
                                          <p:val>
                                            <p:fltVal val="0"/>
                                          </p:val>
                                        </p:tav>
                                        <p:tav>
                                          <p:val>
                                            <p:strVal val="#ppt_h"/>
                                          </p:val>
                                        </p:tav>
                                      </p:tavLst>
                                    </p:anim>
                                    <p:anim calcmode="lin" valueType="num">
                                      <p:cBhvr>
                                        <p:cTn id="34" dur="500" fill="hold"/>
                                        <p:tgtEl>
                                          <p:spTgt spid="6"/>
                                        </p:tgtEl>
                                        <p:attrNameLst>
                                          <p:attrName>ppt_x</p:attrName>
                                        </p:attrNameLst>
                                      </p:cBhvr>
                                      <p:tavLst>
                                        <p:tav tm="100000">
                                          <p:val>
                                            <p:fltVal val="0.5"/>
                                          </p:val>
                                        </p:tav>
                                        <p:tav>
                                          <p:val>
                                            <p:strVal val="#ppt_x"/>
                                          </p:val>
                                        </p:tav>
                                      </p:tavLst>
                                    </p:anim>
                                    <p:anim calcmode="lin" valueType="num">
                                      <p:cBhvr>
                                        <p:cTn id="35" dur="500" fill="hold"/>
                                        <p:tgtEl>
                                          <p:spTgt spid="6"/>
                                        </p:tgtEl>
                                        <p:attrNameLst>
                                          <p:attrName>ppt_y</p:attrName>
                                        </p:attrNameLst>
                                      </p:cBhvr>
                                      <p:tavLst>
                                        <p:tav tm="100000">
                                          <p:val>
                                            <p:fltVal val="0.5"/>
                                          </p:val>
                                        </p:tav>
                                        <p:tav>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3" presetClass="entr" presetSubtype="528"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500" fill="hold"/>
                                        <p:tgtEl>
                                          <p:spTgt spid="10"/>
                                        </p:tgtEl>
                                        <p:attrNameLst>
                                          <p:attrName>ppt_w</p:attrName>
                                        </p:attrNameLst>
                                      </p:cBhvr>
                                      <p:tavLst>
                                        <p:tav tm="100000">
                                          <p:val>
                                            <p:fltVal val="0"/>
                                          </p:val>
                                        </p:tav>
                                        <p:tav>
                                          <p:val>
                                            <p:strVal val="#ppt_w"/>
                                          </p:val>
                                        </p:tav>
                                      </p:tavLst>
                                    </p:anim>
                                    <p:anim calcmode="lin" valueType="num">
                                      <p:cBhvr>
                                        <p:cTn id="41" dur="500" fill="hold"/>
                                        <p:tgtEl>
                                          <p:spTgt spid="10"/>
                                        </p:tgtEl>
                                        <p:attrNameLst>
                                          <p:attrName>ppt_h</p:attrName>
                                        </p:attrNameLst>
                                      </p:cBhvr>
                                      <p:tavLst>
                                        <p:tav tm="100000">
                                          <p:val>
                                            <p:fltVal val="0"/>
                                          </p:val>
                                        </p:tav>
                                        <p:tav>
                                          <p:val>
                                            <p:strVal val="#ppt_h"/>
                                          </p:val>
                                        </p:tav>
                                      </p:tavLst>
                                    </p:anim>
                                    <p:anim calcmode="lin" valueType="num">
                                      <p:cBhvr>
                                        <p:cTn id="42" dur="500" fill="hold"/>
                                        <p:tgtEl>
                                          <p:spTgt spid="10"/>
                                        </p:tgtEl>
                                        <p:attrNameLst>
                                          <p:attrName>ppt_x</p:attrName>
                                        </p:attrNameLst>
                                      </p:cBhvr>
                                      <p:tavLst>
                                        <p:tav tm="100000">
                                          <p:val>
                                            <p:fltVal val="0.5"/>
                                          </p:val>
                                        </p:tav>
                                        <p:tav>
                                          <p:val>
                                            <p:strVal val="#ppt_x"/>
                                          </p:val>
                                        </p:tav>
                                      </p:tavLst>
                                    </p:anim>
                                    <p:anim calcmode="lin" valueType="num">
                                      <p:cBhvr>
                                        <p:cTn id="43"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083373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563719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855143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760441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075451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1512567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380020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270484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5116" cy="6859116"/>
          </a:xfrm>
          <a:prstGeom prst="rect">
            <a:avLst/>
          </a:prstGeom>
          <a:noFill/>
          <a:ln>
            <a:noFill/>
          </a:ln>
          <a:effectLst/>
          <a:extLst>
            <a:ext uri="{909E8E84-426E-40dd-AFC4-6F175D3DCCD1}">
              <a14:hiddenFill xmlns:a14="http://schemas.microsoft.com/office/drawing/2010/main" xmlns="">
                <a:blipFill dpi="0" rotWithShape="0">
                  <a:blip/>
                  <a:srcRect/>
                  <a:stretch>
                    <a:fillRect/>
                  </a:stretch>
                </a:blipFill>
              </a14:hiddenFill>
            </a:ext>
            <a:ext uri="{91240B29-F687-4f45-9708-019B960494DF}">
              <a14:hiddenLine xmlns:a14="http://schemas.microsoft.com/office/drawing/2010/main" xmlns="" w="9525" cap="flat">
                <a:solidFill>
                  <a:srgbClr val="3465AF"/>
                </a:solidFill>
                <a:round/>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32877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6" name="Shape 217"/>
          <p:cNvSpPr txBox="1">
            <a:spLocks/>
          </p:cNvSpPr>
          <p:nvPr/>
        </p:nvSpPr>
        <p:spPr bwMode="auto">
          <a:xfrm>
            <a:off x="36512" y="4335388"/>
            <a:ext cx="9144000" cy="829777"/>
          </a:xfrm>
          <a:prstGeom prst="rect">
            <a:avLst/>
          </a:prstGeom>
          <a:solidFill>
            <a:srgbClr val="FFFFFF"/>
          </a:solidFill>
          <a:ln w="9525">
            <a:noFill/>
            <a:miter lim="800000"/>
            <a:headEnd/>
            <a:tailEnd/>
          </a:ln>
        </p:spPr>
        <p:txBody>
          <a:bodyPr vert="horz" wrap="square" lIns="32887" tIns="32887" rIns="32887" bIns="32887" numCol="1" anchor="ctr" anchorCtr="0" compatLnSpc="1">
            <a:prstTxWarp prst="textNoShape">
              <a:avLst/>
            </a:prstTxWarp>
          </a:bodyPr>
          <a:lstStyle>
            <a:lvl1pPr algn="ctr" defTabSz="311670" rtl="0" eaLnBrk="0" fontAlgn="base" hangingPunct="0">
              <a:spcBef>
                <a:spcPct val="0"/>
              </a:spcBef>
              <a:spcAft>
                <a:spcPct val="0"/>
              </a:spcAft>
              <a:defRPr sz="4200" kern="1200" spc="-200">
                <a:solidFill>
                  <a:srgbClr val="808080"/>
                </a:solidFill>
                <a:latin typeface="Arial"/>
                <a:ea typeface="Arial"/>
                <a:cs typeface="Arial"/>
                <a:sym typeface="Arial"/>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r>
              <a:rPr lang="zh-TW" altLang="en-US" sz="6000"/>
              <a:t>图片中的文字</a:t>
            </a:r>
          </a:p>
        </p:txBody>
      </p:sp>
      <p:sp>
        <p:nvSpPr>
          <p:cNvPr id="7" name="Shape 218"/>
          <p:cNvSpPr/>
          <p:nvPr/>
        </p:nvSpPr>
        <p:spPr>
          <a:xfrm>
            <a:off x="4790628" y="594265"/>
            <a:ext cx="4029844" cy="3554815"/>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algn="just" eaLnBrk="1" fontAlgn="auto" hangingPunct="1">
              <a:spcBef>
                <a:spcPts val="0"/>
              </a:spcBef>
              <a:spcAft>
                <a:spcPts val="0"/>
              </a:spcAft>
              <a:defRPr sz="7500" b="1" spc="-218">
                <a:solidFill>
                  <a:srgbClr val="002060"/>
                </a:solidFill>
              </a:defRPr>
            </a:pPr>
            <a:r>
              <a:rPr sz="7500" b="1" spc="-218">
                <a:solidFill>
                  <a:srgbClr val="002060"/>
                </a:solidFill>
                <a:latin typeface="Calibri"/>
                <a:ea typeface="+mn-ea"/>
                <a:cs typeface="+mn-cs"/>
              </a:rPr>
              <a:t>免费</a:t>
            </a:r>
          </a:p>
          <a:p>
            <a:pPr algn="just" eaLnBrk="1" fontAlgn="auto" hangingPunct="1">
              <a:spcBef>
                <a:spcPts val="0"/>
              </a:spcBef>
              <a:spcAft>
                <a:spcPts val="0"/>
              </a:spcAft>
              <a:defRPr sz="7500" b="1" spc="-119">
                <a:solidFill>
                  <a:srgbClr val="00B0F0"/>
                </a:solidFill>
              </a:defRPr>
            </a:pPr>
            <a:r>
              <a:rPr sz="7500" b="1" spc="-119">
                <a:solidFill>
                  <a:srgbClr val="00B0F0"/>
                </a:solidFill>
                <a:latin typeface="Calibri"/>
                <a:ea typeface="+mn-ea"/>
                <a:cs typeface="+mn-cs"/>
              </a:rPr>
              <a:t>圣经</a:t>
            </a:r>
          </a:p>
          <a:p>
            <a:pPr algn="just" eaLnBrk="1" fontAlgn="auto" hangingPunct="1">
              <a:spcBef>
                <a:spcPts val="0"/>
              </a:spcBef>
              <a:spcAft>
                <a:spcPts val="0"/>
              </a:spcAft>
              <a:defRPr sz="7500" b="1" spc="-119">
                <a:solidFill>
                  <a:srgbClr val="002060"/>
                </a:solidFill>
              </a:defRPr>
            </a:pPr>
            <a:r>
              <a:rPr sz="7500" b="1" spc="-119">
                <a:solidFill>
                  <a:srgbClr val="002060"/>
                </a:solidFill>
                <a:latin typeface="Calibri"/>
                <a:ea typeface="+mn-ea"/>
                <a:cs typeface="+mn-cs"/>
              </a:rPr>
              <a:t>图片</a:t>
            </a:r>
          </a:p>
        </p:txBody>
      </p:sp>
      <p:sp>
        <p:nvSpPr>
          <p:cNvPr id="5" name="Title 4"/>
          <p:cNvSpPr>
            <a:spLocks noGrp="1"/>
          </p:cNvSpPr>
          <p:nvPr>
            <p:ph type="ctrTitle"/>
          </p:nvPr>
        </p:nvSpPr>
        <p:spPr>
          <a:xfrm>
            <a:off x="9252520" y="1484784"/>
            <a:ext cx="2230016" cy="2810743"/>
          </a:xfrm>
        </p:spPr>
        <p:txBody>
          <a:bodyPr/>
          <a:lstStyle/>
          <a:p>
            <a:r>
              <a:rPr lang="en-US"/>
              <a:t>Free</a:t>
            </a:r>
            <a:r>
              <a:rPr lang="en-US" baseline="0"/>
              <a:t> Bible Images</a:t>
            </a:r>
            <a:endParaRPr lang="en-US"/>
          </a:p>
        </p:txBody>
      </p:sp>
      <p:sp>
        <p:nvSpPr>
          <p:cNvPr id="9" name="Title 1"/>
          <p:cNvSpPr txBox="1">
            <a:spLocks/>
          </p:cNvSpPr>
          <p:nvPr/>
        </p:nvSpPr>
        <p:spPr bwMode="auto">
          <a:xfrm>
            <a:off x="0" y="20039"/>
            <a:ext cx="9144000" cy="672657"/>
          </a:xfrm>
          <a:prstGeom prst="rect">
            <a:avLst/>
          </a:prstGeom>
          <a:noFill/>
          <a:ln w="9525">
            <a:noFill/>
            <a:miter lim="800000"/>
            <a:headEnd/>
            <a:tailEnd/>
          </a:ln>
          <a:effectLst/>
          <a:extLst/>
        </p:spPr>
        <p:txBody>
          <a:bodyPr vert="horz" wrap="square" lIns="63288" tIns="32910" rIns="63288" bIns="32910" numCol="1" anchor="ctr" anchorCtr="0" compatLnSpc="1">
            <a:prstTxWarp prst="textNoShape">
              <a:avLst/>
            </a:prstTxWarp>
          </a:bodyPr>
          <a:lst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a:lstStyle>
          <a:p>
            <a:pPr defTabSz="321503" eaLnBrk="1" hangingPunct="1">
              <a:buClr>
                <a:srgbClr val="000000"/>
              </a:buClr>
              <a:buSzPct val="100000"/>
              <a:buFont typeface="Times New Roman" charset="0"/>
              <a:buNone/>
            </a:pPr>
            <a:r>
              <a:rPr lang="zh-TW" altLang="en-US" sz="3200" b="1" kern="0">
                <a:solidFill>
                  <a:srgbClr val="000000"/>
                </a:solidFill>
                <a:latin typeface="Calibri"/>
                <a:ea typeface="ＭＳ Ｐゴシック"/>
                <a:cs typeface="DejaVu Sans"/>
              </a:rPr>
              <a:t>授权使用</a:t>
            </a:r>
            <a:endParaRPr lang="en-US" sz="3200" b="1" kern="0">
              <a:solidFill>
                <a:srgbClr val="000000"/>
              </a:solidFill>
              <a:latin typeface="Calibri"/>
              <a:ea typeface="ＭＳ Ｐゴシック"/>
              <a:cs typeface="DejaVu Sans"/>
            </a:endParaRPr>
          </a:p>
        </p:txBody>
      </p:sp>
    </p:spTree>
    <p:extLst>
      <p:ext uri="{BB962C8B-B14F-4D97-AF65-F5344CB8AC3E}">
        <p14:creationId xmlns:p14="http://schemas.microsoft.com/office/powerpoint/2010/main" val="394632614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31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93186"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93187"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endParaRPr lang="en-US">
              <a:cs typeface="MS Gothic" charset="0"/>
            </a:endParaRPr>
          </a:p>
        </p:txBody>
      </p:sp>
      <p:sp>
        <p:nvSpPr>
          <p:cNvPr id="93188" name="AutoShape 4"/>
          <p:cNvSpPr>
            <a:spLocks noChangeArrowheads="1"/>
          </p:cNvSpPr>
          <p:nvPr/>
        </p:nvSpPr>
        <p:spPr bwMode="auto">
          <a:xfrm>
            <a:off x="4738688" y="9334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3189"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3190"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3191"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22536" name="Rectangle 8"/>
          <p:cNvSpPr>
            <a:spLocks noChangeArrowheads="1"/>
          </p:cNvSpPr>
          <p:nvPr/>
        </p:nvSpPr>
        <p:spPr bwMode="auto">
          <a:xfrm>
            <a:off x="1130300" y="777875"/>
            <a:ext cx="6823075" cy="5419725"/>
          </a:xfrm>
          <a:prstGeom prst="rect">
            <a:avLst/>
          </a:prstGeom>
          <a:gradFill rotWithShape="0">
            <a:gsLst>
              <a:gs pos="0">
                <a:srgbClr val="0B0C60"/>
              </a:gs>
              <a:gs pos="100000">
                <a:srgbClr val="05052C">
                  <a:alpha val="45998"/>
                </a:srgbClr>
              </a:gs>
            </a:gsLst>
            <a:lin ang="54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93193" name="Rectangle 9"/>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dirty="0">
                <a:solidFill>
                  <a:srgbClr val="0066FF"/>
                </a:solidFill>
                <a:latin typeface="Helvetica" charset="0"/>
                <a:cs typeface="MS Gothic" charset="0"/>
              </a:rPr>
              <a:t>2</a:t>
            </a:r>
          </a:p>
        </p:txBody>
      </p:sp>
      <p:sp>
        <p:nvSpPr>
          <p:cNvPr id="93194" name="Rectangle 10"/>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0066FF"/>
                </a:solidFill>
                <a:latin typeface="Helvetica" charset="0"/>
                <a:cs typeface="MS Gothic" charset="0"/>
              </a:rPr>
              <a:t>3</a:t>
            </a:r>
          </a:p>
        </p:txBody>
      </p:sp>
      <p:sp>
        <p:nvSpPr>
          <p:cNvPr id="93195" name="Rectangle 11"/>
          <p:cNvSpPr>
            <a:spLocks noChangeArrowheads="1"/>
          </p:cNvSpPr>
          <p:nvPr/>
        </p:nvSpPr>
        <p:spPr bwMode="auto">
          <a:xfrm>
            <a:off x="1403648" y="980728"/>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dirty="0">
                <a:solidFill>
                  <a:srgbClr val="0066FF"/>
                </a:solidFill>
                <a:latin typeface="KaiTi" pitchFamily="49" charset="-122"/>
                <a:ea typeface="KaiTi" pitchFamily="49" charset="-122"/>
                <a:cs typeface="MS Gothic" charset="0"/>
              </a:rPr>
              <a:t>1</a:t>
            </a:r>
          </a:p>
        </p:txBody>
      </p:sp>
      <p:grpSp>
        <p:nvGrpSpPr>
          <p:cNvPr id="93196" name="Group 12"/>
          <p:cNvGrpSpPr>
            <a:grpSpLocks/>
          </p:cNvGrpSpPr>
          <p:nvPr/>
        </p:nvGrpSpPr>
        <p:grpSpPr bwMode="auto">
          <a:xfrm>
            <a:off x="1524000" y="1647825"/>
            <a:ext cx="1042988" cy="1281518"/>
            <a:chOff x="1056" y="1176"/>
            <a:chExt cx="722" cy="916"/>
          </a:xfrm>
        </p:grpSpPr>
        <p:sp>
          <p:nvSpPr>
            <p:cNvPr id="93233"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0066FF"/>
                  </a:solidFill>
                  <a:latin typeface="KaiTi" pitchFamily="49" charset="-122"/>
                  <a:ea typeface="KaiTi" pitchFamily="49" charset="-122"/>
                  <a:cs typeface="SimHei" charset="0"/>
                </a:rPr>
                <a:t>对</a:t>
              </a:r>
              <a:r>
                <a:rPr lang="zh-CN" altLang="en-US" sz="1800" b="1">
                  <a:solidFill>
                    <a:srgbClr val="0066FF"/>
                  </a:solidFill>
                  <a:latin typeface="KaiTi" pitchFamily="49" charset="-122"/>
                  <a:ea typeface="KaiTi" pitchFamily="49" charset="-122"/>
                  <a:cs typeface="SimHei" charset="0"/>
                </a:rPr>
                <a:t>象</a:t>
              </a:r>
              <a:r>
                <a:rPr lang="en-GB" altLang="ja-JP" sz="1800" b="1" dirty="0">
                  <a:solidFill>
                    <a:srgbClr val="0066FF"/>
                  </a:solidFill>
                  <a:latin typeface="KaiTi" pitchFamily="49" charset="-122"/>
                  <a:ea typeface="KaiTi" pitchFamily="49" charset="-122"/>
                  <a:cs typeface="MS Gothic" charset="0"/>
                </a:rPr>
                <a:t>:</a:t>
              </a:r>
              <a:endParaRPr lang="en-GB" sz="1800" b="1" dirty="0">
                <a:solidFill>
                  <a:srgbClr val="0066FF"/>
                </a:solidFill>
                <a:latin typeface="KaiTi" pitchFamily="49" charset="-122"/>
                <a:ea typeface="KaiTi" pitchFamily="49" charset="-122"/>
                <a:cs typeface="MS Gothic" charset="0"/>
              </a:endParaRPr>
            </a:p>
          </p:txBody>
        </p:sp>
        <p:sp>
          <p:nvSpPr>
            <p:cNvPr id="93234" name="Rectangle 14"/>
            <p:cNvSpPr>
              <a:spLocks noChangeArrowheads="1"/>
            </p:cNvSpPr>
            <p:nvPr/>
          </p:nvSpPr>
          <p:spPr bwMode="auto">
            <a:xfrm>
              <a:off x="1056" y="1530"/>
              <a:ext cx="676"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66FF"/>
                  </a:solidFill>
                  <a:latin typeface="KaiTi" pitchFamily="49" charset="-122"/>
                  <a:ea typeface="KaiTi" pitchFamily="49" charset="-122"/>
                  <a:cs typeface="SimHei" charset="0"/>
                </a:rPr>
                <a:t>基督是</a:t>
              </a:r>
              <a:r>
                <a:rPr lang="en-GB" altLang="ja-JP" sz="1800" b="1" dirty="0">
                  <a:solidFill>
                    <a:srgbClr val="0066FF"/>
                  </a:solidFill>
                  <a:latin typeface="KaiTi" pitchFamily="49" charset="-122"/>
                  <a:ea typeface="KaiTi" pitchFamily="49" charset="-122"/>
                  <a:cs typeface="MS Gothic" charset="0"/>
                </a:rPr>
                <a:t>:</a:t>
              </a:r>
              <a:endParaRPr lang="en-GB" sz="1800" b="1" dirty="0">
                <a:solidFill>
                  <a:srgbClr val="0066FF"/>
                </a:solidFill>
                <a:latin typeface="KaiTi" pitchFamily="49" charset="-122"/>
                <a:ea typeface="KaiTi" pitchFamily="49" charset="-122"/>
                <a:cs typeface="MS Gothic" charset="0"/>
              </a:endParaRPr>
            </a:p>
          </p:txBody>
        </p:sp>
        <p:sp>
          <p:nvSpPr>
            <p:cNvPr id="93235" name="Rectangle 15"/>
            <p:cNvSpPr>
              <a:spLocks noChangeArrowheads="1"/>
            </p:cNvSpPr>
            <p:nvPr/>
          </p:nvSpPr>
          <p:spPr bwMode="auto">
            <a:xfrm>
              <a:off x="1161" y="1959"/>
              <a:ext cx="617" cy="1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66FF"/>
                  </a:solidFill>
                  <a:latin typeface="KaiTi" pitchFamily="49" charset="-122"/>
                  <a:ea typeface="KaiTi" pitchFamily="49" charset="-122"/>
                  <a:cs typeface="SimHei" charset="0"/>
                </a:rPr>
                <a:t>基督</a:t>
              </a:r>
              <a:r>
                <a:rPr lang="en-GB" altLang="ja-JP" sz="1800" b="1" dirty="0">
                  <a:solidFill>
                    <a:srgbClr val="0066FF"/>
                  </a:solidFill>
                  <a:latin typeface="Helvetica" charset="0"/>
                  <a:cs typeface="MS Gothic" charset="0"/>
                </a:rPr>
                <a:t>:</a:t>
              </a:r>
              <a:endParaRPr lang="en-GB" sz="1800" b="1" dirty="0">
                <a:solidFill>
                  <a:srgbClr val="0066FF"/>
                </a:solidFill>
                <a:latin typeface="Helvetica" charset="0"/>
                <a:cs typeface="MS Gothic" charset="0"/>
              </a:endParaRPr>
            </a:p>
          </p:txBody>
        </p:sp>
      </p:grpSp>
      <p:grpSp>
        <p:nvGrpSpPr>
          <p:cNvPr id="93197" name="Group 16"/>
          <p:cNvGrpSpPr>
            <a:grpSpLocks/>
          </p:cNvGrpSpPr>
          <p:nvPr/>
        </p:nvGrpSpPr>
        <p:grpSpPr bwMode="auto">
          <a:xfrm>
            <a:off x="4876800" y="1658938"/>
            <a:ext cx="1042988" cy="1296987"/>
            <a:chOff x="3379" y="1184"/>
            <a:chExt cx="722" cy="927"/>
          </a:xfrm>
        </p:grpSpPr>
        <p:sp>
          <p:nvSpPr>
            <p:cNvPr id="93230"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a:solidFill>
                    <a:srgbClr val="0066FF"/>
                  </a:solidFill>
                  <a:latin typeface="SimHei" charset="0"/>
                  <a:ea typeface="SimHei" charset="0"/>
                  <a:cs typeface="SimHei" charset="0"/>
                </a:rPr>
                <a:t>对象</a:t>
              </a:r>
              <a:r>
                <a:rPr lang="en-GB" altLang="ja-JP" sz="1800" b="1">
                  <a:solidFill>
                    <a:srgbClr val="0066FF"/>
                  </a:solidFill>
                  <a:latin typeface="Helvetica" charset="0"/>
                  <a:cs typeface="MS Gothic" charset="0"/>
                </a:rPr>
                <a:t>:</a:t>
              </a:r>
              <a:endParaRPr lang="en-GB" sz="1800" b="1">
                <a:solidFill>
                  <a:srgbClr val="0066FF"/>
                </a:solidFill>
                <a:latin typeface="Helvetica" charset="0"/>
                <a:cs typeface="MS Gothic" charset="0"/>
              </a:endParaRPr>
            </a:p>
          </p:txBody>
        </p:sp>
        <p:sp>
          <p:nvSpPr>
            <p:cNvPr id="93231" name="Rectangle 18"/>
            <p:cNvSpPr>
              <a:spLocks noChangeArrowheads="1"/>
            </p:cNvSpPr>
            <p:nvPr/>
          </p:nvSpPr>
          <p:spPr bwMode="auto">
            <a:xfrm>
              <a:off x="3379" y="1538"/>
              <a:ext cx="721"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66FF"/>
                  </a:solidFill>
                  <a:latin typeface="KaiTi" pitchFamily="49" charset="-122"/>
                  <a:ea typeface="KaiTi" pitchFamily="49" charset="-122"/>
                  <a:cs typeface="SimHei" charset="0"/>
                </a:rPr>
                <a:t>基督是</a:t>
              </a:r>
              <a:r>
                <a:rPr lang="en-GB" altLang="ja-JP" sz="1800" b="1" dirty="0">
                  <a:solidFill>
                    <a:srgbClr val="0066FF"/>
                  </a:solidFill>
                  <a:latin typeface="Helvetica" charset="0"/>
                  <a:cs typeface="MS Gothic" charset="0"/>
                </a:rPr>
                <a:t>:</a:t>
              </a:r>
              <a:endParaRPr lang="en-GB" sz="1800" b="1" dirty="0">
                <a:solidFill>
                  <a:srgbClr val="0066FF"/>
                </a:solidFill>
                <a:latin typeface="Helvetica" charset="0"/>
                <a:cs typeface="MS Gothic" charset="0"/>
              </a:endParaRPr>
            </a:p>
          </p:txBody>
        </p:sp>
        <p:sp>
          <p:nvSpPr>
            <p:cNvPr id="93232" name="Rectangle 19"/>
            <p:cNvSpPr>
              <a:spLocks noChangeArrowheads="1"/>
            </p:cNvSpPr>
            <p:nvPr/>
          </p:nvSpPr>
          <p:spPr bwMode="auto">
            <a:xfrm>
              <a:off x="3484" y="1959"/>
              <a:ext cx="617"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a:solidFill>
                    <a:srgbClr val="0066FF"/>
                  </a:solidFill>
                  <a:latin typeface="SimHei" charset="0"/>
                  <a:ea typeface="SimHei" charset="0"/>
                  <a:cs typeface="SimHei" charset="0"/>
                </a:rPr>
                <a:t>基督</a:t>
              </a:r>
              <a:r>
                <a:rPr lang="en-GB" altLang="ja-JP" sz="1800" b="1">
                  <a:solidFill>
                    <a:srgbClr val="0066FF"/>
                  </a:solidFill>
                  <a:latin typeface="Helvetica" charset="0"/>
                  <a:cs typeface="MS Gothic" charset="0"/>
                </a:rPr>
                <a:t>:</a:t>
              </a:r>
              <a:endParaRPr lang="en-GB" sz="1800" b="1">
                <a:solidFill>
                  <a:srgbClr val="0066FF"/>
                </a:solidFill>
                <a:latin typeface="Helvetica" charset="0"/>
                <a:cs typeface="MS Gothic" charset="0"/>
              </a:endParaRPr>
            </a:p>
          </p:txBody>
        </p:sp>
      </p:grpSp>
      <p:grpSp>
        <p:nvGrpSpPr>
          <p:cNvPr id="93198" name="Group 20"/>
          <p:cNvGrpSpPr>
            <a:grpSpLocks/>
          </p:cNvGrpSpPr>
          <p:nvPr/>
        </p:nvGrpSpPr>
        <p:grpSpPr bwMode="auto">
          <a:xfrm>
            <a:off x="1331640" y="4365104"/>
            <a:ext cx="1074738" cy="1210241"/>
            <a:chOff x="1004" y="3088"/>
            <a:chExt cx="744" cy="865"/>
          </a:xfrm>
        </p:grpSpPr>
        <p:sp>
          <p:nvSpPr>
            <p:cNvPr id="93227"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0066FF"/>
                  </a:solidFill>
                  <a:latin typeface="KaiTi" pitchFamily="49" charset="-122"/>
                  <a:ea typeface="KaiTi" pitchFamily="49" charset="-122"/>
                  <a:cs typeface="SimHei" charset="0"/>
                </a:rPr>
                <a:t>对</a:t>
              </a:r>
              <a:r>
                <a:rPr lang="zh-CN" altLang="en-US" sz="1800" b="1">
                  <a:solidFill>
                    <a:srgbClr val="0066FF"/>
                  </a:solidFill>
                  <a:latin typeface="KaiTi" pitchFamily="49" charset="-122"/>
                  <a:ea typeface="KaiTi" pitchFamily="49" charset="-122"/>
                  <a:cs typeface="SimHei" charset="0"/>
                </a:rPr>
                <a:t>象</a:t>
              </a:r>
              <a:r>
                <a:rPr lang="en-GB" altLang="ja-JP" sz="1800" b="1" dirty="0">
                  <a:solidFill>
                    <a:srgbClr val="0066FF"/>
                  </a:solidFill>
                  <a:latin typeface="KaiTi" pitchFamily="49" charset="-122"/>
                  <a:ea typeface="KaiTi" pitchFamily="49" charset="-122"/>
                  <a:cs typeface="MS Gothic" charset="0"/>
                </a:rPr>
                <a:t>:</a:t>
              </a:r>
              <a:endParaRPr lang="en-GB" sz="1800" b="1" dirty="0">
                <a:solidFill>
                  <a:srgbClr val="0066FF"/>
                </a:solidFill>
                <a:latin typeface="KaiTi" pitchFamily="49" charset="-122"/>
                <a:ea typeface="KaiTi" pitchFamily="49" charset="-122"/>
                <a:cs typeface="MS Gothic" charset="0"/>
              </a:endParaRPr>
            </a:p>
          </p:txBody>
        </p:sp>
        <p:sp>
          <p:nvSpPr>
            <p:cNvPr id="93228" name="Rectangle 22"/>
            <p:cNvSpPr>
              <a:spLocks noChangeArrowheads="1"/>
            </p:cNvSpPr>
            <p:nvPr/>
          </p:nvSpPr>
          <p:spPr bwMode="auto">
            <a:xfrm>
              <a:off x="1004" y="3442"/>
              <a:ext cx="744"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66FF"/>
                  </a:solidFill>
                  <a:latin typeface="KaiTi" pitchFamily="49" charset="-122"/>
                  <a:ea typeface="KaiTi" pitchFamily="49" charset="-122"/>
                  <a:cs typeface="SimHei" charset="0"/>
                </a:rPr>
                <a:t>基督是</a:t>
              </a:r>
              <a:r>
                <a:rPr lang="en-GB" altLang="ja-JP" sz="1800" b="1" dirty="0">
                  <a:solidFill>
                    <a:srgbClr val="0066FF"/>
                  </a:solidFill>
                  <a:latin typeface="KaiTi" pitchFamily="49" charset="-122"/>
                  <a:ea typeface="KaiTi" pitchFamily="49" charset="-122"/>
                  <a:cs typeface="MS Gothic" charset="0"/>
                </a:rPr>
                <a:t>:</a:t>
              </a:r>
              <a:endParaRPr lang="en-GB" sz="1800" b="1" dirty="0">
                <a:solidFill>
                  <a:srgbClr val="0066FF"/>
                </a:solidFill>
                <a:latin typeface="KaiTi" pitchFamily="49" charset="-122"/>
                <a:ea typeface="KaiTi" pitchFamily="49" charset="-122"/>
                <a:cs typeface="MS Gothic" charset="0"/>
              </a:endParaRPr>
            </a:p>
          </p:txBody>
        </p:sp>
        <p:sp>
          <p:nvSpPr>
            <p:cNvPr id="93229" name="Rectangle 23"/>
            <p:cNvSpPr>
              <a:spLocks noChangeArrowheads="1"/>
            </p:cNvSpPr>
            <p:nvPr/>
          </p:nvSpPr>
          <p:spPr bwMode="auto">
            <a:xfrm>
              <a:off x="1104" y="3809"/>
              <a:ext cx="61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0066FF"/>
                  </a:solidFill>
                  <a:latin typeface="KaiTi" pitchFamily="49" charset="-122"/>
                  <a:ea typeface="KaiTi" pitchFamily="49" charset="-122"/>
                  <a:cs typeface="SimHei" charset="0"/>
                </a:rPr>
                <a:t>基督</a:t>
              </a:r>
              <a:r>
                <a:rPr lang="en-GB" altLang="ja-JP" sz="1800" b="1" dirty="0">
                  <a:solidFill>
                    <a:srgbClr val="0066FF"/>
                  </a:solidFill>
                  <a:latin typeface="KaiTi" pitchFamily="49" charset="-122"/>
                  <a:ea typeface="KaiTi" pitchFamily="49" charset="-122"/>
                  <a:cs typeface="MS Gothic" charset="0"/>
                </a:rPr>
                <a:t>:</a:t>
              </a:r>
              <a:endParaRPr lang="en-GB" sz="1800" b="1" dirty="0">
                <a:solidFill>
                  <a:srgbClr val="0066FF"/>
                </a:solidFill>
                <a:latin typeface="KaiTi" pitchFamily="49" charset="-122"/>
                <a:ea typeface="KaiTi" pitchFamily="49" charset="-122"/>
                <a:cs typeface="MS Gothic" charset="0"/>
              </a:endParaRPr>
            </a:p>
          </p:txBody>
        </p:sp>
      </p:grpSp>
      <p:sp>
        <p:nvSpPr>
          <p:cNvPr id="93199" name="Rectangle 24"/>
          <p:cNvSpPr>
            <a:spLocks noChangeArrowheads="1"/>
          </p:cNvSpPr>
          <p:nvPr/>
        </p:nvSpPr>
        <p:spPr bwMode="auto">
          <a:xfrm>
            <a:off x="1757363" y="1004888"/>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0066FF"/>
                </a:solidFill>
                <a:latin typeface="KaiTi" pitchFamily="49" charset="-122"/>
                <a:ea typeface="KaiTi" pitchFamily="49" charset="-122"/>
                <a:cs typeface="SimHei" charset="0"/>
              </a:rPr>
              <a:t>马</a:t>
            </a:r>
            <a:r>
              <a:rPr lang="zh-CN" altLang="en-US" sz="3200" b="1">
                <a:solidFill>
                  <a:srgbClr val="0066FF"/>
                </a:solidFill>
                <a:latin typeface="KaiTi" pitchFamily="49" charset="-122"/>
                <a:ea typeface="KaiTi" pitchFamily="49" charset="-122"/>
                <a:cs typeface="SimHei" charset="0"/>
              </a:rPr>
              <a:t>太</a:t>
            </a:r>
            <a:endParaRPr lang="en-GB" sz="3200" b="1" dirty="0">
              <a:solidFill>
                <a:srgbClr val="0066FF"/>
              </a:solidFill>
              <a:latin typeface="KaiTi" pitchFamily="49" charset="-122"/>
              <a:ea typeface="KaiTi" pitchFamily="49" charset="-122"/>
              <a:cs typeface="SimHei" charset="0"/>
            </a:endParaRPr>
          </a:p>
        </p:txBody>
      </p:sp>
      <p:sp>
        <p:nvSpPr>
          <p:cNvPr id="93200" name="Rectangle 25"/>
          <p:cNvSpPr>
            <a:spLocks noChangeArrowheads="1"/>
          </p:cNvSpPr>
          <p:nvPr/>
        </p:nvSpPr>
        <p:spPr bwMode="auto">
          <a:xfrm>
            <a:off x="5588000"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0066FF"/>
                </a:solidFill>
                <a:latin typeface="KaiTi" pitchFamily="49" charset="-122"/>
                <a:ea typeface="KaiTi" pitchFamily="49" charset="-122"/>
                <a:cs typeface="SimHei" charset="0"/>
              </a:rPr>
              <a:t>马</a:t>
            </a:r>
            <a:r>
              <a:rPr lang="zh-CN" altLang="en-US" sz="3200" b="1">
                <a:solidFill>
                  <a:srgbClr val="0066FF"/>
                </a:solidFill>
                <a:latin typeface="KaiTi" pitchFamily="49" charset="-122"/>
                <a:ea typeface="KaiTi" pitchFamily="49" charset="-122"/>
                <a:cs typeface="SimHei" charset="0"/>
              </a:rPr>
              <a:t>可</a:t>
            </a:r>
            <a:endParaRPr lang="en-GB" sz="3200" b="1" dirty="0">
              <a:solidFill>
                <a:srgbClr val="0066FF"/>
              </a:solidFill>
              <a:latin typeface="KaiTi" pitchFamily="49" charset="-122"/>
              <a:ea typeface="KaiTi" pitchFamily="49" charset="-122"/>
              <a:cs typeface="SimHei" charset="0"/>
            </a:endParaRPr>
          </a:p>
        </p:txBody>
      </p:sp>
      <p:sp>
        <p:nvSpPr>
          <p:cNvPr id="93201" name="Rectangle 26"/>
          <p:cNvSpPr>
            <a:spLocks noChangeArrowheads="1"/>
          </p:cNvSpPr>
          <p:nvPr/>
        </p:nvSpPr>
        <p:spPr bwMode="auto">
          <a:xfrm>
            <a:off x="2149475" y="3692525"/>
            <a:ext cx="2035175"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0066FF"/>
                </a:solidFill>
                <a:latin typeface="KaiTi" pitchFamily="49" charset="-122"/>
                <a:ea typeface="KaiTi" pitchFamily="49" charset="-122"/>
                <a:cs typeface="SimHei" charset="0"/>
              </a:rPr>
              <a:t>路加</a:t>
            </a:r>
            <a:endParaRPr lang="en-GB" sz="3200" b="1" dirty="0">
              <a:solidFill>
                <a:srgbClr val="0066FF"/>
              </a:solidFill>
              <a:latin typeface="KaiTi" pitchFamily="49" charset="-122"/>
              <a:ea typeface="KaiTi" pitchFamily="49" charset="-122"/>
              <a:cs typeface="MS Gothic" charset="0"/>
            </a:endParaRPr>
          </a:p>
        </p:txBody>
      </p:sp>
      <p:sp>
        <p:nvSpPr>
          <p:cNvPr id="93202" name="Rectangle 27"/>
          <p:cNvSpPr>
            <a:spLocks noChangeArrowheads="1"/>
          </p:cNvSpPr>
          <p:nvPr/>
        </p:nvSpPr>
        <p:spPr bwMode="auto">
          <a:xfrm>
            <a:off x="2159000" y="1560513"/>
            <a:ext cx="1766888"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lgn="ct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SimHei" charset="0"/>
                <a:ea typeface="SimHei" charset="0"/>
                <a:cs typeface="SimHei" charset="0"/>
              </a:rPr>
              <a:t>犹太人</a:t>
            </a:r>
            <a:endParaRPr lang="en-GB" sz="2500" b="1">
              <a:solidFill>
                <a:srgbClr val="0066FF"/>
              </a:solidFill>
              <a:latin typeface="Helvetica" charset="0"/>
              <a:cs typeface="MS Gothic" charset="0"/>
            </a:endParaRPr>
          </a:p>
        </p:txBody>
      </p:sp>
      <p:sp>
        <p:nvSpPr>
          <p:cNvPr id="93203" name="Rectangle 28"/>
          <p:cNvSpPr>
            <a:spLocks noChangeArrowheads="1"/>
          </p:cNvSpPr>
          <p:nvPr/>
        </p:nvSpPr>
        <p:spPr bwMode="auto">
          <a:xfrm>
            <a:off x="5899150" y="1570038"/>
            <a:ext cx="1766888"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0066FF"/>
                </a:solidFill>
                <a:latin typeface="KaiTi" pitchFamily="49" charset="-122"/>
                <a:ea typeface="KaiTi" pitchFamily="49" charset="-122"/>
                <a:cs typeface="MS Gothic" charset="0"/>
              </a:rPr>
              <a:t>罗马人</a:t>
            </a:r>
            <a:endParaRPr lang="en-GB" sz="2500" b="1" dirty="0">
              <a:solidFill>
                <a:srgbClr val="0066FF"/>
              </a:solidFill>
              <a:latin typeface="KaiTi" pitchFamily="49" charset="-122"/>
              <a:ea typeface="KaiTi" pitchFamily="49" charset="-122"/>
              <a:cs typeface="MS Gothic" charset="0"/>
            </a:endParaRPr>
          </a:p>
        </p:txBody>
      </p:sp>
      <p:sp>
        <p:nvSpPr>
          <p:cNvPr id="93204" name="Rectangle 29"/>
          <p:cNvSpPr>
            <a:spLocks noChangeArrowheads="1"/>
          </p:cNvSpPr>
          <p:nvPr/>
        </p:nvSpPr>
        <p:spPr bwMode="auto">
          <a:xfrm>
            <a:off x="2462213" y="4237038"/>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KaiTi" pitchFamily="49" charset="-122"/>
                <a:ea typeface="KaiTi" pitchFamily="49" charset="-122"/>
                <a:cs typeface="SimHei" charset="0"/>
              </a:rPr>
              <a:t>希</a:t>
            </a:r>
            <a:r>
              <a:rPr lang="zh-TW" altLang="en-US" sz="2500" b="1">
                <a:solidFill>
                  <a:srgbClr val="0066FF"/>
                </a:solidFill>
                <a:latin typeface="KaiTi" pitchFamily="49" charset="-122"/>
                <a:ea typeface="KaiTi" pitchFamily="49" charset="-122"/>
                <a:cs typeface="SimHei" charset="0"/>
              </a:rPr>
              <a:t>腊</a:t>
            </a:r>
            <a:r>
              <a:rPr lang="zh-CN" altLang="en-US" sz="2500" b="1">
                <a:solidFill>
                  <a:srgbClr val="0066FF"/>
                </a:solidFill>
                <a:latin typeface="KaiTi" pitchFamily="49" charset="-122"/>
                <a:ea typeface="KaiTi" pitchFamily="49" charset="-122"/>
                <a:cs typeface="SimHei" charset="0"/>
              </a:rPr>
              <a:t>人</a:t>
            </a:r>
            <a:endParaRPr lang="en-GB" sz="2500" b="1" dirty="0">
              <a:solidFill>
                <a:srgbClr val="0066FF"/>
              </a:solidFill>
              <a:latin typeface="KaiTi" pitchFamily="49" charset="-122"/>
              <a:ea typeface="KaiTi" pitchFamily="49" charset="-122"/>
              <a:cs typeface="MS Gothic" charset="0"/>
            </a:endParaRPr>
          </a:p>
        </p:txBody>
      </p:sp>
      <p:sp>
        <p:nvSpPr>
          <p:cNvPr id="93205" name="Rectangle 30"/>
          <p:cNvSpPr>
            <a:spLocks noChangeArrowheads="1"/>
          </p:cNvSpPr>
          <p:nvPr/>
        </p:nvSpPr>
        <p:spPr bwMode="auto">
          <a:xfrm>
            <a:off x="2424113" y="2070100"/>
            <a:ext cx="1766887"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66FF"/>
                </a:solidFill>
                <a:latin typeface="KaiTi" pitchFamily="49" charset="-122"/>
                <a:ea typeface="KaiTi" pitchFamily="49" charset="-122"/>
                <a:cs typeface="SimHei" charset="0"/>
              </a:rPr>
              <a:t>君王</a:t>
            </a:r>
            <a:endParaRPr lang="en-GB" sz="2500" b="1" dirty="0">
              <a:solidFill>
                <a:srgbClr val="0066FF"/>
              </a:solidFill>
              <a:latin typeface="KaiTi" pitchFamily="49" charset="-122"/>
              <a:ea typeface="KaiTi" pitchFamily="49" charset="-122"/>
              <a:cs typeface="MS Gothic" charset="0"/>
            </a:endParaRPr>
          </a:p>
        </p:txBody>
      </p:sp>
      <p:sp>
        <p:nvSpPr>
          <p:cNvPr id="93206" name="Rectangle 31"/>
          <p:cNvSpPr>
            <a:spLocks noChangeArrowheads="1"/>
          </p:cNvSpPr>
          <p:nvPr/>
        </p:nvSpPr>
        <p:spPr bwMode="auto">
          <a:xfrm>
            <a:off x="5881688" y="2065338"/>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66FF"/>
                </a:solidFill>
                <a:latin typeface="KaiTi" pitchFamily="49" charset="-122"/>
                <a:ea typeface="KaiTi" pitchFamily="49" charset="-122"/>
                <a:cs typeface="SimHei" charset="0"/>
              </a:rPr>
              <a:t>仆人</a:t>
            </a:r>
            <a:endParaRPr lang="en-GB" sz="2500" b="1" dirty="0">
              <a:solidFill>
                <a:srgbClr val="0066FF"/>
              </a:solidFill>
              <a:latin typeface="KaiTi" pitchFamily="49" charset="-122"/>
              <a:ea typeface="KaiTi" pitchFamily="49" charset="-122"/>
              <a:cs typeface="MS Gothic" charset="0"/>
            </a:endParaRPr>
          </a:p>
        </p:txBody>
      </p:sp>
      <p:sp>
        <p:nvSpPr>
          <p:cNvPr id="93207" name="Rectangle 32"/>
          <p:cNvSpPr>
            <a:spLocks noChangeArrowheads="1"/>
          </p:cNvSpPr>
          <p:nvPr/>
        </p:nvSpPr>
        <p:spPr bwMode="auto">
          <a:xfrm>
            <a:off x="2439988" y="4735513"/>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66FF"/>
                </a:solidFill>
                <a:latin typeface="KaiTi" pitchFamily="49" charset="-122"/>
                <a:ea typeface="KaiTi" pitchFamily="49" charset="-122"/>
                <a:cs typeface="SimHei" charset="0"/>
              </a:rPr>
              <a:t>神子</a:t>
            </a:r>
            <a:r>
              <a:rPr lang="en-US" altLang="zh-CN" sz="2500" b="1" dirty="0">
                <a:solidFill>
                  <a:srgbClr val="0066FF"/>
                </a:solidFill>
                <a:latin typeface="KaiTi" pitchFamily="49" charset="-122"/>
                <a:ea typeface="KaiTi" pitchFamily="49" charset="-122"/>
                <a:cs typeface="SimHei" charset="0"/>
              </a:rPr>
              <a:t>/</a:t>
            </a:r>
            <a:r>
              <a:rPr lang="zh-CN" altLang="en-US" sz="2500" b="1" dirty="0">
                <a:solidFill>
                  <a:srgbClr val="0066FF"/>
                </a:solidFill>
                <a:latin typeface="KaiTi" pitchFamily="49" charset="-122"/>
                <a:ea typeface="KaiTi" pitchFamily="49" charset="-122"/>
                <a:cs typeface="SimHei" charset="0"/>
              </a:rPr>
              <a:t>人子</a:t>
            </a:r>
            <a:endParaRPr lang="en-GB" sz="2500" b="1" dirty="0">
              <a:solidFill>
                <a:srgbClr val="0066FF"/>
              </a:solidFill>
              <a:latin typeface="KaiTi" pitchFamily="49" charset="-122"/>
              <a:ea typeface="KaiTi" pitchFamily="49" charset="-122"/>
              <a:cs typeface="MS Gothic" charset="0"/>
            </a:endParaRPr>
          </a:p>
        </p:txBody>
      </p:sp>
      <p:sp>
        <p:nvSpPr>
          <p:cNvPr id="93208" name="Rectangle 33"/>
          <p:cNvSpPr>
            <a:spLocks noChangeArrowheads="1"/>
          </p:cNvSpPr>
          <p:nvPr/>
        </p:nvSpPr>
        <p:spPr bwMode="auto">
          <a:xfrm>
            <a:off x="2427288" y="2564904"/>
            <a:ext cx="1766887"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KaiTi" pitchFamily="49" charset="-122"/>
                <a:ea typeface="KaiTi" pitchFamily="49" charset="-122"/>
                <a:cs typeface="SimHei" charset="0"/>
              </a:rPr>
              <a:t>所</a:t>
            </a:r>
            <a:r>
              <a:rPr lang="zh-TW" altLang="en-US" sz="2500" b="1">
                <a:solidFill>
                  <a:srgbClr val="0066FF"/>
                </a:solidFill>
                <a:latin typeface="KaiTi" pitchFamily="49" charset="-122"/>
                <a:ea typeface="KaiTi" pitchFamily="49" charset="-122"/>
                <a:cs typeface="SimHei" charset="0"/>
              </a:rPr>
              <a:t>讲</a:t>
            </a:r>
            <a:endParaRPr lang="en-GB" sz="2500" b="1" dirty="0">
              <a:solidFill>
                <a:srgbClr val="0066FF"/>
              </a:solidFill>
              <a:latin typeface="KaiTi" pitchFamily="49" charset="-122"/>
              <a:ea typeface="KaiTi" pitchFamily="49" charset="-122"/>
              <a:cs typeface="SimHei" charset="0"/>
            </a:endParaRPr>
          </a:p>
        </p:txBody>
      </p:sp>
      <p:sp>
        <p:nvSpPr>
          <p:cNvPr id="93209" name="Rectangle 34"/>
          <p:cNvSpPr>
            <a:spLocks noChangeArrowheads="1"/>
          </p:cNvSpPr>
          <p:nvPr/>
        </p:nvSpPr>
        <p:spPr bwMode="auto">
          <a:xfrm>
            <a:off x="5905500" y="2584450"/>
            <a:ext cx="1154113"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66FF"/>
                </a:solidFill>
                <a:latin typeface="KaiTi" pitchFamily="49" charset="-122"/>
                <a:ea typeface="KaiTi" pitchFamily="49" charset="-122"/>
                <a:cs typeface="SimHei" charset="0"/>
              </a:rPr>
              <a:t>所做</a:t>
            </a:r>
            <a:endParaRPr lang="en-GB" sz="2500" b="1" dirty="0">
              <a:solidFill>
                <a:srgbClr val="0066FF"/>
              </a:solidFill>
              <a:latin typeface="KaiTi" pitchFamily="49" charset="-122"/>
              <a:ea typeface="KaiTi" pitchFamily="49" charset="-122"/>
              <a:cs typeface="MS Gothic" charset="0"/>
            </a:endParaRPr>
          </a:p>
        </p:txBody>
      </p:sp>
      <p:sp>
        <p:nvSpPr>
          <p:cNvPr id="93210" name="Rectangle 35"/>
          <p:cNvSpPr>
            <a:spLocks noChangeArrowheads="1"/>
          </p:cNvSpPr>
          <p:nvPr/>
        </p:nvSpPr>
        <p:spPr bwMode="auto">
          <a:xfrm>
            <a:off x="2439988" y="5251450"/>
            <a:ext cx="1247775"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0066FF"/>
                </a:solidFill>
                <a:latin typeface="KaiTi" pitchFamily="49" charset="-122"/>
                <a:ea typeface="KaiTi" pitchFamily="49" charset="-122"/>
                <a:cs typeface="SimHei" charset="0"/>
              </a:rPr>
              <a:t>所感受</a:t>
            </a:r>
            <a:endParaRPr lang="en-GB" sz="2500" b="1" dirty="0">
              <a:solidFill>
                <a:srgbClr val="0066FF"/>
              </a:solidFill>
              <a:latin typeface="KaiTi" pitchFamily="49" charset="-122"/>
              <a:ea typeface="KaiTi" pitchFamily="49" charset="-122"/>
              <a:cs typeface="MS Gothic" charset="0"/>
            </a:endParaRPr>
          </a:p>
        </p:txBody>
      </p:sp>
      <p:sp>
        <p:nvSpPr>
          <p:cNvPr id="93211" name="Text Box 36"/>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cs typeface="MS Gothic" charset="0"/>
              </a:rPr>
              <a:t> </a:t>
            </a:r>
          </a:p>
        </p:txBody>
      </p:sp>
      <p:grpSp>
        <p:nvGrpSpPr>
          <p:cNvPr id="93212" name="Group 37"/>
          <p:cNvGrpSpPr>
            <a:grpSpLocks/>
          </p:cNvGrpSpPr>
          <p:nvPr/>
        </p:nvGrpSpPr>
        <p:grpSpPr bwMode="auto">
          <a:xfrm>
            <a:off x="3200400" y="2209800"/>
            <a:ext cx="3017838" cy="2914650"/>
            <a:chOff x="2231" y="1519"/>
            <a:chExt cx="2091" cy="2081"/>
          </a:xfrm>
        </p:grpSpPr>
        <p:sp>
          <p:nvSpPr>
            <p:cNvPr id="22566" name="Line 38"/>
            <p:cNvSpPr>
              <a:spLocks noChangeShapeType="1"/>
            </p:cNvSpPr>
            <p:nvPr/>
          </p:nvSpPr>
          <p:spPr bwMode="auto">
            <a:xfrm flipV="1">
              <a:off x="2558" y="1837"/>
              <a:ext cx="1297" cy="1232"/>
            </a:xfrm>
            <a:prstGeom prst="line">
              <a:avLst/>
            </a:prstGeom>
            <a:noFill/>
            <a:ln w="38160">
              <a:solidFill>
                <a:srgbClr val="FC0128"/>
              </a:solidFill>
              <a:miter lim="800000"/>
              <a:headEnd/>
              <a:tailEnd/>
            </a:ln>
            <a:effectLst>
              <a:outerShdw dist="71785" dir="2700000" algn="ctr" rotWithShape="0">
                <a:srgbClr val="808080"/>
              </a:outerShdw>
            </a:effectLst>
          </p:spPr>
          <p:txBody>
            <a:bodyPr/>
            <a:lstStyle/>
            <a:p>
              <a:pPr>
                <a:defRPr/>
              </a:pPr>
              <a:endParaRPr lang="en-US">
                <a:latin typeface="Times New Roman" pitchFamily="18" charset="0"/>
                <a:ea typeface="MS PGothic" pitchFamily="34" charset="-128"/>
                <a:cs typeface="+mn-cs"/>
              </a:endParaRPr>
            </a:p>
          </p:txBody>
        </p:sp>
        <p:sp>
          <p:nvSpPr>
            <p:cNvPr id="22567" name="Line 39"/>
            <p:cNvSpPr>
              <a:spLocks noChangeShapeType="1"/>
            </p:cNvSpPr>
            <p:nvPr/>
          </p:nvSpPr>
          <p:spPr bwMode="auto">
            <a:xfrm flipV="1">
              <a:off x="2323" y="1631"/>
              <a:ext cx="1190" cy="1132"/>
            </a:xfrm>
            <a:prstGeom prst="line">
              <a:avLst/>
            </a:prstGeom>
            <a:noFill/>
            <a:ln w="38160">
              <a:solidFill>
                <a:srgbClr val="FC0128"/>
              </a:solidFill>
              <a:miter lim="800000"/>
              <a:headEnd/>
              <a:tailEnd/>
            </a:ln>
            <a:effectLst>
              <a:outerShdw dist="71785" dir="2700000" algn="ctr" rotWithShape="0">
                <a:srgbClr val="808080"/>
              </a:outerShdw>
            </a:effectLst>
          </p:spPr>
          <p:txBody>
            <a:bodyPr/>
            <a:lstStyle/>
            <a:p>
              <a:pPr>
                <a:defRPr/>
              </a:pPr>
              <a:endParaRPr lang="en-US">
                <a:latin typeface="Times New Roman" pitchFamily="18" charset="0"/>
                <a:ea typeface="MS PGothic" pitchFamily="34" charset="-128"/>
                <a:cs typeface="+mn-cs"/>
              </a:endParaRPr>
            </a:p>
          </p:txBody>
        </p:sp>
        <p:sp>
          <p:nvSpPr>
            <p:cNvPr id="93226" name="AutoShape 40"/>
            <p:cNvSpPr>
              <a:spLocks noChangeArrowheads="1"/>
            </p:cNvSpPr>
            <p:nvPr/>
          </p:nvSpPr>
          <p:spPr bwMode="auto">
            <a:xfrm rot="5400000">
              <a:off x="2239" y="1518"/>
              <a:ext cx="2073" cy="2081"/>
            </a:xfrm>
            <a:prstGeom prst="rtTriangle">
              <a:avLst/>
            </a:prstGeom>
            <a:noFill/>
            <a:ln w="130320">
              <a:solidFill>
                <a:srgbClr val="FC0128"/>
              </a:solidFill>
              <a:miter lim="800000"/>
              <a:headEnd/>
              <a:tailEnd/>
            </a:ln>
            <a:effectLst>
              <a:outerShdw dist="81185" dir="3078031" algn="ctr" rotWithShape="0">
                <a:srgbClr val="808080"/>
              </a:outerShdw>
            </a:effectLst>
            <a:extLst>
              <a:ext uri="{909E8E84-426E-40dd-AFC4-6F175D3DCCD1}">
                <a14:hiddenFill xmlns:a14="http://schemas.microsoft.com/office/drawing/2010/main" xmlns="">
                  <a:solidFill>
                    <a:srgbClr val="FFFFFF"/>
                  </a:solidFill>
                </a14:hiddenFill>
              </a:ext>
            </a:extLst>
          </p:spPr>
          <p:txBody>
            <a:bodyPr rot="10800000" wrap="none" anchor="ctr"/>
            <a:lstStyle/>
            <a:p>
              <a:endParaRPr lang="en-US">
                <a:cs typeface="MS Gothic" charset="0"/>
              </a:endParaRPr>
            </a:p>
          </p:txBody>
        </p:sp>
      </p:grpSp>
      <p:grpSp>
        <p:nvGrpSpPr>
          <p:cNvPr id="6" name="Group 41"/>
          <p:cNvGrpSpPr>
            <a:grpSpLocks/>
          </p:cNvGrpSpPr>
          <p:nvPr/>
        </p:nvGrpSpPr>
        <p:grpSpPr bwMode="auto">
          <a:xfrm>
            <a:off x="2197100" y="2763838"/>
            <a:ext cx="4516438" cy="847725"/>
            <a:chOff x="1523" y="1973"/>
            <a:chExt cx="3129" cy="604"/>
          </a:xfrm>
        </p:grpSpPr>
        <p:sp>
          <p:nvSpPr>
            <p:cNvPr id="93222" name="Text Box 42"/>
            <p:cNvSpPr txBox="1">
              <a:spLocks noChangeArrowheads="1"/>
            </p:cNvSpPr>
            <p:nvPr/>
          </p:nvSpPr>
          <p:spPr bwMode="auto">
            <a:xfrm rot="-2700000">
              <a:off x="1523" y="2246"/>
              <a:ext cx="3129" cy="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1350"/>
                </a:spcBef>
                <a:buClr>
                  <a:srgbClr val="FFFFFF"/>
                </a:buClr>
              </a:pPr>
              <a:r>
                <a:rPr lang="en-GB" b="1" dirty="0">
                  <a:solidFill>
                    <a:srgbClr val="FFFFFF"/>
                  </a:solidFill>
                  <a:latin typeface="Lucida Handwriting" charset="0"/>
                  <a:cs typeface="MS Gothic" charset="0"/>
                </a:rPr>
                <a:t>“</a:t>
              </a:r>
              <a:r>
                <a:rPr lang="zh-CN" altLang="en-US" b="1" dirty="0">
                  <a:solidFill>
                    <a:srgbClr val="FFFFFF"/>
                  </a:solidFill>
                  <a:latin typeface="KaiTi" pitchFamily="49" charset="-122"/>
                  <a:ea typeface="KaiTi" pitchFamily="49" charset="-122"/>
                  <a:cs typeface="SimHei" charset="0"/>
                </a:rPr>
                <a:t>共同参考</a:t>
              </a:r>
              <a:r>
                <a:rPr lang="en-GB" altLang="ja-JP" b="1" dirty="0">
                  <a:solidFill>
                    <a:srgbClr val="FFFFFF"/>
                  </a:solidFill>
                  <a:latin typeface="KaiTi" pitchFamily="49" charset="-122"/>
                  <a:ea typeface="KaiTi" pitchFamily="49" charset="-122"/>
                  <a:cs typeface="MS Gothic" charset="0"/>
                </a:rPr>
                <a:t>”</a:t>
              </a:r>
              <a:endParaRPr lang="en-GB" b="1" dirty="0">
                <a:solidFill>
                  <a:srgbClr val="FFFFFF"/>
                </a:solidFill>
                <a:latin typeface="KaiTi" pitchFamily="49" charset="-122"/>
                <a:ea typeface="KaiTi" pitchFamily="49" charset="-122"/>
                <a:cs typeface="MS Gothic" charset="0"/>
              </a:endParaRPr>
            </a:p>
          </p:txBody>
        </p:sp>
        <p:sp>
          <p:nvSpPr>
            <p:cNvPr id="93223" name="Text Box 43"/>
            <p:cNvSpPr txBox="1">
              <a:spLocks noChangeArrowheads="1"/>
            </p:cNvSpPr>
            <p:nvPr/>
          </p:nvSpPr>
          <p:spPr bwMode="auto">
            <a:xfrm rot="-2640000">
              <a:off x="1720" y="1973"/>
              <a:ext cx="2076" cy="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1350"/>
                </a:spcBef>
                <a:buClr>
                  <a:srgbClr val="FFFFFF"/>
                </a:buClr>
              </a:pPr>
              <a:r>
                <a:rPr lang="zh-TW" altLang="en-US" b="1">
                  <a:solidFill>
                    <a:srgbClr val="FFFFFF"/>
                  </a:solidFill>
                  <a:latin typeface="KaiTi" pitchFamily="49" charset="-122"/>
                  <a:ea typeface="KaiTi" pitchFamily="49" charset="-122"/>
                  <a:cs typeface="MS Gothic" charset="0"/>
                </a:rPr>
                <a:t>对观</a:t>
              </a:r>
              <a:r>
                <a:rPr lang="en-GB" altLang="ja-JP" b="1">
                  <a:solidFill>
                    <a:srgbClr val="FFFFFF"/>
                  </a:solidFill>
                  <a:latin typeface="KaiTi" pitchFamily="49" charset="-122"/>
                  <a:ea typeface="KaiTi" pitchFamily="49" charset="-122"/>
                  <a:cs typeface="MS Gothic" charset="0"/>
                </a:rPr>
                <a:t>:</a:t>
              </a:r>
              <a:endParaRPr lang="en-GB" b="1" dirty="0">
                <a:solidFill>
                  <a:srgbClr val="FFFFFF"/>
                </a:solidFill>
                <a:latin typeface="KaiTi" pitchFamily="49" charset="-122"/>
                <a:ea typeface="KaiTi" pitchFamily="49" charset="-122"/>
                <a:cs typeface="MS Gothic" charset="0"/>
              </a:endParaRPr>
            </a:p>
          </p:txBody>
        </p:sp>
      </p:grpSp>
      <p:sp>
        <p:nvSpPr>
          <p:cNvPr id="22572" name="Text Box 44"/>
          <p:cNvSpPr txBox="1">
            <a:spLocks noChangeArrowheads="1"/>
          </p:cNvSpPr>
          <p:nvPr/>
        </p:nvSpPr>
        <p:spPr bwMode="auto">
          <a:xfrm>
            <a:off x="3505200" y="4648200"/>
            <a:ext cx="5126038" cy="823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3025"/>
              </a:spcBef>
              <a:buClr>
                <a:srgbClr val="FAFD00"/>
              </a:buClr>
            </a:pPr>
            <a:r>
              <a:rPr lang="en-GB" sz="4800" b="1" dirty="0">
                <a:solidFill>
                  <a:srgbClr val="FAFD00"/>
                </a:solidFill>
                <a:latin typeface="Comic Sans MS" charset="0"/>
                <a:cs typeface="MS Gothic" charset="0"/>
              </a:rPr>
              <a:t>“</a:t>
            </a:r>
            <a:r>
              <a:rPr lang="zh-CN" altLang="en-US" sz="4800" b="1" dirty="0">
                <a:solidFill>
                  <a:srgbClr val="FFFF00"/>
                </a:solidFill>
                <a:latin typeface="KaiTi" pitchFamily="49" charset="-122"/>
                <a:ea typeface="KaiTi" pitchFamily="49" charset="-122"/>
                <a:cs typeface="SimHei" charset="0"/>
              </a:rPr>
              <a:t>共同参考</a:t>
            </a:r>
            <a:r>
              <a:rPr lang="en-GB" altLang="ja-JP" sz="4800" b="1" dirty="0">
                <a:solidFill>
                  <a:srgbClr val="FAFD00"/>
                </a:solidFill>
                <a:latin typeface="Comic Sans MS" charset="0"/>
                <a:cs typeface="MS Gothic" charset="0"/>
              </a:rPr>
              <a:t>”</a:t>
            </a:r>
            <a:endParaRPr lang="en-GB" sz="4800" b="1" dirty="0">
              <a:solidFill>
                <a:srgbClr val="FAFD00"/>
              </a:solidFill>
              <a:latin typeface="Comic Sans MS" charset="0"/>
              <a:cs typeface="MS Gothic" charset="0"/>
            </a:endParaRPr>
          </a:p>
        </p:txBody>
      </p:sp>
      <p:sp>
        <p:nvSpPr>
          <p:cNvPr id="22573" name="Text Box 45"/>
          <p:cNvSpPr txBox="1">
            <a:spLocks noChangeArrowheads="1"/>
          </p:cNvSpPr>
          <p:nvPr/>
        </p:nvSpPr>
        <p:spPr bwMode="auto">
          <a:xfrm>
            <a:off x="1521015" y="922220"/>
            <a:ext cx="5718175" cy="1192802"/>
          </a:xfrm>
          <a:prstGeom prst="rect">
            <a:avLst/>
          </a:prstGeom>
          <a:noFill/>
          <a:ln w="9525">
            <a:noFill/>
            <a:round/>
            <a:headEnd/>
            <a:tailEnd/>
          </a:ln>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4488"/>
              </a:spcBef>
              <a:buClr>
                <a:srgbClr val="FAFD00"/>
              </a:buClr>
              <a:defRPr/>
            </a:pPr>
            <a:r>
              <a:rPr lang="zh-TW" altLang="en-US" sz="7200">
                <a:solidFill>
                  <a:srgbClr val="FFFF00"/>
                </a:solidFill>
                <a:effectLst>
                  <a:outerShdw blurRad="38100" dist="38100" dir="2700000" algn="tl">
                    <a:srgbClr val="FFFFFF"/>
                  </a:outerShdw>
                </a:effectLst>
                <a:latin typeface="KaiTi" pitchFamily="49" charset="-122"/>
                <a:ea typeface="KaiTi" pitchFamily="49" charset="-122"/>
                <a:cs typeface="SimHei" charset="0"/>
              </a:rPr>
              <a:t>对观</a:t>
            </a:r>
            <a:r>
              <a:rPr lang="zh-CN" altLang="en-US" sz="7200">
                <a:solidFill>
                  <a:srgbClr val="FFFF00"/>
                </a:solidFill>
                <a:effectLst>
                  <a:outerShdw blurRad="38100" dist="38100" dir="2700000" algn="tl">
                    <a:srgbClr val="FFFFFF"/>
                  </a:outerShdw>
                </a:effectLst>
                <a:latin typeface="KaiTi" pitchFamily="49" charset="-122"/>
                <a:ea typeface="KaiTi" pitchFamily="49" charset="-122"/>
                <a:cs typeface="SimHei" charset="0"/>
              </a:rPr>
              <a:t>福音</a:t>
            </a:r>
            <a:r>
              <a:rPr lang="zh-TW" altLang="en-US" sz="7200">
                <a:solidFill>
                  <a:srgbClr val="FFFF00"/>
                </a:solidFill>
                <a:effectLst>
                  <a:outerShdw blurRad="38100" dist="38100" dir="2700000" algn="tl">
                    <a:srgbClr val="FFFFFF"/>
                  </a:outerShdw>
                </a:effectLst>
                <a:latin typeface="KaiTi" pitchFamily="49" charset="-122"/>
                <a:ea typeface="KaiTi" pitchFamily="49" charset="-122"/>
                <a:cs typeface="SimHei" charset="0"/>
              </a:rPr>
              <a:t>书</a:t>
            </a:r>
            <a:r>
              <a:rPr lang="en-GB" altLang="ja-JP" sz="7200" b="1">
                <a:solidFill>
                  <a:srgbClr val="FAFD00"/>
                </a:solidFill>
                <a:latin typeface="Comic Sans MS" charset="0"/>
                <a:cs typeface="MS Gothic" charset="0"/>
              </a:rPr>
              <a:t>:</a:t>
            </a:r>
            <a:endParaRPr lang="en-GB" sz="7200" b="1" dirty="0">
              <a:solidFill>
                <a:srgbClr val="FAFD00"/>
              </a:solidFill>
              <a:latin typeface="Comic Sans MS" charset="0"/>
              <a:cs typeface="MS Gothic" charset="0"/>
            </a:endParaRPr>
          </a:p>
        </p:txBody>
      </p:sp>
      <p:sp>
        <p:nvSpPr>
          <p:cNvPr id="93216" name="Text Box 46"/>
          <p:cNvSpPr txBox="1">
            <a:spLocks noChangeArrowheads="1"/>
          </p:cNvSpPr>
          <p:nvPr/>
        </p:nvSpPr>
        <p:spPr bwMode="auto">
          <a:xfrm>
            <a:off x="8020050" y="6538913"/>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cs typeface="MS Gothic" charset="0"/>
            </a:endParaRPr>
          </a:p>
        </p:txBody>
      </p:sp>
      <p:sp>
        <p:nvSpPr>
          <p:cNvPr id="93217" name="Text Box 47"/>
          <p:cNvSpPr txBox="1">
            <a:spLocks noChangeArrowheads="1"/>
          </p:cNvSpPr>
          <p:nvPr/>
        </p:nvSpPr>
        <p:spPr bwMode="auto">
          <a:xfrm>
            <a:off x="8747125" y="6132513"/>
            <a:ext cx="166688"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cs typeface="MS Gothic" charset="0"/>
            </a:endParaRPr>
          </a:p>
        </p:txBody>
      </p:sp>
      <p:sp>
        <p:nvSpPr>
          <p:cNvPr id="93218" name="Text Box 48"/>
          <p:cNvSpPr txBox="1">
            <a:spLocks noChangeArrowheads="1"/>
          </p:cNvSpPr>
          <p:nvPr/>
        </p:nvSpPr>
        <p:spPr bwMode="auto">
          <a:xfrm>
            <a:off x="8358188"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cs typeface="MS Gothic" charset="0"/>
              </a:rPr>
              <a:t>20</a:t>
            </a:r>
          </a:p>
        </p:txBody>
      </p:sp>
      <p:sp>
        <p:nvSpPr>
          <p:cNvPr id="93219" name="Text Box 49"/>
          <p:cNvSpPr txBox="1">
            <a:spLocks noChangeArrowheads="1"/>
          </p:cNvSpPr>
          <p:nvPr/>
        </p:nvSpPr>
        <p:spPr bwMode="auto">
          <a:xfrm>
            <a:off x="8705850"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cs typeface="MS Gothic" charset="0"/>
              </a:rPr>
              <a:t>3</a:t>
            </a:r>
          </a:p>
        </p:txBody>
      </p:sp>
      <p:sp>
        <p:nvSpPr>
          <p:cNvPr id="52" name="Title 51"/>
          <p:cNvSpPr>
            <a:spLocks noGrp="1"/>
          </p:cNvSpPr>
          <p:nvPr>
            <p:ph type="title" idx="4294967295"/>
          </p:nvPr>
        </p:nvSpPr>
        <p:spPr>
          <a:xfrm>
            <a:off x="0" y="188913"/>
            <a:ext cx="8229600" cy="609600"/>
          </a:xfrm>
          <a:prstGeom prst="rect">
            <a:avLst/>
          </a:prstGeom>
        </p:spPr>
        <p:txBody>
          <a:bodyPr/>
          <a:lstStyle/>
          <a:p>
            <a:pPr>
              <a:defRPr/>
            </a:pPr>
            <a:r>
              <a:rPr lang="zh-CN" altLang="en-US" sz="3200" b="1" dirty="0">
                <a:solidFill>
                  <a:srgbClr val="FFEA18"/>
                </a:solidFill>
                <a:latin typeface="KaiTi" pitchFamily="49" charset="-122"/>
                <a:ea typeface="KaiTi" pitchFamily="49" charset="-122"/>
                <a:cs typeface="SimHei" charset="0"/>
              </a:rPr>
              <a:t>奇怪的形容词</a:t>
            </a:r>
            <a:r>
              <a:rPr lang="en-US" altLang="ja-JP" sz="3200" b="1" dirty="0">
                <a:solidFill>
                  <a:srgbClr val="FFEA18"/>
                </a:solidFill>
                <a:latin typeface="KaiTi" pitchFamily="49" charset="-122"/>
                <a:ea typeface="KaiTi" pitchFamily="49" charset="-122"/>
                <a:cs typeface="ＭＳ Ｐゴシック" charset="0"/>
              </a:rPr>
              <a:t>…</a:t>
            </a:r>
            <a:endParaRPr lang="en-US" sz="3200" dirty="0">
              <a:latin typeface="KaiTi" pitchFamily="49" charset="-122"/>
              <a:ea typeface="KaiTi" pitchFamily="49" charset="-122"/>
              <a:cs typeface="ＭＳ Ｐゴシック" charset="0"/>
            </a:endParaRPr>
          </a:p>
        </p:txBody>
      </p:sp>
      <p:sp>
        <p:nvSpPr>
          <p:cNvPr id="53" name="TextBox 52"/>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EEECE1"/>
                  </a:outerShdw>
                </a:effectLst>
                <a:latin typeface="Arial" charset="0"/>
                <a:cs typeface="Arial" charset="0"/>
              </a:rPr>
              <a:t>52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2"/>
                                        </p:tgtEl>
                                        <p:attrNameLst>
                                          <p:attrName>ppt_y</p:attrName>
                                        </p:attrNameLst>
                                      </p:cBhvr>
                                      <p:tavLst>
                                        <p:tav tm="0">
                                          <p:val>
                                            <p:strVal val="#ppt_y"/>
                                          </p:val>
                                        </p:tav>
                                        <p:tav tm="100000">
                                          <p:val>
                                            <p:strVal val="#ppt_y"/>
                                          </p:val>
                                        </p:tav>
                                      </p:tavLst>
                                    </p:anim>
                                    <p:anim calcmode="lin" valueType="num">
                                      <p:cBhvr>
                                        <p:cTn id="9" dur="5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2"/>
                                        </p:tgtEl>
                                      </p:cBhvr>
                                    </p:animEffect>
                                  </p:childTnLst>
                                </p:cTn>
                              </p:par>
                            </p:childTnLst>
                          </p:cTn>
                        </p:par>
                        <p:par>
                          <p:cTn id="12" fill="hold" nodeType="afterGroup">
                            <p:stCondLst>
                              <p:cond delay="800"/>
                            </p:stCondLst>
                            <p:childTnLst>
                              <p:par>
                                <p:cTn id="13" presetID="22" presetClass="entr" presetSubtype="1" fill="hold" grpId="0" nodeType="afterEffect">
                                  <p:stCondLst>
                                    <p:cond delay="0"/>
                                  </p:stCondLst>
                                  <p:childTnLst>
                                    <p:set>
                                      <p:cBhvr>
                                        <p:cTn id="14" dur="1" fill="hold">
                                          <p:stCondLst>
                                            <p:cond delay="0"/>
                                          </p:stCondLst>
                                        </p:cTn>
                                        <p:tgtEl>
                                          <p:spTgt spid="22536"/>
                                        </p:tgtEl>
                                        <p:attrNameLst>
                                          <p:attrName>style.visibility</p:attrName>
                                        </p:attrNameLst>
                                      </p:cBhvr>
                                      <p:to>
                                        <p:strVal val="visible"/>
                                      </p:to>
                                    </p:set>
                                    <p:animEffect transition="in" filter="wipe(up)">
                                      <p:cBhvr>
                                        <p:cTn id="15" dur="500"/>
                                        <p:tgtEl>
                                          <p:spTgt spid="225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fill="hold" nodeType="clickEffect">
                                  <p:stCondLst>
                                    <p:cond delay="0"/>
                                  </p:stCondLst>
                                  <p:childTnLst>
                                    <p:set>
                                      <p:cBhvr>
                                        <p:cTn id="19" dur="1" fill="hold">
                                          <p:stCondLst>
                                            <p:cond delay="0"/>
                                          </p:stCondLst>
                                        </p:cTn>
                                        <p:tgtEl>
                                          <p:spTgt spid="22573"/>
                                        </p:tgtEl>
                                        <p:attrNameLst>
                                          <p:attrName>style.visibility</p:attrName>
                                        </p:attrNameLst>
                                      </p:cBhvr>
                                      <p:to>
                                        <p:strVal val="visible"/>
                                      </p:to>
                                    </p:set>
                                    <p:animEffect transition="in" filter="fade">
                                      <p:cBhvr>
                                        <p:cTn id="20" dur="1000"/>
                                        <p:tgtEl>
                                          <p:spTgt spid="22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fill="hold" nodeType="clickEffect">
                                  <p:stCondLst>
                                    <p:cond delay="0"/>
                                  </p:stCondLst>
                                  <p:childTnLst>
                                    <p:set>
                                      <p:cBhvr>
                                        <p:cTn id="24" dur="1" fill="hold">
                                          <p:stCondLst>
                                            <p:cond delay="0"/>
                                          </p:stCondLst>
                                        </p:cTn>
                                        <p:tgtEl>
                                          <p:spTgt spid="22572"/>
                                        </p:tgtEl>
                                        <p:attrNameLst>
                                          <p:attrName>style.visibility</p:attrName>
                                        </p:attrNameLst>
                                      </p:cBhvr>
                                      <p:to>
                                        <p:strVal val="visible"/>
                                      </p:to>
                                    </p:set>
                                    <p:animEffect transition="in" filter="fade">
                                      <p:cBhvr>
                                        <p:cTn id="25" dur="1000"/>
                                        <p:tgtEl>
                                          <p:spTgt spid="225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6" grpId="0" animBg="1"/>
      <p:bldP spid="52"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extLst/>
          </a:blip>
          <a:stretch>
            <a:fillRect/>
          </a:stretch>
        </p:blipFill>
        <p:spPr>
          <a:xfrm>
            <a:off x="-596" y="26266"/>
            <a:ext cx="9145117" cy="6859118"/>
          </a:xfrm>
          <a:prstGeom prst="rect">
            <a:avLst/>
          </a:prstGeom>
          <a:ln w="12700">
            <a:miter lim="400000"/>
          </a:ln>
        </p:spPr>
      </p:pic>
      <p:sp>
        <p:nvSpPr>
          <p:cNvPr id="221" name="Shape 221"/>
          <p:cNvSpPr>
            <a:spLocks noGrp="1"/>
          </p:cNvSpPr>
          <p:nvPr>
            <p:ph type="title"/>
          </p:nvPr>
        </p:nvSpPr>
        <p:spPr>
          <a:xfrm>
            <a:off x="0" y="-3140"/>
            <a:ext cx="5724128" cy="623828"/>
          </a:xfrm>
          <a:prstGeom prst="rect">
            <a:avLst/>
          </a:prstGeom>
        </p:spPr>
        <p:txBody>
          <a:bodyPr lIns="32887" tIns="32887" rIns="32887" bIns="32887"/>
          <a:lstStyle>
            <a:lvl1pPr defTabSz="314884">
              <a:defRPr sz="3100" b="1">
                <a:latin typeface="Times New Roman"/>
                <a:ea typeface="Times New Roman"/>
                <a:cs typeface="Times New Roman"/>
                <a:sym typeface="Times New Roman"/>
              </a:defRPr>
            </a:lvl1pPr>
          </a:lstStyle>
          <a:p>
            <a:r>
              <a:t>授权使用</a:t>
            </a:r>
          </a:p>
        </p:txBody>
      </p:sp>
      <p:sp>
        <p:nvSpPr>
          <p:cNvPr id="222" name="Shape 222"/>
          <p:cNvSpPr/>
          <p:nvPr/>
        </p:nvSpPr>
        <p:spPr>
          <a:xfrm>
            <a:off x="554312" y="2576522"/>
            <a:ext cx="4737768"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由Lumo Project出版独家资源，我们特此通知您我们不授权将这些图片发放给除</a:t>
            </a:r>
            <a:r>
              <a:rPr sz="1300" u="sng" kern="0">
                <a:solidFill>
                  <a:srgbClr val="0000FF"/>
                </a:solidFill>
                <a:uFill>
                  <a:solidFill>
                    <a:srgbClr val="0000FF"/>
                  </a:solidFill>
                </a:uFill>
                <a:latin typeface="Times New Roman"/>
                <a:ea typeface="Times New Roman"/>
                <a:cs typeface="Times New Roman"/>
                <a:sym typeface="Times New Roman"/>
                <a:hlinkClick r:id="rId3"/>
              </a:rPr>
              <a:t>freebibleimages.org</a:t>
            </a:r>
            <a:r>
              <a:rPr sz="1300" kern="0">
                <a:solidFill>
                  <a:srgbClr val="000000"/>
                </a:solidFill>
                <a:latin typeface="Times New Roman"/>
                <a:ea typeface="Times New Roman"/>
                <a:cs typeface="Times New Roman"/>
                <a:sym typeface="Times New Roman"/>
              </a:rPr>
              <a:t>客户以外的任何人。</a:t>
            </a:r>
            <a:endParaRPr lang="en-US" sz="1300" kern="0">
              <a:solidFill>
                <a:srgbClr val="000000"/>
              </a:solidFill>
              <a:latin typeface="Times New Roman"/>
              <a:ea typeface="Times New Roman"/>
              <a:cs typeface="Times New Roman"/>
              <a:sym typeface="Times New Roman"/>
            </a:endParaRPr>
          </a:p>
          <a:p>
            <a:pPr eaLnBrk="1" fontAlgn="auto">
              <a:spcBef>
                <a:spcPts val="0"/>
              </a:spcBef>
              <a:spcAft>
                <a:spcPts val="0"/>
              </a:spcAft>
              <a:defRPr sz="1300">
                <a:latin typeface="Times New Roman"/>
                <a:ea typeface="Times New Roman"/>
                <a:cs typeface="Times New Roman"/>
                <a:sym typeface="Times New Roman"/>
              </a:defRPr>
            </a:pPr>
            <a:endParaRPr sz="1300" kern="0">
              <a:solidFill>
                <a:srgbClr val="000000"/>
              </a:solidFill>
              <a:latin typeface="Times New Roman"/>
              <a:ea typeface="Times New Roman"/>
              <a:cs typeface="Times New Roman"/>
              <a:sym typeface="Times New Roman"/>
            </a:endParaRPr>
          </a:p>
        </p:txBody>
      </p:sp>
      <p:sp>
        <p:nvSpPr>
          <p:cNvPr id="223" name="Shape 223"/>
          <p:cNvSpPr>
            <a:spLocks noChangeAspect="1"/>
          </p:cNvSpPr>
          <p:nvPr/>
        </p:nvSpPr>
        <p:spPr>
          <a:xfrm>
            <a:off x="118762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马太福音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d</a:t>
            </a:r>
          </a:p>
        </p:txBody>
      </p:sp>
      <p:sp>
        <p:nvSpPr>
          <p:cNvPr id="224" name="Shape 224"/>
          <p:cNvSpPr>
            <a:spLocks noChangeAspect="1"/>
          </p:cNvSpPr>
          <p:nvPr/>
        </p:nvSpPr>
        <p:spPr>
          <a:xfrm>
            <a:off x="2060809"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马可福音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o</a:t>
            </a:r>
          </a:p>
        </p:txBody>
      </p:sp>
      <p:sp>
        <p:nvSpPr>
          <p:cNvPr id="225" name="Shape 225"/>
          <p:cNvSpPr>
            <a:spLocks noChangeAspect="1"/>
          </p:cNvSpPr>
          <p:nvPr/>
        </p:nvSpPr>
        <p:spPr>
          <a:xfrm>
            <a:off x="2933994"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路加福音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6" name="Shape 226"/>
          <p:cNvSpPr>
            <a:spLocks noChangeAspect="1"/>
          </p:cNvSpPr>
          <p:nvPr/>
        </p:nvSpPr>
        <p:spPr>
          <a:xfrm>
            <a:off x="3807180" y="1635283"/>
            <a:ext cx="899997" cy="626085"/>
          </a:xfrm>
          <a:prstGeom prst="rect">
            <a:avLst/>
          </a:prstGeom>
          <a:solidFill>
            <a:srgbClr val="FFFFFF"/>
          </a:solidFill>
          <a:ln w="12700">
            <a:solidFill>
              <a:schemeClr val="tx1"/>
            </a:solidFill>
            <a:miter lim="400000"/>
          </a:ln>
          <a:extLst>
            <a:ext uri="{C572A759-6A51-4108-AA02-DFA0A04FC94B}">
              <ma14:wrappingTextBoxFlag xmlns:ma14="http://schemas.microsoft.com/office/mac/drawingml/2011/main" xmlns="" val="1"/>
            </a:ext>
          </a:extLst>
        </p:spPr>
        <p:txBody>
          <a:bodyPr wrap="square" lIns="45718" tIns="45718" rIns="45718" bIns="45718" anchor="b">
            <a:spAutoFit/>
          </a:bodyPr>
          <a:lstStyle/>
          <a:p>
            <a:pPr algn="ctr" eaLnBrk="1" fontAlgn="auto">
              <a:spcBef>
                <a:spcPts val="0"/>
              </a:spcBef>
              <a:spcAft>
                <a:spcPts val="0"/>
              </a:spcAft>
              <a:defRPr sz="1200">
                <a:latin typeface="Times New Roman"/>
                <a:ea typeface="Times New Roman"/>
                <a:cs typeface="Times New Roman"/>
                <a:sym typeface="Times New Roman"/>
              </a:defRPr>
            </a:pPr>
            <a:r>
              <a:rPr sz="1200" kern="0">
                <a:solidFill>
                  <a:srgbClr val="000000"/>
                </a:solidFill>
                <a:latin typeface="Times New Roman"/>
                <a:ea typeface="Times New Roman"/>
                <a:cs typeface="Times New Roman"/>
                <a:sym typeface="Times New Roman"/>
              </a:rPr>
              <a:t>约翰福音</a:t>
            </a:r>
          </a:p>
          <a:p>
            <a:pPr algn="ctr" eaLnBrk="1" fontAlgn="auto">
              <a:spcBef>
                <a:spcPts val="0"/>
              </a:spcBef>
              <a:spcAft>
                <a:spcPts val="0"/>
              </a:spcAft>
              <a:defRPr sz="1200">
                <a:solidFill>
                  <a:srgbClr val="FFFFFF"/>
                </a:solidFill>
                <a:latin typeface="Times New Roman"/>
                <a:ea typeface="Times New Roman"/>
                <a:cs typeface="Times New Roman"/>
                <a:sym typeface="Times New Roman"/>
              </a:defRPr>
            </a:pPr>
            <a:r>
              <a:rPr sz="1200" kern="0">
                <a:solidFill>
                  <a:srgbClr val="FFFFFF"/>
                </a:solidFill>
                <a:latin typeface="Times New Roman"/>
                <a:ea typeface="Times New Roman"/>
                <a:cs typeface="Times New Roman"/>
                <a:sym typeface="Times New Roman"/>
              </a:rPr>
              <a:t>0</a:t>
            </a:r>
          </a:p>
        </p:txBody>
      </p:sp>
      <p:sp>
        <p:nvSpPr>
          <p:cNvPr id="227" name="Shape 227"/>
          <p:cNvSpPr/>
          <p:nvPr/>
        </p:nvSpPr>
        <p:spPr>
          <a:xfrm>
            <a:off x="554312" y="3274428"/>
            <a:ext cx="4711245" cy="987451"/>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所有图片不授权用于视频制作、epublishing或者其他媒体。所有下载的图片和文件不可通过除freebibleimages.org以外的其他网站传播，亦不可用于任何破坏基督信仰和福音的处境中。</a:t>
            </a:r>
          </a:p>
          <a:p>
            <a:pPr eaLnBrk="1" fontAlgn="auto">
              <a:spcBef>
                <a:spcPts val="0"/>
              </a:spcBef>
              <a:spcAft>
                <a:spcPts val="0"/>
              </a:spcAft>
              <a:defRPr sz="1300">
                <a:solidFill>
                  <a:srgbClr val="FFFFFF"/>
                </a:solidFill>
                <a:latin typeface="Times New Roman"/>
                <a:ea typeface="Times New Roman"/>
                <a:cs typeface="Times New Roman"/>
                <a:sym typeface="Times New Roman"/>
              </a:defRPr>
            </a:pPr>
            <a:r>
              <a:rPr sz="1300" kern="0">
                <a:solidFill>
                  <a:srgbClr val="FFFFFF"/>
                </a:solidFill>
                <a:latin typeface="Times New Roman"/>
                <a:ea typeface="Times New Roman"/>
                <a:cs typeface="Times New Roman"/>
                <a:sym typeface="Times New Roman"/>
              </a:rPr>
              <a:t>o</a:t>
            </a:r>
          </a:p>
        </p:txBody>
      </p:sp>
      <p:sp>
        <p:nvSpPr>
          <p:cNvPr id="228" name="Shape 228"/>
          <p:cNvSpPr/>
          <p:nvPr/>
        </p:nvSpPr>
        <p:spPr>
          <a:xfrm>
            <a:off x="554312" y="4248515"/>
            <a:ext cx="4881784" cy="692493"/>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wrap="square" lIns="45718" tIns="45718" rIns="45718" bIns="45718">
            <a:spAutoFit/>
          </a:bodyPr>
          <a:lstStyle/>
          <a:p>
            <a:pPr eaLnBrk="1" fontAlgn="auto">
              <a:spcBef>
                <a:spcPts val="0"/>
              </a:spcBef>
              <a:spcAft>
                <a:spcPts val="0"/>
              </a:spcAft>
              <a:defRPr sz="1300">
                <a:latin typeface="Times New Roman"/>
                <a:ea typeface="Times New Roman"/>
                <a:cs typeface="Times New Roman"/>
                <a:sym typeface="Times New Roman"/>
              </a:defRPr>
            </a:pPr>
            <a:r>
              <a:rPr sz="1300" kern="0">
                <a:solidFill>
                  <a:srgbClr val="000000"/>
                </a:solidFill>
                <a:latin typeface="Times New Roman"/>
                <a:ea typeface="Times New Roman"/>
                <a:cs typeface="Times New Roman"/>
                <a:sym typeface="Times New Roman"/>
              </a:rPr>
              <a:t>图片仅供教育展示、博客和社交媒体使用；所有用途均需注明出处</a:t>
            </a:r>
            <a:br>
              <a:rPr lang="en-US" sz="1300" kern="0">
                <a:solidFill>
                  <a:srgbClr val="000000"/>
                </a:solidFill>
                <a:latin typeface="Times New Roman"/>
                <a:ea typeface="Times New Roman"/>
                <a:cs typeface="Times New Roman"/>
                <a:sym typeface="Times New Roman"/>
              </a:rPr>
            </a:br>
            <a:r>
              <a:rPr sz="1300" u="sng" kern="0">
                <a:solidFill>
                  <a:srgbClr val="0000FF"/>
                </a:solidFill>
                <a:uFill>
                  <a:solidFill>
                    <a:srgbClr val="0000FF"/>
                  </a:solidFill>
                </a:uFill>
                <a:latin typeface="Times New Roman"/>
                <a:ea typeface="Times New Roman"/>
                <a:cs typeface="Times New Roman"/>
                <a:sym typeface="Times New Roman"/>
                <a:hlinkClick r:id="rId4"/>
              </a:rPr>
              <a:t>www.LumoProject.com</a:t>
            </a:r>
            <a:endParaRPr lang="en-US" sz="1300" u="sng" kern="0">
              <a:solidFill>
                <a:srgbClr val="0000FF"/>
              </a:solidFill>
              <a:uFill>
                <a:solidFill>
                  <a:srgbClr val="0000FF"/>
                </a:solidFill>
              </a:uFill>
              <a:latin typeface="Times New Roman"/>
              <a:ea typeface="Times New Roman"/>
              <a:cs typeface="Times New Roman"/>
              <a:sym typeface="Times New Roman"/>
              <a:hlinkClick r:id="rId4"/>
            </a:endParaRPr>
          </a:p>
          <a:p>
            <a:pPr eaLnBrk="1" fontAlgn="auto">
              <a:spcBef>
                <a:spcPts val="0"/>
              </a:spcBef>
              <a:spcAft>
                <a:spcPts val="0"/>
              </a:spcAft>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Times New Roman"/>
              <a:ea typeface="Times New Roman"/>
              <a:cs typeface="Times New Roman"/>
              <a:sym typeface="Times New Roman"/>
              <a:hlinkClick r:id="rId4"/>
            </a:endParaRPr>
          </a:p>
        </p:txBody>
      </p:sp>
      <p:sp>
        <p:nvSpPr>
          <p:cNvPr id="229" name="Shape 229"/>
          <p:cNvSpPr/>
          <p:nvPr/>
        </p:nvSpPr>
        <p:spPr>
          <a:xfrm>
            <a:off x="1763688" y="5037422"/>
            <a:ext cx="2212728" cy="623826"/>
          </a:xfrm>
          <a:prstGeom prst="rect">
            <a:avLst/>
          </a:prstGeom>
          <a:solidFill>
            <a:srgbClr val="FFFFFF"/>
          </a:solidFill>
          <a:ln w="12700">
            <a:miter lim="400000"/>
          </a:ln>
          <a:extLst>
            <a:ext uri="{C572A759-6A51-4108-AA02-DFA0A04FC94B}">
              <ma14:wrappingTextBoxFlag xmlns:ma14="http://schemas.microsoft.com/office/mac/drawingml/2011/main" xmlns="" val="1"/>
            </a:ext>
          </a:extLst>
        </p:spPr>
        <p:txBody>
          <a:bodyPr lIns="32887" tIns="32887" rIns="32887" bIns="32887" anchor="ctr">
            <a:normAutofit/>
          </a:bodyPr>
          <a:lstStyle/>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Times New Roman"/>
                <a:ea typeface="Times New Roman"/>
                <a:cs typeface="Times New Roman"/>
                <a:sym typeface="Times New Roman"/>
              </a:rPr>
              <a:t>图片声明 BBM</a:t>
            </a:r>
            <a:br>
              <a:rPr sz="1000" kern="0" spc="50">
                <a:solidFill>
                  <a:srgbClr val="000000"/>
                </a:solidFill>
                <a:latin typeface="Times New Roman"/>
                <a:ea typeface="Times New Roman"/>
                <a:cs typeface="Times New Roman"/>
                <a:sym typeface="Times New Roman"/>
              </a:rPr>
            </a:br>
            <a:r>
              <a:rPr sz="1000" kern="0" spc="50">
                <a:solidFill>
                  <a:srgbClr val="000000"/>
                </a:solidFill>
                <a:latin typeface="Times New Roman"/>
                <a:ea typeface="Times New Roman"/>
                <a:cs typeface="Times New Roman"/>
                <a:sym typeface="Times New Roman"/>
              </a:rPr>
              <a:t>© 版权所有</a:t>
            </a:r>
          </a:p>
          <a:p>
            <a:pPr algn="ctr" defTabSz="314884" eaLnBrk="1" fontAlgn="auto">
              <a:spcBef>
                <a:spcPts val="0"/>
              </a:spcBef>
              <a:spcAft>
                <a:spcPts val="0"/>
              </a:spcAft>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spTree>
    <p:extLst>
      <p:ext uri="{BB962C8B-B14F-4D97-AF65-F5344CB8AC3E}">
        <p14:creationId xmlns:p14="http://schemas.microsoft.com/office/powerpoint/2010/main" val="3753243894"/>
      </p:ext>
    </p:extLst>
  </p:cSld>
  <p:clrMapOvr>
    <a:masterClrMapping/>
  </p:clrMapOvr>
  <p:transition spd="med"/>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Screen Shot 2016-02-02 at 5.41.18 PM.png"/>
          <p:cNvPicPr>
            <a:picLocks noChangeAspect="1"/>
          </p:cNvPicPr>
          <p:nvPr/>
        </p:nvPicPr>
        <p:blipFill rotWithShape="1">
          <a:blip r:embed="rId3" cstate="screen">
            <a:extLst>
              <a:ext uri="{28A0092B-C50C-407E-A947-70E740481C1C}">
                <a14:useLocalDpi xmlns:a14="http://schemas.microsoft.com/office/drawing/2010/main" val="0"/>
              </a:ext>
            </a:extLst>
          </a:blip>
          <a:srcRect t="2841"/>
          <a:stretch/>
        </p:blipFill>
        <p:spPr>
          <a:xfrm>
            <a:off x="-44173" y="574261"/>
            <a:ext cx="9232347" cy="5650045"/>
          </a:xfrm>
          <a:prstGeom prst="rect">
            <a:avLst/>
          </a:prstGeom>
        </p:spPr>
      </p:pic>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zh-CN" altLang="en-US" sz="3200" b="1" dirty="0">
                <a:solidFill>
                  <a:srgbClr val="FFFFFF"/>
                </a:solidFill>
                <a:latin typeface="KaiTi" pitchFamily="49" charset="-122"/>
                <a:ea typeface="KaiTi" pitchFamily="49" charset="-122"/>
              </a:rPr>
              <a:t>四福音</a:t>
            </a:r>
            <a:r>
              <a:rPr lang="en-US" altLang="zh-CN" sz="3200" b="1" dirty="0">
                <a:solidFill>
                  <a:srgbClr val="FFFFFF"/>
                </a:solidFill>
                <a:latin typeface="KaiTi" pitchFamily="49" charset="-122"/>
                <a:ea typeface="KaiTi" pitchFamily="49" charset="-122"/>
              </a:rPr>
              <a:t> </a:t>
            </a:r>
            <a:r>
              <a:rPr lang="en-US" altLang="ja-JP" sz="3200" dirty="0">
                <a:solidFill>
                  <a:srgbClr val="FFFFFF"/>
                </a:solidFill>
              </a:rPr>
              <a:t>• </a:t>
            </a:r>
            <a:r>
              <a:rPr lang="en-US" sz="3200" b="1" dirty="0" err="1">
                <a:solidFill>
                  <a:srgbClr val="FFFFFF"/>
                </a:solidFill>
                <a:latin typeface="Arial" charset="0"/>
              </a:rPr>
              <a:t>BibleStudyDownloads.org</a:t>
            </a:r>
            <a:endParaRPr lang="en-US" sz="110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22086"/>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dirty="0">
                <a:solidFill>
                  <a:srgbClr val="FFFFFF"/>
                </a:solidFill>
                <a:ea typeface="SimSun" charset="0"/>
                <a:cs typeface="Arial" charset="0"/>
              </a:rPr>
              <a:t>免费获得该讲解</a:t>
            </a:r>
            <a:r>
              <a:rPr lang="en-US" sz="3600" dirty="0">
                <a:solidFill>
                  <a:srgbClr val="FFFFFF"/>
                </a:solidFill>
                <a:ea typeface="SimSun" charset="0"/>
                <a:cs typeface="Arial" charset="0"/>
              </a:rPr>
              <a:t>!</a:t>
            </a:r>
            <a:endParaRPr lang="en-US" sz="1200" dirty="0">
              <a:solidFill>
                <a:srgbClr val="FFFFFF"/>
              </a:solidFill>
              <a:ea typeface="SimSun" charset="0"/>
              <a:cs typeface="Arial" charset="0"/>
            </a:endParaRPr>
          </a:p>
        </p:txBody>
      </p:sp>
      <p:pic>
        <p:nvPicPr>
          <p:cNvPr id="2" name="Picture 1"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159620"/>
            <a:ext cx="6153212" cy="3483594"/>
          </a:xfrm>
          <a:prstGeom prst="rect">
            <a:avLst/>
          </a:prstGeom>
        </p:spPr>
      </p:pic>
      <p:sp>
        <p:nvSpPr>
          <p:cNvPr id="6" name="Rectangle 1026"/>
          <p:cNvSpPr txBox="1">
            <a:spLocks noChangeArrowheads="1"/>
          </p:cNvSpPr>
          <p:nvPr/>
        </p:nvSpPr>
        <p:spPr bwMode="auto">
          <a:xfrm>
            <a:off x="0" y="1247834"/>
            <a:ext cx="9144000" cy="5742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spTree>
    <p:extLst>
      <p:ext uri="{BB962C8B-B14F-4D97-AF65-F5344CB8AC3E}">
        <p14:creationId xmlns:p14="http://schemas.microsoft.com/office/powerpoint/2010/main" val="36203390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2"/>
                                        </p:tgtEl>
                                        <p:attrNameLst>
                                          <p:attrName>ppt_x</p:attrName>
                                        </p:attrNameLst>
                                      </p:cBhvr>
                                      <p:tavLst>
                                        <p:tav tm="0">
                                          <p:val>
                                            <p:strVal val="ppt_x"/>
                                          </p:val>
                                        </p:tav>
                                        <p:tav tm="100000">
                                          <p:val>
                                            <p:strVal val="0-ppt_w/2"/>
                                          </p:val>
                                        </p:tav>
                                      </p:tavLst>
                                    </p:anim>
                                    <p:anim calcmode="lin" valueType="num">
                                      <p:cBhvr additive="base">
                                        <p:cTn id="7" dur="2000"/>
                                        <p:tgtEl>
                                          <p:spTgt spid="2"/>
                                        </p:tgtEl>
                                        <p:attrNameLst>
                                          <p:attrName>ppt_y</p:attrName>
                                        </p:attrNameLst>
                                      </p:cBhvr>
                                      <p:tavLst>
                                        <p:tav tm="0">
                                          <p:val>
                                            <p:strVal val="ppt_y"/>
                                          </p:val>
                                        </p:tav>
                                        <p:tav tm="100000">
                                          <p:val>
                                            <p:strVal val="ppt_y"/>
                                          </p:val>
                                        </p:tav>
                                      </p:tavLst>
                                    </p:anim>
                                    <p:set>
                                      <p:cBhvr>
                                        <p:cTn id="8" dur="1" fill="hold">
                                          <p:stCondLst>
                                            <p:cond delay="1999"/>
                                          </p:stCondLst>
                                        </p:cTn>
                                        <p:tgtEl>
                                          <p:spTgt spid="2"/>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1000" fill="hold"/>
                                        <p:tgtEl>
                                          <p:spTgt spid="2"/>
                                        </p:tgtEl>
                                        <p:attrNameLst>
                                          <p:attrName>ppt_x</p:attrName>
                                        </p:attrNameLst>
                                      </p:cBhvr>
                                      <p:tavLst>
                                        <p:tav tm="0">
                                          <p:val>
                                            <p:strVal val="1+#ppt_w/2"/>
                                          </p:val>
                                        </p:tav>
                                        <p:tav tm="100000">
                                          <p:val>
                                            <p:strVal val="#ppt_x"/>
                                          </p:val>
                                        </p:tav>
                                      </p:tavLst>
                                    </p:anim>
                                    <p:anim calcmode="lin" valueType="num">
                                      <p:cBhvr additive="base">
                                        <p:cTn id="13" dur="10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4120148032"/>
      </p:ext>
    </p:extLst>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52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95234"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95235"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endParaRPr lang="en-US">
              <a:cs typeface="MS Gothic" charset="0"/>
            </a:endParaRPr>
          </a:p>
        </p:txBody>
      </p:sp>
      <p:sp>
        <p:nvSpPr>
          <p:cNvPr id="95236"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5237"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5238"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5239" name="AutoShape 7"/>
          <p:cNvSpPr>
            <a:spLocks noChangeArrowheads="1"/>
          </p:cNvSpPr>
          <p:nvPr/>
        </p:nvSpPr>
        <p:spPr bwMode="auto">
          <a:xfrm>
            <a:off x="1475656" y="90872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5240" name="Rectangle 8"/>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2</a:t>
            </a:r>
          </a:p>
        </p:txBody>
      </p:sp>
      <p:sp>
        <p:nvSpPr>
          <p:cNvPr id="95241"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3</a:t>
            </a:r>
          </a:p>
        </p:txBody>
      </p:sp>
      <p:sp>
        <p:nvSpPr>
          <p:cNvPr id="95242" name="Rectangle 10"/>
          <p:cNvSpPr>
            <a:spLocks noChangeArrowheads="1"/>
          </p:cNvSpPr>
          <p:nvPr/>
        </p:nvSpPr>
        <p:spPr bwMode="auto">
          <a:xfrm>
            <a:off x="4860925" y="3624263"/>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0066FF"/>
                </a:solidFill>
                <a:latin typeface="Helvetica" charset="0"/>
                <a:cs typeface="MS Gothic" charset="0"/>
              </a:rPr>
              <a:t>4</a:t>
            </a:r>
          </a:p>
        </p:txBody>
      </p:sp>
      <p:sp>
        <p:nvSpPr>
          <p:cNvPr id="95243" name="Rectangle 11"/>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1</a:t>
            </a:r>
          </a:p>
        </p:txBody>
      </p:sp>
      <p:grpSp>
        <p:nvGrpSpPr>
          <p:cNvPr id="95244" name="Group 12"/>
          <p:cNvGrpSpPr>
            <a:grpSpLocks/>
          </p:cNvGrpSpPr>
          <p:nvPr/>
        </p:nvGrpSpPr>
        <p:grpSpPr bwMode="auto">
          <a:xfrm>
            <a:off x="1547665" y="1628800"/>
            <a:ext cx="1152512" cy="1296908"/>
            <a:chOff x="1056" y="1176"/>
            <a:chExt cx="798" cy="927"/>
          </a:xfrm>
        </p:grpSpPr>
        <p:sp>
          <p:nvSpPr>
            <p:cNvPr id="95286"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FF00"/>
                  </a:solidFill>
                  <a:latin typeface="KaiTi" pitchFamily="49" charset="-122"/>
                  <a:ea typeface="KaiTi" pitchFamily="49" charset="-122"/>
                  <a:cs typeface="SimHei" charset="0"/>
                </a:rPr>
                <a:t>对</a:t>
              </a:r>
              <a:r>
                <a:rPr lang="zh-CN" altLang="en-US" sz="1800" b="1">
                  <a:solidFill>
                    <a:srgbClr val="FFFF00"/>
                  </a:solidFill>
                  <a:latin typeface="KaiTi" pitchFamily="49" charset="-122"/>
                  <a:ea typeface="KaiTi" pitchFamily="49" charset="-122"/>
                  <a:cs typeface="SimHei" charset="0"/>
                </a:rPr>
                <a:t>象</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7" name="Rectangle 14"/>
            <p:cNvSpPr>
              <a:spLocks noChangeArrowheads="1"/>
            </p:cNvSpPr>
            <p:nvPr/>
          </p:nvSpPr>
          <p:spPr bwMode="auto">
            <a:xfrm>
              <a:off x="1056" y="1530"/>
              <a:ext cx="798"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square"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AFD00"/>
                  </a:solidFill>
                  <a:latin typeface="KaiTi" pitchFamily="49" charset="-122"/>
                  <a:ea typeface="KaiTi" pitchFamily="49" charset="-122"/>
                  <a:cs typeface="SimHei" charset="0"/>
                </a:rPr>
                <a:t>基</a:t>
              </a:r>
              <a:r>
                <a:rPr lang="zh-CN" altLang="en-US" sz="1800" b="1" dirty="0">
                  <a:solidFill>
                    <a:srgbClr val="FAFD00"/>
                  </a:solidFill>
                  <a:latin typeface="KaiTi" pitchFamily="49" charset="-122"/>
                  <a:ea typeface="KaiTi" pitchFamily="49" charset="-122"/>
                  <a:cs typeface="SimHei" charset="0"/>
                </a:rPr>
                <a:t>督</a:t>
              </a:r>
              <a:r>
                <a:rPr lang="zh-TW" altLang="en-US" sz="1800" b="1" dirty="0">
                  <a:solidFill>
                    <a:srgbClr val="FAFD00"/>
                  </a:solidFill>
                  <a:latin typeface="KaiTi" pitchFamily="49" charset="-122"/>
                  <a:ea typeface="KaiTi" pitchFamily="49" charset="-122"/>
                  <a:cs typeface="SimHei" charset="0"/>
                </a:rPr>
                <a:t>是</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8" name="Rectangle 15"/>
            <p:cNvSpPr>
              <a:spLocks noChangeArrowheads="1"/>
            </p:cNvSpPr>
            <p:nvPr/>
          </p:nvSpPr>
          <p:spPr bwMode="auto">
            <a:xfrm>
              <a:off x="1109" y="1959"/>
              <a:ext cx="61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FAFD00"/>
                  </a:solidFill>
                  <a:latin typeface="KaiTi" pitchFamily="49" charset="-122"/>
                  <a:ea typeface="KaiTi" pitchFamily="49" charset="-122"/>
                  <a:cs typeface="SimHei" charset="0"/>
                </a:rPr>
                <a:t>基督</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grpSp>
      <p:grpSp>
        <p:nvGrpSpPr>
          <p:cNvPr id="95245" name="Group 16"/>
          <p:cNvGrpSpPr>
            <a:grpSpLocks/>
          </p:cNvGrpSpPr>
          <p:nvPr/>
        </p:nvGrpSpPr>
        <p:grpSpPr bwMode="auto">
          <a:xfrm>
            <a:off x="4876800" y="1658937"/>
            <a:ext cx="1042988" cy="1285385"/>
            <a:chOff x="3379" y="1184"/>
            <a:chExt cx="722" cy="919"/>
          </a:xfrm>
        </p:grpSpPr>
        <p:sp>
          <p:nvSpPr>
            <p:cNvPr id="95283"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FF00"/>
                  </a:solidFill>
                  <a:latin typeface="KaiTi" pitchFamily="49" charset="-122"/>
                  <a:ea typeface="KaiTi" pitchFamily="49" charset="-122"/>
                  <a:cs typeface="SimHei" charset="0"/>
                </a:rPr>
                <a:t>对</a:t>
              </a:r>
              <a:r>
                <a:rPr lang="zh-CN" altLang="en-US" sz="1800" b="1">
                  <a:solidFill>
                    <a:srgbClr val="FFFF00"/>
                  </a:solidFill>
                  <a:latin typeface="KaiTi" pitchFamily="49" charset="-122"/>
                  <a:ea typeface="KaiTi" pitchFamily="49" charset="-122"/>
                  <a:cs typeface="SimHei" charset="0"/>
                </a:rPr>
                <a:t>象</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4" name="Rectangle 18"/>
            <p:cNvSpPr>
              <a:spLocks noChangeArrowheads="1"/>
            </p:cNvSpPr>
            <p:nvPr/>
          </p:nvSpPr>
          <p:spPr bwMode="auto">
            <a:xfrm>
              <a:off x="3379" y="1538"/>
              <a:ext cx="721"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FAFD00"/>
                  </a:solidFill>
                  <a:latin typeface="KaiTi" pitchFamily="49" charset="-122"/>
                  <a:ea typeface="KaiTi" pitchFamily="49" charset="-122"/>
                  <a:cs typeface="SimHei" charset="0"/>
                </a:rPr>
                <a:t>基督是</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5" name="Rectangle 19"/>
            <p:cNvSpPr>
              <a:spLocks noChangeArrowheads="1"/>
            </p:cNvSpPr>
            <p:nvPr/>
          </p:nvSpPr>
          <p:spPr bwMode="auto">
            <a:xfrm>
              <a:off x="3484" y="1959"/>
              <a:ext cx="61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FAFD00"/>
                  </a:solidFill>
                  <a:latin typeface="KaiTi" pitchFamily="49" charset="-122"/>
                  <a:ea typeface="KaiTi" pitchFamily="49" charset="-122"/>
                  <a:cs typeface="SimHei" charset="0"/>
                </a:rPr>
                <a:t>基督</a:t>
              </a:r>
              <a:r>
                <a:rPr lang="en-GB" altLang="ja-JP" sz="1800" b="1" dirty="0">
                  <a:solidFill>
                    <a:srgbClr val="FAFD00"/>
                  </a:solidFill>
                  <a:latin typeface="KaiTi" pitchFamily="49" charset="-122"/>
                  <a:ea typeface="KaiTi" pitchFamily="49" charset="-122"/>
                  <a:cs typeface="MS Gothic" charset="0"/>
                </a:rPr>
                <a:t> :</a:t>
              </a:r>
              <a:endParaRPr lang="en-GB" sz="1800" b="1" dirty="0">
                <a:solidFill>
                  <a:srgbClr val="FAFD00"/>
                </a:solidFill>
                <a:latin typeface="KaiTi" pitchFamily="49" charset="-122"/>
                <a:ea typeface="KaiTi" pitchFamily="49" charset="-122"/>
                <a:cs typeface="MS Gothic" charset="0"/>
              </a:endParaRPr>
            </a:p>
          </p:txBody>
        </p:sp>
      </p:grpSp>
      <p:grpSp>
        <p:nvGrpSpPr>
          <p:cNvPr id="95246" name="Group 20"/>
          <p:cNvGrpSpPr>
            <a:grpSpLocks/>
          </p:cNvGrpSpPr>
          <p:nvPr/>
        </p:nvGrpSpPr>
        <p:grpSpPr bwMode="auto">
          <a:xfrm>
            <a:off x="1475656" y="4365105"/>
            <a:ext cx="1074738" cy="1281597"/>
            <a:chOff x="1004" y="3088"/>
            <a:chExt cx="744" cy="916"/>
          </a:xfrm>
        </p:grpSpPr>
        <p:sp>
          <p:nvSpPr>
            <p:cNvPr id="95280"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FFF00"/>
                  </a:solidFill>
                  <a:latin typeface="KaiTi" pitchFamily="49" charset="-122"/>
                  <a:ea typeface="KaiTi" pitchFamily="49" charset="-122"/>
                  <a:cs typeface="SimHei" charset="0"/>
                </a:rPr>
                <a:t>对</a:t>
              </a:r>
              <a:r>
                <a:rPr lang="zh-CN" altLang="en-US" sz="1800" b="1">
                  <a:solidFill>
                    <a:srgbClr val="FFFF00"/>
                  </a:solidFill>
                  <a:latin typeface="KaiTi" pitchFamily="49" charset="-122"/>
                  <a:ea typeface="KaiTi" pitchFamily="49" charset="-122"/>
                  <a:cs typeface="SimHei" charset="0"/>
                </a:rPr>
                <a:t>象</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1" name="Rectangle 22"/>
            <p:cNvSpPr>
              <a:spLocks noChangeArrowheads="1"/>
            </p:cNvSpPr>
            <p:nvPr/>
          </p:nvSpPr>
          <p:spPr bwMode="auto">
            <a:xfrm>
              <a:off x="1004" y="3442"/>
              <a:ext cx="744"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FAFD00"/>
                  </a:solidFill>
                  <a:latin typeface="KaiTi" pitchFamily="49" charset="-122"/>
                  <a:ea typeface="KaiTi" pitchFamily="49" charset="-122"/>
                  <a:cs typeface="SimHei" charset="0"/>
                </a:rPr>
                <a:t>基督是</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sp>
          <p:nvSpPr>
            <p:cNvPr id="95282" name="Rectangle 23"/>
            <p:cNvSpPr>
              <a:spLocks noChangeArrowheads="1"/>
            </p:cNvSpPr>
            <p:nvPr/>
          </p:nvSpPr>
          <p:spPr bwMode="auto">
            <a:xfrm>
              <a:off x="1104" y="3860"/>
              <a:ext cx="617" cy="1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dirty="0">
                  <a:solidFill>
                    <a:srgbClr val="FAFD00"/>
                  </a:solidFill>
                  <a:latin typeface="KaiTi" pitchFamily="49" charset="-122"/>
                  <a:ea typeface="KaiTi" pitchFamily="49" charset="-122"/>
                  <a:cs typeface="SimHei" charset="0"/>
                </a:rPr>
                <a:t>基督</a:t>
              </a:r>
              <a:r>
                <a:rPr lang="en-GB" altLang="ja-JP" sz="1800" b="1" dirty="0">
                  <a:solidFill>
                    <a:srgbClr val="FAFD00"/>
                  </a:solidFill>
                  <a:latin typeface="KaiTi" pitchFamily="49" charset="-122"/>
                  <a:ea typeface="KaiTi" pitchFamily="49" charset="-122"/>
                  <a:cs typeface="MS Gothic" charset="0"/>
                </a:rPr>
                <a:t>:</a:t>
              </a:r>
              <a:endParaRPr lang="en-GB" sz="1800" b="1" dirty="0">
                <a:solidFill>
                  <a:srgbClr val="FAFD00"/>
                </a:solidFill>
                <a:latin typeface="KaiTi" pitchFamily="49" charset="-122"/>
                <a:ea typeface="KaiTi" pitchFamily="49" charset="-122"/>
                <a:cs typeface="MS Gothic" charset="0"/>
              </a:endParaRPr>
            </a:p>
          </p:txBody>
        </p:sp>
      </p:grpSp>
      <p:grpSp>
        <p:nvGrpSpPr>
          <p:cNvPr id="95247" name="Group 24"/>
          <p:cNvGrpSpPr>
            <a:grpSpLocks/>
          </p:cNvGrpSpPr>
          <p:nvPr/>
        </p:nvGrpSpPr>
        <p:grpSpPr bwMode="auto">
          <a:xfrm>
            <a:off x="4876800" y="4325938"/>
            <a:ext cx="982663" cy="1296987"/>
            <a:chOff x="3380" y="3088"/>
            <a:chExt cx="680" cy="927"/>
          </a:xfrm>
        </p:grpSpPr>
        <p:sp>
          <p:nvSpPr>
            <p:cNvPr id="95277" name="Rectangle 25"/>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a:solidFill>
                    <a:srgbClr val="0066FF"/>
                  </a:solidFill>
                  <a:latin typeface="SimHei" charset="0"/>
                  <a:ea typeface="SimHei" charset="0"/>
                  <a:cs typeface="SimHei" charset="0"/>
                </a:rPr>
                <a:t>对象</a:t>
              </a:r>
              <a:r>
                <a:rPr lang="en-GB" altLang="ja-JP" sz="1800" b="1">
                  <a:solidFill>
                    <a:srgbClr val="0066FF"/>
                  </a:solidFill>
                  <a:latin typeface="Helvetica" charset="0"/>
                  <a:cs typeface="MS Gothic" charset="0"/>
                </a:rPr>
                <a:t>:</a:t>
              </a:r>
              <a:endParaRPr lang="en-GB" sz="1800" b="1">
                <a:solidFill>
                  <a:srgbClr val="0066FF"/>
                </a:solidFill>
                <a:latin typeface="Helvetica" charset="0"/>
                <a:cs typeface="MS Gothic" charset="0"/>
              </a:endParaRPr>
            </a:p>
          </p:txBody>
        </p:sp>
        <p:sp>
          <p:nvSpPr>
            <p:cNvPr id="95278" name="Rectangle 26"/>
            <p:cNvSpPr>
              <a:spLocks noChangeArrowheads="1"/>
            </p:cNvSpPr>
            <p:nvPr/>
          </p:nvSpPr>
          <p:spPr bwMode="auto">
            <a:xfrm>
              <a:off x="3380" y="3442"/>
              <a:ext cx="680"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a:solidFill>
                    <a:srgbClr val="0066FF"/>
                  </a:solidFill>
                  <a:latin typeface="SimHei" charset="0"/>
                  <a:ea typeface="SimHei" charset="0"/>
                  <a:cs typeface="SimHei" charset="0"/>
                </a:rPr>
                <a:t>基督是</a:t>
              </a:r>
              <a:r>
                <a:rPr lang="en-GB" altLang="ja-JP" sz="1800" b="1">
                  <a:solidFill>
                    <a:srgbClr val="0066FF"/>
                  </a:solidFill>
                  <a:latin typeface="Helvetica" charset="0"/>
                  <a:cs typeface="MS Gothic" charset="0"/>
                </a:rPr>
                <a:t>:</a:t>
              </a:r>
              <a:endParaRPr lang="en-GB" sz="1800" b="1">
                <a:solidFill>
                  <a:srgbClr val="0066FF"/>
                </a:solidFill>
                <a:latin typeface="Helvetica" charset="0"/>
                <a:cs typeface="MS Gothic" charset="0"/>
              </a:endParaRPr>
            </a:p>
          </p:txBody>
        </p:sp>
        <p:sp>
          <p:nvSpPr>
            <p:cNvPr id="95279" name="Rectangle 27"/>
            <p:cNvSpPr>
              <a:spLocks noChangeArrowheads="1"/>
            </p:cNvSpPr>
            <p:nvPr/>
          </p:nvSpPr>
          <p:spPr bwMode="auto">
            <a:xfrm>
              <a:off x="3432" y="3863"/>
              <a:ext cx="617" cy="1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1800" b="1">
                  <a:solidFill>
                    <a:srgbClr val="0066FF"/>
                  </a:solidFill>
                  <a:latin typeface="SimHei" charset="0"/>
                  <a:ea typeface="SimHei" charset="0"/>
                  <a:cs typeface="SimHei" charset="0"/>
                </a:rPr>
                <a:t>基督</a:t>
              </a:r>
              <a:r>
                <a:rPr lang="en-GB" altLang="ja-JP" sz="1800" b="1">
                  <a:solidFill>
                    <a:srgbClr val="0066FF"/>
                  </a:solidFill>
                  <a:latin typeface="Helvetica" charset="0"/>
                  <a:cs typeface="MS Gothic" charset="0"/>
                </a:rPr>
                <a:t>:</a:t>
              </a:r>
              <a:endParaRPr lang="en-GB" sz="1800" b="1">
                <a:solidFill>
                  <a:srgbClr val="0066FF"/>
                </a:solidFill>
                <a:latin typeface="Helvetica" charset="0"/>
                <a:cs typeface="MS Gothic" charset="0"/>
              </a:endParaRPr>
            </a:p>
          </p:txBody>
        </p:sp>
      </p:grpSp>
      <p:sp>
        <p:nvSpPr>
          <p:cNvPr id="95248" name="Rectangle 28"/>
          <p:cNvSpPr>
            <a:spLocks noChangeArrowheads="1"/>
          </p:cNvSpPr>
          <p:nvPr/>
        </p:nvSpPr>
        <p:spPr bwMode="auto">
          <a:xfrm>
            <a:off x="1757363" y="1004888"/>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00FF00"/>
                </a:solidFill>
                <a:latin typeface="KaiTi" pitchFamily="49" charset="-122"/>
                <a:ea typeface="KaiTi" pitchFamily="49" charset="-122"/>
                <a:cs typeface="SimHei" charset="0"/>
              </a:rPr>
              <a:t>马</a:t>
            </a:r>
            <a:r>
              <a:rPr lang="zh-CN" altLang="en-US" sz="3200" b="1">
                <a:solidFill>
                  <a:srgbClr val="00FF00"/>
                </a:solidFill>
                <a:latin typeface="KaiTi" pitchFamily="49" charset="-122"/>
                <a:ea typeface="KaiTi" pitchFamily="49" charset="-122"/>
                <a:cs typeface="SimHei" charset="0"/>
              </a:rPr>
              <a:t>太</a:t>
            </a:r>
            <a:endParaRPr lang="en-GB" sz="3200" b="1" dirty="0">
              <a:solidFill>
                <a:srgbClr val="66FF99"/>
              </a:solidFill>
              <a:latin typeface="KaiTi" pitchFamily="49" charset="-122"/>
              <a:ea typeface="KaiTi" pitchFamily="49" charset="-122"/>
              <a:cs typeface="MS Gothic" charset="0"/>
            </a:endParaRPr>
          </a:p>
        </p:txBody>
      </p:sp>
      <p:sp>
        <p:nvSpPr>
          <p:cNvPr id="95249" name="Rectangle 29"/>
          <p:cNvSpPr>
            <a:spLocks noChangeArrowheads="1"/>
          </p:cNvSpPr>
          <p:nvPr/>
        </p:nvSpPr>
        <p:spPr bwMode="auto">
          <a:xfrm>
            <a:off x="5588000"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95250" name="Rectangle 30"/>
          <p:cNvSpPr>
            <a:spLocks noChangeArrowheads="1"/>
          </p:cNvSpPr>
          <p:nvPr/>
        </p:nvSpPr>
        <p:spPr bwMode="auto">
          <a:xfrm>
            <a:off x="2149475" y="3692525"/>
            <a:ext cx="2035175"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00FF00"/>
                </a:solidFill>
                <a:latin typeface="KaiTi" pitchFamily="49" charset="-122"/>
                <a:ea typeface="KaiTi" pitchFamily="49" charset="-122"/>
                <a:cs typeface="SimHei" charset="0"/>
              </a:rPr>
              <a:t>路加</a:t>
            </a:r>
            <a:endParaRPr lang="en-GB" sz="3200" b="1" dirty="0">
              <a:solidFill>
                <a:srgbClr val="66FF99"/>
              </a:solidFill>
              <a:latin typeface="KaiTi" pitchFamily="49" charset="-122"/>
              <a:ea typeface="KaiTi" pitchFamily="49" charset="-122"/>
              <a:cs typeface="MS Gothic" charset="0"/>
            </a:endParaRPr>
          </a:p>
        </p:txBody>
      </p:sp>
      <p:sp>
        <p:nvSpPr>
          <p:cNvPr id="95251" name="Rectangle 31"/>
          <p:cNvSpPr>
            <a:spLocks noChangeArrowheads="1"/>
          </p:cNvSpPr>
          <p:nvPr/>
        </p:nvSpPr>
        <p:spPr bwMode="auto">
          <a:xfrm>
            <a:off x="5759450" y="3684588"/>
            <a:ext cx="1476375"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a:solidFill>
                  <a:srgbClr val="0066FF"/>
                </a:solidFill>
                <a:latin typeface="SimHei" charset="0"/>
                <a:ea typeface="SimHei" charset="0"/>
                <a:cs typeface="SimHei" charset="0"/>
              </a:rPr>
              <a:t>约翰</a:t>
            </a:r>
            <a:endParaRPr lang="en-GB" sz="3200" b="1">
              <a:solidFill>
                <a:srgbClr val="0066FF"/>
              </a:solidFill>
              <a:latin typeface="Helvetica" charset="0"/>
              <a:cs typeface="MS Gothic" charset="0"/>
            </a:endParaRPr>
          </a:p>
        </p:txBody>
      </p:sp>
      <p:sp>
        <p:nvSpPr>
          <p:cNvPr id="95252" name="Rectangle 32"/>
          <p:cNvSpPr>
            <a:spLocks noChangeArrowheads="1"/>
          </p:cNvSpPr>
          <p:nvPr/>
        </p:nvSpPr>
        <p:spPr bwMode="auto">
          <a:xfrm>
            <a:off x="2159000" y="1560513"/>
            <a:ext cx="1766888" cy="1054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lgn="ct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CECECE"/>
                </a:solidFill>
                <a:latin typeface="KaiTi" pitchFamily="49" charset="-122"/>
                <a:ea typeface="KaiTi" pitchFamily="49" charset="-122"/>
                <a:cs typeface="SimHei" charset="0"/>
              </a:rPr>
              <a:t>犹</a:t>
            </a:r>
            <a:r>
              <a:rPr lang="zh-CN" altLang="en-US" sz="2500" b="1">
                <a:solidFill>
                  <a:srgbClr val="CECECE"/>
                </a:solidFill>
                <a:latin typeface="KaiTi" pitchFamily="49" charset="-122"/>
                <a:ea typeface="KaiTi" pitchFamily="49" charset="-122"/>
                <a:cs typeface="SimHei" charset="0"/>
              </a:rPr>
              <a:t>太</a:t>
            </a:r>
            <a:r>
              <a:rPr lang="zh-CN" altLang="en-US" sz="2500" b="1" dirty="0">
                <a:solidFill>
                  <a:srgbClr val="CECECE"/>
                </a:solidFill>
                <a:latin typeface="KaiTi" pitchFamily="49" charset="-122"/>
                <a:ea typeface="KaiTi" pitchFamily="49" charset="-122"/>
                <a:cs typeface="SimHei" charset="0"/>
              </a:rPr>
              <a:t>人</a:t>
            </a:r>
            <a:endParaRPr lang="en-GB" altLang="ja-JP" sz="2500" b="1" dirty="0">
              <a:solidFill>
                <a:srgbClr val="CECECE"/>
              </a:solidFill>
              <a:latin typeface="KaiTi" pitchFamily="49" charset="-122"/>
              <a:ea typeface="KaiTi" pitchFamily="49" charset="-122"/>
              <a:cs typeface="MS Gothic" charset="0"/>
            </a:endParaRPr>
          </a:p>
          <a:p>
            <a:pPr algn="ct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endParaRPr lang="en-GB" sz="2500" b="1" dirty="0">
              <a:solidFill>
                <a:srgbClr val="CECECE"/>
              </a:solidFill>
              <a:latin typeface="Helvetica" charset="0"/>
              <a:cs typeface="MS Gothic" charset="0"/>
            </a:endParaRPr>
          </a:p>
        </p:txBody>
      </p:sp>
      <p:sp>
        <p:nvSpPr>
          <p:cNvPr id="95253" name="Rectangle 33"/>
          <p:cNvSpPr>
            <a:spLocks noChangeArrowheads="1"/>
          </p:cNvSpPr>
          <p:nvPr/>
        </p:nvSpPr>
        <p:spPr bwMode="auto">
          <a:xfrm>
            <a:off x="5899150" y="1570038"/>
            <a:ext cx="1766888"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D9D9D9"/>
                </a:solidFill>
                <a:latin typeface="KaiTi" pitchFamily="49" charset="-122"/>
                <a:ea typeface="KaiTi" pitchFamily="49" charset="-122"/>
                <a:cs typeface="SimHei" charset="0"/>
              </a:rPr>
              <a:t>罗马</a:t>
            </a:r>
            <a:r>
              <a:rPr lang="zh-CN" altLang="en-US" sz="2500" b="1">
                <a:solidFill>
                  <a:srgbClr val="D9D9D9"/>
                </a:solidFill>
                <a:latin typeface="KaiTi" pitchFamily="49" charset="-122"/>
                <a:ea typeface="KaiTi" pitchFamily="49" charset="-122"/>
                <a:cs typeface="SimHei" charset="0"/>
              </a:rPr>
              <a:t>人</a:t>
            </a:r>
            <a:endParaRPr lang="en-GB" sz="2500" b="1" dirty="0">
              <a:solidFill>
                <a:srgbClr val="CECECE"/>
              </a:solidFill>
              <a:latin typeface="KaiTi" pitchFamily="49" charset="-122"/>
              <a:ea typeface="KaiTi" pitchFamily="49" charset="-122"/>
              <a:cs typeface="MS Gothic" charset="0"/>
            </a:endParaRPr>
          </a:p>
        </p:txBody>
      </p:sp>
      <p:sp>
        <p:nvSpPr>
          <p:cNvPr id="95254" name="Rectangle 34"/>
          <p:cNvSpPr>
            <a:spLocks noChangeArrowheads="1"/>
          </p:cNvSpPr>
          <p:nvPr/>
        </p:nvSpPr>
        <p:spPr bwMode="auto">
          <a:xfrm>
            <a:off x="2462213" y="4237038"/>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D9D9D9"/>
                </a:solidFill>
                <a:latin typeface="KaiTi" pitchFamily="49" charset="-122"/>
                <a:ea typeface="KaiTi" pitchFamily="49" charset="-122"/>
                <a:cs typeface="SimHei" charset="0"/>
              </a:rPr>
              <a:t>希腊人</a:t>
            </a:r>
            <a:endParaRPr lang="en-GB" sz="2500" b="1" dirty="0">
              <a:solidFill>
                <a:srgbClr val="CECECE"/>
              </a:solidFill>
              <a:latin typeface="KaiTi" pitchFamily="49" charset="-122"/>
              <a:ea typeface="KaiTi" pitchFamily="49" charset="-122"/>
              <a:cs typeface="MS Gothic" charset="0"/>
            </a:endParaRPr>
          </a:p>
        </p:txBody>
      </p:sp>
      <p:sp>
        <p:nvSpPr>
          <p:cNvPr id="95255" name="Rectangle 35"/>
          <p:cNvSpPr>
            <a:spLocks noChangeArrowheads="1"/>
          </p:cNvSpPr>
          <p:nvPr/>
        </p:nvSpPr>
        <p:spPr bwMode="auto">
          <a:xfrm>
            <a:off x="5334000" y="4241800"/>
            <a:ext cx="2693988"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lgn="ct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SimHei" charset="0"/>
                <a:ea typeface="SimHei" charset="0"/>
                <a:cs typeface="SimHei" charset="0"/>
              </a:rPr>
              <a:t>教会</a:t>
            </a:r>
            <a:endParaRPr lang="en-GB" sz="2500" b="1">
              <a:solidFill>
                <a:srgbClr val="0066FF"/>
              </a:solidFill>
              <a:latin typeface="Helvetica" charset="0"/>
              <a:cs typeface="MS Gothic" charset="0"/>
            </a:endParaRPr>
          </a:p>
        </p:txBody>
      </p:sp>
      <p:sp>
        <p:nvSpPr>
          <p:cNvPr id="95256" name="Rectangle 36"/>
          <p:cNvSpPr>
            <a:spLocks noChangeArrowheads="1"/>
          </p:cNvSpPr>
          <p:nvPr/>
        </p:nvSpPr>
        <p:spPr bwMode="auto">
          <a:xfrm>
            <a:off x="2424113" y="2070100"/>
            <a:ext cx="1766887"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D9D9D9"/>
                </a:solidFill>
                <a:latin typeface="KaiTi" pitchFamily="49" charset="-122"/>
                <a:ea typeface="KaiTi" pitchFamily="49" charset="-122"/>
                <a:cs typeface="SimHei" charset="0"/>
              </a:rPr>
              <a:t>君王</a:t>
            </a:r>
            <a:endParaRPr lang="en-GB" sz="2500" b="1" dirty="0">
              <a:solidFill>
                <a:srgbClr val="CECECE"/>
              </a:solidFill>
              <a:latin typeface="KaiTi" pitchFamily="49" charset="-122"/>
              <a:ea typeface="KaiTi" pitchFamily="49" charset="-122"/>
              <a:cs typeface="MS Gothic" charset="0"/>
            </a:endParaRPr>
          </a:p>
        </p:txBody>
      </p:sp>
      <p:sp>
        <p:nvSpPr>
          <p:cNvPr id="95257" name="Rectangle 37"/>
          <p:cNvSpPr>
            <a:spLocks noChangeArrowheads="1"/>
          </p:cNvSpPr>
          <p:nvPr/>
        </p:nvSpPr>
        <p:spPr bwMode="auto">
          <a:xfrm>
            <a:off x="5881688" y="2065338"/>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D9D9D9"/>
                </a:solidFill>
                <a:latin typeface="KaiTi" pitchFamily="49" charset="-122"/>
                <a:ea typeface="KaiTi" pitchFamily="49" charset="-122"/>
                <a:cs typeface="SimHei" charset="0"/>
              </a:rPr>
              <a:t>仆</a:t>
            </a:r>
            <a:r>
              <a:rPr lang="zh-CN" altLang="en-US" sz="2500" b="1">
                <a:solidFill>
                  <a:srgbClr val="D9D9D9"/>
                </a:solidFill>
                <a:latin typeface="KaiTi" pitchFamily="49" charset="-122"/>
                <a:ea typeface="KaiTi" pitchFamily="49" charset="-122"/>
                <a:cs typeface="SimHei" charset="0"/>
              </a:rPr>
              <a:t>人</a:t>
            </a:r>
            <a:endParaRPr lang="en-GB" sz="2500" b="1" dirty="0">
              <a:solidFill>
                <a:srgbClr val="D9D9D9"/>
              </a:solidFill>
              <a:latin typeface="KaiTi" pitchFamily="49" charset="-122"/>
              <a:ea typeface="KaiTi" pitchFamily="49" charset="-122"/>
              <a:cs typeface="MS Gothic" charset="0"/>
            </a:endParaRPr>
          </a:p>
        </p:txBody>
      </p:sp>
      <p:sp>
        <p:nvSpPr>
          <p:cNvPr id="95258" name="Rectangle 38"/>
          <p:cNvSpPr>
            <a:spLocks noChangeArrowheads="1"/>
          </p:cNvSpPr>
          <p:nvPr/>
        </p:nvSpPr>
        <p:spPr bwMode="auto">
          <a:xfrm>
            <a:off x="2439988" y="4735513"/>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D9D9D9"/>
                </a:solidFill>
                <a:latin typeface="KaiTi" pitchFamily="49" charset="-122"/>
                <a:ea typeface="KaiTi" pitchFamily="49" charset="-122"/>
                <a:cs typeface="SimHei" charset="0"/>
              </a:rPr>
              <a:t>神子</a:t>
            </a:r>
            <a:r>
              <a:rPr lang="en-US" altLang="zh-CN" sz="2500" b="1" dirty="0">
                <a:solidFill>
                  <a:srgbClr val="D9D9D9"/>
                </a:solidFill>
                <a:latin typeface="KaiTi" pitchFamily="49" charset="-122"/>
                <a:ea typeface="KaiTi" pitchFamily="49" charset="-122"/>
                <a:cs typeface="SimHei" charset="0"/>
              </a:rPr>
              <a:t>/</a:t>
            </a:r>
            <a:r>
              <a:rPr lang="zh-CN" altLang="en-US" sz="2500" b="1" dirty="0">
                <a:solidFill>
                  <a:srgbClr val="D9D9D9"/>
                </a:solidFill>
                <a:latin typeface="KaiTi" pitchFamily="49" charset="-122"/>
                <a:ea typeface="KaiTi" pitchFamily="49" charset="-122"/>
                <a:cs typeface="SimHei" charset="0"/>
              </a:rPr>
              <a:t>人子</a:t>
            </a:r>
            <a:endParaRPr lang="en-GB" sz="2500" b="1" dirty="0">
              <a:solidFill>
                <a:srgbClr val="CECECE"/>
              </a:solidFill>
              <a:latin typeface="KaiTi" pitchFamily="49" charset="-122"/>
              <a:ea typeface="KaiTi" pitchFamily="49" charset="-122"/>
              <a:cs typeface="MS Gothic" charset="0"/>
            </a:endParaRPr>
          </a:p>
        </p:txBody>
      </p:sp>
      <p:sp>
        <p:nvSpPr>
          <p:cNvPr id="95259" name="Rectangle 39"/>
          <p:cNvSpPr>
            <a:spLocks noChangeArrowheads="1"/>
          </p:cNvSpPr>
          <p:nvPr/>
        </p:nvSpPr>
        <p:spPr bwMode="auto">
          <a:xfrm>
            <a:off x="5903913" y="4729163"/>
            <a:ext cx="1073150"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SimHei" charset="0"/>
                <a:ea typeface="SimHei" charset="0"/>
                <a:cs typeface="SimHei" charset="0"/>
              </a:rPr>
              <a:t>神</a:t>
            </a:r>
            <a:endParaRPr lang="en-GB" sz="2500" b="1">
              <a:solidFill>
                <a:srgbClr val="0066FF"/>
              </a:solidFill>
              <a:latin typeface="Helvetica" charset="0"/>
              <a:cs typeface="MS Gothic" charset="0"/>
            </a:endParaRPr>
          </a:p>
        </p:txBody>
      </p:sp>
      <p:sp>
        <p:nvSpPr>
          <p:cNvPr id="95260" name="Rectangle 40"/>
          <p:cNvSpPr>
            <a:spLocks noChangeArrowheads="1"/>
          </p:cNvSpPr>
          <p:nvPr/>
        </p:nvSpPr>
        <p:spPr bwMode="auto">
          <a:xfrm>
            <a:off x="2427288" y="2574925"/>
            <a:ext cx="1766887"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D9D9D9"/>
                </a:solidFill>
                <a:latin typeface="KaiTi" pitchFamily="49" charset="-122"/>
                <a:ea typeface="KaiTi" pitchFamily="49" charset="-122"/>
                <a:cs typeface="SimHei" charset="0"/>
              </a:rPr>
              <a:t>所</a:t>
            </a:r>
            <a:r>
              <a:rPr lang="zh-TW" altLang="en-US" sz="2500" b="1">
                <a:solidFill>
                  <a:srgbClr val="D9D9D9"/>
                </a:solidFill>
                <a:latin typeface="KaiTi" pitchFamily="49" charset="-122"/>
                <a:ea typeface="KaiTi" pitchFamily="49" charset="-122"/>
                <a:cs typeface="SimHei" charset="0"/>
              </a:rPr>
              <a:t>讲</a:t>
            </a:r>
            <a:endParaRPr lang="en-GB" sz="2500" b="1" dirty="0">
              <a:solidFill>
                <a:srgbClr val="D9D9D9"/>
              </a:solidFill>
              <a:latin typeface="KaiTi" pitchFamily="49" charset="-122"/>
              <a:ea typeface="KaiTi" pitchFamily="49" charset="-122"/>
              <a:cs typeface="MS Gothic" charset="0"/>
            </a:endParaRPr>
          </a:p>
        </p:txBody>
      </p:sp>
      <p:sp>
        <p:nvSpPr>
          <p:cNvPr id="95261" name="Rectangle 41"/>
          <p:cNvSpPr>
            <a:spLocks noChangeArrowheads="1"/>
          </p:cNvSpPr>
          <p:nvPr/>
        </p:nvSpPr>
        <p:spPr bwMode="auto">
          <a:xfrm>
            <a:off x="5905500" y="2584450"/>
            <a:ext cx="1154113"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D9D9D9"/>
                </a:solidFill>
                <a:latin typeface="KaiTi" pitchFamily="49" charset="-122"/>
                <a:ea typeface="KaiTi" pitchFamily="49" charset="-122"/>
                <a:cs typeface="SimHei" charset="0"/>
              </a:rPr>
              <a:t>所做</a:t>
            </a:r>
            <a:endParaRPr lang="en-GB" sz="2500" b="1" dirty="0">
              <a:solidFill>
                <a:srgbClr val="D9D9D9"/>
              </a:solidFill>
              <a:latin typeface="KaiTi" pitchFamily="49" charset="-122"/>
              <a:ea typeface="KaiTi" pitchFamily="49" charset="-122"/>
              <a:cs typeface="MS Gothic" charset="0"/>
            </a:endParaRPr>
          </a:p>
        </p:txBody>
      </p:sp>
      <p:sp>
        <p:nvSpPr>
          <p:cNvPr id="95262" name="Rectangle 42"/>
          <p:cNvSpPr>
            <a:spLocks noChangeArrowheads="1"/>
          </p:cNvSpPr>
          <p:nvPr/>
        </p:nvSpPr>
        <p:spPr bwMode="auto">
          <a:xfrm>
            <a:off x="5872163" y="5256213"/>
            <a:ext cx="1766887" cy="465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a:solidFill>
                  <a:srgbClr val="0066FF"/>
                </a:solidFill>
                <a:latin typeface="SimHei" charset="0"/>
                <a:ea typeface="SimHei" charset="0"/>
                <a:cs typeface="SimHei" charset="0"/>
              </a:rPr>
              <a:t>所认为</a:t>
            </a:r>
            <a:endParaRPr lang="en-GB" sz="2500" b="1">
              <a:solidFill>
                <a:srgbClr val="0066FF"/>
              </a:solidFill>
              <a:latin typeface="Helvetica" charset="0"/>
              <a:cs typeface="MS Gothic" charset="0"/>
            </a:endParaRPr>
          </a:p>
        </p:txBody>
      </p:sp>
      <p:sp>
        <p:nvSpPr>
          <p:cNvPr id="95263" name="Rectangle 43"/>
          <p:cNvSpPr>
            <a:spLocks noChangeArrowheads="1"/>
          </p:cNvSpPr>
          <p:nvPr/>
        </p:nvSpPr>
        <p:spPr bwMode="auto">
          <a:xfrm>
            <a:off x="2439988" y="5251450"/>
            <a:ext cx="1247775" cy="46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CECECE"/>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2500" b="1" dirty="0">
                <a:solidFill>
                  <a:srgbClr val="D9D9D9"/>
                </a:solidFill>
                <a:latin typeface="KaiTi" pitchFamily="49" charset="-122"/>
                <a:ea typeface="KaiTi" pitchFamily="49" charset="-122"/>
                <a:cs typeface="SimHei" charset="0"/>
              </a:rPr>
              <a:t>所感受</a:t>
            </a:r>
            <a:endParaRPr lang="en-GB" sz="2500" b="1" dirty="0">
              <a:solidFill>
                <a:srgbClr val="D9D9D9"/>
              </a:solidFill>
              <a:latin typeface="KaiTi" pitchFamily="49" charset="-122"/>
              <a:ea typeface="KaiTi" pitchFamily="49" charset="-122"/>
              <a:cs typeface="MS Gothic" charset="0"/>
            </a:endParaRPr>
          </a:p>
        </p:txBody>
      </p:sp>
      <p:sp>
        <p:nvSpPr>
          <p:cNvPr id="95264" name="AutoShape 44"/>
          <p:cNvSpPr>
            <a:spLocks noChangeArrowheads="1"/>
          </p:cNvSpPr>
          <p:nvPr/>
        </p:nvSpPr>
        <p:spPr bwMode="auto">
          <a:xfrm>
            <a:off x="1354138" y="3567113"/>
            <a:ext cx="3003550" cy="2487612"/>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2048" tIns="41025" rIns="82048" bIns="41025" anchor="ctr"/>
          <a:lstStyle/>
          <a:p>
            <a:endParaRPr lang="en-US">
              <a:cs typeface="MS Gothic" charset="0"/>
            </a:endParaRPr>
          </a:p>
        </p:txBody>
      </p:sp>
      <p:sp>
        <p:nvSpPr>
          <p:cNvPr id="95265" name="AutoShape 45"/>
          <p:cNvSpPr>
            <a:spLocks noChangeArrowheads="1"/>
          </p:cNvSpPr>
          <p:nvPr/>
        </p:nvSpPr>
        <p:spPr bwMode="auto">
          <a:xfrm>
            <a:off x="4748213" y="877888"/>
            <a:ext cx="3003550" cy="248602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2048" tIns="41025" rIns="82048" bIns="41025" anchor="ctr"/>
          <a:lstStyle/>
          <a:p>
            <a:endParaRPr lang="en-US">
              <a:cs typeface="MS Gothic" charset="0"/>
            </a:endParaRPr>
          </a:p>
        </p:txBody>
      </p:sp>
      <p:sp>
        <p:nvSpPr>
          <p:cNvPr id="95266" name="AutoShape 46"/>
          <p:cNvSpPr>
            <a:spLocks noChangeArrowheads="1"/>
          </p:cNvSpPr>
          <p:nvPr/>
        </p:nvSpPr>
        <p:spPr bwMode="auto">
          <a:xfrm>
            <a:off x="1365250" y="911225"/>
            <a:ext cx="3003550" cy="2487613"/>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2048" tIns="41025" rIns="82048" bIns="41025" anchor="ctr"/>
          <a:lstStyle/>
          <a:p>
            <a:endParaRPr lang="en-US">
              <a:cs typeface="MS Gothic" charset="0"/>
            </a:endParaRPr>
          </a:p>
        </p:txBody>
      </p:sp>
      <p:sp>
        <p:nvSpPr>
          <p:cNvPr id="23600" name="Line 48"/>
          <p:cNvSpPr>
            <a:spLocks noChangeShapeType="1"/>
          </p:cNvSpPr>
          <p:nvPr/>
        </p:nvSpPr>
        <p:spPr bwMode="auto">
          <a:xfrm flipH="1">
            <a:off x="3900488" y="728663"/>
            <a:ext cx="407987" cy="817562"/>
          </a:xfrm>
          <a:prstGeom prst="line">
            <a:avLst/>
          </a:prstGeom>
          <a:noFill/>
          <a:ln w="76320">
            <a:solidFill>
              <a:srgbClr val="FFFF00"/>
            </a:solidFill>
            <a:miter lim="800000"/>
            <a:headEnd/>
            <a:tailEnd type="triangle" w="med" len="med"/>
          </a:ln>
          <a:effectLst>
            <a:outerShdw dist="89605" dir="2700000" algn="ctr" rotWithShape="0">
              <a:srgbClr val="808080"/>
            </a:outerShdw>
          </a:effectLst>
        </p:spPr>
        <p:txBody>
          <a:bodyPr lIns="82048" tIns="41025" rIns="82048" bIns="41025"/>
          <a:lstStyle/>
          <a:p>
            <a:pPr>
              <a:defRPr/>
            </a:pPr>
            <a:endParaRPr lang="en-US">
              <a:latin typeface="Times New Roman" pitchFamily="18" charset="0"/>
              <a:ea typeface="MS PGothic" pitchFamily="34" charset="-128"/>
              <a:cs typeface="+mn-cs"/>
            </a:endParaRPr>
          </a:p>
        </p:txBody>
      </p:sp>
      <p:sp>
        <p:nvSpPr>
          <p:cNvPr id="23601" name="Line 49"/>
          <p:cNvSpPr>
            <a:spLocks noChangeShapeType="1"/>
          </p:cNvSpPr>
          <p:nvPr/>
        </p:nvSpPr>
        <p:spPr bwMode="auto">
          <a:xfrm flipH="1">
            <a:off x="3946525" y="728663"/>
            <a:ext cx="604838" cy="3182937"/>
          </a:xfrm>
          <a:prstGeom prst="line">
            <a:avLst/>
          </a:prstGeom>
          <a:noFill/>
          <a:ln w="76320">
            <a:solidFill>
              <a:srgbClr val="FFFF00"/>
            </a:solidFill>
            <a:miter lim="800000"/>
            <a:headEnd/>
            <a:tailEnd type="triangle" w="med" len="med"/>
          </a:ln>
          <a:effectLst>
            <a:outerShdw dist="89605" dir="2700000" algn="ctr" rotWithShape="0">
              <a:srgbClr val="808080"/>
            </a:outerShdw>
          </a:effectLst>
        </p:spPr>
        <p:txBody>
          <a:bodyPr lIns="82048" tIns="41025" rIns="82048" bIns="41025"/>
          <a:lstStyle/>
          <a:p>
            <a:pPr>
              <a:defRPr/>
            </a:pPr>
            <a:endParaRPr lang="en-US">
              <a:latin typeface="Times New Roman" pitchFamily="18" charset="0"/>
              <a:ea typeface="MS PGothic" pitchFamily="34" charset="-128"/>
              <a:cs typeface="+mn-cs"/>
            </a:endParaRPr>
          </a:p>
        </p:txBody>
      </p:sp>
      <p:sp>
        <p:nvSpPr>
          <p:cNvPr id="23602" name="Line 50"/>
          <p:cNvSpPr>
            <a:spLocks noChangeShapeType="1"/>
          </p:cNvSpPr>
          <p:nvPr/>
        </p:nvSpPr>
        <p:spPr bwMode="auto">
          <a:xfrm>
            <a:off x="4767263" y="739775"/>
            <a:ext cx="150812" cy="806450"/>
          </a:xfrm>
          <a:prstGeom prst="line">
            <a:avLst/>
          </a:prstGeom>
          <a:noFill/>
          <a:ln w="76320">
            <a:solidFill>
              <a:srgbClr val="FFFF00"/>
            </a:solidFill>
            <a:miter lim="800000"/>
            <a:headEnd/>
            <a:tailEnd type="triangle" w="med" len="med"/>
          </a:ln>
          <a:effectLst>
            <a:outerShdw dist="89605" dir="2700000" algn="ctr" rotWithShape="0">
              <a:srgbClr val="808080"/>
            </a:outerShdw>
          </a:effectLst>
        </p:spPr>
        <p:txBody>
          <a:bodyPr lIns="82048" tIns="41025" rIns="82048" bIns="41025"/>
          <a:lstStyle/>
          <a:p>
            <a:pPr>
              <a:defRPr/>
            </a:pPr>
            <a:endParaRPr lang="en-US">
              <a:latin typeface="Times New Roman" pitchFamily="18" charset="0"/>
              <a:ea typeface="MS PGothic" pitchFamily="34" charset="-128"/>
              <a:cs typeface="+mn-cs"/>
            </a:endParaRPr>
          </a:p>
        </p:txBody>
      </p:sp>
      <p:sp>
        <p:nvSpPr>
          <p:cNvPr id="95270" name="Text Box 51"/>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cs typeface="MS Gothic" charset="0"/>
              </a:rPr>
              <a:t> </a:t>
            </a:r>
          </a:p>
        </p:txBody>
      </p:sp>
      <p:sp>
        <p:nvSpPr>
          <p:cNvPr id="23604" name="Text Box 52"/>
          <p:cNvSpPr txBox="1">
            <a:spLocks noChangeArrowheads="1"/>
          </p:cNvSpPr>
          <p:nvPr/>
        </p:nvSpPr>
        <p:spPr bwMode="auto">
          <a:xfrm>
            <a:off x="5410200" y="3429000"/>
            <a:ext cx="1771650" cy="2398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9475"/>
              </a:spcBef>
              <a:buClr>
                <a:srgbClr val="FFEA18"/>
              </a:buClr>
            </a:pPr>
            <a:r>
              <a:rPr lang="en-GB" sz="15200" b="1">
                <a:solidFill>
                  <a:srgbClr val="FFEA18"/>
                </a:solidFill>
                <a:latin typeface="Times New Roman" charset="0"/>
                <a:cs typeface="MS Gothic" charset="0"/>
              </a:rPr>
              <a:t>∑</a:t>
            </a:r>
          </a:p>
        </p:txBody>
      </p:sp>
      <p:sp>
        <p:nvSpPr>
          <p:cNvPr id="95272" name="Text Box 53"/>
          <p:cNvSpPr txBox="1">
            <a:spLocks noChangeArrowheads="1"/>
          </p:cNvSpPr>
          <p:nvPr/>
        </p:nvSpPr>
        <p:spPr bwMode="auto">
          <a:xfrm>
            <a:off x="8704263" y="6118225"/>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cs typeface="MS Gothic" charset="0"/>
            </a:endParaRPr>
          </a:p>
        </p:txBody>
      </p:sp>
      <p:sp>
        <p:nvSpPr>
          <p:cNvPr id="95273" name="Text Box 54"/>
          <p:cNvSpPr txBox="1">
            <a:spLocks noChangeArrowheads="1"/>
          </p:cNvSpPr>
          <p:nvPr/>
        </p:nvSpPr>
        <p:spPr bwMode="auto">
          <a:xfrm>
            <a:off x="8358188"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cs typeface="MS Gothic" charset="0"/>
              </a:rPr>
              <a:t>21</a:t>
            </a:r>
          </a:p>
        </p:txBody>
      </p:sp>
      <p:sp>
        <p:nvSpPr>
          <p:cNvPr id="95274" name="Text Box 55"/>
          <p:cNvSpPr txBox="1">
            <a:spLocks noChangeArrowheads="1"/>
          </p:cNvSpPr>
          <p:nvPr/>
        </p:nvSpPr>
        <p:spPr bwMode="auto">
          <a:xfrm>
            <a:off x="8705850" y="6488113"/>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cs typeface="MS Gothic" charset="0"/>
              </a:rPr>
              <a:t>1</a:t>
            </a:r>
          </a:p>
        </p:txBody>
      </p:sp>
      <p:sp>
        <p:nvSpPr>
          <p:cNvPr id="57" name="Title 56"/>
          <p:cNvSpPr>
            <a:spLocks noGrp="1"/>
          </p:cNvSpPr>
          <p:nvPr>
            <p:ph type="title" idx="4294967295"/>
          </p:nvPr>
        </p:nvSpPr>
        <p:spPr>
          <a:xfrm>
            <a:off x="0" y="228600"/>
            <a:ext cx="8229600" cy="609600"/>
          </a:xfrm>
          <a:prstGeom prst="rect">
            <a:avLst/>
          </a:prstGeom>
        </p:spPr>
        <p:txBody>
          <a:bodyPr/>
          <a:lstStyle/>
          <a:p>
            <a:pPr>
              <a:defRPr/>
            </a:pPr>
            <a:r>
              <a:rPr lang="zh-TW" altLang="en-US" sz="3200" b="1">
                <a:solidFill>
                  <a:srgbClr val="FFFF00"/>
                </a:solidFill>
                <a:latin typeface="KaiTi" pitchFamily="49" charset="-122"/>
                <a:ea typeface="KaiTi" pitchFamily="49" charset="-122"/>
                <a:cs typeface="SimHei" charset="0"/>
              </a:rPr>
              <a:t>对观</a:t>
            </a:r>
            <a:r>
              <a:rPr lang="zh-CN" altLang="en-US" sz="3200" b="1">
                <a:solidFill>
                  <a:srgbClr val="FFFF00"/>
                </a:solidFill>
                <a:latin typeface="KaiTi" pitchFamily="49" charset="-122"/>
                <a:ea typeface="KaiTi" pitchFamily="49" charset="-122"/>
                <a:cs typeface="SimHei" charset="0"/>
              </a:rPr>
              <a:t>福音</a:t>
            </a:r>
            <a:r>
              <a:rPr lang="zh-TW" altLang="en-US" sz="3200" b="1">
                <a:solidFill>
                  <a:srgbClr val="FFFF00"/>
                </a:solidFill>
                <a:latin typeface="KaiTi" pitchFamily="49" charset="-122"/>
                <a:ea typeface="KaiTi" pitchFamily="49" charset="-122"/>
                <a:cs typeface="SimHei" charset="0"/>
              </a:rPr>
              <a:t>书</a:t>
            </a:r>
            <a:r>
              <a:rPr lang="en-US" altLang="ja-JP" sz="3200" b="1">
                <a:solidFill>
                  <a:srgbClr val="FAFD00"/>
                </a:solidFill>
                <a:latin typeface="KaiTi" pitchFamily="49" charset="-122"/>
                <a:ea typeface="KaiTi" pitchFamily="49" charset="-122"/>
                <a:cs typeface="ＭＳ Ｐゴシック" charset="0"/>
              </a:rPr>
              <a:t>: </a:t>
            </a:r>
            <a:r>
              <a:rPr lang="en-US" altLang="ja-JP" sz="3200" b="1" dirty="0">
                <a:solidFill>
                  <a:srgbClr val="FAFD00"/>
                </a:solidFill>
                <a:latin typeface="KaiTi" pitchFamily="49" charset="-122"/>
                <a:ea typeface="KaiTi" pitchFamily="49" charset="-122"/>
                <a:cs typeface="ＭＳ Ｐゴシック" charset="0"/>
              </a:rPr>
              <a:t>“</a:t>
            </a:r>
            <a:r>
              <a:rPr lang="zh-CN" altLang="en-US" sz="3200" b="1" dirty="0">
                <a:solidFill>
                  <a:srgbClr val="FFFF00"/>
                </a:solidFill>
                <a:latin typeface="KaiTi" pitchFamily="49" charset="-122"/>
                <a:ea typeface="KaiTi" pitchFamily="49" charset="-122"/>
                <a:cs typeface="SimHei" charset="0"/>
              </a:rPr>
              <a:t>共同参考</a:t>
            </a:r>
            <a:r>
              <a:rPr lang="en-US" altLang="ja-JP" sz="3200" b="1" dirty="0">
                <a:solidFill>
                  <a:srgbClr val="FAFD00"/>
                </a:solidFill>
                <a:latin typeface="KaiTi" pitchFamily="49" charset="-122"/>
                <a:ea typeface="KaiTi" pitchFamily="49" charset="-122"/>
                <a:cs typeface="ＭＳ Ｐゴシック" charset="0"/>
              </a:rPr>
              <a:t>”</a:t>
            </a:r>
            <a:endParaRPr lang="en-US" sz="3200" b="1" dirty="0">
              <a:latin typeface="KaiTi" pitchFamily="49" charset="-122"/>
              <a:ea typeface="KaiTi" pitchFamily="49" charset="-122"/>
              <a:cs typeface="ＭＳ Ｐゴシック" charset="0"/>
            </a:endParaRPr>
          </a:p>
        </p:txBody>
      </p:sp>
      <p:sp>
        <p:nvSpPr>
          <p:cNvPr id="58" name="TextBox 57"/>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EEECE1"/>
                  </a:outerShdw>
                </a:effectLst>
                <a:latin typeface="Arial" charset="0"/>
                <a:cs typeface="Arial" charset="0"/>
              </a:rPr>
              <a:t>52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7"/>
                                        </p:tgtEl>
                                        <p:attrNameLst>
                                          <p:attrName>ppt_y</p:attrName>
                                        </p:attrNameLst>
                                      </p:cBhvr>
                                      <p:tavLst>
                                        <p:tav tm="0">
                                          <p:val>
                                            <p:strVal val="#ppt_y"/>
                                          </p:val>
                                        </p:tav>
                                        <p:tav tm="100000">
                                          <p:val>
                                            <p:strVal val="#ppt_y"/>
                                          </p:val>
                                        </p:tav>
                                      </p:tavLst>
                                    </p:anim>
                                    <p:anim calcmode="lin" valueType="num">
                                      <p:cBhvr>
                                        <p:cTn id="9" dur="5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7"/>
                                        </p:tgtEl>
                                      </p:cBhvr>
                                    </p:animEffect>
                                  </p:childTnLst>
                                </p:cTn>
                              </p:par>
                            </p:childTnLst>
                          </p:cTn>
                        </p:par>
                        <p:par>
                          <p:cTn id="12" fill="hold" nodeType="afterGroup">
                            <p:stCondLst>
                              <p:cond delay="1050"/>
                            </p:stCondLst>
                            <p:childTnLst>
                              <p:par>
                                <p:cTn id="13" presetID="22" presetClass="entr" presetSubtype="1" fill="hold" nodeType="afterEffect">
                                  <p:stCondLst>
                                    <p:cond delay="0"/>
                                  </p:stCondLst>
                                  <p:childTnLst>
                                    <p:set>
                                      <p:cBhvr>
                                        <p:cTn id="14" dur="1" fill="hold">
                                          <p:stCondLst>
                                            <p:cond delay="0"/>
                                          </p:stCondLst>
                                        </p:cTn>
                                        <p:tgtEl>
                                          <p:spTgt spid="23600"/>
                                        </p:tgtEl>
                                        <p:attrNameLst>
                                          <p:attrName>style.visibility</p:attrName>
                                        </p:attrNameLst>
                                      </p:cBhvr>
                                      <p:to>
                                        <p:strVal val="visible"/>
                                      </p:to>
                                    </p:set>
                                    <p:animEffect transition="in" filter="wipe(up)">
                                      <p:cBhvr>
                                        <p:cTn id="15" dur="500"/>
                                        <p:tgtEl>
                                          <p:spTgt spid="23600"/>
                                        </p:tgtEl>
                                      </p:cBhvr>
                                    </p:animEffect>
                                  </p:childTnLst>
                                </p:cTn>
                              </p:par>
                            </p:childTnLst>
                          </p:cTn>
                        </p:par>
                        <p:par>
                          <p:cTn id="16" fill="hold" nodeType="afterGroup">
                            <p:stCondLst>
                              <p:cond delay="1550"/>
                            </p:stCondLst>
                            <p:childTnLst>
                              <p:par>
                                <p:cTn id="17" presetID="22" presetClass="entr" presetSubtype="1" fill="hold" nodeType="afterEffect">
                                  <p:stCondLst>
                                    <p:cond delay="0"/>
                                  </p:stCondLst>
                                  <p:childTnLst>
                                    <p:set>
                                      <p:cBhvr>
                                        <p:cTn id="18" dur="1" fill="hold">
                                          <p:stCondLst>
                                            <p:cond delay="0"/>
                                          </p:stCondLst>
                                        </p:cTn>
                                        <p:tgtEl>
                                          <p:spTgt spid="23601"/>
                                        </p:tgtEl>
                                        <p:attrNameLst>
                                          <p:attrName>style.visibility</p:attrName>
                                        </p:attrNameLst>
                                      </p:cBhvr>
                                      <p:to>
                                        <p:strVal val="visible"/>
                                      </p:to>
                                    </p:set>
                                    <p:animEffect transition="in" filter="wipe(up)">
                                      <p:cBhvr>
                                        <p:cTn id="19" dur="500"/>
                                        <p:tgtEl>
                                          <p:spTgt spid="23601"/>
                                        </p:tgtEl>
                                      </p:cBhvr>
                                    </p:animEffect>
                                  </p:childTnLst>
                                </p:cTn>
                              </p:par>
                            </p:childTnLst>
                          </p:cTn>
                        </p:par>
                        <p:par>
                          <p:cTn id="20" fill="hold" nodeType="afterGroup">
                            <p:stCondLst>
                              <p:cond delay="2050"/>
                            </p:stCondLst>
                            <p:childTnLst>
                              <p:par>
                                <p:cTn id="21" presetID="22" presetClass="entr" presetSubtype="1" fill="hold" nodeType="afterEffect">
                                  <p:stCondLst>
                                    <p:cond delay="0"/>
                                  </p:stCondLst>
                                  <p:childTnLst>
                                    <p:set>
                                      <p:cBhvr>
                                        <p:cTn id="22" dur="1" fill="hold">
                                          <p:stCondLst>
                                            <p:cond delay="0"/>
                                          </p:stCondLst>
                                        </p:cTn>
                                        <p:tgtEl>
                                          <p:spTgt spid="23602"/>
                                        </p:tgtEl>
                                        <p:attrNameLst>
                                          <p:attrName>style.visibility</p:attrName>
                                        </p:attrNameLst>
                                      </p:cBhvr>
                                      <p:to>
                                        <p:strVal val="visible"/>
                                      </p:to>
                                    </p:set>
                                    <p:animEffect transition="in" filter="wipe(up)">
                                      <p:cBhvr>
                                        <p:cTn id="23" dur="500"/>
                                        <p:tgtEl>
                                          <p:spTgt spid="2360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23604"/>
                                        </p:tgtEl>
                                        <p:attrNameLst>
                                          <p:attrName>style.visibility</p:attrName>
                                        </p:attrNameLst>
                                      </p:cBhvr>
                                      <p:to>
                                        <p:strVal val="visible"/>
                                      </p:to>
                                    </p:set>
                                    <p:anim calcmode="lin" valueType="num">
                                      <p:cBhvr>
                                        <p:cTn id="28" dur="500" fill="hold"/>
                                        <p:tgtEl>
                                          <p:spTgt spid="23604"/>
                                        </p:tgtEl>
                                        <p:attrNameLst>
                                          <p:attrName>ppt_w</p:attrName>
                                        </p:attrNameLst>
                                      </p:cBhvr>
                                      <p:tavLst>
                                        <p:tav tm="100000">
                                          <p:val>
                                            <p:fltVal val="0"/>
                                          </p:val>
                                        </p:tav>
                                        <p:tav>
                                          <p:val>
                                            <p:strVal val="#ppt_w"/>
                                          </p:val>
                                        </p:tav>
                                      </p:tavLst>
                                    </p:anim>
                                    <p:anim calcmode="lin" valueType="num">
                                      <p:cBhvr>
                                        <p:cTn id="29" dur="500" fill="hold"/>
                                        <p:tgtEl>
                                          <p:spTgt spid="23604"/>
                                        </p:tgtEl>
                                        <p:attrNameLst>
                                          <p:attrName>ppt_h</p:attrName>
                                        </p:attrNameLst>
                                      </p:cBhvr>
                                      <p:tavLst>
                                        <p:tav tm="100000">
                                          <p:val>
                                            <p:fltVal val="0"/>
                                          </p:val>
                                        </p:tav>
                                        <p:tav>
                                          <p:val>
                                            <p:strVal val="#ppt_h"/>
                                          </p:val>
                                        </p:tav>
                                      </p:tavLst>
                                    </p:anim>
                                    <p:anim calcmode="lin" valueType="num">
                                      <p:cBhvr>
                                        <p:cTn id="30" dur="500" fill="hold"/>
                                        <p:tgtEl>
                                          <p:spTgt spid="23604"/>
                                        </p:tgtEl>
                                        <p:attrNameLst>
                                          <p:attrName>ppt_x</p:attrName>
                                        </p:attrNameLst>
                                      </p:cBhvr>
                                      <p:tavLst>
                                        <p:tav tm="100000">
                                          <p:val>
                                            <p:fltVal val="0.5"/>
                                          </p:val>
                                        </p:tav>
                                        <p:tav>
                                          <p:val>
                                            <p:strVal val="#ppt_x"/>
                                          </p:val>
                                        </p:tav>
                                      </p:tavLst>
                                    </p:anim>
                                    <p:anim calcmode="lin" valueType="num">
                                      <p:cBhvr>
                                        <p:cTn id="31" dur="500" fill="hold"/>
                                        <p:tgtEl>
                                          <p:spTgt spid="23604"/>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972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9728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97283"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endParaRPr lang="en-US">
              <a:cs typeface="MS Gothic" charset="0"/>
            </a:endParaRPr>
          </a:p>
        </p:txBody>
      </p:sp>
      <p:sp>
        <p:nvSpPr>
          <p:cNvPr id="97284"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7285"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7286"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97287"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25" name="Oval 24"/>
          <p:cNvSpPr>
            <a:spLocks noChangeArrowheads="1"/>
          </p:cNvSpPr>
          <p:nvPr/>
        </p:nvSpPr>
        <p:spPr bwMode="auto">
          <a:xfrm rot="2177326">
            <a:off x="1054100" y="652463"/>
            <a:ext cx="4419600" cy="4325937"/>
          </a:xfrm>
          <a:prstGeom prst="ellipse">
            <a:avLst/>
          </a:prstGeom>
          <a:solidFill>
            <a:srgbClr val="660066">
              <a:alpha val="58823"/>
            </a:srgbClr>
          </a:solidFill>
          <a:ln w="76200">
            <a:solidFill>
              <a:schemeClr val="bg1"/>
            </a:solidFill>
            <a:round/>
            <a:headEnd/>
            <a:tailEnd/>
          </a:ln>
        </p:spPr>
        <p:txBody>
          <a:bodyPr/>
          <a:lstStyle/>
          <a:p>
            <a:pPr defTabSz="457200">
              <a:lnSpc>
                <a:spcPct val="93000"/>
              </a:lnSpc>
              <a:buClr>
                <a:srgbClr val="000000"/>
              </a:buClr>
              <a:buSzPct val="100000"/>
            </a:pPr>
            <a:endParaRPr lang="en-US">
              <a:solidFill>
                <a:schemeClr val="bg1"/>
              </a:solidFill>
              <a:cs typeface="MS Gothic" charset="0"/>
            </a:endParaRPr>
          </a:p>
        </p:txBody>
      </p:sp>
      <p:sp>
        <p:nvSpPr>
          <p:cNvPr id="41" name="Oval 40"/>
          <p:cNvSpPr>
            <a:spLocks noChangeArrowheads="1"/>
          </p:cNvSpPr>
          <p:nvPr/>
        </p:nvSpPr>
        <p:spPr bwMode="auto">
          <a:xfrm rot="18597337">
            <a:off x="4968875" y="2646363"/>
            <a:ext cx="3290887" cy="4243388"/>
          </a:xfrm>
          <a:prstGeom prst="ellipse">
            <a:avLst/>
          </a:prstGeom>
          <a:solidFill>
            <a:srgbClr val="000000">
              <a:alpha val="54901"/>
            </a:srgbClr>
          </a:solidFill>
          <a:ln w="76200">
            <a:solidFill>
              <a:srgbClr val="FFFFFF"/>
            </a:solidFill>
            <a:round/>
            <a:headEnd/>
            <a:tailEnd/>
          </a:ln>
        </p:spPr>
        <p:txBody>
          <a:bodyPr/>
          <a:lstStyle/>
          <a:p>
            <a:pPr marL="0" marR="0" lvl="0" indent="0" defTabSz="457200" eaLnBrk="1" fontAlgn="auto" latinLnBrk="0" hangingPunct="1">
              <a:lnSpc>
                <a:spcPct val="93000"/>
              </a:lnSpc>
              <a:spcBef>
                <a:spcPts val="0"/>
              </a:spcBef>
              <a:spcAft>
                <a:spcPts val="0"/>
              </a:spcAft>
              <a:buClr>
                <a:srgbClr val="000000"/>
              </a:buClr>
              <a:buSzPct val="100000"/>
              <a:buFont typeface="Times New Roman" charset="0"/>
              <a:buNone/>
              <a:tabLst/>
              <a:defRPr/>
            </a:pPr>
            <a:endParaRPr kumimoji="0" lang="en-US" sz="1800" b="0"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Times New Roman" charset="0"/>
              <a:ea typeface="MS Gothic" charset="0"/>
              <a:cs typeface="MS Gothic" charset="0"/>
            </a:endParaRPr>
          </a:p>
        </p:txBody>
      </p:sp>
      <p:grpSp>
        <p:nvGrpSpPr>
          <p:cNvPr id="97289" name="Group 8"/>
          <p:cNvGrpSpPr>
            <a:grpSpLocks/>
          </p:cNvGrpSpPr>
          <p:nvPr/>
        </p:nvGrpSpPr>
        <p:grpSpPr bwMode="auto">
          <a:xfrm>
            <a:off x="1412875" y="946150"/>
            <a:ext cx="3860800" cy="3332163"/>
            <a:chOff x="979" y="675"/>
            <a:chExt cx="2675" cy="2379"/>
          </a:xfrm>
        </p:grpSpPr>
        <p:sp>
          <p:nvSpPr>
            <p:cNvPr id="97312" name="Rectangle 9"/>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2</a:t>
              </a:r>
            </a:p>
          </p:txBody>
        </p:sp>
        <p:sp>
          <p:nvSpPr>
            <p:cNvPr id="97313" name="Rectangle 10"/>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3</a:t>
              </a:r>
            </a:p>
          </p:txBody>
        </p:sp>
        <p:sp>
          <p:nvSpPr>
            <p:cNvPr id="97314" name="Rectangle 11"/>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4</a:t>
              </a:r>
            </a:p>
          </p:txBody>
        </p:sp>
        <p:sp>
          <p:nvSpPr>
            <p:cNvPr id="97315" name="Rectangle 12"/>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dirty="0">
                  <a:solidFill>
                    <a:srgbClr val="FAFD00"/>
                  </a:solidFill>
                  <a:latin typeface="Helvetica" charset="0"/>
                  <a:cs typeface="MS Gothic" charset="0"/>
                </a:rPr>
                <a:t>1</a:t>
              </a:r>
            </a:p>
          </p:txBody>
        </p:sp>
      </p:grpSp>
      <p:sp>
        <p:nvSpPr>
          <p:cNvPr id="27" name="Oval 26"/>
          <p:cNvSpPr>
            <a:spLocks noChangeArrowheads="1"/>
          </p:cNvSpPr>
          <p:nvPr/>
        </p:nvSpPr>
        <p:spPr bwMode="auto">
          <a:xfrm rot="18711476">
            <a:off x="3041650" y="1003300"/>
            <a:ext cx="2627313" cy="3198813"/>
          </a:xfrm>
          <a:prstGeom prst="ellipse">
            <a:avLst/>
          </a:prstGeom>
          <a:solidFill>
            <a:schemeClr val="accent5">
              <a:alpha val="59000"/>
            </a:schemeClr>
          </a:solidFill>
          <a:ln w="76200">
            <a:solidFill>
              <a:schemeClr val="bg1"/>
            </a:solidFill>
            <a:round/>
            <a:headEnd/>
            <a:tailEnd/>
          </a:ln>
        </p:spPr>
        <p:txBody>
          <a:bodyPr/>
          <a:lstStyle/>
          <a:p>
            <a:pPr defTabSz="457200">
              <a:lnSpc>
                <a:spcPct val="93000"/>
              </a:lnSpc>
              <a:buClr>
                <a:srgbClr val="000000"/>
              </a:buClr>
              <a:buSzPct val="100000"/>
              <a:buFont typeface="Times New Roman" charset="0"/>
              <a:buNone/>
              <a:defRPr/>
            </a:pPr>
            <a:endParaRPr lang="en-US">
              <a:solidFill>
                <a:schemeClr val="bg1"/>
              </a:solidFill>
              <a:ea typeface="MS Gothic" pitchFamily="49" charset="-128"/>
              <a:cs typeface="MS Gothic" pitchFamily="49" charset="-128"/>
            </a:endParaRPr>
          </a:p>
        </p:txBody>
      </p:sp>
      <p:grpSp>
        <p:nvGrpSpPr>
          <p:cNvPr id="3" name="Group 36"/>
          <p:cNvGrpSpPr>
            <a:grpSpLocks/>
          </p:cNvGrpSpPr>
          <p:nvPr/>
        </p:nvGrpSpPr>
        <p:grpSpPr bwMode="auto">
          <a:xfrm>
            <a:off x="4743450" y="3254375"/>
            <a:ext cx="600075" cy="784225"/>
            <a:chOff x="4743354" y="3254515"/>
            <a:chExt cx="600388" cy="784086"/>
          </a:xfrm>
        </p:grpSpPr>
        <p:sp>
          <p:nvSpPr>
            <p:cNvPr id="97310" name="Isosceles Triangle 34"/>
            <p:cNvSpPr>
              <a:spLocks noChangeArrowheads="1"/>
            </p:cNvSpPr>
            <p:nvPr/>
          </p:nvSpPr>
          <p:spPr bwMode="auto">
            <a:xfrm rot="716084">
              <a:off x="4786171" y="3254515"/>
              <a:ext cx="557571" cy="655693"/>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a:lnSpc>
                  <a:spcPct val="93000"/>
                </a:lnSpc>
                <a:buClr>
                  <a:srgbClr val="000000"/>
                </a:buClr>
                <a:buSzPct val="100000"/>
                <a:buFont typeface="Times New Roman" charset="0"/>
                <a:buNone/>
              </a:pPr>
              <a:endParaRPr lang="en-US">
                <a:solidFill>
                  <a:schemeClr val="bg1"/>
                </a:solidFill>
                <a:cs typeface="MS Gothic" charset="0"/>
              </a:endParaRPr>
            </a:p>
          </p:txBody>
        </p:sp>
        <p:sp>
          <p:nvSpPr>
            <p:cNvPr id="97311" name="Isosceles Triangle 35"/>
            <p:cNvSpPr>
              <a:spLocks noChangeArrowheads="1"/>
            </p:cNvSpPr>
            <p:nvPr/>
          </p:nvSpPr>
          <p:spPr bwMode="auto">
            <a:xfrm rot="5698572">
              <a:off x="4886276" y="3667078"/>
              <a:ext cx="228601" cy="514445"/>
            </a:xfrm>
            <a:prstGeom prst="triangle">
              <a:avLst>
                <a:gd name="adj" fmla="val 50000"/>
              </a:avLst>
            </a:pr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457200">
                <a:lnSpc>
                  <a:spcPct val="93000"/>
                </a:lnSpc>
                <a:buClr>
                  <a:srgbClr val="000000"/>
                </a:buClr>
                <a:buSzPct val="100000"/>
                <a:buFont typeface="Times New Roman" charset="0"/>
                <a:buNone/>
              </a:pPr>
              <a:endParaRPr lang="en-US">
                <a:solidFill>
                  <a:schemeClr val="bg1"/>
                </a:solidFill>
                <a:cs typeface="MS Gothic" charset="0"/>
              </a:endParaRPr>
            </a:p>
          </p:txBody>
        </p:sp>
      </p:grpSp>
      <p:sp>
        <p:nvSpPr>
          <p:cNvPr id="26" name="Oval 25"/>
          <p:cNvSpPr>
            <a:spLocks noChangeArrowheads="1"/>
          </p:cNvSpPr>
          <p:nvPr/>
        </p:nvSpPr>
        <p:spPr bwMode="auto">
          <a:xfrm rot="9274204">
            <a:off x="868363" y="2119313"/>
            <a:ext cx="4419600" cy="3849687"/>
          </a:xfrm>
          <a:prstGeom prst="ellipse">
            <a:avLst/>
          </a:prstGeom>
          <a:solidFill>
            <a:srgbClr val="008000">
              <a:alpha val="41176"/>
            </a:srgbClr>
          </a:solidFill>
          <a:ln w="76200">
            <a:solidFill>
              <a:schemeClr val="bg1"/>
            </a:solidFill>
            <a:round/>
            <a:headEnd/>
            <a:tailEnd/>
          </a:ln>
        </p:spPr>
        <p:txBody>
          <a:bodyPr/>
          <a:lstStyle/>
          <a:p>
            <a:pPr defTabSz="457200">
              <a:lnSpc>
                <a:spcPct val="93000"/>
              </a:lnSpc>
              <a:buClr>
                <a:srgbClr val="000000"/>
              </a:buClr>
              <a:buSzPct val="100000"/>
              <a:buFont typeface="Times New Roman" charset="0"/>
              <a:buNone/>
            </a:pPr>
            <a:endParaRPr lang="en-US">
              <a:solidFill>
                <a:schemeClr val="bg1"/>
              </a:solidFill>
              <a:cs typeface="MS Gothic" charset="0"/>
            </a:endParaRPr>
          </a:p>
        </p:txBody>
      </p:sp>
      <p:sp>
        <p:nvSpPr>
          <p:cNvPr id="97293" name="Rectangle 13"/>
          <p:cNvSpPr>
            <a:spLocks noChangeArrowheads="1"/>
          </p:cNvSpPr>
          <p:nvPr/>
        </p:nvSpPr>
        <p:spPr bwMode="auto">
          <a:xfrm>
            <a:off x="2287588" y="3692525"/>
            <a:ext cx="2036762"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99FF99"/>
                </a:solidFill>
                <a:latin typeface="KaiTi" pitchFamily="49" charset="-122"/>
                <a:ea typeface="KaiTi" pitchFamily="49" charset="-122"/>
                <a:cs typeface="SimHei" charset="0"/>
              </a:rPr>
              <a:t>路加</a:t>
            </a:r>
            <a:endParaRPr lang="en-GB" sz="3200" b="1" dirty="0">
              <a:solidFill>
                <a:srgbClr val="99FF99"/>
              </a:solidFill>
              <a:latin typeface="KaiTi" pitchFamily="49" charset="-122"/>
              <a:ea typeface="KaiTi" pitchFamily="49" charset="-122"/>
              <a:cs typeface="MS Gothic" charset="0"/>
            </a:endParaRPr>
          </a:p>
        </p:txBody>
      </p:sp>
      <p:sp>
        <p:nvSpPr>
          <p:cNvPr id="97294" name="Rectangle 14"/>
          <p:cNvSpPr>
            <a:spLocks noChangeArrowheads="1"/>
          </p:cNvSpPr>
          <p:nvPr/>
        </p:nvSpPr>
        <p:spPr bwMode="auto">
          <a:xfrm>
            <a:off x="1757363" y="1004888"/>
            <a:ext cx="2355850"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99FF99"/>
                </a:solidFill>
                <a:latin typeface="KaiTi" pitchFamily="49" charset="-122"/>
                <a:ea typeface="KaiTi" pitchFamily="49" charset="-122"/>
                <a:cs typeface="MS Gothic" charset="0"/>
              </a:rPr>
              <a:t>马太</a:t>
            </a:r>
            <a:endParaRPr lang="en-GB" sz="3200" b="1" dirty="0">
              <a:solidFill>
                <a:srgbClr val="99FF99"/>
              </a:solidFill>
              <a:latin typeface="KaiTi" pitchFamily="49" charset="-122"/>
              <a:ea typeface="KaiTi" pitchFamily="49" charset="-122"/>
              <a:cs typeface="MS Gothic" charset="0"/>
            </a:endParaRPr>
          </a:p>
        </p:txBody>
      </p:sp>
      <p:sp>
        <p:nvSpPr>
          <p:cNvPr id="97295" name="Rectangle 15"/>
          <p:cNvSpPr>
            <a:spLocks noChangeArrowheads="1"/>
          </p:cNvSpPr>
          <p:nvPr/>
        </p:nvSpPr>
        <p:spPr bwMode="auto">
          <a:xfrm>
            <a:off x="5588000" y="1025525"/>
            <a:ext cx="2036763" cy="57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99FF99"/>
                </a:solidFill>
                <a:latin typeface="KaiTi" pitchFamily="49" charset="-122"/>
                <a:ea typeface="KaiTi" pitchFamily="49" charset="-122"/>
                <a:cs typeface="MS Gothic" charset="0"/>
              </a:rPr>
              <a:t>马可</a:t>
            </a:r>
            <a:endParaRPr lang="en-GB" sz="3200" b="1" dirty="0">
              <a:solidFill>
                <a:srgbClr val="99FF99"/>
              </a:solidFill>
              <a:latin typeface="KaiTi" pitchFamily="49" charset="-122"/>
              <a:ea typeface="KaiTi" pitchFamily="49" charset="-122"/>
              <a:cs typeface="MS Gothic" charset="0"/>
            </a:endParaRPr>
          </a:p>
        </p:txBody>
      </p:sp>
      <p:sp>
        <p:nvSpPr>
          <p:cNvPr id="97296" name="Rectangle 16"/>
          <p:cNvSpPr>
            <a:spLocks noChangeArrowheads="1"/>
          </p:cNvSpPr>
          <p:nvPr/>
        </p:nvSpPr>
        <p:spPr bwMode="auto">
          <a:xfrm>
            <a:off x="5762625" y="3684588"/>
            <a:ext cx="1476375" cy="5730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sp>
        <p:nvSpPr>
          <p:cNvPr id="97297" name="Text Box 17"/>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cs typeface="MS Gothic" charset="0"/>
              </a:rPr>
              <a:t> </a:t>
            </a:r>
          </a:p>
        </p:txBody>
      </p:sp>
      <p:sp>
        <p:nvSpPr>
          <p:cNvPr id="97298" name="Text Box 18"/>
          <p:cNvSpPr txBox="1">
            <a:spLocks noChangeArrowheads="1"/>
          </p:cNvSpPr>
          <p:nvPr/>
        </p:nvSpPr>
        <p:spPr bwMode="auto">
          <a:xfrm>
            <a:off x="8764588" y="6132513"/>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a:latin typeface="Times New Roman" charset="0"/>
              <a:cs typeface="MS Gothic" charset="0"/>
            </a:endParaRPr>
          </a:p>
        </p:txBody>
      </p:sp>
      <p:sp>
        <p:nvSpPr>
          <p:cNvPr id="97299" name="Text Box 19"/>
          <p:cNvSpPr txBox="1">
            <a:spLocks noChangeArrowheads="1"/>
          </p:cNvSpPr>
          <p:nvPr/>
        </p:nvSpPr>
        <p:spPr bwMode="auto">
          <a:xfrm>
            <a:off x="8356600"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cs typeface="MS Gothic" charset="0"/>
              </a:rPr>
              <a:t>16</a:t>
            </a:r>
          </a:p>
        </p:txBody>
      </p:sp>
      <p:sp>
        <p:nvSpPr>
          <p:cNvPr id="24" name="Title 23"/>
          <p:cNvSpPr>
            <a:spLocks noGrp="1"/>
          </p:cNvSpPr>
          <p:nvPr>
            <p:ph type="title" idx="4294967295"/>
          </p:nvPr>
        </p:nvSpPr>
        <p:spPr>
          <a:xfrm>
            <a:off x="0" y="152400"/>
            <a:ext cx="8229600" cy="609600"/>
          </a:xfrm>
          <a:prstGeom prst="rect">
            <a:avLst/>
          </a:prstGeom>
        </p:spPr>
        <p:txBody>
          <a:bodyPr/>
          <a:lstStyle/>
          <a:p>
            <a:pPr>
              <a:defRPr/>
            </a:pPr>
            <a:r>
              <a:rPr lang="zh-TW" altLang="en-US" sz="3200" b="1">
                <a:solidFill>
                  <a:srgbClr val="FFEA18"/>
                </a:solidFill>
                <a:effectLst>
                  <a:outerShdw blurRad="38100" dist="38100" dir="2700000" algn="tl">
                    <a:srgbClr val="000000">
                      <a:alpha val="43137"/>
                    </a:srgbClr>
                  </a:outerShdw>
                </a:effectLst>
                <a:latin typeface="KaiTi" pitchFamily="49" charset="-122"/>
                <a:ea typeface="KaiTi" pitchFamily="49" charset="-122"/>
                <a:cs typeface="SimHei" charset="0"/>
              </a:rPr>
              <a:t>独特的题</a:t>
            </a:r>
            <a:r>
              <a:rPr lang="zh-CN" altLang="en-US" sz="3200" b="1">
                <a:solidFill>
                  <a:srgbClr val="FFEA18"/>
                </a:solidFill>
                <a:effectLst>
                  <a:outerShdw blurRad="38100" dist="38100" dir="2700000" algn="tl">
                    <a:srgbClr val="000000">
                      <a:alpha val="43137"/>
                    </a:srgbClr>
                  </a:outerShdw>
                </a:effectLst>
                <a:latin typeface="KaiTi" pitchFamily="49" charset="-122"/>
                <a:ea typeface="KaiTi" pitchFamily="49" charset="-122"/>
                <a:cs typeface="SimHei" charset="0"/>
              </a:rPr>
              <a:t>材</a:t>
            </a:r>
            <a:r>
              <a:rPr lang="en-GB" altLang="ja-JP" sz="2900" b="1" dirty="0">
                <a:solidFill>
                  <a:srgbClr val="FFEA18"/>
                </a:solidFill>
                <a:effectLst>
                  <a:outerShdw blurRad="38100" dist="38100" dir="2700000" algn="tl">
                    <a:srgbClr val="000000">
                      <a:alpha val="43137"/>
                    </a:srgbClr>
                  </a:outerShdw>
                </a:effectLst>
                <a:latin typeface="KaiTi" pitchFamily="49" charset="-122"/>
                <a:ea typeface="KaiTi" pitchFamily="49" charset="-122"/>
                <a:cs typeface="ＭＳ Ｐゴシック" charset="0"/>
              </a:rPr>
              <a:t>…</a:t>
            </a:r>
            <a:endParaRPr lang="en-US" dirty="0">
              <a:effectLst>
                <a:outerShdw blurRad="38100" dist="38100" dir="2700000" algn="tl">
                  <a:srgbClr val="000000">
                    <a:alpha val="43137"/>
                  </a:srgbClr>
                </a:outerShdw>
              </a:effectLst>
              <a:latin typeface="KaiTi" pitchFamily="49" charset="-122"/>
              <a:ea typeface="KaiTi" pitchFamily="49" charset="-122"/>
              <a:cs typeface="ＭＳ Ｐゴシック" charset="0"/>
            </a:endParaRPr>
          </a:p>
        </p:txBody>
      </p:sp>
      <p:sp>
        <p:nvSpPr>
          <p:cNvPr id="29" name="Rectangle 16"/>
          <p:cNvSpPr>
            <a:spLocks noChangeArrowheads="1"/>
          </p:cNvSpPr>
          <p:nvPr/>
        </p:nvSpPr>
        <p:spPr bwMode="auto">
          <a:xfrm>
            <a:off x="5791200" y="4954588"/>
            <a:ext cx="2133600" cy="573087"/>
          </a:xfrm>
          <a:prstGeom prst="rect">
            <a:avLst/>
          </a:prstGeom>
          <a:noFill/>
          <a:ln w="9525">
            <a:noFill/>
            <a:round/>
            <a:headEnd/>
            <a:tailEnd/>
          </a:ln>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lang="en-GB"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92%</a:t>
            </a:r>
            <a:r>
              <a:rPr lang="zh-TW" altLang="en-US"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独</a:t>
            </a:r>
            <a:r>
              <a:rPr lang="zh-CN" altLang="en-US"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有</a:t>
            </a:r>
            <a:r>
              <a:rPr lang="en-GB" altLang="ja-JP" sz="32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a:t>
            </a:r>
            <a:endParaRPr lang="en-GB" sz="32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endParaRPr>
          </a:p>
        </p:txBody>
      </p:sp>
      <p:sp>
        <p:nvSpPr>
          <p:cNvPr id="30" name="Rectangle 16"/>
          <p:cNvSpPr>
            <a:spLocks noChangeArrowheads="1"/>
          </p:cNvSpPr>
          <p:nvPr/>
        </p:nvSpPr>
        <p:spPr bwMode="auto">
          <a:xfrm>
            <a:off x="1371600" y="2868613"/>
            <a:ext cx="2895600" cy="941387"/>
          </a:xfrm>
          <a:prstGeom prst="rect">
            <a:avLst/>
          </a:prstGeom>
          <a:noFill/>
          <a:ln w="9525">
            <a:noFill/>
            <a:round/>
            <a:headEnd/>
            <a:tailEnd/>
          </a:ln>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lang="zh-CN" altLang="en-US" sz="28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出生</a:t>
            </a:r>
            <a:br>
              <a:rPr lang="en-GB" altLang="ja-JP"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br>
            <a:r>
              <a:rPr lang="zh-CN"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族</a:t>
            </a:r>
            <a:r>
              <a:rPr lang="zh-TW"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谱</a:t>
            </a:r>
            <a:endParaRPr lang="en-GB" sz="28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endParaRPr>
          </a:p>
        </p:txBody>
      </p:sp>
      <p:sp>
        <p:nvSpPr>
          <p:cNvPr id="32" name="Rectangle 16"/>
          <p:cNvSpPr>
            <a:spLocks noChangeArrowheads="1"/>
          </p:cNvSpPr>
          <p:nvPr/>
        </p:nvSpPr>
        <p:spPr bwMode="auto">
          <a:xfrm>
            <a:off x="5486400" y="2971800"/>
            <a:ext cx="2133600" cy="942014"/>
          </a:xfrm>
          <a:prstGeom prst="rect">
            <a:avLst/>
          </a:prstGeom>
          <a:noFill/>
          <a:ln w="9525">
            <a:noFill/>
            <a:round/>
            <a:headEnd/>
            <a:tailEnd/>
          </a:ln>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lang="zh-TW"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喂饱</a:t>
            </a:r>
            <a:r>
              <a:rPr lang="en-GB" altLang="ja-JP"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5000</a:t>
            </a:r>
            <a:r>
              <a:rPr lang="zh-CN"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人</a:t>
            </a:r>
            <a:r>
              <a:rPr lang="zh-TW"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热心</a:t>
            </a:r>
            <a:endParaRPr lang="en-GB" sz="28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endParaRPr>
          </a:p>
        </p:txBody>
      </p:sp>
      <p:sp>
        <p:nvSpPr>
          <p:cNvPr id="33" name="Rectangle 16"/>
          <p:cNvSpPr>
            <a:spLocks noChangeArrowheads="1"/>
          </p:cNvSpPr>
          <p:nvPr/>
        </p:nvSpPr>
        <p:spPr bwMode="auto">
          <a:xfrm>
            <a:off x="3048000" y="2057400"/>
            <a:ext cx="2057400" cy="941388"/>
          </a:xfrm>
          <a:prstGeom prst="rect">
            <a:avLst/>
          </a:prstGeom>
          <a:noFill/>
          <a:ln w="9525">
            <a:noFill/>
            <a:round/>
            <a:headEnd/>
            <a:tailEnd/>
          </a:ln>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lang="zh-TW"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洗礼</a:t>
            </a:r>
            <a:br>
              <a:rPr lang="en-GB" altLang="ja-JP"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br>
            <a:r>
              <a:rPr lang="zh-TW"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圣</a:t>
            </a:r>
            <a:r>
              <a:rPr lang="zh-CN" altLang="en-US" sz="2800" b="1">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rPr>
              <a:t>餐</a:t>
            </a:r>
            <a:endParaRPr lang="en-GB" sz="28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SimHei" charset="0"/>
            </a:endParaRPr>
          </a:p>
        </p:txBody>
      </p:sp>
      <p:sp>
        <p:nvSpPr>
          <p:cNvPr id="34" name="Rectangle 16"/>
          <p:cNvSpPr>
            <a:spLocks noChangeArrowheads="1"/>
          </p:cNvSpPr>
          <p:nvPr/>
        </p:nvSpPr>
        <p:spPr bwMode="auto">
          <a:xfrm>
            <a:off x="5943600" y="1524000"/>
            <a:ext cx="2133600" cy="573088"/>
          </a:xfrm>
          <a:prstGeom prst="rect">
            <a:avLst/>
          </a:prstGeom>
          <a:noFill/>
          <a:ln w="9525">
            <a:noFill/>
            <a:round/>
            <a:headEnd/>
            <a:tailEnd/>
          </a:ln>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lang="en-GB"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7%</a:t>
            </a:r>
            <a:r>
              <a:rPr lang="zh-TW" altLang="en-US"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独有</a:t>
            </a:r>
            <a:r>
              <a:rPr lang="en-GB" altLang="ja-JP" sz="3200" b="1">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rPr>
              <a:t>!</a:t>
            </a:r>
            <a:endParaRPr lang="en-GB" sz="3200" b="1" dirty="0">
              <a:solidFill>
                <a:srgbClr val="FCE20C"/>
              </a:solidFill>
              <a:effectLst>
                <a:outerShdw blurRad="38100" dist="38100" dir="2700000" algn="tl">
                  <a:srgbClr val="000000">
                    <a:alpha val="43137"/>
                  </a:srgbClr>
                </a:outerShdw>
              </a:effectLst>
              <a:latin typeface="KaiTi" pitchFamily="49" charset="-122"/>
              <a:ea typeface="KaiTi" pitchFamily="49" charset="-122"/>
              <a:cs typeface="MS Gothic" charset="0"/>
            </a:endParaRPr>
          </a:p>
        </p:txBody>
      </p:sp>
      <p:sp>
        <p:nvSpPr>
          <p:cNvPr id="38" name="Left Arrow 37"/>
          <p:cNvSpPr>
            <a:spLocks noChangeArrowheads="1"/>
          </p:cNvSpPr>
          <p:nvPr/>
        </p:nvSpPr>
        <p:spPr bwMode="auto">
          <a:xfrm rot="-1315667">
            <a:off x="4991100" y="3441700"/>
            <a:ext cx="533400" cy="304800"/>
          </a:xfrm>
          <a:prstGeom prst="leftArrow">
            <a:avLst>
              <a:gd name="adj1" fmla="val 50000"/>
              <a:gd name="adj2" fmla="val 49997"/>
            </a:avLst>
          </a:prstGeom>
          <a:solidFill>
            <a:srgbClr val="00B8FF"/>
          </a:solidFill>
          <a:ln w="9525">
            <a:solidFill>
              <a:schemeClr val="tx1"/>
            </a:solidFill>
            <a:round/>
            <a:headEnd/>
            <a:tailEnd/>
          </a:ln>
        </p:spPr>
        <p:txBody>
          <a:bodyPr/>
          <a:lstStyle/>
          <a:p>
            <a:pPr defTabSz="457200">
              <a:lnSpc>
                <a:spcPct val="93000"/>
              </a:lnSpc>
              <a:buClr>
                <a:srgbClr val="000000"/>
              </a:buClr>
              <a:buSzPct val="100000"/>
              <a:buFont typeface="Times New Roman" charset="0"/>
              <a:buNone/>
            </a:pPr>
            <a:endParaRPr lang="en-US">
              <a:solidFill>
                <a:schemeClr val="bg1"/>
              </a:solidFill>
              <a:cs typeface="MS Gothic" charset="0"/>
            </a:endParaRPr>
          </a:p>
        </p:txBody>
      </p:sp>
      <p:sp>
        <p:nvSpPr>
          <p:cNvPr id="39" name="Left Arrow 38"/>
          <p:cNvSpPr>
            <a:spLocks noChangeArrowheads="1"/>
          </p:cNvSpPr>
          <p:nvPr/>
        </p:nvSpPr>
        <p:spPr bwMode="auto">
          <a:xfrm rot="-1315667">
            <a:off x="5524500" y="2070100"/>
            <a:ext cx="533400" cy="304800"/>
          </a:xfrm>
          <a:prstGeom prst="leftArrow">
            <a:avLst>
              <a:gd name="adj1" fmla="val 50000"/>
              <a:gd name="adj2" fmla="val 49997"/>
            </a:avLst>
          </a:prstGeom>
          <a:solidFill>
            <a:srgbClr val="00B8FF"/>
          </a:solidFill>
          <a:ln w="9525">
            <a:solidFill>
              <a:schemeClr val="tx1"/>
            </a:solidFill>
            <a:round/>
            <a:headEnd/>
            <a:tailEnd/>
          </a:ln>
        </p:spPr>
        <p:txBody>
          <a:bodyPr/>
          <a:lstStyle/>
          <a:p>
            <a:pPr defTabSz="457200">
              <a:lnSpc>
                <a:spcPct val="93000"/>
              </a:lnSpc>
              <a:buClr>
                <a:srgbClr val="000000"/>
              </a:buClr>
              <a:buSzPct val="100000"/>
              <a:buFont typeface="Times New Roman" charset="0"/>
              <a:buNone/>
            </a:pPr>
            <a:endParaRPr lang="en-US">
              <a:solidFill>
                <a:schemeClr val="bg1"/>
              </a:solidFill>
              <a:cs typeface="MS Gothic" charset="0"/>
            </a:endParaRPr>
          </a:p>
        </p:txBody>
      </p:sp>
      <p:sp>
        <p:nvSpPr>
          <p:cNvPr id="40" name="TextBox 39"/>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EEECE1"/>
                  </a:outerShdw>
                </a:effectLst>
                <a:latin typeface="Arial" charset="0"/>
                <a:cs typeface="Arial" charset="0"/>
              </a:rPr>
              <a:t>52</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9" presetClass="entr" presetSubtype="0" decel="10000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 calcmode="lin" valueType="num">
                                      <p:cBhvr>
                                        <p:cTn id="14" dur="500" fill="hold"/>
                                        <p:tgtEl>
                                          <p:spTgt spid="25"/>
                                        </p:tgtEl>
                                        <p:attrNameLst>
                                          <p:attrName>style.rotation</p:attrName>
                                        </p:attrNameLst>
                                      </p:cBhvr>
                                      <p:tavLst>
                                        <p:tav tm="0">
                                          <p:val>
                                            <p:fltVal val="360"/>
                                          </p:val>
                                        </p:tav>
                                        <p:tav tm="100000">
                                          <p:val>
                                            <p:fltVal val="0"/>
                                          </p:val>
                                        </p:tav>
                                      </p:tavLst>
                                    </p:anim>
                                    <p:animEffect transition="in" filter="fade">
                                      <p:cBhvr>
                                        <p:cTn id="15" dur="500"/>
                                        <p:tgtEl>
                                          <p:spTgt spid="2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 calcmode="lin" valueType="num">
                                      <p:cBhvr>
                                        <p:cTn id="22" dur="500" fill="hold"/>
                                        <p:tgtEl>
                                          <p:spTgt spid="27"/>
                                        </p:tgtEl>
                                        <p:attrNameLst>
                                          <p:attrName>style.rotation</p:attrName>
                                        </p:attrNameLst>
                                      </p:cBhvr>
                                      <p:tavLst>
                                        <p:tav tm="0">
                                          <p:val>
                                            <p:fltVal val="360"/>
                                          </p:val>
                                        </p:tav>
                                        <p:tav tm="100000">
                                          <p:val>
                                            <p:fltVal val="0"/>
                                          </p:val>
                                        </p:tav>
                                      </p:tavLst>
                                    </p:anim>
                                    <p:animEffect transition="in" filter="fade">
                                      <p:cBhvr>
                                        <p:cTn id="23" dur="5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500" fill="hold"/>
                                        <p:tgtEl>
                                          <p:spTgt spid="33"/>
                                        </p:tgtEl>
                                        <p:attrNameLst>
                                          <p:attrName>ppt_w</p:attrName>
                                        </p:attrNameLst>
                                      </p:cBhvr>
                                      <p:tavLst>
                                        <p:tav tm="0">
                                          <p:val>
                                            <p:fltVal val="0"/>
                                          </p:val>
                                        </p:tav>
                                        <p:tav tm="100000">
                                          <p:val>
                                            <p:strVal val="#ppt_w"/>
                                          </p:val>
                                        </p:tav>
                                      </p:tavLst>
                                    </p:anim>
                                    <p:anim calcmode="lin" valueType="num">
                                      <p:cBhvr>
                                        <p:cTn id="29" dur="500" fill="hold"/>
                                        <p:tgtEl>
                                          <p:spTgt spid="33"/>
                                        </p:tgtEl>
                                        <p:attrNameLst>
                                          <p:attrName>ppt_h</p:attrName>
                                        </p:attrNameLst>
                                      </p:cBhvr>
                                      <p:tavLst>
                                        <p:tav tm="0">
                                          <p:val>
                                            <p:fltVal val="0"/>
                                          </p:val>
                                        </p:tav>
                                        <p:tav tm="100000">
                                          <p:val>
                                            <p:strVal val="#ppt_h"/>
                                          </p:val>
                                        </p:tav>
                                      </p:tavLst>
                                    </p:anim>
                                    <p:anim calcmode="lin" valueType="num">
                                      <p:cBhvr>
                                        <p:cTn id="30" dur="500" fill="hold"/>
                                        <p:tgtEl>
                                          <p:spTgt spid="33"/>
                                        </p:tgtEl>
                                        <p:attrNameLst>
                                          <p:attrName>style.rotation</p:attrName>
                                        </p:attrNameLst>
                                      </p:cBhvr>
                                      <p:tavLst>
                                        <p:tav tm="0">
                                          <p:val>
                                            <p:fltVal val="360"/>
                                          </p:val>
                                        </p:tav>
                                        <p:tav tm="100000">
                                          <p:val>
                                            <p:fltVal val="0"/>
                                          </p:val>
                                        </p:tav>
                                      </p:tavLst>
                                    </p:anim>
                                    <p:animEffect transition="in" filter="fade">
                                      <p:cBhvr>
                                        <p:cTn id="31" dur="500"/>
                                        <p:tgtEl>
                                          <p:spTgt spid="3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49" presetClass="entr" presetSubtype="0" decel="10000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 calcmode="lin" valueType="num">
                                      <p:cBhvr>
                                        <p:cTn id="38" dur="500" fill="hold"/>
                                        <p:tgtEl>
                                          <p:spTgt spid="26"/>
                                        </p:tgtEl>
                                        <p:attrNameLst>
                                          <p:attrName>style.rotation</p:attrName>
                                        </p:attrNameLst>
                                      </p:cBhvr>
                                      <p:tavLst>
                                        <p:tav tm="0">
                                          <p:val>
                                            <p:fltVal val="360"/>
                                          </p:val>
                                        </p:tav>
                                        <p:tav tm="100000">
                                          <p:val>
                                            <p:fltVal val="0"/>
                                          </p:val>
                                        </p:tav>
                                      </p:tavLst>
                                    </p:anim>
                                    <p:animEffect transition="in" filter="fade">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9" presetClass="entr" presetSubtype="0" decel="10000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 calcmode="lin" valueType="num">
                                      <p:cBhvr>
                                        <p:cTn id="46" dur="500" fill="hold"/>
                                        <p:tgtEl>
                                          <p:spTgt spid="30"/>
                                        </p:tgtEl>
                                        <p:attrNameLst>
                                          <p:attrName>style.rotation</p:attrName>
                                        </p:attrNameLst>
                                      </p:cBhvr>
                                      <p:tavLst>
                                        <p:tav tm="0">
                                          <p:val>
                                            <p:fltVal val="360"/>
                                          </p:val>
                                        </p:tav>
                                        <p:tav tm="100000">
                                          <p:val>
                                            <p:fltVal val="0"/>
                                          </p:val>
                                        </p:tav>
                                      </p:tavLst>
                                    </p:anim>
                                    <p:animEffect transition="in" filter="fade">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32"/>
                                        </p:tgtEl>
                                        <p:attrNameLst>
                                          <p:attrName>style.visibility</p:attrName>
                                        </p:attrNameLst>
                                      </p:cBhvr>
                                      <p:to>
                                        <p:strVal val="visible"/>
                                      </p:to>
                                    </p:set>
                                    <p:anim calcmode="lin" valueType="num">
                                      <p:cBhvr>
                                        <p:cTn id="52" dur="500" fill="hold"/>
                                        <p:tgtEl>
                                          <p:spTgt spid="32"/>
                                        </p:tgtEl>
                                        <p:attrNameLst>
                                          <p:attrName>ppt_w</p:attrName>
                                        </p:attrNameLst>
                                      </p:cBhvr>
                                      <p:tavLst>
                                        <p:tav tm="0">
                                          <p:val>
                                            <p:fltVal val="0"/>
                                          </p:val>
                                        </p:tav>
                                        <p:tav tm="100000">
                                          <p:val>
                                            <p:strVal val="#ppt_w"/>
                                          </p:val>
                                        </p:tav>
                                      </p:tavLst>
                                    </p:anim>
                                    <p:anim calcmode="lin" valueType="num">
                                      <p:cBhvr>
                                        <p:cTn id="53" dur="500" fill="hold"/>
                                        <p:tgtEl>
                                          <p:spTgt spid="32"/>
                                        </p:tgtEl>
                                        <p:attrNameLst>
                                          <p:attrName>ppt_h</p:attrName>
                                        </p:attrNameLst>
                                      </p:cBhvr>
                                      <p:tavLst>
                                        <p:tav tm="0">
                                          <p:val>
                                            <p:fltVal val="0"/>
                                          </p:val>
                                        </p:tav>
                                        <p:tav tm="100000">
                                          <p:val>
                                            <p:strVal val="#ppt_h"/>
                                          </p:val>
                                        </p:tav>
                                      </p:tavLst>
                                    </p:anim>
                                    <p:anim calcmode="lin" valueType="num">
                                      <p:cBhvr>
                                        <p:cTn id="54" dur="500" fill="hold"/>
                                        <p:tgtEl>
                                          <p:spTgt spid="32"/>
                                        </p:tgtEl>
                                        <p:attrNameLst>
                                          <p:attrName>style.rotation</p:attrName>
                                        </p:attrNameLst>
                                      </p:cBhvr>
                                      <p:tavLst>
                                        <p:tav tm="0">
                                          <p:val>
                                            <p:fltVal val="360"/>
                                          </p:val>
                                        </p:tav>
                                        <p:tav tm="100000">
                                          <p:val>
                                            <p:fltVal val="0"/>
                                          </p:val>
                                        </p:tav>
                                      </p:tavLst>
                                    </p:anim>
                                    <p:animEffect transition="in" filter="fade">
                                      <p:cBhvr>
                                        <p:cTn id="55" dur="500"/>
                                        <p:tgtEl>
                                          <p:spTgt spid="32"/>
                                        </p:tgtEl>
                                      </p:cBhvr>
                                    </p:animEffect>
                                  </p:childTnLst>
                                </p:cTn>
                              </p:par>
                            </p:childTnLst>
                          </p:cTn>
                        </p:par>
                        <p:par>
                          <p:cTn id="56" fill="hold" nodeType="afterGroup">
                            <p:stCondLst>
                              <p:cond delay="500"/>
                            </p:stCondLst>
                            <p:childTnLst>
                              <p:par>
                                <p:cTn id="57" presetID="22" presetClass="entr" presetSubtype="2"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ipe(right)">
                                      <p:cBhvr>
                                        <p:cTn id="59" dur="500"/>
                                        <p:tgtEl>
                                          <p:spTgt spid="38"/>
                                        </p:tgtEl>
                                      </p:cBhvr>
                                    </p:animEffect>
                                  </p:childTnLst>
                                </p:cTn>
                              </p:par>
                            </p:childTnLst>
                          </p:cTn>
                        </p:par>
                        <p:par>
                          <p:cTn id="60" fill="hold" nodeType="afterGroup">
                            <p:stCondLst>
                              <p:cond delay="1000"/>
                            </p:stCondLst>
                            <p:childTnLst>
                              <p:par>
                                <p:cTn id="61" presetID="22" presetClass="entr" presetSubtype="2" fill="hold" nodeType="afterEffect">
                                  <p:stCondLst>
                                    <p:cond delay="0"/>
                                  </p:stCondLst>
                                  <p:childTnLst>
                                    <p:set>
                                      <p:cBhvr>
                                        <p:cTn id="62" dur="1" fill="hold">
                                          <p:stCondLst>
                                            <p:cond delay="0"/>
                                          </p:stCondLst>
                                        </p:cTn>
                                        <p:tgtEl>
                                          <p:spTgt spid="3"/>
                                        </p:tgtEl>
                                        <p:attrNameLst>
                                          <p:attrName>style.visibility</p:attrName>
                                        </p:attrNameLst>
                                      </p:cBhvr>
                                      <p:to>
                                        <p:strVal val="visible"/>
                                      </p:to>
                                    </p:set>
                                    <p:animEffect transition="in" filter="wipe(right)">
                                      <p:cBhvr>
                                        <p:cTn id="63" dur="500"/>
                                        <p:tgtEl>
                                          <p:spTgt spid="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49" presetClass="entr" presetSubtype="0" decel="100000" fill="hold" grpId="0" nodeType="clickEffect">
                                  <p:stCondLst>
                                    <p:cond delay="0"/>
                                  </p:stCondLst>
                                  <p:childTnLst>
                                    <p:set>
                                      <p:cBhvr>
                                        <p:cTn id="67" dur="1" fill="hold">
                                          <p:stCondLst>
                                            <p:cond delay="0"/>
                                          </p:stCondLst>
                                        </p:cTn>
                                        <p:tgtEl>
                                          <p:spTgt spid="29"/>
                                        </p:tgtEl>
                                        <p:attrNameLst>
                                          <p:attrName>style.visibility</p:attrName>
                                        </p:attrNameLst>
                                      </p:cBhvr>
                                      <p:to>
                                        <p:strVal val="visible"/>
                                      </p:to>
                                    </p:set>
                                    <p:anim calcmode="lin" valueType="num">
                                      <p:cBhvr>
                                        <p:cTn id="68" dur="500" fill="hold"/>
                                        <p:tgtEl>
                                          <p:spTgt spid="29"/>
                                        </p:tgtEl>
                                        <p:attrNameLst>
                                          <p:attrName>ppt_w</p:attrName>
                                        </p:attrNameLst>
                                      </p:cBhvr>
                                      <p:tavLst>
                                        <p:tav tm="0">
                                          <p:val>
                                            <p:fltVal val="0"/>
                                          </p:val>
                                        </p:tav>
                                        <p:tav tm="100000">
                                          <p:val>
                                            <p:strVal val="#ppt_w"/>
                                          </p:val>
                                        </p:tav>
                                      </p:tavLst>
                                    </p:anim>
                                    <p:anim calcmode="lin" valueType="num">
                                      <p:cBhvr>
                                        <p:cTn id="69" dur="500" fill="hold"/>
                                        <p:tgtEl>
                                          <p:spTgt spid="29"/>
                                        </p:tgtEl>
                                        <p:attrNameLst>
                                          <p:attrName>ppt_h</p:attrName>
                                        </p:attrNameLst>
                                      </p:cBhvr>
                                      <p:tavLst>
                                        <p:tav tm="0">
                                          <p:val>
                                            <p:fltVal val="0"/>
                                          </p:val>
                                        </p:tav>
                                        <p:tav tm="100000">
                                          <p:val>
                                            <p:strVal val="#ppt_h"/>
                                          </p:val>
                                        </p:tav>
                                      </p:tavLst>
                                    </p:anim>
                                    <p:anim calcmode="lin" valueType="num">
                                      <p:cBhvr>
                                        <p:cTn id="70" dur="500" fill="hold"/>
                                        <p:tgtEl>
                                          <p:spTgt spid="29"/>
                                        </p:tgtEl>
                                        <p:attrNameLst>
                                          <p:attrName>style.rotation</p:attrName>
                                        </p:attrNameLst>
                                      </p:cBhvr>
                                      <p:tavLst>
                                        <p:tav tm="0">
                                          <p:val>
                                            <p:fltVal val="360"/>
                                          </p:val>
                                        </p:tav>
                                        <p:tav tm="100000">
                                          <p:val>
                                            <p:fltVal val="0"/>
                                          </p:val>
                                        </p:tav>
                                      </p:tavLst>
                                    </p:anim>
                                    <p:animEffect transition="in" filter="fade">
                                      <p:cBhvr>
                                        <p:cTn id="71" dur="500"/>
                                        <p:tgtEl>
                                          <p:spTgt spid="29"/>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9" presetClass="entr" presetSubtype="0" decel="100000" fill="hold" grpId="0" nodeType="clickEffect">
                                  <p:stCondLst>
                                    <p:cond delay="0"/>
                                  </p:stCondLst>
                                  <p:childTnLst>
                                    <p:set>
                                      <p:cBhvr>
                                        <p:cTn id="75" dur="1" fill="hold">
                                          <p:stCondLst>
                                            <p:cond delay="0"/>
                                          </p:stCondLst>
                                        </p:cTn>
                                        <p:tgtEl>
                                          <p:spTgt spid="34"/>
                                        </p:tgtEl>
                                        <p:attrNameLst>
                                          <p:attrName>style.visibility</p:attrName>
                                        </p:attrNameLst>
                                      </p:cBhvr>
                                      <p:to>
                                        <p:strVal val="visible"/>
                                      </p:to>
                                    </p:set>
                                    <p:anim calcmode="lin" valueType="num">
                                      <p:cBhvr>
                                        <p:cTn id="76" dur="500" fill="hold"/>
                                        <p:tgtEl>
                                          <p:spTgt spid="34"/>
                                        </p:tgtEl>
                                        <p:attrNameLst>
                                          <p:attrName>ppt_w</p:attrName>
                                        </p:attrNameLst>
                                      </p:cBhvr>
                                      <p:tavLst>
                                        <p:tav tm="0">
                                          <p:val>
                                            <p:fltVal val="0"/>
                                          </p:val>
                                        </p:tav>
                                        <p:tav tm="100000">
                                          <p:val>
                                            <p:strVal val="#ppt_w"/>
                                          </p:val>
                                        </p:tav>
                                      </p:tavLst>
                                    </p:anim>
                                    <p:anim calcmode="lin" valueType="num">
                                      <p:cBhvr>
                                        <p:cTn id="77" dur="500" fill="hold"/>
                                        <p:tgtEl>
                                          <p:spTgt spid="34"/>
                                        </p:tgtEl>
                                        <p:attrNameLst>
                                          <p:attrName>ppt_h</p:attrName>
                                        </p:attrNameLst>
                                      </p:cBhvr>
                                      <p:tavLst>
                                        <p:tav tm="0">
                                          <p:val>
                                            <p:fltVal val="0"/>
                                          </p:val>
                                        </p:tav>
                                        <p:tav tm="100000">
                                          <p:val>
                                            <p:strVal val="#ppt_h"/>
                                          </p:val>
                                        </p:tav>
                                      </p:tavLst>
                                    </p:anim>
                                    <p:anim calcmode="lin" valueType="num">
                                      <p:cBhvr>
                                        <p:cTn id="78" dur="500" fill="hold"/>
                                        <p:tgtEl>
                                          <p:spTgt spid="34"/>
                                        </p:tgtEl>
                                        <p:attrNameLst>
                                          <p:attrName>style.rotation</p:attrName>
                                        </p:attrNameLst>
                                      </p:cBhvr>
                                      <p:tavLst>
                                        <p:tav tm="0">
                                          <p:val>
                                            <p:fltVal val="360"/>
                                          </p:val>
                                        </p:tav>
                                        <p:tav tm="100000">
                                          <p:val>
                                            <p:fltVal val="0"/>
                                          </p:val>
                                        </p:tav>
                                      </p:tavLst>
                                    </p:anim>
                                    <p:animEffect transition="in" filter="fade">
                                      <p:cBhvr>
                                        <p:cTn id="79" dur="500"/>
                                        <p:tgtEl>
                                          <p:spTgt spid="34"/>
                                        </p:tgtEl>
                                      </p:cBhvr>
                                    </p:animEffect>
                                  </p:childTnLst>
                                </p:cTn>
                              </p:par>
                            </p:childTnLst>
                          </p:cTn>
                        </p:par>
                        <p:par>
                          <p:cTn id="80" fill="hold" nodeType="afterGroup">
                            <p:stCondLst>
                              <p:cond delay="500"/>
                            </p:stCondLst>
                            <p:childTnLst>
                              <p:par>
                                <p:cTn id="81" presetID="22" presetClass="entr" presetSubtype="2" fill="hold" grpId="0" nodeType="afterEffect">
                                  <p:stCondLst>
                                    <p:cond delay="0"/>
                                  </p:stCondLst>
                                  <p:childTnLst>
                                    <p:set>
                                      <p:cBhvr>
                                        <p:cTn id="82" dur="1" fill="hold">
                                          <p:stCondLst>
                                            <p:cond delay="0"/>
                                          </p:stCondLst>
                                        </p:cTn>
                                        <p:tgtEl>
                                          <p:spTgt spid="39"/>
                                        </p:tgtEl>
                                        <p:attrNameLst>
                                          <p:attrName>style.visibility</p:attrName>
                                        </p:attrNameLst>
                                      </p:cBhvr>
                                      <p:to>
                                        <p:strVal val="visible"/>
                                      </p:to>
                                    </p:set>
                                    <p:animEffect transition="in" filter="wipe(right)">
                                      <p:cBhvr>
                                        <p:cTn id="83" dur="500"/>
                                        <p:tgtEl>
                                          <p:spTgt spid="39"/>
                                        </p:tgtEl>
                                      </p:cBhvr>
                                    </p:animEffect>
                                  </p:childTnLst>
                                </p:cTn>
                              </p:par>
                            </p:childTnLst>
                          </p:cTn>
                        </p:par>
                      </p:childTnLst>
                    </p:cTn>
                  </p:par>
                  <p:par>
                    <p:cTn id="84" fill="hold">
                      <p:stCondLst>
                        <p:cond delay="indefinite"/>
                      </p:stCondLst>
                      <p:childTnLst>
                        <p:par>
                          <p:cTn id="85" fill="hold">
                            <p:stCondLst>
                              <p:cond delay="0"/>
                            </p:stCondLst>
                            <p:childTnLst>
                              <p:par>
                                <p:cTn id="86" presetID="49" presetClass="entr" presetSubtype="0" decel="100000" fill="hold" grpId="0" nodeType="clickEffect">
                                  <p:stCondLst>
                                    <p:cond delay="0"/>
                                  </p:stCondLst>
                                  <p:childTnLst>
                                    <p:set>
                                      <p:cBhvr>
                                        <p:cTn id="87" dur="1" fill="hold">
                                          <p:stCondLst>
                                            <p:cond delay="0"/>
                                          </p:stCondLst>
                                        </p:cTn>
                                        <p:tgtEl>
                                          <p:spTgt spid="41"/>
                                        </p:tgtEl>
                                        <p:attrNameLst>
                                          <p:attrName>style.visibility</p:attrName>
                                        </p:attrNameLst>
                                      </p:cBhvr>
                                      <p:to>
                                        <p:strVal val="visible"/>
                                      </p:to>
                                    </p:set>
                                    <p:anim calcmode="lin" valueType="num">
                                      <p:cBhvr>
                                        <p:cTn id="88" dur="500" fill="hold"/>
                                        <p:tgtEl>
                                          <p:spTgt spid="41"/>
                                        </p:tgtEl>
                                        <p:attrNameLst>
                                          <p:attrName>ppt_w</p:attrName>
                                        </p:attrNameLst>
                                      </p:cBhvr>
                                      <p:tavLst>
                                        <p:tav tm="0">
                                          <p:val>
                                            <p:fltVal val="0"/>
                                          </p:val>
                                        </p:tav>
                                        <p:tav tm="100000">
                                          <p:val>
                                            <p:strVal val="#ppt_w"/>
                                          </p:val>
                                        </p:tav>
                                      </p:tavLst>
                                    </p:anim>
                                    <p:anim calcmode="lin" valueType="num">
                                      <p:cBhvr>
                                        <p:cTn id="89" dur="500" fill="hold"/>
                                        <p:tgtEl>
                                          <p:spTgt spid="41"/>
                                        </p:tgtEl>
                                        <p:attrNameLst>
                                          <p:attrName>ppt_h</p:attrName>
                                        </p:attrNameLst>
                                      </p:cBhvr>
                                      <p:tavLst>
                                        <p:tav tm="0">
                                          <p:val>
                                            <p:fltVal val="0"/>
                                          </p:val>
                                        </p:tav>
                                        <p:tav tm="100000">
                                          <p:val>
                                            <p:strVal val="#ppt_h"/>
                                          </p:val>
                                        </p:tav>
                                      </p:tavLst>
                                    </p:anim>
                                    <p:anim calcmode="lin" valueType="num">
                                      <p:cBhvr>
                                        <p:cTn id="90" dur="500" fill="hold"/>
                                        <p:tgtEl>
                                          <p:spTgt spid="41"/>
                                        </p:tgtEl>
                                        <p:attrNameLst>
                                          <p:attrName>style.rotation</p:attrName>
                                        </p:attrNameLst>
                                      </p:cBhvr>
                                      <p:tavLst>
                                        <p:tav tm="0">
                                          <p:val>
                                            <p:fltVal val="360"/>
                                          </p:val>
                                        </p:tav>
                                        <p:tav tm="100000">
                                          <p:val>
                                            <p:fltVal val="0"/>
                                          </p:val>
                                        </p:tav>
                                      </p:tavLst>
                                    </p:anim>
                                    <p:animEffect transition="in" filter="fade">
                                      <p:cBhvr>
                                        <p:cTn id="9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41" grpId="0" animBg="1"/>
      <p:bldP spid="27" grpId="0" animBg="1"/>
      <p:bldP spid="26" grpId="0" animBg="1"/>
      <p:bldP spid="24" grpId="0"/>
      <p:bldP spid="29" grpId="0"/>
      <p:bldP spid="30" grpId="0"/>
      <p:bldP spid="32" grpId="0"/>
      <p:bldP spid="33" grpId="0"/>
      <p:bldP spid="34" grpId="0"/>
      <p:bldP spid="38" grpId="0" animBg="1"/>
      <p:bldP spid="3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291842"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3"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4"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5"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6" name="AutoShape 6"/>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7" name="AutoShape 7"/>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48" name="Rectangle 8"/>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0066FF"/>
                </a:solidFill>
                <a:latin typeface="Helvetica" charset="0"/>
                <a:ea typeface="MS Gothic" charset="0"/>
                <a:cs typeface="MS Gothic" charset="0"/>
              </a:rPr>
              <a:t>2</a:t>
            </a:r>
          </a:p>
        </p:txBody>
      </p:sp>
      <p:sp>
        <p:nvSpPr>
          <p:cNvPr id="291849"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0066FF"/>
                </a:solidFill>
                <a:latin typeface="Helvetica" charset="0"/>
                <a:ea typeface="MS Gothic" charset="0"/>
                <a:cs typeface="MS Gothic" charset="0"/>
              </a:rPr>
              <a:t>3</a:t>
            </a:r>
          </a:p>
        </p:txBody>
      </p:sp>
      <p:sp>
        <p:nvSpPr>
          <p:cNvPr id="291850" name="Rectangle 10"/>
          <p:cNvSpPr>
            <a:spLocks noChangeArrowheads="1"/>
          </p:cNvSpPr>
          <p:nvPr/>
        </p:nvSpPr>
        <p:spPr bwMode="auto">
          <a:xfrm>
            <a:off x="4860925" y="3624263"/>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ea typeface="MS Gothic" charset="0"/>
                <a:cs typeface="MS Gothic" charset="0"/>
              </a:rPr>
              <a:t>4</a:t>
            </a:r>
          </a:p>
        </p:txBody>
      </p:sp>
      <p:sp>
        <p:nvSpPr>
          <p:cNvPr id="291851" name="Rectangle 11"/>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250"/>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0066FF"/>
                </a:solidFill>
                <a:latin typeface="Helvetica" charset="0"/>
                <a:ea typeface="MS Gothic" charset="0"/>
                <a:cs typeface="MS Gothic" charset="0"/>
              </a:rPr>
              <a:t>1</a:t>
            </a:r>
          </a:p>
        </p:txBody>
      </p:sp>
      <p:grpSp>
        <p:nvGrpSpPr>
          <p:cNvPr id="2" name="Group 12"/>
          <p:cNvGrpSpPr>
            <a:grpSpLocks/>
          </p:cNvGrpSpPr>
          <p:nvPr/>
        </p:nvGrpSpPr>
        <p:grpSpPr bwMode="auto">
          <a:xfrm>
            <a:off x="1652588" y="1647825"/>
            <a:ext cx="890587" cy="1346200"/>
            <a:chOff x="1145" y="1176"/>
            <a:chExt cx="617" cy="962"/>
          </a:xfrm>
        </p:grpSpPr>
        <p:sp>
          <p:nvSpPr>
            <p:cNvPr id="291887" name="Rectangle 13"/>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TO:</a:t>
              </a:r>
            </a:p>
          </p:txBody>
        </p:sp>
        <p:sp>
          <p:nvSpPr>
            <p:cNvPr id="291888" name="Rectangle 14"/>
            <p:cNvSpPr>
              <a:spLocks noChangeArrowheads="1"/>
            </p:cNvSpPr>
            <p:nvPr/>
          </p:nvSpPr>
          <p:spPr bwMode="auto">
            <a:xfrm>
              <a:off x="1145" y="1530"/>
              <a:ext cx="587" cy="2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AS:</a:t>
              </a:r>
            </a:p>
          </p:txBody>
        </p:sp>
        <p:sp>
          <p:nvSpPr>
            <p:cNvPr id="291889" name="Rectangle 15"/>
            <p:cNvSpPr>
              <a:spLocks noChangeArrowheads="1"/>
            </p:cNvSpPr>
            <p:nvPr/>
          </p:nvSpPr>
          <p:spPr bwMode="auto">
            <a:xfrm>
              <a:off x="1145" y="1834"/>
              <a:ext cx="617" cy="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WHAT</a:t>
              </a:r>
            </a:p>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HE:</a:t>
              </a:r>
            </a:p>
          </p:txBody>
        </p:sp>
      </p:grpSp>
      <p:grpSp>
        <p:nvGrpSpPr>
          <p:cNvPr id="3" name="Group 16"/>
          <p:cNvGrpSpPr>
            <a:grpSpLocks/>
          </p:cNvGrpSpPr>
          <p:nvPr/>
        </p:nvGrpSpPr>
        <p:grpSpPr bwMode="auto">
          <a:xfrm>
            <a:off x="5070475" y="1658938"/>
            <a:ext cx="890588" cy="1346200"/>
            <a:chOff x="3513" y="1184"/>
            <a:chExt cx="617" cy="962"/>
          </a:xfrm>
        </p:grpSpPr>
        <p:sp>
          <p:nvSpPr>
            <p:cNvPr id="291884" name="Rectangle 17"/>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TO:</a:t>
              </a:r>
            </a:p>
          </p:txBody>
        </p:sp>
        <p:sp>
          <p:nvSpPr>
            <p:cNvPr id="291885" name="Rectangle 18"/>
            <p:cNvSpPr>
              <a:spLocks noChangeArrowheads="1"/>
            </p:cNvSpPr>
            <p:nvPr/>
          </p:nvSpPr>
          <p:spPr bwMode="auto">
            <a:xfrm>
              <a:off x="3513" y="1538"/>
              <a:ext cx="587" cy="2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AS:</a:t>
              </a:r>
            </a:p>
          </p:txBody>
        </p:sp>
        <p:sp>
          <p:nvSpPr>
            <p:cNvPr id="291886" name="Rectangle 19"/>
            <p:cNvSpPr>
              <a:spLocks noChangeArrowheads="1"/>
            </p:cNvSpPr>
            <p:nvPr/>
          </p:nvSpPr>
          <p:spPr bwMode="auto">
            <a:xfrm>
              <a:off x="3513" y="1842"/>
              <a:ext cx="617" cy="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WHAT</a:t>
              </a:r>
            </a:p>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HE:</a:t>
              </a:r>
            </a:p>
          </p:txBody>
        </p:sp>
      </p:grpSp>
      <p:grpSp>
        <p:nvGrpSpPr>
          <p:cNvPr id="4" name="Group 20"/>
          <p:cNvGrpSpPr>
            <a:grpSpLocks/>
          </p:cNvGrpSpPr>
          <p:nvPr/>
        </p:nvGrpSpPr>
        <p:grpSpPr bwMode="auto">
          <a:xfrm>
            <a:off x="1674813" y="4325938"/>
            <a:ext cx="890587" cy="1346200"/>
            <a:chOff x="1161" y="3088"/>
            <a:chExt cx="617" cy="962"/>
          </a:xfrm>
        </p:grpSpPr>
        <p:sp>
          <p:nvSpPr>
            <p:cNvPr id="291881" name="Rectangle 21"/>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TO:</a:t>
              </a:r>
            </a:p>
          </p:txBody>
        </p:sp>
        <p:sp>
          <p:nvSpPr>
            <p:cNvPr id="291882" name="Rectangle 22"/>
            <p:cNvSpPr>
              <a:spLocks noChangeArrowheads="1"/>
            </p:cNvSpPr>
            <p:nvPr/>
          </p:nvSpPr>
          <p:spPr bwMode="auto">
            <a:xfrm>
              <a:off x="1161" y="3442"/>
              <a:ext cx="587" cy="2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AS:</a:t>
              </a:r>
            </a:p>
          </p:txBody>
        </p:sp>
        <p:sp>
          <p:nvSpPr>
            <p:cNvPr id="291883" name="Rectangle 23"/>
            <p:cNvSpPr>
              <a:spLocks noChangeArrowheads="1"/>
            </p:cNvSpPr>
            <p:nvPr/>
          </p:nvSpPr>
          <p:spPr bwMode="auto">
            <a:xfrm>
              <a:off x="1161" y="3746"/>
              <a:ext cx="617" cy="30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WHAT</a:t>
              </a:r>
            </a:p>
            <a:p>
              <a:pPr eaLnBrk="1" hangingPunct="1">
                <a:lnSpc>
                  <a:spcPct val="35000"/>
                </a:lnSpc>
                <a:spcBef>
                  <a:spcPts val="11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66FF"/>
                  </a:solidFill>
                  <a:latin typeface="Helvetica" charset="0"/>
                  <a:ea typeface="MS Gothic" charset="0"/>
                  <a:cs typeface="MS Gothic" charset="0"/>
                </a:rPr>
                <a:t>HE:</a:t>
              </a:r>
            </a:p>
          </p:txBody>
        </p:sp>
      </p:grpSp>
      <p:grpSp>
        <p:nvGrpSpPr>
          <p:cNvPr id="5" name="Group 24"/>
          <p:cNvGrpSpPr>
            <a:grpSpLocks/>
          </p:cNvGrpSpPr>
          <p:nvPr/>
        </p:nvGrpSpPr>
        <p:grpSpPr bwMode="auto">
          <a:xfrm>
            <a:off x="5011738" y="4325933"/>
            <a:ext cx="890587" cy="1134893"/>
            <a:chOff x="3473" y="3088"/>
            <a:chExt cx="617" cy="811"/>
          </a:xfrm>
        </p:grpSpPr>
        <p:sp>
          <p:nvSpPr>
            <p:cNvPr id="291878" name="Rectangle 25"/>
            <p:cNvSpPr>
              <a:spLocks noChangeArrowheads="1"/>
            </p:cNvSpPr>
            <p:nvPr/>
          </p:nvSpPr>
          <p:spPr bwMode="auto">
            <a:xfrm>
              <a:off x="3473" y="3088"/>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给</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91879" name="Rectangle 26"/>
            <p:cNvSpPr>
              <a:spLocks noChangeArrowheads="1"/>
            </p:cNvSpPr>
            <p:nvPr/>
          </p:nvSpPr>
          <p:spPr bwMode="auto">
            <a:xfrm>
              <a:off x="3473"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a:solidFill>
                    <a:srgbClr val="FAFD00"/>
                  </a:solidFill>
                  <a:latin typeface="KaiTi" pitchFamily="49" charset="-122"/>
                  <a:ea typeface="KaiTi" pitchFamily="49" charset="-122"/>
                  <a:cs typeface="MS Gothic" charset="0"/>
                </a:rPr>
                <a:t>为</a:t>
              </a:r>
              <a:r>
                <a:rPr lang="en-GB" sz="1800" b="1">
                  <a:solidFill>
                    <a:srgbClr val="FAFD00"/>
                  </a:solidFill>
                  <a:latin typeface="Helvetica" charset="0"/>
                  <a:ea typeface="MS Gothic" charset="0"/>
                  <a:cs typeface="MS Gothic" charset="0"/>
                </a:rPr>
                <a:t>:</a:t>
              </a:r>
              <a:endParaRPr lang="en-GB" sz="1800" b="1" dirty="0">
                <a:solidFill>
                  <a:srgbClr val="FAFD00"/>
                </a:solidFill>
                <a:latin typeface="Helvetica" charset="0"/>
                <a:ea typeface="MS Gothic" charset="0"/>
                <a:cs typeface="MS Gothic" charset="0"/>
              </a:endParaRPr>
            </a:p>
          </p:txBody>
        </p:sp>
        <p:sp>
          <p:nvSpPr>
            <p:cNvPr id="291880" name="Rectangle 27"/>
            <p:cNvSpPr>
              <a:spLocks noChangeArrowheads="1"/>
            </p:cNvSpPr>
            <p:nvPr/>
          </p:nvSpPr>
          <p:spPr bwMode="auto">
            <a:xfrm>
              <a:off x="3473" y="3746"/>
              <a:ext cx="617" cy="15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eaLnBrk="1" hangingPunct="1">
                <a:lnSpc>
                  <a:spcPct val="35000"/>
                </a:lnSpc>
                <a:spcBef>
                  <a:spcPts val="1125"/>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1800" b="1" dirty="0">
                  <a:solidFill>
                    <a:srgbClr val="FAFD00"/>
                  </a:solidFill>
                  <a:latin typeface="Helvetica" charset="0"/>
                  <a:ea typeface="MS Gothic" charset="0"/>
                  <a:cs typeface="MS Gothic" charset="0"/>
                </a:rPr>
                <a:t>祂所</a:t>
              </a:r>
              <a:endParaRPr lang="en-GB" sz="1800" b="1" dirty="0">
                <a:solidFill>
                  <a:srgbClr val="FAFD00"/>
                </a:solidFill>
                <a:latin typeface="Helvetica" charset="0"/>
                <a:ea typeface="MS Gothic" charset="0"/>
                <a:cs typeface="MS Gothic" charset="0"/>
              </a:endParaRPr>
            </a:p>
          </p:txBody>
        </p:sp>
      </p:grpSp>
      <p:sp>
        <p:nvSpPr>
          <p:cNvPr id="291856" name="Rectangle 28"/>
          <p:cNvSpPr>
            <a:spLocks noChangeArrowheads="1"/>
          </p:cNvSpPr>
          <p:nvPr/>
        </p:nvSpPr>
        <p:spPr bwMode="auto">
          <a:xfrm>
            <a:off x="1757363" y="1004888"/>
            <a:ext cx="2355850" cy="566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200" b="1">
                <a:solidFill>
                  <a:srgbClr val="0066FF"/>
                </a:solidFill>
                <a:latin typeface="Helvetica" charset="0"/>
                <a:ea typeface="MS Gothic" charset="0"/>
                <a:cs typeface="MS Gothic" charset="0"/>
              </a:rPr>
              <a:t>MATTHEW</a:t>
            </a:r>
          </a:p>
        </p:txBody>
      </p:sp>
      <p:sp>
        <p:nvSpPr>
          <p:cNvPr id="291857" name="Rectangle 29"/>
          <p:cNvSpPr>
            <a:spLocks noChangeArrowheads="1"/>
          </p:cNvSpPr>
          <p:nvPr/>
        </p:nvSpPr>
        <p:spPr bwMode="auto">
          <a:xfrm>
            <a:off x="5588000" y="1025525"/>
            <a:ext cx="2036763" cy="566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200" b="1">
                <a:solidFill>
                  <a:srgbClr val="0066FF"/>
                </a:solidFill>
                <a:latin typeface="Helvetica" charset="0"/>
                <a:ea typeface="MS Gothic" charset="0"/>
                <a:cs typeface="MS Gothic" charset="0"/>
              </a:rPr>
              <a:t>MARK</a:t>
            </a:r>
          </a:p>
        </p:txBody>
      </p:sp>
      <p:sp>
        <p:nvSpPr>
          <p:cNvPr id="291858" name="Rectangle 30"/>
          <p:cNvSpPr>
            <a:spLocks noChangeArrowheads="1"/>
          </p:cNvSpPr>
          <p:nvPr/>
        </p:nvSpPr>
        <p:spPr bwMode="auto">
          <a:xfrm>
            <a:off x="2149475" y="3692525"/>
            <a:ext cx="2035175" cy="566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200" b="1">
                <a:solidFill>
                  <a:srgbClr val="0066FF"/>
                </a:solidFill>
                <a:latin typeface="Helvetica" charset="0"/>
                <a:ea typeface="MS Gothic" charset="0"/>
                <a:cs typeface="MS Gothic" charset="0"/>
              </a:rPr>
              <a:t>LUKE</a:t>
            </a:r>
          </a:p>
        </p:txBody>
      </p:sp>
      <p:sp>
        <p:nvSpPr>
          <p:cNvPr id="291859" name="Rectangle 31"/>
          <p:cNvSpPr>
            <a:spLocks noChangeArrowheads="1"/>
          </p:cNvSpPr>
          <p:nvPr/>
        </p:nvSpPr>
        <p:spPr bwMode="auto">
          <a:xfrm>
            <a:off x="5759450" y="3684588"/>
            <a:ext cx="1476375" cy="57268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约翰</a:t>
            </a:r>
            <a:endParaRPr lang="en-GB" sz="3200" b="1" dirty="0">
              <a:solidFill>
                <a:srgbClr val="66FF99"/>
              </a:solidFill>
              <a:latin typeface="KaiTi" pitchFamily="49" charset="-122"/>
              <a:ea typeface="KaiTi" pitchFamily="49" charset="-122"/>
              <a:cs typeface="MS Gothic" charset="0"/>
            </a:endParaRPr>
          </a:p>
        </p:txBody>
      </p:sp>
      <p:sp>
        <p:nvSpPr>
          <p:cNvPr id="291860" name="Rectangle 32"/>
          <p:cNvSpPr>
            <a:spLocks noChangeArrowheads="1"/>
          </p:cNvSpPr>
          <p:nvPr/>
        </p:nvSpPr>
        <p:spPr bwMode="auto">
          <a:xfrm>
            <a:off x="2159000" y="1560513"/>
            <a:ext cx="1766888"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   JEWS</a:t>
            </a:r>
          </a:p>
        </p:txBody>
      </p:sp>
      <p:sp>
        <p:nvSpPr>
          <p:cNvPr id="291861" name="Rectangle 33"/>
          <p:cNvSpPr>
            <a:spLocks noChangeArrowheads="1"/>
          </p:cNvSpPr>
          <p:nvPr/>
        </p:nvSpPr>
        <p:spPr bwMode="auto">
          <a:xfrm>
            <a:off x="5899150" y="1570038"/>
            <a:ext cx="1766888"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ROMANS</a:t>
            </a:r>
          </a:p>
        </p:txBody>
      </p:sp>
      <p:sp>
        <p:nvSpPr>
          <p:cNvPr id="291862" name="Rectangle 34"/>
          <p:cNvSpPr>
            <a:spLocks noChangeArrowheads="1"/>
          </p:cNvSpPr>
          <p:nvPr/>
        </p:nvSpPr>
        <p:spPr bwMode="auto">
          <a:xfrm>
            <a:off x="2462213" y="4237038"/>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GREEKS</a:t>
            </a:r>
          </a:p>
        </p:txBody>
      </p:sp>
      <p:sp>
        <p:nvSpPr>
          <p:cNvPr id="291863" name="Rectangle 35"/>
          <p:cNvSpPr>
            <a:spLocks noChangeArrowheads="1"/>
          </p:cNvSpPr>
          <p:nvPr/>
        </p:nvSpPr>
        <p:spPr bwMode="auto">
          <a:xfrm>
            <a:off x="5895975" y="4241800"/>
            <a:ext cx="2624138"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教会</a:t>
            </a:r>
            <a:endParaRPr lang="en-GB" sz="2500" b="1" dirty="0">
              <a:solidFill>
                <a:srgbClr val="FFEA18"/>
              </a:solidFill>
              <a:latin typeface="KaiTi" pitchFamily="49" charset="-122"/>
              <a:ea typeface="KaiTi" pitchFamily="49" charset="-122"/>
              <a:cs typeface="MS Gothic" charset="0"/>
            </a:endParaRPr>
          </a:p>
        </p:txBody>
      </p:sp>
      <p:sp>
        <p:nvSpPr>
          <p:cNvPr id="291864" name="Rectangle 36"/>
          <p:cNvSpPr>
            <a:spLocks noChangeArrowheads="1"/>
          </p:cNvSpPr>
          <p:nvPr/>
        </p:nvSpPr>
        <p:spPr bwMode="auto">
          <a:xfrm>
            <a:off x="2424113" y="2070100"/>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KING</a:t>
            </a:r>
          </a:p>
        </p:txBody>
      </p:sp>
      <p:sp>
        <p:nvSpPr>
          <p:cNvPr id="291865" name="Rectangle 37"/>
          <p:cNvSpPr>
            <a:spLocks noChangeArrowheads="1"/>
          </p:cNvSpPr>
          <p:nvPr/>
        </p:nvSpPr>
        <p:spPr bwMode="auto">
          <a:xfrm>
            <a:off x="5881688" y="2065338"/>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SERVANT</a:t>
            </a:r>
          </a:p>
        </p:txBody>
      </p:sp>
      <p:sp>
        <p:nvSpPr>
          <p:cNvPr id="291866" name="Rectangle 38"/>
          <p:cNvSpPr>
            <a:spLocks noChangeArrowheads="1"/>
          </p:cNvSpPr>
          <p:nvPr/>
        </p:nvSpPr>
        <p:spPr bwMode="auto">
          <a:xfrm>
            <a:off x="2439988" y="4735513"/>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GOD/MAN</a:t>
            </a:r>
          </a:p>
        </p:txBody>
      </p:sp>
      <p:sp>
        <p:nvSpPr>
          <p:cNvPr id="291867" name="Rectangle 39"/>
          <p:cNvSpPr>
            <a:spLocks noChangeArrowheads="1"/>
          </p:cNvSpPr>
          <p:nvPr/>
        </p:nvSpPr>
        <p:spPr bwMode="auto">
          <a:xfrm>
            <a:off x="5903913" y="4729163"/>
            <a:ext cx="1073150"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dirty="0">
                <a:solidFill>
                  <a:srgbClr val="FFEA18"/>
                </a:solidFill>
                <a:latin typeface="KaiTi" pitchFamily="49" charset="-122"/>
                <a:ea typeface="KaiTi" pitchFamily="49" charset="-122"/>
                <a:cs typeface="MS Gothic" charset="0"/>
              </a:rPr>
              <a:t>神</a:t>
            </a:r>
            <a:endParaRPr lang="en-GB" sz="2500" b="1" dirty="0">
              <a:solidFill>
                <a:srgbClr val="FFEA18"/>
              </a:solidFill>
              <a:latin typeface="KaiTi" pitchFamily="49" charset="-122"/>
              <a:ea typeface="KaiTi" pitchFamily="49" charset="-122"/>
              <a:cs typeface="MS Gothic" charset="0"/>
            </a:endParaRPr>
          </a:p>
        </p:txBody>
      </p:sp>
      <p:sp>
        <p:nvSpPr>
          <p:cNvPr id="291868" name="Rectangle 40"/>
          <p:cNvSpPr>
            <a:spLocks noChangeArrowheads="1"/>
          </p:cNvSpPr>
          <p:nvPr/>
        </p:nvSpPr>
        <p:spPr bwMode="auto">
          <a:xfrm>
            <a:off x="2427288" y="2574925"/>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SAID</a:t>
            </a:r>
          </a:p>
        </p:txBody>
      </p:sp>
      <p:sp>
        <p:nvSpPr>
          <p:cNvPr id="291869" name="Rectangle 41"/>
          <p:cNvSpPr>
            <a:spLocks noChangeArrowheads="1"/>
          </p:cNvSpPr>
          <p:nvPr/>
        </p:nvSpPr>
        <p:spPr bwMode="auto">
          <a:xfrm>
            <a:off x="5905500" y="2584450"/>
            <a:ext cx="1154113"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66FF"/>
                </a:solidFill>
                <a:latin typeface="Helvetica" charset="0"/>
                <a:ea typeface="MS Gothic" charset="0"/>
                <a:cs typeface="MS Gothic" charset="0"/>
              </a:rPr>
              <a:t>DID</a:t>
            </a:r>
          </a:p>
        </p:txBody>
      </p:sp>
      <p:sp>
        <p:nvSpPr>
          <p:cNvPr id="291870" name="Rectangle 42"/>
          <p:cNvSpPr>
            <a:spLocks noChangeArrowheads="1"/>
          </p:cNvSpPr>
          <p:nvPr/>
        </p:nvSpPr>
        <p:spPr bwMode="auto">
          <a:xfrm>
            <a:off x="5872163" y="5256213"/>
            <a:ext cx="1766887" cy="4649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FFEA18"/>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2500" b="1">
                <a:solidFill>
                  <a:srgbClr val="FFEA18"/>
                </a:solidFill>
                <a:latin typeface="KaiTi" pitchFamily="49" charset="-122"/>
                <a:ea typeface="KaiTi" pitchFamily="49" charset="-122"/>
                <a:cs typeface="MS Gothic" charset="0"/>
              </a:rPr>
              <a:t>表达的</a:t>
            </a:r>
            <a:endParaRPr lang="en-GB" sz="2500" b="1" dirty="0">
              <a:solidFill>
                <a:srgbClr val="FFEA18"/>
              </a:solidFill>
              <a:latin typeface="KaiTi" pitchFamily="49" charset="-122"/>
              <a:ea typeface="KaiTi" pitchFamily="49" charset="-122"/>
              <a:cs typeface="MS Gothic" charset="0"/>
            </a:endParaRPr>
          </a:p>
        </p:txBody>
      </p:sp>
      <p:sp>
        <p:nvSpPr>
          <p:cNvPr id="291871" name="Rectangle 43"/>
          <p:cNvSpPr>
            <a:spLocks noChangeArrowheads="1"/>
          </p:cNvSpPr>
          <p:nvPr/>
        </p:nvSpPr>
        <p:spPr bwMode="auto">
          <a:xfrm>
            <a:off x="2439988" y="5251450"/>
            <a:ext cx="1247775"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eaLnBrk="1" hangingPunct="1">
              <a:spcBef>
                <a:spcPts val="1575"/>
              </a:spcBef>
              <a:buClr>
                <a:srgbClr val="0066FF"/>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dirty="0">
                <a:solidFill>
                  <a:srgbClr val="0066FF"/>
                </a:solidFill>
                <a:latin typeface="Helvetica" charset="0"/>
                <a:ea typeface="MS Gothic" charset="0"/>
                <a:cs typeface="MS Gothic" charset="0"/>
              </a:rPr>
              <a:t>FELT</a:t>
            </a:r>
          </a:p>
        </p:txBody>
      </p:sp>
      <p:sp>
        <p:nvSpPr>
          <p:cNvPr id="291872" name="AutoShape 44"/>
          <p:cNvSpPr>
            <a:spLocks noChangeArrowheads="1"/>
          </p:cNvSpPr>
          <p:nvPr/>
        </p:nvSpPr>
        <p:spPr bwMode="auto">
          <a:xfrm>
            <a:off x="4735513" y="3533775"/>
            <a:ext cx="3003550" cy="2486025"/>
          </a:xfrm>
          <a:prstGeom prst="roundRect">
            <a:avLst>
              <a:gd name="adj" fmla="val 16667"/>
            </a:avLst>
          </a:prstGeom>
          <a:noFill/>
          <a:ln w="76320">
            <a:solidFill>
              <a:srgbClr val="FC0128"/>
            </a:solidFill>
            <a:miter lim="800000"/>
            <a:headEnd/>
            <a:tailEnd/>
          </a:ln>
          <a:extLst>
            <a:ext uri="{909E8E84-426E-40dd-AFC4-6F175D3DCCD1}">
              <a14:hiddenFill xmlns:a14="http://schemas.microsoft.com/office/drawing/2010/main" xmlns="">
                <a:solidFill>
                  <a:srgbClr val="FFFFFF"/>
                </a:solidFill>
              </a14:hiddenFill>
            </a:ext>
          </a:extLst>
        </p:spPr>
        <p:txBody>
          <a:bodyPr wrap="none" lIns="82048" tIns="41025" rIns="82048" bIns="41025" anchor="ctr"/>
          <a:lstStyle/>
          <a:p>
            <a:pPr eaLnBrk="1" hangingPunct="1"/>
            <a:endParaRPr lang="en-US">
              <a:solidFill>
                <a:srgbClr val="000000"/>
              </a:solidFill>
              <a:latin typeface="Times New Roman" charset="0"/>
              <a:ea typeface="MS Gothic" charset="0"/>
              <a:cs typeface="MS Gothic" charset="0"/>
            </a:endParaRPr>
          </a:p>
        </p:txBody>
      </p:sp>
      <p:sp>
        <p:nvSpPr>
          <p:cNvPr id="291873" name="Text Box 45"/>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ea typeface="MS Gothic" charset="0"/>
                <a:cs typeface="MS Gothic" charset="0"/>
              </a:rPr>
              <a:t> </a:t>
            </a:r>
          </a:p>
        </p:txBody>
      </p:sp>
      <p:sp>
        <p:nvSpPr>
          <p:cNvPr id="24622" name="Text Box 46"/>
          <p:cNvSpPr txBox="1">
            <a:spLocks noChangeArrowheads="1"/>
          </p:cNvSpPr>
          <p:nvPr/>
        </p:nvSpPr>
        <p:spPr bwMode="auto">
          <a:xfrm>
            <a:off x="3668713" y="2616200"/>
            <a:ext cx="1770062" cy="1514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888"/>
              </a:spcBef>
              <a:buClr>
                <a:srgbClr val="FFEA18"/>
              </a:buClr>
            </a:pPr>
            <a:r>
              <a:rPr lang="en-GB" sz="9400" b="1" dirty="0">
                <a:solidFill>
                  <a:srgbClr val="FFEA18"/>
                </a:solidFill>
                <a:ea typeface="MS Gothic" charset="0"/>
                <a:cs typeface="MS Gothic" charset="0"/>
              </a:rPr>
              <a:t>∑</a:t>
            </a:r>
          </a:p>
        </p:txBody>
      </p:sp>
      <p:sp>
        <p:nvSpPr>
          <p:cNvPr id="291875" name="Text Box 47"/>
          <p:cNvSpPr txBox="1">
            <a:spLocks noChangeArrowheads="1"/>
          </p:cNvSpPr>
          <p:nvPr/>
        </p:nvSpPr>
        <p:spPr bwMode="auto">
          <a:xfrm>
            <a:off x="8358188"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zh-TW" altLang="en-US" sz="4000" b="1">
                <a:solidFill>
                  <a:srgbClr val="FAFD00"/>
                </a:solidFill>
                <a:latin typeface="KaiTi" pitchFamily="49" charset="-122"/>
                <a:ea typeface="KaiTi" pitchFamily="49" charset="-122"/>
                <a:cs typeface="MS Gothic" charset="0"/>
              </a:rPr>
              <a:t>约翰福音</a:t>
            </a:r>
            <a:r>
              <a:rPr lang="en-US" altLang="zh-TW" sz="4000" b="1">
                <a:solidFill>
                  <a:srgbClr val="FAFD00"/>
                </a:solidFill>
                <a:latin typeface="KaiTi" pitchFamily="49" charset="-122"/>
                <a:ea typeface="KaiTi" pitchFamily="49" charset="-122"/>
                <a:cs typeface="MS Gothic" charset="0"/>
              </a:rPr>
              <a:t>:</a:t>
            </a:r>
            <a:r>
              <a:rPr lang="zh-TW" altLang="en-US" sz="4000" b="1">
                <a:solidFill>
                  <a:srgbClr val="FAFD00"/>
                </a:solidFill>
                <a:latin typeface="KaiTi" pitchFamily="49" charset="-122"/>
                <a:ea typeface="KaiTi" pitchFamily="49" charset="-122"/>
                <a:cs typeface="MS Gothic" charset="0"/>
              </a:rPr>
              <a:t> </a:t>
            </a:r>
            <a:r>
              <a:rPr lang="en-US" sz="4000" b="1">
                <a:solidFill>
                  <a:srgbClr val="FAFD00"/>
                </a:solidFill>
                <a:latin typeface="KaiTi" pitchFamily="49" charset="-122"/>
                <a:ea typeface="KaiTi" pitchFamily="49" charset="-122"/>
                <a:cs typeface="MS Gothic" charset="0"/>
              </a:rPr>
              <a:t> </a:t>
            </a:r>
            <a:r>
              <a:rPr lang="zh-TW" altLang="en-US" sz="4000" b="1">
                <a:solidFill>
                  <a:srgbClr val="FAFD00"/>
                </a:solidFill>
                <a:latin typeface="KaiTi" pitchFamily="49" charset="-122"/>
                <a:ea typeface="KaiTi" pitchFamily="49" charset="-122"/>
                <a:cs typeface="MS Gothic" charset="0"/>
              </a:rPr>
              <a:t>总结了信息</a:t>
            </a:r>
            <a:endParaRPr lang="en-US" sz="4000" dirty="0">
              <a:latin typeface="KaiTi" pitchFamily="49" charset="-122"/>
              <a:ea typeface="KaiTi" pitchFamily="49" charset="-122"/>
              <a:cs typeface="MS Gothic" charset="0"/>
            </a:endParaRPr>
          </a:p>
        </p:txBody>
      </p:sp>
      <p:sp>
        <p:nvSpPr>
          <p:cNvPr id="52" name="TextBox 51"/>
          <p:cNvSpPr txBox="1"/>
          <p:nvPr/>
        </p:nvSpPr>
        <p:spPr>
          <a:xfrm>
            <a:off x="8460432" y="0"/>
            <a:ext cx="698178" cy="461665"/>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8156524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par>
                          <p:cTn id="12" fill="hold" nodeType="afterGroup">
                            <p:stCondLst>
                              <p:cond delay="950"/>
                            </p:stCondLst>
                            <p:childTnLst>
                              <p:par>
                                <p:cTn id="13" presetID="23" presetClass="entr" presetSubtype="528" fill="hold" nodeType="afterEffect">
                                  <p:stCondLst>
                                    <p:cond delay="0"/>
                                  </p:stCondLst>
                                  <p:childTnLst>
                                    <p:set>
                                      <p:cBhvr>
                                        <p:cTn id="14" dur="1" fill="hold">
                                          <p:stCondLst>
                                            <p:cond delay="0"/>
                                          </p:stCondLst>
                                        </p:cTn>
                                        <p:tgtEl>
                                          <p:spTgt spid="24622"/>
                                        </p:tgtEl>
                                        <p:attrNameLst>
                                          <p:attrName>style.visibility</p:attrName>
                                        </p:attrNameLst>
                                      </p:cBhvr>
                                      <p:to>
                                        <p:strVal val="visible"/>
                                      </p:to>
                                    </p:set>
                                    <p:anim calcmode="lin" valueType="num">
                                      <p:cBhvr>
                                        <p:cTn id="15" dur="500" fill="hold"/>
                                        <p:tgtEl>
                                          <p:spTgt spid="24622"/>
                                        </p:tgtEl>
                                        <p:attrNameLst>
                                          <p:attrName>ppt_w</p:attrName>
                                        </p:attrNameLst>
                                      </p:cBhvr>
                                      <p:tavLst>
                                        <p:tav tm="100000">
                                          <p:val>
                                            <p:fltVal val="0"/>
                                          </p:val>
                                        </p:tav>
                                        <p:tav>
                                          <p:val>
                                            <p:strVal val="#ppt_w"/>
                                          </p:val>
                                        </p:tav>
                                      </p:tavLst>
                                    </p:anim>
                                    <p:anim calcmode="lin" valueType="num">
                                      <p:cBhvr>
                                        <p:cTn id="16" dur="500" fill="hold"/>
                                        <p:tgtEl>
                                          <p:spTgt spid="24622"/>
                                        </p:tgtEl>
                                        <p:attrNameLst>
                                          <p:attrName>ppt_h</p:attrName>
                                        </p:attrNameLst>
                                      </p:cBhvr>
                                      <p:tavLst>
                                        <p:tav tm="100000">
                                          <p:val>
                                            <p:fltVal val="0"/>
                                          </p:val>
                                        </p:tav>
                                        <p:tav>
                                          <p:val>
                                            <p:strVal val="#ppt_h"/>
                                          </p:val>
                                        </p:tav>
                                      </p:tavLst>
                                    </p:anim>
                                    <p:anim calcmode="lin" valueType="num">
                                      <p:cBhvr>
                                        <p:cTn id="17" dur="500" fill="hold"/>
                                        <p:tgtEl>
                                          <p:spTgt spid="24622"/>
                                        </p:tgtEl>
                                        <p:attrNameLst>
                                          <p:attrName>ppt_x</p:attrName>
                                        </p:attrNameLst>
                                      </p:cBhvr>
                                      <p:tavLst>
                                        <p:tav tm="100000">
                                          <p:val>
                                            <p:fltVal val="0.5"/>
                                          </p:val>
                                        </p:tav>
                                        <p:tav>
                                          <p:val>
                                            <p:strVal val="#ppt_x"/>
                                          </p:val>
                                        </p:tav>
                                      </p:tavLst>
                                    </p:anim>
                                    <p:anim calcmode="lin" valueType="num">
                                      <p:cBhvr>
                                        <p:cTn id="18" dur="500" fill="hold"/>
                                        <p:tgtEl>
                                          <p:spTgt spid="24622"/>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Text Box 1027"/>
          <p:cNvSpPr txBox="1">
            <a:spLocks noChangeArrowheads="1"/>
          </p:cNvSpPr>
          <p:nvPr/>
        </p:nvSpPr>
        <p:spPr bwMode="auto">
          <a:xfrm>
            <a:off x="85407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49</a:t>
            </a:r>
          </a:p>
        </p:txBody>
      </p:sp>
      <p:pic>
        <p:nvPicPr>
          <p:cNvPr id="196610" name="Picture 1035" descr="j03167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1085850"/>
            <a:ext cx="36576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5006" name="Rectangle 1038"/>
          <p:cNvSpPr>
            <a:spLocks noGrp="1" noChangeArrowheads="1"/>
          </p:cNvSpPr>
          <p:nvPr>
            <p:ph type="title"/>
          </p:nvPr>
        </p:nvSpPr>
        <p:spPr>
          <a:xfrm>
            <a:off x="1738313" y="228600"/>
            <a:ext cx="5805487" cy="707886"/>
          </a:xfrm>
          <a:solidFill>
            <a:schemeClr val="bg2"/>
          </a:solidFill>
        </p:spPr>
        <p:txBody>
          <a:bodyPr anchor="t" anchorCtr="0">
            <a:spAutoFit/>
          </a:bodyPr>
          <a:lstStyle/>
          <a:p>
            <a:pPr eaLnBrk="1" hangingPunct="1">
              <a:defRPr/>
            </a:pPr>
            <a:r>
              <a:rPr lang="zh-TW" altLang="en-US" sz="4000" b="1">
                <a:solidFill>
                  <a:schemeClr val="tx1"/>
                </a:solidFill>
                <a:effectLst>
                  <a:outerShdw blurRad="38100" dist="38100" dir="2700000" algn="tl">
                    <a:srgbClr val="000000"/>
                  </a:outerShdw>
                </a:effectLst>
                <a:latin typeface="KaiTi" pitchFamily="49" charset="-122"/>
                <a:ea typeface="KaiTi" pitchFamily="49" charset="-122"/>
                <a:cs typeface="华文细黑" charset="0"/>
              </a:rPr>
              <a:t>相同的问题</a:t>
            </a:r>
            <a:endParaRPr lang="en-US" sz="4000" b="1" dirty="0">
              <a:solidFill>
                <a:schemeClr val="tx1"/>
              </a:solidFill>
              <a:effectLst>
                <a:outerShdw blurRad="38100" dist="38100" dir="2700000" algn="tl">
                  <a:srgbClr val="000000"/>
                </a:outerShdw>
              </a:effectLst>
              <a:latin typeface="Arial"/>
              <a:ea typeface="SimSun" charset="0"/>
              <a:cs typeface="Arial"/>
            </a:endParaRPr>
          </a:p>
        </p:txBody>
      </p:sp>
      <p:sp>
        <p:nvSpPr>
          <p:cNvPr id="6" name="Rectangle 1028"/>
          <p:cNvSpPr txBox="1">
            <a:spLocks noChangeArrowheads="1"/>
          </p:cNvSpPr>
          <p:nvPr/>
        </p:nvSpPr>
        <p:spPr bwMode="auto">
          <a:xfrm>
            <a:off x="381000" y="3886200"/>
            <a:ext cx="8458200" cy="2362200"/>
          </a:xfrm>
          <a:prstGeom prst="rect">
            <a:avLst/>
          </a:prstGeom>
          <a:noFill/>
          <a:ln w="9525">
            <a:noFill/>
            <a:miter lim="800000"/>
            <a:headEnd/>
            <a:tailEnd/>
          </a:ln>
          <a:effectLst/>
        </p:spPr>
        <p:txBody>
          <a:bodyPr anchor="ctr"/>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lnSpc>
                <a:spcPct val="90000"/>
              </a:lnSpc>
              <a:buFont typeface="Wingdings" charset="0"/>
              <a:buNone/>
              <a:defRPr/>
            </a:pPr>
            <a:endParaRPr lang="en-US" altLang="zh-TW" sz="4400" u="sng" dirty="0">
              <a:solidFill>
                <a:srgbClr val="FFFFFF"/>
              </a:solidFill>
              <a:latin typeface="KaiTi" pitchFamily="49" charset="-122"/>
              <a:ea typeface="KaiTi" pitchFamily="49" charset="-122"/>
              <a:cs typeface="蘋果儷細宋" charset="0"/>
            </a:endParaRPr>
          </a:p>
          <a:p>
            <a:pPr algn="just" eaLnBrk="1" hangingPunct="1">
              <a:lnSpc>
                <a:spcPct val="90000"/>
              </a:lnSpc>
              <a:buFont typeface="Wingdings" charset="0"/>
              <a:buNone/>
              <a:defRPr/>
            </a:pPr>
            <a:endParaRPr lang="en-US" altLang="zh-TW" sz="4400" u="sng" dirty="0">
              <a:solidFill>
                <a:srgbClr val="FFFFFF"/>
              </a:solidFill>
              <a:latin typeface="KaiTi" pitchFamily="49" charset="-122"/>
              <a:ea typeface="KaiTi" pitchFamily="49" charset="-122"/>
              <a:cs typeface="蘋果儷細宋" charset="0"/>
            </a:endParaRPr>
          </a:p>
          <a:p>
            <a:pPr algn="just" eaLnBrk="1" hangingPunct="1">
              <a:lnSpc>
                <a:spcPct val="90000"/>
              </a:lnSpc>
              <a:buFont typeface="Wingdings" charset="0"/>
              <a:buNone/>
              <a:defRPr/>
            </a:pPr>
            <a:r>
              <a:rPr lang="zh-TW" altLang="en-US" sz="4400" u="sng">
                <a:solidFill>
                  <a:srgbClr val="FFFFFF"/>
                </a:solidFill>
                <a:latin typeface="KaiTi" pitchFamily="49" charset="-122"/>
                <a:ea typeface="KaiTi" pitchFamily="49" charset="-122"/>
                <a:cs typeface="蘋果儷細宋" charset="0"/>
              </a:rPr>
              <a:t>内里</a:t>
            </a:r>
            <a:r>
              <a:rPr lang="zh-CN" altLang="en-US" sz="4400" u="sng">
                <a:solidFill>
                  <a:srgbClr val="FFFFFF"/>
                </a:solidFill>
                <a:latin typeface="KaiTi" pitchFamily="49" charset="-122"/>
                <a:ea typeface="KaiTi" pitchFamily="49" charset="-122"/>
                <a:cs typeface="宋体" charset="0"/>
              </a:rPr>
              <a:t>解</a:t>
            </a:r>
            <a:r>
              <a:rPr lang="zh-TW" altLang="en-US" sz="4400" u="sng">
                <a:solidFill>
                  <a:srgbClr val="FFFFFF"/>
                </a:solidFill>
                <a:latin typeface="KaiTi" pitchFamily="49" charset="-122"/>
                <a:ea typeface="KaiTi" pitchFamily="49" charset="-122"/>
                <a:cs typeface="宋体" charset="0"/>
              </a:rPr>
              <a:t>释马太</a:t>
            </a:r>
            <a:r>
              <a:rPr lang="en-US" altLang="zh-CN" sz="4400" u="sng">
                <a:solidFill>
                  <a:srgbClr val="FFFFFF"/>
                </a:solidFill>
                <a:latin typeface="KaiTi" pitchFamily="49" charset="-122"/>
                <a:ea typeface="KaiTi" pitchFamily="49" charset="-122"/>
                <a:cs typeface="蘋果儷細宋" charset="0"/>
              </a:rPr>
              <a:t>,</a:t>
            </a:r>
            <a:r>
              <a:rPr lang="zh-TW" altLang="en-US" sz="4400" u="sng">
                <a:solidFill>
                  <a:srgbClr val="FFFFFF"/>
                </a:solidFill>
                <a:latin typeface="KaiTi" pitchFamily="49" charset="-122"/>
                <a:ea typeface="KaiTi" pitchFamily="49" charset="-122"/>
                <a:cs typeface="蘋果儷細宋" charset="0"/>
              </a:rPr>
              <a:t>马</a:t>
            </a:r>
            <a:r>
              <a:rPr lang="zh-CN" altLang="en-US" sz="4400" u="sng">
                <a:solidFill>
                  <a:srgbClr val="FFFFFF"/>
                </a:solidFill>
                <a:latin typeface="KaiTi" pitchFamily="49" charset="-122"/>
                <a:ea typeface="KaiTi" pitchFamily="49" charset="-122"/>
                <a:cs typeface="蘋果儷細宋" charset="0"/>
              </a:rPr>
              <a:t>可</a:t>
            </a:r>
            <a:r>
              <a:rPr lang="zh-CN" altLang="en-US" sz="4400" u="sng" dirty="0">
                <a:solidFill>
                  <a:srgbClr val="FFFFFF"/>
                </a:solidFill>
                <a:latin typeface="KaiTi" pitchFamily="49" charset="-122"/>
                <a:ea typeface="KaiTi" pitchFamily="49" charset="-122"/>
                <a:cs typeface="蘋果儷細宋" charset="0"/>
              </a:rPr>
              <a:t>和路加福音</a:t>
            </a:r>
            <a:r>
              <a:rPr lang="en-US" altLang="zh-CN" sz="4400" dirty="0">
                <a:solidFill>
                  <a:srgbClr val="FFFFFF"/>
                </a:solidFill>
                <a:latin typeface="KaiTi" pitchFamily="49" charset="-122"/>
                <a:ea typeface="KaiTi" pitchFamily="49" charset="-122"/>
              </a:rPr>
              <a:t>:</a:t>
            </a:r>
          </a:p>
          <a:p>
            <a:pPr algn="just" eaLnBrk="1" hangingPunct="1">
              <a:lnSpc>
                <a:spcPct val="90000"/>
              </a:lnSpc>
              <a:buFont typeface="Wingdings" charset="0"/>
              <a:buNone/>
              <a:defRPr/>
            </a:pPr>
            <a:r>
              <a:rPr lang="zh-CN" altLang="en-US" sz="4400">
                <a:solidFill>
                  <a:srgbClr val="FFFFFF"/>
                </a:solidFill>
                <a:latin typeface="KaiTi" pitchFamily="49" charset="-122"/>
                <a:ea typeface="KaiTi" pitchFamily="49" charset="-122"/>
                <a:cs typeface="宋体" charset="0"/>
              </a:rPr>
              <a:t>我</a:t>
            </a:r>
            <a:r>
              <a:rPr lang="zh-TW" altLang="en-US" sz="4400">
                <a:solidFill>
                  <a:srgbClr val="FFFFFF"/>
                </a:solidFill>
                <a:latin typeface="KaiTi" pitchFamily="49" charset="-122"/>
                <a:ea typeface="KaiTi" pitchFamily="49" charset="-122"/>
                <a:cs typeface="宋体" charset="0"/>
              </a:rPr>
              <a:t>们</a:t>
            </a:r>
            <a:r>
              <a:rPr lang="zh-CN" altLang="en-US" sz="4400">
                <a:solidFill>
                  <a:srgbClr val="FFFFFF"/>
                </a:solidFill>
                <a:latin typeface="KaiTi" pitchFamily="49" charset="-122"/>
                <a:ea typeface="KaiTi" pitchFamily="49" charset="-122"/>
                <a:cs typeface="宋体" charset="0"/>
              </a:rPr>
              <a:t>如何解</a:t>
            </a:r>
            <a:r>
              <a:rPr lang="zh-TW" altLang="en-US" sz="4400">
                <a:solidFill>
                  <a:srgbClr val="FFFFFF"/>
                </a:solidFill>
                <a:latin typeface="KaiTi" pitchFamily="49" charset="-122"/>
                <a:ea typeface="KaiTi" pitchFamily="49" charset="-122"/>
                <a:cs typeface="宋体" charset="0"/>
              </a:rPr>
              <a:t>释</a:t>
            </a:r>
            <a:r>
              <a:rPr lang="zh-CN" altLang="en-US" sz="4400">
                <a:solidFill>
                  <a:srgbClr val="FFFFFF"/>
                </a:solidFill>
                <a:latin typeface="KaiTi" pitchFamily="49" charset="-122"/>
                <a:ea typeface="KaiTi" pitchFamily="49" charset="-122"/>
                <a:cs typeface="宋体" charset="0"/>
              </a:rPr>
              <a:t>他</a:t>
            </a:r>
            <a:r>
              <a:rPr lang="zh-TW" altLang="en-US" sz="4400">
                <a:solidFill>
                  <a:srgbClr val="FFFFFF"/>
                </a:solidFill>
                <a:latin typeface="KaiTi" pitchFamily="49" charset="-122"/>
                <a:ea typeface="KaiTi" pitchFamily="49" charset="-122"/>
                <a:cs typeface="宋体" charset="0"/>
              </a:rPr>
              <a:t>们</a:t>
            </a:r>
            <a:r>
              <a:rPr lang="zh-CN" altLang="en-US" sz="4400">
                <a:solidFill>
                  <a:srgbClr val="FFFFFF"/>
                </a:solidFill>
                <a:latin typeface="KaiTi" pitchFamily="49" charset="-122"/>
                <a:ea typeface="KaiTi" pitchFamily="49" charset="-122"/>
                <a:cs typeface="宋体" charset="0"/>
              </a:rPr>
              <a:t>的</a:t>
            </a:r>
            <a:r>
              <a:rPr lang="zh-CN" altLang="en-US" sz="4400" dirty="0">
                <a:solidFill>
                  <a:srgbClr val="FFFFFF"/>
                </a:solidFill>
                <a:latin typeface="KaiTi" pitchFamily="49" charset="-122"/>
                <a:ea typeface="KaiTi" pitchFamily="49" charset="-122"/>
                <a:cs typeface="楷体" charset="0"/>
              </a:rPr>
              <a:t>相似</a:t>
            </a:r>
            <a:r>
              <a:rPr lang="en-US" altLang="zh-CN" sz="4400" dirty="0">
                <a:solidFill>
                  <a:srgbClr val="FFFFFF"/>
                </a:solidFill>
                <a:latin typeface="KaiTi" pitchFamily="49" charset="-122"/>
                <a:ea typeface="KaiTi" pitchFamily="49" charset="-122"/>
                <a:cs typeface="楷体" charset="0"/>
              </a:rPr>
              <a:t>?</a:t>
            </a:r>
          </a:p>
          <a:p>
            <a:pPr algn="just" eaLnBrk="1" hangingPunct="1">
              <a:lnSpc>
                <a:spcPct val="90000"/>
              </a:lnSpc>
              <a:buFont typeface="Wingdings" charset="0"/>
              <a:buNone/>
              <a:defRPr/>
            </a:pPr>
            <a:r>
              <a:rPr lang="zh-CN" altLang="en-US" sz="4400">
                <a:solidFill>
                  <a:srgbClr val="FFFFFF"/>
                </a:solidFill>
                <a:latin typeface="KaiTi" pitchFamily="49" charset="-122"/>
                <a:ea typeface="KaiTi" pitchFamily="49" charset="-122"/>
                <a:cs typeface="楷体" charset="0"/>
              </a:rPr>
              <a:t>我</a:t>
            </a:r>
            <a:r>
              <a:rPr lang="zh-TW" altLang="en-US" sz="4400">
                <a:solidFill>
                  <a:srgbClr val="FFFFFF"/>
                </a:solidFill>
                <a:latin typeface="KaiTi" pitchFamily="49" charset="-122"/>
                <a:ea typeface="KaiTi" pitchFamily="49" charset="-122"/>
                <a:cs typeface="楷体" charset="0"/>
              </a:rPr>
              <a:t>们</a:t>
            </a:r>
            <a:r>
              <a:rPr lang="zh-CN" altLang="en-US" sz="4400">
                <a:solidFill>
                  <a:srgbClr val="FFFFFF"/>
                </a:solidFill>
                <a:latin typeface="KaiTi" pitchFamily="49" charset="-122"/>
                <a:ea typeface="KaiTi" pitchFamily="49" charset="-122"/>
                <a:cs typeface="楷体" charset="0"/>
              </a:rPr>
              <a:t>如何解</a:t>
            </a:r>
            <a:r>
              <a:rPr lang="zh-TW" altLang="en-US" sz="4400">
                <a:solidFill>
                  <a:srgbClr val="FFFFFF"/>
                </a:solidFill>
                <a:latin typeface="KaiTi" pitchFamily="49" charset="-122"/>
                <a:ea typeface="KaiTi" pitchFamily="49" charset="-122"/>
                <a:cs typeface="楷体" charset="0"/>
              </a:rPr>
              <a:t>释</a:t>
            </a:r>
            <a:r>
              <a:rPr lang="zh-CN" altLang="en-US" sz="4400">
                <a:solidFill>
                  <a:srgbClr val="FFFFFF"/>
                </a:solidFill>
                <a:latin typeface="KaiTi" pitchFamily="49" charset="-122"/>
                <a:ea typeface="KaiTi" pitchFamily="49" charset="-122"/>
                <a:cs typeface="楷体" charset="0"/>
              </a:rPr>
              <a:t>他</a:t>
            </a:r>
            <a:r>
              <a:rPr lang="zh-TW" altLang="en-US" sz="4400">
                <a:solidFill>
                  <a:srgbClr val="FFFFFF"/>
                </a:solidFill>
                <a:latin typeface="KaiTi" pitchFamily="49" charset="-122"/>
                <a:ea typeface="KaiTi" pitchFamily="49" charset="-122"/>
                <a:cs typeface="楷体" charset="0"/>
              </a:rPr>
              <a:t>们</a:t>
            </a:r>
            <a:r>
              <a:rPr lang="zh-CN" altLang="en-US" sz="4400">
                <a:solidFill>
                  <a:srgbClr val="FFFFFF"/>
                </a:solidFill>
                <a:latin typeface="KaiTi" pitchFamily="49" charset="-122"/>
                <a:ea typeface="KaiTi" pitchFamily="49" charset="-122"/>
                <a:cs typeface="楷体" charset="0"/>
              </a:rPr>
              <a:t>的</a:t>
            </a:r>
            <a:r>
              <a:rPr lang="zh-CN" altLang="en-US" sz="4400" dirty="0">
                <a:solidFill>
                  <a:srgbClr val="FFFFFF"/>
                </a:solidFill>
                <a:latin typeface="KaiTi" pitchFamily="49" charset="-122"/>
                <a:ea typeface="KaiTi" pitchFamily="49" charset="-122"/>
                <a:cs typeface="楷体" charset="0"/>
              </a:rPr>
              <a:t>不同</a:t>
            </a:r>
            <a:r>
              <a:rPr lang="en-US" altLang="zh-CN" sz="4400" dirty="0">
                <a:solidFill>
                  <a:srgbClr val="FFFFFF"/>
                </a:solidFill>
                <a:latin typeface="KaiTi" pitchFamily="49" charset="-122"/>
                <a:ea typeface="KaiTi" pitchFamily="49" charset="-122"/>
                <a:cs typeface="楷体" charset="0"/>
              </a:rPr>
              <a:t>?</a:t>
            </a:r>
          </a:p>
          <a:p>
            <a:pPr algn="just" eaLnBrk="1" hangingPunct="1">
              <a:spcBef>
                <a:spcPct val="20000"/>
              </a:spcBef>
              <a:buClr>
                <a:srgbClr val="FFFFCC"/>
              </a:buClr>
              <a:buSzPct val="75000"/>
              <a:buFont typeface="Wingdings" charset="0"/>
              <a:buNone/>
              <a:defRPr/>
            </a:pPr>
            <a:endParaRPr lang="en-US" sz="3200" b="1" dirty="0">
              <a:solidFill>
                <a:srgbClr val="FFFFFF"/>
              </a:solidFill>
              <a:effectLst>
                <a:outerShdw blurRad="38100" dist="38100" dir="2700000" algn="tl">
                  <a:srgbClr val="010199"/>
                </a:outerShdw>
              </a:effectLst>
              <a:latin typeface="Arial"/>
              <a:cs typeface="Aria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 calcmode="lin" valueType="num">
                                      <p:cBhvr>
                                        <p:cTn id="7" dur="500" decel="50000" fill="hold">
                                          <p:stCondLst>
                                            <p:cond delay="0"/>
                                          </p:stCondLst>
                                        </p:cTn>
                                        <p:tgtEl>
                                          <p:spTgt spid="6">
                                            <p:txEl>
                                              <p:pRg st="2" end="2"/>
                                            </p:txEl>
                                          </p:spTgt>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6">
                                            <p:txEl>
                                              <p:pRg st="2" end="2"/>
                                            </p:txEl>
                                          </p:spTgt>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6">
                                            <p:txEl>
                                              <p:pRg st="2" end="2"/>
                                            </p:txEl>
                                          </p:spTgt>
                                        </p:tgtEl>
                                        <p:attrNameLst>
                                          <p:attrName>ppt_w</p:attrName>
                                        </p:attrNameLst>
                                      </p:cBhvr>
                                      <p:tavLst>
                                        <p:tav tm="0">
                                          <p:val>
                                            <p:strVal val="#ppt_w*.05"/>
                                          </p:val>
                                        </p:tav>
                                        <p:tav tm="100000">
                                          <p:val>
                                            <p:strVal val="#ppt_w"/>
                                          </p:val>
                                        </p:tav>
                                      </p:tavLst>
                                    </p:anim>
                                    <p:anim calcmode="lin" valueType="num">
                                      <p:cBhvr>
                                        <p:cTn id="10" dur="1000" fill="hold"/>
                                        <p:tgtEl>
                                          <p:spTgt spid="6">
                                            <p:txEl>
                                              <p:pRg st="2" end="2"/>
                                            </p:txEl>
                                          </p:spTgt>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6">
                                            <p:txEl>
                                              <p:pRg st="2" end="2"/>
                                            </p:txEl>
                                          </p:spTgt>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6">
                                            <p:txEl>
                                              <p:pRg st="2" end="2"/>
                                            </p:txEl>
                                          </p:spTgt>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6">
                                            <p:txEl>
                                              <p:pRg st="2" end="2"/>
                                            </p:txEl>
                                          </p:spTgt>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6">
                                            <p:txEl>
                                              <p:pRg st="2" end="2"/>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25"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anim calcmode="lin" valueType="num">
                                      <p:cBhvr>
                                        <p:cTn id="19" dur="500" decel="50000" fill="hold">
                                          <p:stCondLst>
                                            <p:cond delay="0"/>
                                          </p:stCondLst>
                                        </p:cTn>
                                        <p:tgtEl>
                                          <p:spTgt spid="6">
                                            <p:txEl>
                                              <p:pRg st="3" end="3"/>
                                            </p:txEl>
                                          </p:spTgt>
                                        </p:tgtEl>
                                        <p:attrNameLst>
                                          <p:attrName>style.rotation</p:attrName>
                                        </p:attrNameLst>
                                      </p:cBhvr>
                                      <p:tavLst>
                                        <p:tav tm="0">
                                          <p:val>
                                            <p:fltVal val="-90"/>
                                          </p:val>
                                        </p:tav>
                                        <p:tav tm="100000">
                                          <p:val>
                                            <p:fltVal val="0"/>
                                          </p:val>
                                        </p:tav>
                                      </p:tavLst>
                                    </p:anim>
                                    <p:anim calcmode="lin" valueType="num">
                                      <p:cBhvr>
                                        <p:cTn id="20" dur="500" decel="50000" fill="hold">
                                          <p:stCondLst>
                                            <p:cond delay="0"/>
                                          </p:stCondLst>
                                        </p:cTn>
                                        <p:tgtEl>
                                          <p:spTgt spid="6">
                                            <p:txEl>
                                              <p:pRg st="3" end="3"/>
                                            </p:txEl>
                                          </p:spTgt>
                                        </p:tgtEl>
                                        <p:attrNameLst>
                                          <p:attrName>ppt_w</p:attrName>
                                        </p:attrNameLst>
                                      </p:cBhvr>
                                      <p:tavLst>
                                        <p:tav tm="0">
                                          <p:val>
                                            <p:strVal val="#ppt_w"/>
                                          </p:val>
                                        </p:tav>
                                        <p:tav tm="100000">
                                          <p:val>
                                            <p:strVal val="#ppt_w*.05"/>
                                          </p:val>
                                        </p:tav>
                                      </p:tavLst>
                                    </p:anim>
                                    <p:anim calcmode="lin" valueType="num">
                                      <p:cBhvr>
                                        <p:cTn id="21" dur="500" accel="50000" fill="hold">
                                          <p:stCondLst>
                                            <p:cond delay="500"/>
                                          </p:stCondLst>
                                        </p:cTn>
                                        <p:tgtEl>
                                          <p:spTgt spid="6">
                                            <p:txEl>
                                              <p:pRg st="3" end="3"/>
                                            </p:txEl>
                                          </p:spTgt>
                                        </p:tgtEl>
                                        <p:attrNameLst>
                                          <p:attrName>ppt_w</p:attrName>
                                        </p:attrNameLst>
                                      </p:cBhvr>
                                      <p:tavLst>
                                        <p:tav tm="0">
                                          <p:val>
                                            <p:strVal val="#ppt_w*.05"/>
                                          </p:val>
                                        </p:tav>
                                        <p:tav tm="100000">
                                          <p:val>
                                            <p:strVal val="#ppt_w"/>
                                          </p:val>
                                        </p:tav>
                                      </p:tavLst>
                                    </p:anim>
                                    <p:anim calcmode="lin" valueType="num">
                                      <p:cBhvr>
                                        <p:cTn id="22" dur="1000" fill="hold"/>
                                        <p:tgtEl>
                                          <p:spTgt spid="6">
                                            <p:txEl>
                                              <p:pRg st="3" end="3"/>
                                            </p:txEl>
                                          </p:spTgt>
                                        </p:tgtEl>
                                        <p:attrNameLst>
                                          <p:attrName>ppt_h</p:attrName>
                                        </p:attrNameLst>
                                      </p:cBhvr>
                                      <p:tavLst>
                                        <p:tav tm="0">
                                          <p:val>
                                            <p:strVal val="#ppt_h"/>
                                          </p:val>
                                        </p:tav>
                                        <p:tav tm="100000">
                                          <p:val>
                                            <p:strVal val="#ppt_h"/>
                                          </p:val>
                                        </p:tav>
                                      </p:tavLst>
                                    </p:anim>
                                    <p:anim calcmode="lin" valueType="num">
                                      <p:cBhvr>
                                        <p:cTn id="23" dur="500" decel="50000" fill="hold">
                                          <p:stCondLst>
                                            <p:cond delay="0"/>
                                          </p:stCondLst>
                                        </p:cTn>
                                        <p:tgtEl>
                                          <p:spTgt spid="6">
                                            <p:txEl>
                                              <p:pRg st="3" end="3"/>
                                            </p:txEl>
                                          </p:spTgt>
                                        </p:tgtEl>
                                        <p:attrNameLst>
                                          <p:attrName>ppt_x</p:attrName>
                                        </p:attrNameLst>
                                      </p:cBhvr>
                                      <p:tavLst>
                                        <p:tav tm="0">
                                          <p:val>
                                            <p:strVal val="#ppt_x+.4"/>
                                          </p:val>
                                        </p:tav>
                                        <p:tav tm="100000">
                                          <p:val>
                                            <p:strVal val="#ppt_x"/>
                                          </p:val>
                                        </p:tav>
                                      </p:tavLst>
                                    </p:anim>
                                    <p:anim calcmode="lin" valueType="num">
                                      <p:cBhvr>
                                        <p:cTn id="24" dur="500" decel="50000" fill="hold">
                                          <p:stCondLst>
                                            <p:cond delay="0"/>
                                          </p:stCondLst>
                                        </p:cTn>
                                        <p:tgtEl>
                                          <p:spTgt spid="6">
                                            <p:txEl>
                                              <p:pRg st="3" end="3"/>
                                            </p:txEl>
                                          </p:spTgt>
                                        </p:tgtEl>
                                        <p:attrNameLst>
                                          <p:attrName>ppt_y</p:attrName>
                                        </p:attrNameLst>
                                      </p:cBhvr>
                                      <p:tavLst>
                                        <p:tav tm="0">
                                          <p:val>
                                            <p:strVal val="#ppt_y-.2"/>
                                          </p:val>
                                        </p:tav>
                                        <p:tav tm="100000">
                                          <p:val>
                                            <p:strVal val="#ppt_y+.1"/>
                                          </p:val>
                                        </p:tav>
                                      </p:tavLst>
                                    </p:anim>
                                    <p:anim calcmode="lin" valueType="num">
                                      <p:cBhvr>
                                        <p:cTn id="25" dur="500" accel="50000" fill="hold">
                                          <p:stCondLst>
                                            <p:cond delay="500"/>
                                          </p:stCondLst>
                                        </p:cTn>
                                        <p:tgtEl>
                                          <p:spTgt spid="6">
                                            <p:txEl>
                                              <p:pRg st="3" end="3"/>
                                            </p:txEl>
                                          </p:spTgt>
                                        </p:tgtEl>
                                        <p:attrNameLst>
                                          <p:attrName>ppt_y</p:attrName>
                                        </p:attrNameLst>
                                      </p:cBhvr>
                                      <p:tavLst>
                                        <p:tav tm="0">
                                          <p:val>
                                            <p:strVal val="#ppt_y+.1"/>
                                          </p:val>
                                        </p:tav>
                                        <p:tav tm="100000">
                                          <p:val>
                                            <p:strVal val="#ppt_y"/>
                                          </p:val>
                                        </p:tav>
                                      </p:tavLst>
                                    </p:anim>
                                    <p:animEffect transition="in" filter="fade">
                                      <p:cBhvr>
                                        <p:cTn id="26" dur="1000" decel="50000">
                                          <p:stCondLst>
                                            <p:cond delay="0"/>
                                          </p:stCondLst>
                                        </p:cTn>
                                        <p:tgtEl>
                                          <p:spTgt spid="6">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25" presetClass="entr" presetSubtype="0" fill="hold" nodeType="clickEffect">
                                  <p:stCondLst>
                                    <p:cond delay="0"/>
                                  </p:stCondLst>
                                  <p:childTnLst>
                                    <p:set>
                                      <p:cBhvr>
                                        <p:cTn id="30" dur="1" fill="hold">
                                          <p:stCondLst>
                                            <p:cond delay="0"/>
                                          </p:stCondLst>
                                        </p:cTn>
                                        <p:tgtEl>
                                          <p:spTgt spid="6">
                                            <p:txEl>
                                              <p:pRg st="4" end="4"/>
                                            </p:txEl>
                                          </p:spTgt>
                                        </p:tgtEl>
                                        <p:attrNameLst>
                                          <p:attrName>style.visibility</p:attrName>
                                        </p:attrNameLst>
                                      </p:cBhvr>
                                      <p:to>
                                        <p:strVal val="visible"/>
                                      </p:to>
                                    </p:set>
                                    <p:anim calcmode="lin" valueType="num">
                                      <p:cBhvr>
                                        <p:cTn id="31" dur="500" decel="50000" fill="hold">
                                          <p:stCondLst>
                                            <p:cond delay="0"/>
                                          </p:stCondLst>
                                        </p:cTn>
                                        <p:tgtEl>
                                          <p:spTgt spid="6">
                                            <p:txEl>
                                              <p:pRg st="4" end="4"/>
                                            </p:txEl>
                                          </p:spTgt>
                                        </p:tgtEl>
                                        <p:attrNameLst>
                                          <p:attrName>style.rotation</p:attrName>
                                        </p:attrNameLst>
                                      </p:cBhvr>
                                      <p:tavLst>
                                        <p:tav tm="0">
                                          <p:val>
                                            <p:fltVal val="-90"/>
                                          </p:val>
                                        </p:tav>
                                        <p:tav tm="100000">
                                          <p:val>
                                            <p:fltVal val="0"/>
                                          </p:val>
                                        </p:tav>
                                      </p:tavLst>
                                    </p:anim>
                                    <p:anim calcmode="lin" valueType="num">
                                      <p:cBhvr>
                                        <p:cTn id="32" dur="500" decel="50000" fill="hold">
                                          <p:stCondLst>
                                            <p:cond delay="0"/>
                                          </p:stCondLst>
                                        </p:cTn>
                                        <p:tgtEl>
                                          <p:spTgt spid="6">
                                            <p:txEl>
                                              <p:pRg st="4" end="4"/>
                                            </p:txEl>
                                          </p:spTgt>
                                        </p:tgtEl>
                                        <p:attrNameLst>
                                          <p:attrName>ppt_w</p:attrName>
                                        </p:attrNameLst>
                                      </p:cBhvr>
                                      <p:tavLst>
                                        <p:tav tm="0">
                                          <p:val>
                                            <p:strVal val="#ppt_w"/>
                                          </p:val>
                                        </p:tav>
                                        <p:tav tm="100000">
                                          <p:val>
                                            <p:strVal val="#ppt_w*.05"/>
                                          </p:val>
                                        </p:tav>
                                      </p:tavLst>
                                    </p:anim>
                                    <p:anim calcmode="lin" valueType="num">
                                      <p:cBhvr>
                                        <p:cTn id="33" dur="500" accel="50000" fill="hold">
                                          <p:stCondLst>
                                            <p:cond delay="500"/>
                                          </p:stCondLst>
                                        </p:cTn>
                                        <p:tgtEl>
                                          <p:spTgt spid="6">
                                            <p:txEl>
                                              <p:pRg st="4" end="4"/>
                                            </p:txEl>
                                          </p:spTgt>
                                        </p:tgtEl>
                                        <p:attrNameLst>
                                          <p:attrName>ppt_w</p:attrName>
                                        </p:attrNameLst>
                                      </p:cBhvr>
                                      <p:tavLst>
                                        <p:tav tm="0">
                                          <p:val>
                                            <p:strVal val="#ppt_w*.05"/>
                                          </p:val>
                                        </p:tav>
                                        <p:tav tm="100000">
                                          <p:val>
                                            <p:strVal val="#ppt_w"/>
                                          </p:val>
                                        </p:tav>
                                      </p:tavLst>
                                    </p:anim>
                                    <p:anim calcmode="lin" valueType="num">
                                      <p:cBhvr>
                                        <p:cTn id="34" dur="1000" fill="hold"/>
                                        <p:tgtEl>
                                          <p:spTgt spid="6">
                                            <p:txEl>
                                              <p:pRg st="4" end="4"/>
                                            </p:txEl>
                                          </p:spTgt>
                                        </p:tgtEl>
                                        <p:attrNameLst>
                                          <p:attrName>ppt_h</p:attrName>
                                        </p:attrNameLst>
                                      </p:cBhvr>
                                      <p:tavLst>
                                        <p:tav tm="0">
                                          <p:val>
                                            <p:strVal val="#ppt_h"/>
                                          </p:val>
                                        </p:tav>
                                        <p:tav tm="100000">
                                          <p:val>
                                            <p:strVal val="#ppt_h"/>
                                          </p:val>
                                        </p:tav>
                                      </p:tavLst>
                                    </p:anim>
                                    <p:anim calcmode="lin" valueType="num">
                                      <p:cBhvr>
                                        <p:cTn id="35" dur="500" decel="50000" fill="hold">
                                          <p:stCondLst>
                                            <p:cond delay="0"/>
                                          </p:stCondLst>
                                        </p:cTn>
                                        <p:tgtEl>
                                          <p:spTgt spid="6">
                                            <p:txEl>
                                              <p:pRg st="4" end="4"/>
                                            </p:txEl>
                                          </p:spTgt>
                                        </p:tgtEl>
                                        <p:attrNameLst>
                                          <p:attrName>ppt_x</p:attrName>
                                        </p:attrNameLst>
                                      </p:cBhvr>
                                      <p:tavLst>
                                        <p:tav tm="0">
                                          <p:val>
                                            <p:strVal val="#ppt_x+.4"/>
                                          </p:val>
                                        </p:tav>
                                        <p:tav tm="100000">
                                          <p:val>
                                            <p:strVal val="#ppt_x"/>
                                          </p:val>
                                        </p:tav>
                                      </p:tavLst>
                                    </p:anim>
                                    <p:anim calcmode="lin" valueType="num">
                                      <p:cBhvr>
                                        <p:cTn id="36" dur="500" decel="50000" fill="hold">
                                          <p:stCondLst>
                                            <p:cond delay="0"/>
                                          </p:stCondLst>
                                        </p:cTn>
                                        <p:tgtEl>
                                          <p:spTgt spid="6">
                                            <p:txEl>
                                              <p:pRg st="4" end="4"/>
                                            </p:txEl>
                                          </p:spTgt>
                                        </p:tgtEl>
                                        <p:attrNameLst>
                                          <p:attrName>ppt_y</p:attrName>
                                        </p:attrNameLst>
                                      </p:cBhvr>
                                      <p:tavLst>
                                        <p:tav tm="0">
                                          <p:val>
                                            <p:strVal val="#ppt_y-.2"/>
                                          </p:val>
                                        </p:tav>
                                        <p:tav tm="100000">
                                          <p:val>
                                            <p:strVal val="#ppt_y+.1"/>
                                          </p:val>
                                        </p:tav>
                                      </p:tavLst>
                                    </p:anim>
                                    <p:anim calcmode="lin" valueType="num">
                                      <p:cBhvr>
                                        <p:cTn id="37" dur="500" accel="50000" fill="hold">
                                          <p:stCondLst>
                                            <p:cond delay="500"/>
                                          </p:stCondLst>
                                        </p:cTn>
                                        <p:tgtEl>
                                          <p:spTgt spid="6">
                                            <p:txEl>
                                              <p:pRg st="4" end="4"/>
                                            </p:txEl>
                                          </p:spTgt>
                                        </p:tgtEl>
                                        <p:attrNameLst>
                                          <p:attrName>ppt_y</p:attrName>
                                        </p:attrNameLst>
                                      </p:cBhvr>
                                      <p:tavLst>
                                        <p:tav tm="0">
                                          <p:val>
                                            <p:strVal val="#ppt_y+.1"/>
                                          </p:val>
                                        </p:tav>
                                        <p:tav tm="100000">
                                          <p:val>
                                            <p:strVal val="#ppt_y"/>
                                          </p:val>
                                        </p:tav>
                                      </p:tavLst>
                                    </p:anim>
                                    <p:animEffect transition="in" filter="fade">
                                      <p:cBhvr>
                                        <p:cTn id="38" dur="1000" decel="50000">
                                          <p:stCondLst>
                                            <p:cond delay="0"/>
                                          </p:stCondLst>
                                        </p:cTn>
                                        <p:tgtEl>
                                          <p:spTgt spid="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Text Box 3"/>
          <p:cNvSpPr txBox="1">
            <a:spLocks noChangeArrowheads="1"/>
          </p:cNvSpPr>
          <p:nvPr/>
        </p:nvSpPr>
        <p:spPr bwMode="auto">
          <a:xfrm>
            <a:off x="85407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49</a:t>
            </a:r>
          </a:p>
        </p:txBody>
      </p:sp>
      <p:sp>
        <p:nvSpPr>
          <p:cNvPr id="68613" name="Rectangle 5"/>
          <p:cNvSpPr>
            <a:spLocks noGrp="1" noChangeArrowheads="1"/>
          </p:cNvSpPr>
          <p:nvPr>
            <p:ph type="title"/>
          </p:nvPr>
        </p:nvSpPr>
        <p:spPr>
          <a:xfrm>
            <a:off x="2858229" y="457200"/>
            <a:ext cx="3427541" cy="646331"/>
          </a:xfrm>
          <a:solidFill>
            <a:schemeClr val="bg2"/>
          </a:solidFill>
        </p:spPr>
        <p:txBody>
          <a:bodyPr wrap="none" anchor="t" anchorCtr="0">
            <a:spAutoFit/>
          </a:bodyPr>
          <a:lstStyle/>
          <a:p>
            <a:pPr eaLnBrk="1" hangingPunct="1">
              <a:defRPr/>
            </a:pPr>
            <a:r>
              <a:rPr lang="zh-TW" altLang="en-US" sz="3600" b="1">
                <a:solidFill>
                  <a:schemeClr val="tx1"/>
                </a:solidFill>
                <a:effectLst>
                  <a:outerShdw blurRad="38100" dist="38100" dir="2700000" algn="tl">
                    <a:srgbClr val="000000"/>
                  </a:outerShdw>
                </a:effectLst>
                <a:latin typeface="楷体" charset="0"/>
                <a:ea typeface="楷体" charset="0"/>
                <a:cs typeface="楷体" charset="0"/>
              </a:rPr>
              <a:t>符类</a:t>
            </a:r>
            <a:r>
              <a:rPr lang="zh-CN" altLang="en-US" sz="3600" b="1">
                <a:solidFill>
                  <a:schemeClr val="tx1"/>
                </a:solidFill>
                <a:effectLst>
                  <a:outerShdw blurRad="38100" dist="38100" dir="2700000" algn="tl">
                    <a:srgbClr val="000000"/>
                  </a:outerShdw>
                </a:effectLst>
                <a:latin typeface="楷体" charset="0"/>
                <a:ea typeface="楷体" charset="0"/>
                <a:cs typeface="楷体" charset="0"/>
              </a:rPr>
              <a:t>福音</a:t>
            </a:r>
            <a:r>
              <a:rPr lang="en-US" altLang="zh-CN" sz="3600" b="1" dirty="0">
                <a:solidFill>
                  <a:schemeClr val="tx1"/>
                </a:solidFill>
                <a:effectLst>
                  <a:outerShdw blurRad="38100" dist="38100" dir="2700000" algn="tl">
                    <a:srgbClr val="000000"/>
                  </a:outerShdw>
                </a:effectLst>
                <a:latin typeface="楷体" charset="0"/>
                <a:ea typeface="楷体" charset="0"/>
                <a:cs typeface="楷体" charset="0"/>
              </a:rPr>
              <a:t>的</a:t>
            </a:r>
            <a:r>
              <a:rPr lang="zh-TW" altLang="en-US" sz="3600" b="1" dirty="0">
                <a:solidFill>
                  <a:schemeClr val="tx1"/>
                </a:solidFill>
                <a:effectLst>
                  <a:outerShdw blurRad="38100" dist="38100" dir="2700000" algn="tl">
                    <a:srgbClr val="000000"/>
                  </a:outerShdw>
                </a:effectLst>
                <a:latin typeface="楷体" charset="0"/>
                <a:ea typeface="楷体" charset="0"/>
                <a:cs typeface="楷体" charset="0"/>
              </a:rPr>
              <a:t>相同</a:t>
            </a:r>
            <a:endParaRPr lang="en-US" sz="3600" b="1" dirty="0">
              <a:solidFill>
                <a:schemeClr val="tx1"/>
              </a:solidFill>
              <a:effectLst>
                <a:outerShdw blurRad="38100" dist="38100" dir="2700000" algn="tl">
                  <a:srgbClr val="000000"/>
                </a:outerShdw>
              </a:effectLst>
              <a:latin typeface="Arial"/>
              <a:ea typeface="SimSun" charset="0"/>
              <a:cs typeface="Arial"/>
            </a:endParaRPr>
          </a:p>
        </p:txBody>
      </p:sp>
      <p:sp>
        <p:nvSpPr>
          <p:cNvPr id="68614" name="Rectangle 6"/>
          <p:cNvSpPr>
            <a:spLocks noChangeArrowheads="1"/>
          </p:cNvSpPr>
          <p:nvPr/>
        </p:nvSpPr>
        <p:spPr bwMode="auto">
          <a:xfrm>
            <a:off x="152400" y="1556792"/>
            <a:ext cx="8915400" cy="5301208"/>
          </a:xfrm>
          <a:prstGeom prst="rect">
            <a:avLst/>
          </a:prstGeom>
          <a:noFill/>
          <a:ln w="9525">
            <a:noFill/>
            <a:miter lim="800000"/>
            <a:headEnd/>
            <a:tailEnd/>
          </a:ln>
          <a:effectLst/>
        </p:spPr>
        <p:txBody>
          <a:bodyPr anchor="ctr"/>
          <a:lstStyle/>
          <a:p>
            <a:pPr marL="342900" indent="-342900" eaLnBrk="1" hangingPunct="1">
              <a:spcBef>
                <a:spcPct val="20000"/>
              </a:spcBef>
              <a:buClr>
                <a:srgbClr val="FFFFCC"/>
              </a:buClr>
              <a:buSzPct val="75000"/>
              <a:defRPr/>
            </a:pPr>
            <a:endParaRPr lang="en-US" altLang="zh-TW" sz="2800" b="1" dirty="0">
              <a:solidFill>
                <a:srgbClr val="FFFFFF"/>
              </a:solidFill>
              <a:latin typeface="階體"/>
              <a:ea typeface="楷体" charset="0"/>
              <a:cs typeface="楷体" charset="0"/>
            </a:endParaRPr>
          </a:p>
          <a:p>
            <a:pPr eaLnBrk="1" hangingPunct="1">
              <a:lnSpc>
                <a:spcPct val="90000"/>
              </a:lnSpc>
              <a:buFont typeface="Wingdings" pitchFamily="2" charset="2"/>
              <a:buChar char="l"/>
              <a:defRPr/>
            </a:pPr>
            <a:r>
              <a:rPr lang="zh-TW" altLang="en-US" sz="2800" b="1">
                <a:solidFill>
                  <a:srgbClr val="FFFFFF"/>
                </a:solidFill>
                <a:latin typeface="階體"/>
                <a:ea typeface="楷体" charset="0"/>
                <a:cs typeface="楷体" charset="0"/>
              </a:rPr>
              <a:t>马太</a:t>
            </a:r>
            <a:r>
              <a:rPr lang="en-US" altLang="zh-TW" sz="2800" b="1">
                <a:solidFill>
                  <a:srgbClr val="FFFFFF"/>
                </a:solidFill>
                <a:latin typeface="階體"/>
                <a:ea typeface="楷体" charset="0"/>
                <a:cs typeface="楷体" charset="0"/>
              </a:rPr>
              <a:t>,</a:t>
            </a:r>
            <a:r>
              <a:rPr lang="zh-CN" altLang="en-US" sz="2800" b="1">
                <a:solidFill>
                  <a:srgbClr val="FFFFFF"/>
                </a:solidFill>
                <a:latin typeface="階體"/>
                <a:ea typeface="楷体" charset="0"/>
                <a:cs typeface="楷体" charset="0"/>
              </a:rPr>
              <a:t> 马可和路加有同之处</a:t>
            </a:r>
            <a:r>
              <a:rPr lang="en-US" altLang="zh-TW" sz="2800" b="1">
                <a:solidFill>
                  <a:srgbClr val="FFFFFF"/>
                </a:solidFill>
                <a:latin typeface="階體"/>
                <a:ea typeface="楷体" charset="0"/>
                <a:cs typeface="楷体" charset="0"/>
              </a:rPr>
              <a:t>,</a:t>
            </a:r>
            <a:r>
              <a:rPr lang="zh-CN" altLang="en-US" sz="2800" b="1">
                <a:solidFill>
                  <a:srgbClr val="FFFFFF"/>
                </a:solidFill>
                <a:latin typeface="階體"/>
                <a:ea typeface="楷体" charset="0"/>
                <a:cs typeface="楷体" charset="0"/>
              </a:rPr>
              <a:t> 约翰福音却有所不同。</a:t>
            </a:r>
            <a:endParaRPr lang="en-US" altLang="zh-TW" sz="2800" b="1" dirty="0">
              <a:solidFill>
                <a:srgbClr val="FFFFFF"/>
              </a:solidFill>
              <a:latin typeface="階體"/>
              <a:ea typeface="楷体" charset="0"/>
              <a:cs typeface="楷体" charset="0"/>
            </a:endParaRPr>
          </a:p>
          <a:p>
            <a:pPr eaLnBrk="1" hangingPunct="1">
              <a:lnSpc>
                <a:spcPct val="90000"/>
              </a:lnSpc>
              <a:defRPr/>
            </a:pPr>
            <a:endParaRPr lang="en-US" altLang="zh-TW" sz="2800" b="1" dirty="0">
              <a:solidFill>
                <a:srgbClr val="FFFFFF"/>
              </a:solidFill>
              <a:latin typeface="階體"/>
              <a:ea typeface="楷体" charset="0"/>
              <a:cs typeface="楷体" charset="0"/>
            </a:endParaRPr>
          </a:p>
          <a:p>
            <a:pPr eaLnBrk="1" hangingPunct="1">
              <a:lnSpc>
                <a:spcPct val="90000"/>
              </a:lnSpc>
              <a:buFont typeface="Wingdings" pitchFamily="2" charset="2"/>
              <a:buChar char="l"/>
              <a:defRPr/>
            </a:pPr>
            <a:r>
              <a:rPr lang="zh-CN" altLang="en-US" sz="2800" b="1">
                <a:solidFill>
                  <a:srgbClr val="FFFFFF"/>
                </a:solidFill>
                <a:latin typeface="階體"/>
                <a:ea typeface="楷体" charset="0"/>
                <a:cs typeface="楷体" charset="0"/>
              </a:rPr>
              <a:t>首三个福音书有何相似之处</a:t>
            </a:r>
            <a:r>
              <a:rPr lang="en-US" altLang="zh-TW" sz="2800" b="1">
                <a:solidFill>
                  <a:srgbClr val="FFFFFF"/>
                </a:solidFill>
                <a:latin typeface="階體"/>
                <a:ea typeface="楷体" charset="0"/>
                <a:cs typeface="楷体" charset="0"/>
              </a:rPr>
              <a:t>?</a:t>
            </a:r>
            <a:endParaRPr lang="en-US" altLang="zh-CN" sz="2800" b="1" dirty="0">
              <a:solidFill>
                <a:srgbClr val="FFFFFF"/>
              </a:solidFill>
              <a:latin typeface="階體"/>
              <a:ea typeface="楷体" charset="0"/>
              <a:cs typeface="楷体" charset="0"/>
            </a:endParaRPr>
          </a:p>
          <a:p>
            <a:pPr lvl="1" eaLnBrk="1" hangingPunct="1">
              <a:lnSpc>
                <a:spcPct val="90000"/>
              </a:lnSpc>
              <a:defRPr/>
            </a:pPr>
            <a:r>
              <a:rPr lang="en-US" altLang="zh-TW" sz="2800" b="1">
                <a:solidFill>
                  <a:srgbClr val="FFFFFF"/>
                </a:solidFill>
                <a:latin typeface="階體"/>
                <a:ea typeface="楷体" charset="0"/>
                <a:cs typeface="楷体" charset="0"/>
              </a:rPr>
              <a:t>-</a:t>
            </a:r>
            <a:r>
              <a:rPr lang="zh-TW" altLang="en-US" sz="2800" b="1">
                <a:solidFill>
                  <a:srgbClr val="FFFFFF"/>
                </a:solidFill>
                <a:latin typeface="階體"/>
                <a:ea typeface="楷体" charset="0"/>
                <a:cs typeface="楷体" charset="0"/>
              </a:rPr>
              <a:t> 语</a:t>
            </a:r>
            <a:r>
              <a:rPr lang="zh-CN" altLang="en-US" sz="2800" b="1">
                <a:solidFill>
                  <a:srgbClr val="FFFFFF"/>
                </a:solidFill>
                <a:latin typeface="階體"/>
                <a:ea typeface="楷体" charset="0"/>
                <a:cs typeface="楷体" charset="0"/>
              </a:rPr>
              <a:t>言</a:t>
            </a:r>
            <a:endParaRPr lang="zh-CN" altLang="en-US" sz="2800" b="1" dirty="0">
              <a:solidFill>
                <a:srgbClr val="FFFFFF"/>
              </a:solidFill>
              <a:latin typeface="階體"/>
              <a:ea typeface="楷体" charset="0"/>
              <a:cs typeface="楷体" charset="0"/>
            </a:endParaRPr>
          </a:p>
          <a:p>
            <a:pPr lvl="1" eaLnBrk="1" hangingPunct="1">
              <a:lnSpc>
                <a:spcPct val="90000"/>
              </a:lnSpc>
              <a:defRPr/>
            </a:pPr>
            <a:r>
              <a:rPr lang="en-US" altLang="zh-TW" sz="2800" b="1" dirty="0">
                <a:solidFill>
                  <a:srgbClr val="FFFFFF"/>
                </a:solidFill>
                <a:latin typeface="階體"/>
                <a:ea typeface="楷体" charset="0"/>
                <a:cs typeface="楷体" charset="0"/>
              </a:rPr>
              <a:t>-</a:t>
            </a:r>
            <a:r>
              <a:rPr lang="zh-TW" altLang="en-US" sz="2800" b="1" dirty="0">
                <a:solidFill>
                  <a:srgbClr val="FFFFFF"/>
                </a:solidFill>
                <a:latin typeface="階體"/>
                <a:ea typeface="楷体" charset="0"/>
                <a:cs typeface="楷体" charset="0"/>
              </a:rPr>
              <a:t> </a:t>
            </a:r>
            <a:r>
              <a:rPr lang="zh-CN" altLang="en-US" sz="2800" b="1" dirty="0">
                <a:solidFill>
                  <a:srgbClr val="FFFFFF"/>
                </a:solidFill>
                <a:latin typeface="階體"/>
                <a:ea typeface="楷体" charset="0"/>
                <a:cs typeface="楷体" charset="0"/>
              </a:rPr>
              <a:t>所提及的内容</a:t>
            </a:r>
          </a:p>
          <a:p>
            <a:pPr lvl="1" eaLnBrk="1" hangingPunct="1">
              <a:lnSpc>
                <a:spcPct val="90000"/>
              </a:lnSpc>
              <a:defRPr/>
            </a:pPr>
            <a:r>
              <a:rPr lang="en-US" altLang="zh-TW" sz="2800" b="1">
                <a:solidFill>
                  <a:srgbClr val="FFFFFF"/>
                </a:solidFill>
                <a:latin typeface="階體"/>
                <a:ea typeface="楷体" charset="0"/>
                <a:cs typeface="楷体" charset="0"/>
              </a:rPr>
              <a:t>-</a:t>
            </a:r>
            <a:r>
              <a:rPr lang="zh-TW" altLang="en-US" sz="2800" b="1">
                <a:solidFill>
                  <a:srgbClr val="FFFFFF"/>
                </a:solidFill>
                <a:latin typeface="階體"/>
                <a:ea typeface="楷体" charset="0"/>
                <a:cs typeface="楷体" charset="0"/>
              </a:rPr>
              <a:t> </a:t>
            </a:r>
            <a:r>
              <a:rPr lang="en-US" altLang="zh-CN" sz="2800" b="1">
                <a:solidFill>
                  <a:srgbClr val="FFFFFF"/>
                </a:solidFill>
                <a:latin typeface="階體"/>
                <a:ea typeface="楷体" charset="0"/>
                <a:cs typeface="楷体" charset="0"/>
              </a:rPr>
              <a:t>事</a:t>
            </a:r>
            <a:r>
              <a:rPr lang="zh-TW" altLang="en-US" sz="2800" b="1">
                <a:solidFill>
                  <a:srgbClr val="FFFFFF"/>
                </a:solidFill>
                <a:latin typeface="階體"/>
                <a:ea typeface="楷体" charset="0"/>
                <a:cs typeface="楷体" charset="0"/>
              </a:rPr>
              <a:t>项</a:t>
            </a:r>
            <a:r>
              <a:rPr lang="zh-CN" altLang="en-US" sz="2800" b="1">
                <a:solidFill>
                  <a:srgbClr val="FFFFFF"/>
                </a:solidFill>
                <a:latin typeface="階體"/>
                <a:ea typeface="楷体" charset="0"/>
                <a:cs typeface="楷体" charset="0"/>
              </a:rPr>
              <a:t>的</a:t>
            </a:r>
            <a:r>
              <a:rPr lang="zh-CN" altLang="en-US" sz="2800" b="1" dirty="0">
                <a:solidFill>
                  <a:srgbClr val="FFFFFF"/>
                </a:solidFill>
                <a:latin typeface="階體"/>
                <a:ea typeface="楷体" charset="0"/>
                <a:cs typeface="楷体" charset="0"/>
              </a:rPr>
              <a:t>次序和耶</a:t>
            </a:r>
            <a:r>
              <a:rPr lang="zh-CN" altLang="en-US" sz="2800" b="1">
                <a:solidFill>
                  <a:srgbClr val="FFFFFF"/>
                </a:solidFill>
                <a:latin typeface="階體"/>
                <a:ea typeface="楷体" charset="0"/>
                <a:cs typeface="楷体" charset="0"/>
              </a:rPr>
              <a:t>稣在世</a:t>
            </a:r>
            <a:r>
              <a:rPr lang="zh-TW" altLang="en-US" sz="2800" b="1">
                <a:solidFill>
                  <a:srgbClr val="FFFFFF"/>
                </a:solidFill>
                <a:latin typeface="階體"/>
                <a:ea typeface="楷体" charset="0"/>
                <a:cs typeface="楷体" charset="0"/>
              </a:rPr>
              <a:t>时</a:t>
            </a:r>
            <a:r>
              <a:rPr lang="zh-CN" altLang="en-US" sz="2800" b="1">
                <a:solidFill>
                  <a:srgbClr val="FFFFFF"/>
                </a:solidFill>
                <a:latin typeface="階體"/>
                <a:ea typeface="楷体" charset="0"/>
                <a:cs typeface="楷体" charset="0"/>
              </a:rPr>
              <a:t>所</a:t>
            </a:r>
            <a:r>
              <a:rPr lang="zh-TW" altLang="en-US" sz="2800" b="1">
                <a:solidFill>
                  <a:srgbClr val="FFFFFF"/>
                </a:solidFill>
                <a:latin typeface="階體"/>
                <a:ea typeface="楷体" charset="0"/>
                <a:cs typeface="楷体" charset="0"/>
              </a:rPr>
              <a:t>诉说的话</a:t>
            </a:r>
            <a:r>
              <a:rPr lang="en-US" altLang="zh-CN" sz="2800" b="1">
                <a:solidFill>
                  <a:srgbClr val="FFFFFF"/>
                </a:solidFill>
                <a:latin typeface="階體"/>
                <a:ea typeface="楷体" charset="0"/>
                <a:cs typeface="楷体" charset="0"/>
              </a:rPr>
              <a:t>.</a:t>
            </a:r>
            <a:endParaRPr lang="en-US" altLang="zh-CN" sz="2800" b="1" dirty="0">
              <a:solidFill>
                <a:srgbClr val="FFFFFF"/>
              </a:solidFill>
              <a:latin typeface="階體"/>
              <a:ea typeface="楷体" charset="0"/>
              <a:cs typeface="楷体" charset="0"/>
            </a:endParaRPr>
          </a:p>
          <a:p>
            <a:pPr lvl="1" eaLnBrk="1" hangingPunct="1">
              <a:lnSpc>
                <a:spcPct val="90000"/>
              </a:lnSpc>
              <a:defRPr/>
            </a:pPr>
            <a:endParaRPr lang="en-US" altLang="zh-CN" sz="2800" b="1" dirty="0">
              <a:solidFill>
                <a:srgbClr val="FFFFFF"/>
              </a:solidFill>
              <a:latin typeface="階體"/>
              <a:ea typeface="楷体" charset="0"/>
              <a:cs typeface="楷体" charset="0"/>
            </a:endParaRPr>
          </a:p>
          <a:p>
            <a:pPr eaLnBrk="1" hangingPunct="1">
              <a:lnSpc>
                <a:spcPct val="90000"/>
              </a:lnSpc>
              <a:buFont typeface="Wingdings" pitchFamily="2" charset="2"/>
              <a:buChar char="l"/>
              <a:defRPr/>
            </a:pPr>
            <a:r>
              <a:rPr lang="zh-TW" altLang="en-US" sz="2800" b="1">
                <a:solidFill>
                  <a:srgbClr val="FFFFFF"/>
                </a:solidFill>
                <a:latin typeface="階體"/>
                <a:ea typeface="楷体" charset="0"/>
                <a:cs typeface="楷体" charset="0"/>
              </a:rPr>
              <a:t>数学的</a:t>
            </a:r>
            <a:r>
              <a:rPr lang="zh-CN" altLang="en-US" sz="2800" b="1">
                <a:solidFill>
                  <a:srgbClr val="FFFFFF"/>
                </a:solidFill>
                <a:latin typeface="階體"/>
                <a:ea typeface="楷体" charset="0"/>
                <a:cs typeface="楷体" charset="0"/>
              </a:rPr>
              <a:t>根</a:t>
            </a:r>
            <a:r>
              <a:rPr lang="zh-TW" altLang="en-US" sz="2800" b="1">
                <a:solidFill>
                  <a:srgbClr val="FFFFFF"/>
                </a:solidFill>
                <a:latin typeface="階體"/>
                <a:ea typeface="楷体" charset="0"/>
                <a:cs typeface="楷体" charset="0"/>
              </a:rPr>
              <a:t>据</a:t>
            </a:r>
            <a:r>
              <a:rPr lang="en-US" altLang="zh-CN" sz="2800" b="1">
                <a:solidFill>
                  <a:srgbClr val="FFFFFF"/>
                </a:solidFill>
                <a:latin typeface="階體"/>
                <a:ea typeface="楷体" charset="0"/>
                <a:cs typeface="楷体" charset="0"/>
              </a:rPr>
              <a:t>:</a:t>
            </a:r>
            <a:endParaRPr lang="en-US" altLang="zh-CN" sz="2800" b="1" dirty="0">
              <a:solidFill>
                <a:srgbClr val="FFFFFF"/>
              </a:solidFill>
              <a:latin typeface="階體"/>
              <a:ea typeface="楷体" charset="0"/>
              <a:cs typeface="楷体" charset="0"/>
            </a:endParaRPr>
          </a:p>
          <a:p>
            <a:pPr lvl="1" eaLnBrk="1" hangingPunct="1">
              <a:lnSpc>
                <a:spcPct val="90000"/>
              </a:lnSpc>
              <a:defRPr/>
            </a:pPr>
            <a:r>
              <a:rPr lang="en-US" altLang="zh-CN" sz="2800" b="1">
                <a:solidFill>
                  <a:srgbClr val="FFFFFF"/>
                </a:solidFill>
                <a:latin typeface="階體"/>
                <a:ea typeface="楷体" charset="0"/>
                <a:cs typeface="楷体" charset="0"/>
              </a:rPr>
              <a:t>91 %</a:t>
            </a:r>
            <a:r>
              <a:rPr lang="zh-TW" altLang="en-US" sz="2800" b="1">
                <a:solidFill>
                  <a:srgbClr val="FFFFFF"/>
                </a:solidFill>
                <a:latin typeface="階體"/>
                <a:ea typeface="楷体" charset="0"/>
                <a:cs typeface="楷体" charset="0"/>
              </a:rPr>
              <a:t> 马可</a:t>
            </a:r>
            <a:r>
              <a:rPr lang="zh-CN" altLang="en-US" sz="2800" b="1">
                <a:solidFill>
                  <a:srgbClr val="FFFFFF"/>
                </a:solidFill>
                <a:latin typeface="階體"/>
                <a:ea typeface="楷体" charset="0"/>
                <a:cs typeface="楷体" charset="0"/>
              </a:rPr>
              <a:t>所</a:t>
            </a:r>
            <a:r>
              <a:rPr lang="zh-TW" altLang="en-US" sz="2800" b="1">
                <a:solidFill>
                  <a:srgbClr val="FFFFFF"/>
                </a:solidFill>
                <a:latin typeface="階體"/>
                <a:ea typeface="楷体" charset="0"/>
                <a:cs typeface="楷体" charset="0"/>
              </a:rPr>
              <a:t>写</a:t>
            </a:r>
            <a:r>
              <a:rPr lang="zh-CN" altLang="en-US" sz="2800" b="1">
                <a:solidFill>
                  <a:srgbClr val="FFFFFF"/>
                </a:solidFill>
                <a:latin typeface="階體"/>
                <a:ea typeface="楷体" charset="0"/>
                <a:cs typeface="楷体" charset="0"/>
              </a:rPr>
              <a:t>之</a:t>
            </a:r>
            <a:r>
              <a:rPr lang="zh-CN" altLang="en-US" sz="2800" b="1" dirty="0">
                <a:solidFill>
                  <a:srgbClr val="FFFFFF"/>
                </a:solidFill>
                <a:latin typeface="階體"/>
                <a:ea typeface="楷体" charset="0"/>
                <a:cs typeface="楷体" charset="0"/>
              </a:rPr>
              <a:t>福音</a:t>
            </a:r>
            <a:r>
              <a:rPr lang="zh-CN" altLang="en-US" sz="2800" b="1">
                <a:solidFill>
                  <a:srgbClr val="FFFFFF"/>
                </a:solidFill>
                <a:latin typeface="階體"/>
                <a:ea typeface="楷体" charset="0"/>
                <a:cs typeface="楷体" charset="0"/>
              </a:rPr>
              <a:t>可在</a:t>
            </a:r>
            <a:r>
              <a:rPr lang="zh-TW" altLang="en-US" sz="2800" b="1">
                <a:solidFill>
                  <a:srgbClr val="FFFFFF"/>
                </a:solidFill>
                <a:latin typeface="階體"/>
                <a:ea typeface="楷体" charset="0"/>
                <a:cs typeface="楷体" charset="0"/>
              </a:rPr>
              <a:t>马</a:t>
            </a:r>
            <a:r>
              <a:rPr lang="zh-CN" altLang="en-US" sz="2800" b="1">
                <a:solidFill>
                  <a:srgbClr val="FFFFFF"/>
                </a:solidFill>
                <a:latin typeface="階體"/>
                <a:ea typeface="楷体" charset="0"/>
                <a:cs typeface="楷体" charset="0"/>
              </a:rPr>
              <a:t>太</a:t>
            </a:r>
            <a:r>
              <a:rPr lang="zh-CN" altLang="en-US" sz="2800" b="1" dirty="0">
                <a:solidFill>
                  <a:srgbClr val="FFFFFF"/>
                </a:solidFill>
                <a:latin typeface="階體"/>
                <a:ea typeface="楷体" charset="0"/>
                <a:cs typeface="楷体" charset="0"/>
              </a:rPr>
              <a:t>福</a:t>
            </a:r>
            <a:r>
              <a:rPr lang="zh-TW" altLang="en-US" sz="2800" b="1" dirty="0">
                <a:solidFill>
                  <a:srgbClr val="FFFFFF"/>
                </a:solidFill>
                <a:latin typeface="階體"/>
                <a:ea typeface="楷体" charset="0"/>
                <a:cs typeface="楷体" charset="0"/>
              </a:rPr>
              <a:t>音</a:t>
            </a:r>
            <a:r>
              <a:rPr lang="zh-CN" altLang="en-US" sz="2800" b="1" dirty="0">
                <a:solidFill>
                  <a:srgbClr val="FFFFFF"/>
                </a:solidFill>
                <a:latin typeface="階體"/>
                <a:ea typeface="楷体" charset="0"/>
                <a:cs typeface="楷体" charset="0"/>
              </a:rPr>
              <a:t>找到</a:t>
            </a:r>
          </a:p>
          <a:p>
            <a:pPr lvl="1" eaLnBrk="1" hangingPunct="1">
              <a:lnSpc>
                <a:spcPct val="90000"/>
              </a:lnSpc>
              <a:defRPr/>
            </a:pPr>
            <a:r>
              <a:rPr lang="en-US" altLang="zh-CN" sz="2800" b="1">
                <a:solidFill>
                  <a:srgbClr val="FFFFFF"/>
                </a:solidFill>
                <a:latin typeface="階體"/>
                <a:ea typeface="楷体" charset="0"/>
                <a:cs typeface="楷体" charset="0"/>
              </a:rPr>
              <a:t>53 %</a:t>
            </a:r>
            <a:r>
              <a:rPr lang="zh-TW" altLang="en-US" sz="2800" b="1">
                <a:solidFill>
                  <a:srgbClr val="FFFFFF"/>
                </a:solidFill>
                <a:latin typeface="階體"/>
                <a:ea typeface="楷体" charset="0"/>
                <a:cs typeface="楷体" charset="0"/>
              </a:rPr>
              <a:t> 马</a:t>
            </a:r>
            <a:r>
              <a:rPr lang="zh-CN" altLang="en-US" sz="2800" b="1">
                <a:solidFill>
                  <a:srgbClr val="FFFFFF"/>
                </a:solidFill>
                <a:latin typeface="階體"/>
                <a:ea typeface="楷体" charset="0"/>
                <a:cs typeface="楷体" charset="0"/>
              </a:rPr>
              <a:t>可所</a:t>
            </a:r>
            <a:r>
              <a:rPr lang="zh-TW" altLang="en-US" sz="2800" b="1">
                <a:solidFill>
                  <a:srgbClr val="FFFFFF"/>
                </a:solidFill>
                <a:latin typeface="階體"/>
                <a:ea typeface="楷体" charset="0"/>
                <a:cs typeface="楷体" charset="0"/>
              </a:rPr>
              <a:t>写</a:t>
            </a:r>
            <a:r>
              <a:rPr lang="zh-CN" altLang="en-US" sz="2800" b="1">
                <a:solidFill>
                  <a:srgbClr val="FFFFFF"/>
                </a:solidFill>
                <a:latin typeface="階體"/>
                <a:ea typeface="楷体" charset="0"/>
                <a:cs typeface="楷体" charset="0"/>
              </a:rPr>
              <a:t>之</a:t>
            </a:r>
            <a:r>
              <a:rPr lang="zh-CN" altLang="en-US" sz="2800" b="1" dirty="0">
                <a:solidFill>
                  <a:srgbClr val="FFFFFF"/>
                </a:solidFill>
                <a:latin typeface="階體"/>
                <a:ea typeface="楷体" charset="0"/>
                <a:cs typeface="楷体" charset="0"/>
              </a:rPr>
              <a:t>福音可在路加福音找到</a:t>
            </a:r>
          </a:p>
          <a:p>
            <a:pPr lvl="1" eaLnBrk="1" hangingPunct="1">
              <a:lnSpc>
                <a:spcPct val="90000"/>
              </a:lnSpc>
              <a:defRPr/>
            </a:pPr>
            <a:r>
              <a:rPr lang="zh-TW" altLang="en-US" sz="2800" b="1">
                <a:solidFill>
                  <a:srgbClr val="FFFFFF"/>
                </a:solidFill>
                <a:latin typeface="階體"/>
                <a:ea typeface="楷体" charset="0"/>
                <a:cs typeface="楷体" charset="0"/>
              </a:rPr>
              <a:t>此类协议产</a:t>
            </a:r>
            <a:r>
              <a:rPr lang="zh-CN" altLang="en-US" sz="2800" b="1">
                <a:solidFill>
                  <a:srgbClr val="FFFFFF"/>
                </a:solidFill>
                <a:latin typeface="階體"/>
                <a:ea typeface="楷体" charset="0"/>
                <a:cs typeface="楷体" charset="0"/>
              </a:rPr>
              <a:t>生一些</a:t>
            </a:r>
            <a:r>
              <a:rPr lang="zh-TW" altLang="en-US" sz="2800" b="1">
                <a:solidFill>
                  <a:srgbClr val="FFFFFF"/>
                </a:solidFill>
                <a:latin typeface="階體"/>
                <a:ea typeface="楷体" charset="0"/>
                <a:cs typeface="楷体" charset="0"/>
              </a:rPr>
              <a:t>问</a:t>
            </a:r>
            <a:r>
              <a:rPr lang="zh-CN" altLang="en-US" sz="2800" b="1">
                <a:solidFill>
                  <a:srgbClr val="FFFFFF"/>
                </a:solidFill>
                <a:latin typeface="階體"/>
                <a:ea typeface="楷体" charset="0"/>
                <a:cs typeface="楷体" charset="0"/>
              </a:rPr>
              <a:t>题</a:t>
            </a:r>
            <a:r>
              <a:rPr lang="zh-TW" altLang="en-US" sz="2800" b="1">
                <a:solidFill>
                  <a:srgbClr val="FFFFFF"/>
                </a:solidFill>
                <a:latin typeface="階體"/>
                <a:ea typeface="楷体" charset="0"/>
                <a:cs typeface="楷体" charset="0"/>
              </a:rPr>
              <a:t>关于符类</a:t>
            </a:r>
            <a:r>
              <a:rPr lang="zh-CN" altLang="en-US" sz="2800" b="1">
                <a:solidFill>
                  <a:srgbClr val="FFFFFF"/>
                </a:solidFill>
                <a:latin typeface="階體"/>
                <a:ea typeface="楷体" charset="0"/>
                <a:cs typeface="楷体" charset="0"/>
              </a:rPr>
              <a:t>福音</a:t>
            </a:r>
            <a:r>
              <a:rPr lang="zh-TW" altLang="en-US" sz="2800" b="1">
                <a:solidFill>
                  <a:srgbClr val="FFFFFF"/>
                </a:solidFill>
                <a:latin typeface="階體"/>
                <a:ea typeface="楷体" charset="0"/>
                <a:cs typeface="楷体" charset="0"/>
              </a:rPr>
              <a:t>的问题</a:t>
            </a:r>
            <a:r>
              <a:rPr lang="en-US" altLang="zh-TW" sz="2800" b="1">
                <a:solidFill>
                  <a:srgbClr val="FFFFFF"/>
                </a:solidFill>
                <a:latin typeface="階體"/>
                <a:ea typeface="楷体" charset="0"/>
                <a:cs typeface="楷体" charset="0"/>
              </a:rPr>
              <a:t>:</a:t>
            </a:r>
            <a:r>
              <a:rPr lang="en-US" altLang="zh-CN" sz="2800" b="1">
                <a:solidFill>
                  <a:srgbClr val="FFFFFF"/>
                </a:solidFill>
                <a:latin typeface="階體"/>
                <a:ea typeface="楷体" charset="0"/>
                <a:cs typeface="楷体" charset="0"/>
              </a:rPr>
              <a:t> </a:t>
            </a:r>
            <a:r>
              <a:rPr lang="en-US" altLang="zh-CN" sz="2800" b="1" dirty="0" err="1">
                <a:solidFill>
                  <a:srgbClr val="FFFFFF"/>
                </a:solidFill>
                <a:latin typeface="階體"/>
                <a:ea typeface="楷体" charset="0"/>
                <a:cs typeface="楷体" charset="0"/>
              </a:rPr>
              <a:t>作者</a:t>
            </a:r>
            <a:r>
              <a:rPr lang="zh-CN" altLang="en-US" sz="2800" b="1" dirty="0">
                <a:solidFill>
                  <a:srgbClr val="FFFFFF"/>
                </a:solidFill>
                <a:latin typeface="階體"/>
                <a:ea typeface="楷体" charset="0"/>
                <a:cs typeface="楷体" charset="0"/>
              </a:rPr>
              <a:t>是否依</a:t>
            </a:r>
            <a:r>
              <a:rPr lang="zh-CN" altLang="en-US" sz="2800" b="1">
                <a:solidFill>
                  <a:srgbClr val="FFFFFF"/>
                </a:solidFill>
                <a:latin typeface="階體"/>
                <a:ea typeface="楷体" charset="0"/>
                <a:cs typeface="楷体" charset="0"/>
              </a:rPr>
              <a:t>赖同一</a:t>
            </a:r>
            <a:r>
              <a:rPr lang="zh-TW" altLang="en-US" sz="2800" b="1">
                <a:solidFill>
                  <a:srgbClr val="FFFFFF"/>
                </a:solidFill>
                <a:latin typeface="階體"/>
                <a:ea typeface="楷体" charset="0"/>
                <a:cs typeface="楷体" charset="0"/>
              </a:rPr>
              <a:t>个来</a:t>
            </a:r>
            <a:r>
              <a:rPr lang="zh-CN" altLang="en-US" sz="2800" b="1">
                <a:solidFill>
                  <a:srgbClr val="FFFFFF"/>
                </a:solidFill>
                <a:latin typeface="階體"/>
                <a:ea typeface="楷体" charset="0"/>
                <a:cs typeface="楷体" charset="0"/>
              </a:rPr>
              <a:t>源</a:t>
            </a:r>
            <a:r>
              <a:rPr lang="en-US" altLang="zh-CN" sz="2800" b="1" dirty="0">
                <a:solidFill>
                  <a:srgbClr val="FFFFFF"/>
                </a:solidFill>
                <a:latin typeface="階體"/>
                <a:ea typeface="楷体" charset="0"/>
                <a:cs typeface="楷体" charset="0"/>
              </a:rPr>
              <a:t>?或</a:t>
            </a:r>
            <a:r>
              <a:rPr lang="zh-CN" altLang="en-US" sz="2800" b="1" dirty="0">
                <a:solidFill>
                  <a:srgbClr val="FFFFFF"/>
                </a:solidFill>
                <a:latin typeface="階體"/>
                <a:ea typeface="楷体" charset="0"/>
                <a:cs typeface="楷体" charset="0"/>
              </a:rPr>
              <a:t>彼此依靠</a:t>
            </a:r>
            <a:r>
              <a:rPr lang="en-US" altLang="zh-CN" sz="2800" b="1" dirty="0">
                <a:solidFill>
                  <a:srgbClr val="FFFFFF"/>
                </a:solidFill>
                <a:latin typeface="階體"/>
                <a:ea typeface="楷体" charset="0"/>
                <a:cs typeface="楷体" charset="0"/>
              </a:rPr>
              <a:t>?</a:t>
            </a:r>
            <a:r>
              <a:rPr lang="en-US" altLang="zh-CN" sz="2800" b="1" dirty="0">
                <a:solidFill>
                  <a:srgbClr val="FFFFFF"/>
                </a:solidFill>
                <a:latin typeface="標階體"/>
                <a:ea typeface="SimSun" charset="0"/>
                <a:cs typeface="SimSun" charset="0"/>
              </a:rPr>
              <a:t> </a:t>
            </a:r>
          </a:p>
          <a:p>
            <a:pPr lvl="1" eaLnBrk="1" hangingPunct="1">
              <a:lnSpc>
                <a:spcPct val="90000"/>
              </a:lnSpc>
              <a:defRPr/>
            </a:pPr>
            <a:endParaRPr lang="en-US" altLang="zh-CN" sz="2800" b="1" dirty="0">
              <a:solidFill>
                <a:srgbClr val="FFFFFF"/>
              </a:solidFill>
              <a:latin typeface="階體"/>
              <a:ea typeface="楷体" charset="0"/>
              <a:cs typeface="楷体"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8614">
                                            <p:txEl>
                                              <p:pRg st="1" end="1"/>
                                            </p:txEl>
                                          </p:spTgt>
                                        </p:tgtEl>
                                        <p:attrNameLst>
                                          <p:attrName>style.visibility</p:attrName>
                                        </p:attrNameLst>
                                      </p:cBhvr>
                                      <p:to>
                                        <p:strVal val="visible"/>
                                      </p:to>
                                    </p:set>
                                    <p:anim calcmode="lin" valueType="num">
                                      <p:cBhvr>
                                        <p:cTn id="7" dur="500" fill="hold"/>
                                        <p:tgtEl>
                                          <p:spTgt spid="68614">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68614">
                                            <p:txEl>
                                              <p:pRg st="1" end="1"/>
                                            </p:txEl>
                                          </p:spTgt>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68614">
                                            <p:txEl>
                                              <p:pRg st="3" end="3"/>
                                            </p:txEl>
                                          </p:spTgt>
                                        </p:tgtEl>
                                        <p:attrNameLst>
                                          <p:attrName>style.visibility</p:attrName>
                                        </p:attrNameLst>
                                      </p:cBhvr>
                                      <p:to>
                                        <p:strVal val="visible"/>
                                      </p:to>
                                    </p:set>
                                    <p:anim calcmode="lin" valueType="num">
                                      <p:cBhvr>
                                        <p:cTn id="13" dur="500" fill="hold"/>
                                        <p:tgtEl>
                                          <p:spTgt spid="68614">
                                            <p:txEl>
                                              <p:pRg st="3" end="3"/>
                                            </p:txEl>
                                          </p:spTgt>
                                        </p:tgtEl>
                                        <p:attrNameLst>
                                          <p:attrName>ppt_w</p:attrName>
                                        </p:attrNameLst>
                                      </p:cBhvr>
                                      <p:tavLst>
                                        <p:tav tm="0">
                                          <p:val>
                                            <p:fltVal val="0"/>
                                          </p:val>
                                        </p:tav>
                                        <p:tav tm="100000">
                                          <p:val>
                                            <p:strVal val="#ppt_w"/>
                                          </p:val>
                                        </p:tav>
                                      </p:tavLst>
                                    </p:anim>
                                    <p:anim calcmode="lin" valueType="num">
                                      <p:cBhvr>
                                        <p:cTn id="14" dur="500" fill="hold"/>
                                        <p:tgtEl>
                                          <p:spTgt spid="68614">
                                            <p:txEl>
                                              <p:pRg st="3" end="3"/>
                                            </p:txEl>
                                          </p:spTgt>
                                        </p:tgtEl>
                                        <p:attrNameLst>
                                          <p:attrName>ppt_h</p:attrName>
                                        </p:attrNameLst>
                                      </p:cBhvr>
                                      <p:tavLst>
                                        <p:tav tm="0">
                                          <p:val>
                                            <p:strVal val="#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68614">
                                            <p:txEl>
                                              <p:pRg st="4" end="4"/>
                                            </p:txEl>
                                          </p:spTgt>
                                        </p:tgtEl>
                                        <p:attrNameLst>
                                          <p:attrName>style.visibility</p:attrName>
                                        </p:attrNameLst>
                                      </p:cBhvr>
                                      <p:to>
                                        <p:strVal val="visible"/>
                                      </p:to>
                                    </p:set>
                                    <p:anim calcmode="lin" valueType="num">
                                      <p:cBhvr>
                                        <p:cTn id="19" dur="500" fill="hold"/>
                                        <p:tgtEl>
                                          <p:spTgt spid="68614">
                                            <p:txEl>
                                              <p:pRg st="4" end="4"/>
                                            </p:txEl>
                                          </p:spTgt>
                                        </p:tgtEl>
                                        <p:attrNameLst>
                                          <p:attrName>ppt_w</p:attrName>
                                        </p:attrNameLst>
                                      </p:cBhvr>
                                      <p:tavLst>
                                        <p:tav tm="0">
                                          <p:val>
                                            <p:fltVal val="0"/>
                                          </p:val>
                                        </p:tav>
                                        <p:tav tm="100000">
                                          <p:val>
                                            <p:strVal val="#ppt_w"/>
                                          </p:val>
                                        </p:tav>
                                      </p:tavLst>
                                    </p:anim>
                                    <p:anim calcmode="lin" valueType="num">
                                      <p:cBhvr>
                                        <p:cTn id="20" dur="500" fill="hold"/>
                                        <p:tgtEl>
                                          <p:spTgt spid="68614">
                                            <p:txEl>
                                              <p:pRg st="4" end="4"/>
                                            </p:txEl>
                                          </p:spTgt>
                                        </p:tgtEl>
                                        <p:attrNameLst>
                                          <p:attrName>ppt_h</p:attrName>
                                        </p:attrNameLst>
                                      </p:cBhvr>
                                      <p:tavLst>
                                        <p:tav tm="0">
                                          <p:val>
                                            <p:strVal val="#ppt_h"/>
                                          </p:val>
                                        </p:tav>
                                        <p:tav tm="100000">
                                          <p:val>
                                            <p:strVal val="#ppt_h"/>
                                          </p:val>
                                        </p:tav>
                                      </p:tavLst>
                                    </p:anim>
                                  </p:childTnLst>
                                </p:cTn>
                              </p:par>
                            </p:childTnLst>
                          </p:cTn>
                        </p:par>
                      </p:childTnLst>
                    </p:cTn>
                  </p:par>
                  <p:par>
                    <p:cTn id="21" fill="hold">
                      <p:stCondLst>
                        <p:cond delay="indefinite"/>
                      </p:stCondLst>
                      <p:childTnLst>
                        <p:par>
                          <p:cTn id="22" fill="hold">
                            <p:stCondLst>
                              <p:cond delay="0"/>
                            </p:stCondLst>
                            <p:childTnLst>
                              <p:par>
                                <p:cTn id="23" presetID="17" presetClass="entr" presetSubtype="10" fill="hold" grpId="0" nodeType="clickEffect">
                                  <p:stCondLst>
                                    <p:cond delay="0"/>
                                  </p:stCondLst>
                                  <p:childTnLst>
                                    <p:set>
                                      <p:cBhvr>
                                        <p:cTn id="24" dur="1" fill="hold">
                                          <p:stCondLst>
                                            <p:cond delay="0"/>
                                          </p:stCondLst>
                                        </p:cTn>
                                        <p:tgtEl>
                                          <p:spTgt spid="68614">
                                            <p:txEl>
                                              <p:pRg st="5" end="5"/>
                                            </p:txEl>
                                          </p:spTgt>
                                        </p:tgtEl>
                                        <p:attrNameLst>
                                          <p:attrName>style.visibility</p:attrName>
                                        </p:attrNameLst>
                                      </p:cBhvr>
                                      <p:to>
                                        <p:strVal val="visible"/>
                                      </p:to>
                                    </p:set>
                                    <p:anim calcmode="lin" valueType="num">
                                      <p:cBhvr>
                                        <p:cTn id="25" dur="500" fill="hold"/>
                                        <p:tgtEl>
                                          <p:spTgt spid="68614">
                                            <p:txEl>
                                              <p:pRg st="5" end="5"/>
                                            </p:txEl>
                                          </p:spTgt>
                                        </p:tgtEl>
                                        <p:attrNameLst>
                                          <p:attrName>ppt_w</p:attrName>
                                        </p:attrNameLst>
                                      </p:cBhvr>
                                      <p:tavLst>
                                        <p:tav tm="0">
                                          <p:val>
                                            <p:fltVal val="0"/>
                                          </p:val>
                                        </p:tav>
                                        <p:tav tm="100000">
                                          <p:val>
                                            <p:strVal val="#ppt_w"/>
                                          </p:val>
                                        </p:tav>
                                      </p:tavLst>
                                    </p:anim>
                                    <p:anim calcmode="lin" valueType="num">
                                      <p:cBhvr>
                                        <p:cTn id="26" dur="500" fill="hold"/>
                                        <p:tgtEl>
                                          <p:spTgt spid="68614">
                                            <p:txEl>
                                              <p:pRg st="5" end="5"/>
                                            </p:txEl>
                                          </p:spTgt>
                                        </p:tgtEl>
                                        <p:attrNameLst>
                                          <p:attrName>ppt_h</p:attrName>
                                        </p:attrNameLst>
                                      </p:cBhvr>
                                      <p:tavLst>
                                        <p:tav tm="0">
                                          <p:val>
                                            <p:strVal val="#ppt_h"/>
                                          </p:val>
                                        </p:tav>
                                        <p:tav tm="100000">
                                          <p:val>
                                            <p:strVal val="#ppt_h"/>
                                          </p:val>
                                        </p:tav>
                                      </p:tavLst>
                                    </p:anim>
                                  </p:childTnLst>
                                </p:cTn>
                              </p:par>
                            </p:childTnLst>
                          </p:cTn>
                        </p:par>
                      </p:childTnLst>
                    </p:cTn>
                  </p:par>
                  <p:par>
                    <p:cTn id="27" fill="hold">
                      <p:stCondLst>
                        <p:cond delay="indefinite"/>
                      </p:stCondLst>
                      <p:childTnLst>
                        <p:par>
                          <p:cTn id="28" fill="hold">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68614">
                                            <p:txEl>
                                              <p:pRg st="6" end="6"/>
                                            </p:txEl>
                                          </p:spTgt>
                                        </p:tgtEl>
                                        <p:attrNameLst>
                                          <p:attrName>style.visibility</p:attrName>
                                        </p:attrNameLst>
                                      </p:cBhvr>
                                      <p:to>
                                        <p:strVal val="visible"/>
                                      </p:to>
                                    </p:set>
                                    <p:anim calcmode="lin" valueType="num">
                                      <p:cBhvr>
                                        <p:cTn id="31" dur="500" fill="hold"/>
                                        <p:tgtEl>
                                          <p:spTgt spid="68614">
                                            <p:txEl>
                                              <p:pRg st="6" end="6"/>
                                            </p:txEl>
                                          </p:spTgt>
                                        </p:tgtEl>
                                        <p:attrNameLst>
                                          <p:attrName>ppt_w</p:attrName>
                                        </p:attrNameLst>
                                      </p:cBhvr>
                                      <p:tavLst>
                                        <p:tav tm="0">
                                          <p:val>
                                            <p:fltVal val="0"/>
                                          </p:val>
                                        </p:tav>
                                        <p:tav tm="100000">
                                          <p:val>
                                            <p:strVal val="#ppt_w"/>
                                          </p:val>
                                        </p:tav>
                                      </p:tavLst>
                                    </p:anim>
                                    <p:anim calcmode="lin" valueType="num">
                                      <p:cBhvr>
                                        <p:cTn id="32" dur="500" fill="hold"/>
                                        <p:tgtEl>
                                          <p:spTgt spid="68614">
                                            <p:txEl>
                                              <p:pRg st="6" end="6"/>
                                            </p:txEl>
                                          </p:spTgt>
                                        </p:tgtEl>
                                        <p:attrNameLst>
                                          <p:attrName>ppt_h</p:attrName>
                                        </p:attrNameLst>
                                      </p:cBhvr>
                                      <p:tavLst>
                                        <p:tav tm="0">
                                          <p:val>
                                            <p:strVal val="#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68614">
                                            <p:txEl>
                                              <p:pRg st="8" end="8"/>
                                            </p:txEl>
                                          </p:spTgt>
                                        </p:tgtEl>
                                        <p:attrNameLst>
                                          <p:attrName>style.visibility</p:attrName>
                                        </p:attrNameLst>
                                      </p:cBhvr>
                                      <p:to>
                                        <p:strVal val="visible"/>
                                      </p:to>
                                    </p:set>
                                    <p:anim calcmode="lin" valueType="num">
                                      <p:cBhvr>
                                        <p:cTn id="37" dur="500" fill="hold"/>
                                        <p:tgtEl>
                                          <p:spTgt spid="68614">
                                            <p:txEl>
                                              <p:pRg st="8" end="8"/>
                                            </p:txEl>
                                          </p:spTgt>
                                        </p:tgtEl>
                                        <p:attrNameLst>
                                          <p:attrName>ppt_w</p:attrName>
                                        </p:attrNameLst>
                                      </p:cBhvr>
                                      <p:tavLst>
                                        <p:tav tm="0">
                                          <p:val>
                                            <p:fltVal val="0"/>
                                          </p:val>
                                        </p:tav>
                                        <p:tav tm="100000">
                                          <p:val>
                                            <p:strVal val="#ppt_w"/>
                                          </p:val>
                                        </p:tav>
                                      </p:tavLst>
                                    </p:anim>
                                    <p:anim calcmode="lin" valueType="num">
                                      <p:cBhvr>
                                        <p:cTn id="38" dur="500" fill="hold"/>
                                        <p:tgtEl>
                                          <p:spTgt spid="68614">
                                            <p:txEl>
                                              <p:pRg st="8" end="8"/>
                                            </p:txEl>
                                          </p:spTgt>
                                        </p:tgtEl>
                                        <p:attrNameLst>
                                          <p:attrName>ppt_h</p:attrName>
                                        </p:attrNameLst>
                                      </p:cBhvr>
                                      <p:tavLst>
                                        <p:tav tm="0">
                                          <p:val>
                                            <p:strVal val="#ppt_h"/>
                                          </p:val>
                                        </p:tav>
                                        <p:tav tm="100000">
                                          <p:val>
                                            <p:strVal val="#ppt_h"/>
                                          </p:val>
                                        </p:tav>
                                      </p:tavLst>
                                    </p:anim>
                                  </p:childTnLst>
                                </p:cTn>
                              </p:par>
                            </p:childTnLst>
                          </p:cTn>
                        </p:par>
                      </p:childTnLst>
                    </p:cTn>
                  </p:par>
                  <p:par>
                    <p:cTn id="39" fill="hold">
                      <p:stCondLst>
                        <p:cond delay="indefinite"/>
                      </p:stCondLst>
                      <p:childTnLst>
                        <p:par>
                          <p:cTn id="40" fill="hold">
                            <p:stCondLst>
                              <p:cond delay="0"/>
                            </p:stCondLst>
                            <p:childTnLst>
                              <p:par>
                                <p:cTn id="41" presetID="17" presetClass="entr" presetSubtype="10" fill="hold" grpId="0" nodeType="clickEffect">
                                  <p:stCondLst>
                                    <p:cond delay="0"/>
                                  </p:stCondLst>
                                  <p:childTnLst>
                                    <p:set>
                                      <p:cBhvr>
                                        <p:cTn id="42" dur="1" fill="hold">
                                          <p:stCondLst>
                                            <p:cond delay="0"/>
                                          </p:stCondLst>
                                        </p:cTn>
                                        <p:tgtEl>
                                          <p:spTgt spid="68614">
                                            <p:txEl>
                                              <p:pRg st="9" end="9"/>
                                            </p:txEl>
                                          </p:spTgt>
                                        </p:tgtEl>
                                        <p:attrNameLst>
                                          <p:attrName>style.visibility</p:attrName>
                                        </p:attrNameLst>
                                      </p:cBhvr>
                                      <p:to>
                                        <p:strVal val="visible"/>
                                      </p:to>
                                    </p:set>
                                    <p:anim calcmode="lin" valueType="num">
                                      <p:cBhvr>
                                        <p:cTn id="43" dur="500" fill="hold"/>
                                        <p:tgtEl>
                                          <p:spTgt spid="68614">
                                            <p:txEl>
                                              <p:pRg st="9" end="9"/>
                                            </p:txEl>
                                          </p:spTgt>
                                        </p:tgtEl>
                                        <p:attrNameLst>
                                          <p:attrName>ppt_w</p:attrName>
                                        </p:attrNameLst>
                                      </p:cBhvr>
                                      <p:tavLst>
                                        <p:tav tm="0">
                                          <p:val>
                                            <p:fltVal val="0"/>
                                          </p:val>
                                        </p:tav>
                                        <p:tav tm="100000">
                                          <p:val>
                                            <p:strVal val="#ppt_w"/>
                                          </p:val>
                                        </p:tav>
                                      </p:tavLst>
                                    </p:anim>
                                    <p:anim calcmode="lin" valueType="num">
                                      <p:cBhvr>
                                        <p:cTn id="44" dur="500" fill="hold"/>
                                        <p:tgtEl>
                                          <p:spTgt spid="68614">
                                            <p:txEl>
                                              <p:pRg st="9" end="9"/>
                                            </p:txEl>
                                          </p:spTgt>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17" presetClass="entr" presetSubtype="10" fill="hold" grpId="0" nodeType="clickEffect">
                                  <p:stCondLst>
                                    <p:cond delay="0"/>
                                  </p:stCondLst>
                                  <p:childTnLst>
                                    <p:set>
                                      <p:cBhvr>
                                        <p:cTn id="48" dur="1" fill="hold">
                                          <p:stCondLst>
                                            <p:cond delay="0"/>
                                          </p:stCondLst>
                                        </p:cTn>
                                        <p:tgtEl>
                                          <p:spTgt spid="68614">
                                            <p:txEl>
                                              <p:pRg st="10" end="10"/>
                                            </p:txEl>
                                          </p:spTgt>
                                        </p:tgtEl>
                                        <p:attrNameLst>
                                          <p:attrName>style.visibility</p:attrName>
                                        </p:attrNameLst>
                                      </p:cBhvr>
                                      <p:to>
                                        <p:strVal val="visible"/>
                                      </p:to>
                                    </p:set>
                                    <p:anim calcmode="lin" valueType="num">
                                      <p:cBhvr>
                                        <p:cTn id="49" dur="500" fill="hold"/>
                                        <p:tgtEl>
                                          <p:spTgt spid="68614">
                                            <p:txEl>
                                              <p:pRg st="10" end="10"/>
                                            </p:txEl>
                                          </p:spTgt>
                                        </p:tgtEl>
                                        <p:attrNameLst>
                                          <p:attrName>ppt_w</p:attrName>
                                        </p:attrNameLst>
                                      </p:cBhvr>
                                      <p:tavLst>
                                        <p:tav tm="0">
                                          <p:val>
                                            <p:fltVal val="0"/>
                                          </p:val>
                                        </p:tav>
                                        <p:tav tm="100000">
                                          <p:val>
                                            <p:strVal val="#ppt_w"/>
                                          </p:val>
                                        </p:tav>
                                      </p:tavLst>
                                    </p:anim>
                                    <p:anim calcmode="lin" valueType="num">
                                      <p:cBhvr>
                                        <p:cTn id="50" dur="500" fill="hold"/>
                                        <p:tgtEl>
                                          <p:spTgt spid="68614">
                                            <p:txEl>
                                              <p:pRg st="10" end="10"/>
                                            </p:txEl>
                                          </p:spTgt>
                                        </p:tgtEl>
                                        <p:attrNameLst>
                                          <p:attrName>ppt_h</p:attrName>
                                        </p:attrNameLst>
                                      </p:cBhvr>
                                      <p:tavLst>
                                        <p:tav tm="0">
                                          <p:val>
                                            <p:strVal val="#ppt_h"/>
                                          </p:val>
                                        </p:tav>
                                        <p:tav tm="100000">
                                          <p:val>
                                            <p:strVal val="#ppt_h"/>
                                          </p:val>
                                        </p:tav>
                                      </p:tavLst>
                                    </p:anim>
                                  </p:childTnLst>
                                </p:cTn>
                              </p:par>
                            </p:childTnLst>
                          </p:cTn>
                        </p:par>
                      </p:childTnLst>
                    </p:cTn>
                  </p:par>
                  <p:par>
                    <p:cTn id="51" fill="hold">
                      <p:stCondLst>
                        <p:cond delay="indefinite"/>
                      </p:stCondLst>
                      <p:childTnLst>
                        <p:par>
                          <p:cTn id="52" fill="hold">
                            <p:stCondLst>
                              <p:cond delay="0"/>
                            </p:stCondLst>
                            <p:childTnLst>
                              <p:par>
                                <p:cTn id="53" presetID="17" presetClass="entr" presetSubtype="10" fill="hold" grpId="0" nodeType="clickEffect">
                                  <p:stCondLst>
                                    <p:cond delay="0"/>
                                  </p:stCondLst>
                                  <p:childTnLst>
                                    <p:set>
                                      <p:cBhvr>
                                        <p:cTn id="54" dur="1" fill="hold">
                                          <p:stCondLst>
                                            <p:cond delay="0"/>
                                          </p:stCondLst>
                                        </p:cTn>
                                        <p:tgtEl>
                                          <p:spTgt spid="68614">
                                            <p:txEl>
                                              <p:pRg st="11" end="11"/>
                                            </p:txEl>
                                          </p:spTgt>
                                        </p:tgtEl>
                                        <p:attrNameLst>
                                          <p:attrName>style.visibility</p:attrName>
                                        </p:attrNameLst>
                                      </p:cBhvr>
                                      <p:to>
                                        <p:strVal val="visible"/>
                                      </p:to>
                                    </p:set>
                                    <p:anim calcmode="lin" valueType="num">
                                      <p:cBhvr>
                                        <p:cTn id="55" dur="500" fill="hold"/>
                                        <p:tgtEl>
                                          <p:spTgt spid="68614">
                                            <p:txEl>
                                              <p:pRg st="11" end="11"/>
                                            </p:txEl>
                                          </p:spTgt>
                                        </p:tgtEl>
                                        <p:attrNameLst>
                                          <p:attrName>ppt_w</p:attrName>
                                        </p:attrNameLst>
                                      </p:cBhvr>
                                      <p:tavLst>
                                        <p:tav tm="0">
                                          <p:val>
                                            <p:fltVal val="0"/>
                                          </p:val>
                                        </p:tav>
                                        <p:tav tm="100000">
                                          <p:val>
                                            <p:strVal val="#ppt_w"/>
                                          </p:val>
                                        </p:tav>
                                      </p:tavLst>
                                    </p:anim>
                                    <p:anim calcmode="lin" valueType="num">
                                      <p:cBhvr>
                                        <p:cTn id="56" dur="500" fill="hold"/>
                                        <p:tgtEl>
                                          <p:spTgt spid="68614">
                                            <p:txEl>
                                              <p:pRg st="11" end="11"/>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614" grpId="0" build="p" bldLvl="2"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79712" y="1278453"/>
            <a:ext cx="6400800" cy="425347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endParaRPr lang="zh-CN" altLang="en-US" b="1" dirty="0">
              <a:solidFill>
                <a:srgbClr val="FFFFFF"/>
              </a:solidFill>
              <a:ea typeface="楷体" charset="0"/>
              <a:cs typeface="楷体" charset="0"/>
            </a:endParaRPr>
          </a:p>
          <a:p>
            <a:r>
              <a:rPr lang="zh-TW" altLang="en-US" sz="2800" b="1" dirty="0">
                <a:solidFill>
                  <a:srgbClr val="FFFFFF"/>
                </a:solidFill>
                <a:latin typeface="KaiTi" pitchFamily="49" charset="-122"/>
                <a:ea typeface="KaiTi" pitchFamily="49" charset="-122"/>
                <a:cs typeface="楷体" charset="0"/>
              </a:rPr>
              <a:t>马</a:t>
            </a:r>
            <a:r>
              <a:rPr lang="zh-CN" altLang="en-US" sz="2800" b="1" dirty="0">
                <a:solidFill>
                  <a:srgbClr val="FFFFFF"/>
                </a:solidFill>
                <a:latin typeface="KaiTi" pitchFamily="49" charset="-122"/>
                <a:ea typeface="KaiTi" pitchFamily="49" charset="-122"/>
                <a:cs typeface="楷体" charset="0"/>
              </a:rPr>
              <a:t>太福音</a:t>
            </a:r>
            <a:r>
              <a:rPr lang="en-US" altLang="zh-CN" sz="2800" b="1" dirty="0">
                <a:solidFill>
                  <a:srgbClr val="FFFFFF"/>
                </a:solidFill>
                <a:latin typeface="KaiTi" pitchFamily="49" charset="-122"/>
                <a:ea typeface="KaiTi" pitchFamily="49" charset="-122"/>
                <a:cs typeface="SimSun" charset="0"/>
              </a:rPr>
              <a:t>:</a:t>
            </a:r>
          </a:p>
          <a:p>
            <a:endParaRPr lang="en-US" altLang="zh-CN" sz="2800" b="1" dirty="0">
              <a:solidFill>
                <a:srgbClr val="FFFFFF"/>
              </a:solidFill>
              <a:latin typeface="KaiTi" pitchFamily="49" charset="-122"/>
              <a:ea typeface="KaiTi" pitchFamily="49" charset="-122"/>
              <a:cs typeface="SimSun" charset="0"/>
            </a:endParaRPr>
          </a:p>
          <a:p>
            <a:r>
              <a:rPr lang="zh-CN" altLang="en-US" sz="2800" b="1" dirty="0">
                <a:solidFill>
                  <a:srgbClr val="FFFFFF"/>
                </a:solidFill>
                <a:latin typeface="KaiTi" pitchFamily="49" charset="-122"/>
                <a:ea typeface="KaiTi" pitchFamily="49" charset="-122"/>
                <a:cs typeface="SimSun" charset="0"/>
              </a:rPr>
              <a:t> </a:t>
            </a:r>
            <a:r>
              <a:rPr lang="en-US" altLang="zh-CN" sz="2800" b="1" dirty="0">
                <a:solidFill>
                  <a:srgbClr val="FFFFFF"/>
                </a:solidFill>
                <a:latin typeface="KaiTi" pitchFamily="49" charset="-122"/>
                <a:ea typeface="KaiTi" pitchFamily="49" charset="-122"/>
              </a:rPr>
              <a:t>(1)</a:t>
            </a:r>
            <a:r>
              <a:rPr lang="en-US" altLang="zh-CN" sz="2800" dirty="0">
                <a:solidFill>
                  <a:srgbClr val="000000"/>
                </a:solidFill>
                <a:latin typeface="KaiTi" pitchFamily="49" charset="-122"/>
                <a:ea typeface="KaiTi" pitchFamily="49" charset="-122"/>
              </a:rPr>
              <a:t> </a:t>
            </a:r>
            <a:r>
              <a:rPr lang="zh-TW" altLang="en-US" sz="2800" dirty="0">
                <a:solidFill>
                  <a:srgbClr val="FFFFFF"/>
                </a:solidFill>
                <a:latin typeface="KaiTi" pitchFamily="49" charset="-122"/>
                <a:ea typeface="KaiTi" pitchFamily="49" charset="-122"/>
              </a:rPr>
              <a:t>证</a:t>
            </a:r>
            <a:r>
              <a:rPr lang="zh-CN" altLang="en-US" sz="2800" b="1" dirty="0">
                <a:solidFill>
                  <a:srgbClr val="FFFFFF"/>
                </a:solidFill>
                <a:latin typeface="KaiTi" pitchFamily="49" charset="-122"/>
                <a:ea typeface="KaiTi" pitchFamily="49" charset="-122"/>
                <a:cs typeface="楷体" charset="0"/>
              </a:rPr>
              <a:t>明耶</a:t>
            </a:r>
            <a:r>
              <a:rPr lang="zh-TW" altLang="en-US" sz="2800" b="1" dirty="0">
                <a:solidFill>
                  <a:srgbClr val="FFFFFF"/>
                </a:solidFill>
                <a:latin typeface="KaiTi" pitchFamily="49" charset="-122"/>
                <a:ea typeface="KaiTi" pitchFamily="49" charset="-122"/>
                <a:cs typeface="楷体" charset="0"/>
              </a:rPr>
              <a:t>稣</a:t>
            </a:r>
            <a:r>
              <a:rPr lang="zh-CN" altLang="en-US" sz="2800" b="1" dirty="0">
                <a:solidFill>
                  <a:srgbClr val="FFFFFF"/>
                </a:solidFill>
                <a:latin typeface="KaiTi" pitchFamily="49" charset="-122"/>
                <a:ea typeface="KaiTi" pitchFamily="49" charset="-122"/>
                <a:cs typeface="楷体" charset="0"/>
              </a:rPr>
              <a:t>是</a:t>
            </a:r>
            <a:r>
              <a:rPr lang="zh-TW" altLang="en-US" sz="2800" b="1" dirty="0">
                <a:solidFill>
                  <a:srgbClr val="FFFFFF"/>
                </a:solidFill>
                <a:latin typeface="KaiTi" pitchFamily="49" charset="-122"/>
                <a:ea typeface="KaiTi" pitchFamily="49" charset="-122"/>
                <a:cs typeface="楷体" charset="0"/>
              </a:rPr>
              <a:t>弥赛亚</a:t>
            </a:r>
            <a:r>
              <a:rPr lang="en-US" altLang="zh-CN" sz="2800" b="1" dirty="0">
                <a:solidFill>
                  <a:srgbClr val="FFFFFF"/>
                </a:solidFill>
                <a:latin typeface="KaiTi" pitchFamily="49" charset="-122"/>
                <a:ea typeface="KaiTi" pitchFamily="49" charset="-122"/>
                <a:cs typeface="楷体" charset="0"/>
              </a:rPr>
              <a:t>,</a:t>
            </a:r>
            <a:r>
              <a:rPr lang="en-US" sz="2800" dirty="0">
                <a:solidFill>
                  <a:srgbClr val="FFFFFF"/>
                </a:solidFill>
                <a:latin typeface="KaiTi" pitchFamily="49" charset="-122"/>
                <a:ea typeface="KaiTi" pitchFamily="49" charset="-122"/>
              </a:rPr>
              <a:t>使</a:t>
            </a:r>
            <a:r>
              <a:rPr lang="zh-CN" altLang="en-US" sz="2800" b="1" dirty="0">
                <a:solidFill>
                  <a:srgbClr val="FFFFFF"/>
                </a:solidFill>
                <a:latin typeface="KaiTi" pitchFamily="49" charset="-122"/>
                <a:ea typeface="KaiTi" pitchFamily="49" charset="-122"/>
                <a:cs typeface="楷体" charset="0"/>
              </a:rPr>
              <a:t>那些未信</a:t>
            </a:r>
            <a:r>
              <a:rPr lang="zh-TW" altLang="en-US" sz="2800" b="1" dirty="0">
                <a:solidFill>
                  <a:srgbClr val="FFFFFF"/>
                </a:solidFill>
                <a:latin typeface="KaiTi" pitchFamily="49" charset="-122"/>
                <a:ea typeface="KaiTi" pitchFamily="49" charset="-122"/>
                <a:cs typeface="楷体" charset="0"/>
              </a:rPr>
              <a:t>  </a:t>
            </a:r>
            <a:endParaRPr lang="en-US" altLang="zh-TW" sz="2800" b="1" dirty="0">
              <a:solidFill>
                <a:srgbClr val="FFFFFF"/>
              </a:solidFill>
              <a:latin typeface="KaiTi" pitchFamily="49" charset="-122"/>
              <a:ea typeface="KaiTi" pitchFamily="49" charset="-122"/>
              <a:cs typeface="楷体" charset="0"/>
            </a:endParaRPr>
          </a:p>
          <a:p>
            <a:r>
              <a:rPr lang="zh-TW" altLang="en-US" sz="2800" b="1" dirty="0">
                <a:solidFill>
                  <a:srgbClr val="FFFFFF"/>
                </a:solidFill>
                <a:latin typeface="KaiTi" pitchFamily="49" charset="-122"/>
                <a:ea typeface="KaiTi" pitchFamily="49" charset="-122"/>
                <a:cs typeface="楷体" charset="0"/>
              </a:rPr>
              <a:t>     </a:t>
            </a:r>
            <a:r>
              <a:rPr lang="zh-CN" altLang="en-US" sz="2800" b="1" dirty="0">
                <a:solidFill>
                  <a:srgbClr val="FFFFFF"/>
                </a:solidFill>
                <a:latin typeface="KaiTi" pitchFamily="49" charset="-122"/>
                <a:ea typeface="KaiTi" pitchFamily="49" charset="-122"/>
                <a:cs typeface="楷体" charset="0"/>
              </a:rPr>
              <a:t>的</a:t>
            </a:r>
            <a:r>
              <a:rPr lang="zh-TW" altLang="en-US" sz="2800" b="1" dirty="0">
                <a:solidFill>
                  <a:srgbClr val="FFFFFF"/>
                </a:solidFill>
                <a:latin typeface="KaiTi" pitchFamily="49" charset="-122"/>
                <a:ea typeface="KaiTi" pitchFamily="49" charset="-122"/>
                <a:cs typeface="楷体" charset="0"/>
              </a:rPr>
              <a:t>犹</a:t>
            </a:r>
            <a:r>
              <a:rPr lang="zh-CN" altLang="en-US" sz="2800" b="1" dirty="0">
                <a:solidFill>
                  <a:srgbClr val="FFFFFF"/>
                </a:solidFill>
                <a:latin typeface="KaiTi" pitchFamily="49" charset="-122"/>
                <a:ea typeface="KaiTi" pitchFamily="49" charset="-122"/>
                <a:cs typeface="楷体" charset="0"/>
              </a:rPr>
              <a:t>太人</a:t>
            </a:r>
            <a:r>
              <a:rPr lang="zh-TW" altLang="en-US" sz="2800" b="1" dirty="0">
                <a:solidFill>
                  <a:srgbClr val="FFFFFF"/>
                </a:solidFill>
                <a:latin typeface="KaiTi" pitchFamily="49" charset="-122"/>
                <a:ea typeface="KaiTi" pitchFamily="49" charset="-122"/>
                <a:cs typeface="楷体" charset="0"/>
              </a:rPr>
              <a:t>来</a:t>
            </a:r>
            <a:r>
              <a:rPr lang="zh-CN" altLang="en-US" sz="2800" b="1" dirty="0">
                <a:solidFill>
                  <a:srgbClr val="FFFFFF"/>
                </a:solidFill>
                <a:latin typeface="KaiTi" pitchFamily="49" charset="-122"/>
                <a:ea typeface="KaiTi" pitchFamily="49" charset="-122"/>
                <a:cs typeface="楷体" charset="0"/>
              </a:rPr>
              <a:t>信靠祂</a:t>
            </a:r>
            <a:r>
              <a:rPr lang="zh-TW" altLang="en-US" sz="2800" b="1" dirty="0">
                <a:solidFill>
                  <a:srgbClr val="FFFFFF"/>
                </a:solidFill>
                <a:latin typeface="KaiTi" pitchFamily="49" charset="-122"/>
                <a:ea typeface="KaiTi" pitchFamily="49" charset="-122"/>
                <a:cs typeface="楷体" charset="0"/>
              </a:rPr>
              <a:t>。</a:t>
            </a:r>
            <a:endParaRPr lang="en-US" altLang="zh-CN" sz="2800" b="1" dirty="0">
              <a:solidFill>
                <a:srgbClr val="FFFFFF"/>
              </a:solidFill>
              <a:latin typeface="KaiTi" pitchFamily="49" charset="-122"/>
              <a:ea typeface="KaiTi" pitchFamily="49" charset="-122"/>
              <a:cs typeface="楷体" charset="0"/>
            </a:endParaRPr>
          </a:p>
          <a:p>
            <a:pPr algn="ctr" eaLnBrk="1" hangingPunct="1">
              <a:spcBef>
                <a:spcPct val="20000"/>
              </a:spcBef>
              <a:buClr>
                <a:srgbClr val="000000"/>
              </a:buClr>
              <a:buSzPct val="115000"/>
            </a:pPr>
            <a:r>
              <a:rPr lang="en-US" altLang="zh-CN" sz="2800" b="1" dirty="0">
                <a:solidFill>
                  <a:srgbClr val="FFFFFF"/>
                </a:solidFill>
                <a:latin typeface="KaiTi" pitchFamily="49" charset="-122"/>
                <a:ea typeface="KaiTi" pitchFamily="49" charset="-122"/>
                <a:cs typeface="SimSun" charset="0"/>
              </a:rPr>
              <a:t>(2)</a:t>
            </a:r>
            <a:r>
              <a:rPr lang="zh-CN" altLang="en-US" sz="2800" b="1" dirty="0">
                <a:solidFill>
                  <a:srgbClr val="FFFFFF"/>
                </a:solidFill>
                <a:latin typeface="KaiTi" pitchFamily="49" charset="-122"/>
                <a:ea typeface="KaiTi" pitchFamily="49" charset="-122"/>
                <a:cs typeface="楷体" charset="0"/>
              </a:rPr>
              <a:t>解</a:t>
            </a:r>
            <a:r>
              <a:rPr lang="zh-TW" altLang="en-US" sz="2800" b="1" dirty="0">
                <a:solidFill>
                  <a:srgbClr val="FFFFFF"/>
                </a:solidFill>
                <a:latin typeface="KaiTi" pitchFamily="49" charset="-122"/>
                <a:ea typeface="KaiTi" pitchFamily="49" charset="-122"/>
                <a:cs typeface="楷体" charset="0"/>
              </a:rPr>
              <a:t>释</a:t>
            </a:r>
            <a:r>
              <a:rPr lang="zh-CN" altLang="en-US" sz="2800" b="1" dirty="0">
                <a:solidFill>
                  <a:srgbClr val="FFFFFF"/>
                </a:solidFill>
                <a:latin typeface="KaiTi" pitchFamily="49" charset="-122"/>
                <a:ea typeface="KaiTi" pitchFamily="49" charset="-122"/>
                <a:cs typeface="楷体" charset="0"/>
              </a:rPr>
              <a:t>延</a:t>
            </a:r>
            <a:r>
              <a:rPr lang="zh-TW" altLang="en-US" sz="2800" b="1" dirty="0">
                <a:solidFill>
                  <a:srgbClr val="FFFFFF"/>
                </a:solidFill>
                <a:latin typeface="KaiTi" pitchFamily="49" charset="-122"/>
                <a:ea typeface="KaiTi" pitchFamily="49" charset="-122"/>
                <a:cs typeface="楷体" charset="0"/>
              </a:rPr>
              <a:t>迟</a:t>
            </a:r>
            <a:r>
              <a:rPr lang="zh-CN" altLang="en-US" sz="2800" b="1" dirty="0">
                <a:solidFill>
                  <a:srgbClr val="FFFFFF"/>
                </a:solidFill>
                <a:latin typeface="KaiTi" pitchFamily="49" charset="-122"/>
                <a:ea typeface="KaiTi" pitchFamily="49" charset="-122"/>
                <a:cs typeface="楷体" charset="0"/>
              </a:rPr>
              <a:t>的天</a:t>
            </a:r>
            <a:r>
              <a:rPr lang="zh-TW" altLang="en-US" sz="2800" b="1" dirty="0">
                <a:solidFill>
                  <a:srgbClr val="FFFFFF"/>
                </a:solidFill>
                <a:latin typeface="KaiTi" pitchFamily="49" charset="-122"/>
                <a:ea typeface="KaiTi" pitchFamily="49" charset="-122"/>
                <a:cs typeface="楷体" charset="0"/>
              </a:rPr>
              <a:t>国</a:t>
            </a:r>
            <a:r>
              <a:rPr lang="zh-CN" altLang="en-US" sz="2800" b="1" dirty="0">
                <a:solidFill>
                  <a:srgbClr val="FFFFFF"/>
                </a:solidFill>
                <a:latin typeface="KaiTi" pitchFamily="49" charset="-122"/>
                <a:ea typeface="KaiTi" pitchFamily="49" charset="-122"/>
                <a:cs typeface="楷体" charset="0"/>
              </a:rPr>
              <a:t>是因</a:t>
            </a:r>
            <a:r>
              <a:rPr lang="zh-TW" altLang="en-US" sz="2800" b="1" dirty="0">
                <a:solidFill>
                  <a:srgbClr val="FFFFFF"/>
                </a:solidFill>
                <a:latin typeface="KaiTi" pitchFamily="49" charset="-122"/>
                <a:ea typeface="KaiTi" pitchFamily="49" charset="-122"/>
                <a:cs typeface="楷体" charset="0"/>
              </a:rPr>
              <a:t>为</a:t>
            </a:r>
            <a:r>
              <a:rPr lang="zh-CN" altLang="en-US" sz="2800" b="1" dirty="0">
                <a:solidFill>
                  <a:srgbClr val="FFFFFF"/>
                </a:solidFill>
                <a:latin typeface="KaiTi" pitchFamily="49" charset="-122"/>
                <a:ea typeface="KaiTi" pitchFamily="49" charset="-122"/>
                <a:cs typeface="楷体" charset="0"/>
              </a:rPr>
              <a:t>以色列拒</a:t>
            </a:r>
            <a:r>
              <a:rPr lang="zh-TW" altLang="en-US" sz="2800" b="1" dirty="0">
                <a:solidFill>
                  <a:srgbClr val="FFFFFF"/>
                </a:solidFill>
                <a:latin typeface="KaiTi" pitchFamily="49" charset="-122"/>
                <a:ea typeface="KaiTi" pitchFamily="49" charset="-122"/>
                <a:cs typeface="楷体" charset="0"/>
              </a:rPr>
              <a:t>  </a:t>
            </a:r>
            <a:endParaRPr lang="en-US" altLang="zh-TW" sz="2800" b="1" dirty="0">
              <a:solidFill>
                <a:srgbClr val="FFFFFF"/>
              </a:solidFill>
              <a:latin typeface="KaiTi" pitchFamily="49" charset="-122"/>
              <a:ea typeface="KaiTi" pitchFamily="49" charset="-122"/>
              <a:cs typeface="楷体" charset="0"/>
            </a:endParaRPr>
          </a:p>
          <a:p>
            <a:pPr algn="ctr" eaLnBrk="1" hangingPunct="1">
              <a:spcBef>
                <a:spcPct val="20000"/>
              </a:spcBef>
              <a:buClr>
                <a:srgbClr val="000000"/>
              </a:buClr>
              <a:buSzPct val="115000"/>
            </a:pPr>
            <a:r>
              <a:rPr lang="zh-TW" altLang="en-US" sz="2800" b="1" dirty="0">
                <a:solidFill>
                  <a:srgbClr val="FFFFFF"/>
                </a:solidFill>
                <a:latin typeface="KaiTi" pitchFamily="49" charset="-122"/>
                <a:ea typeface="KaiTi" pitchFamily="49" charset="-122"/>
                <a:cs typeface="楷体" charset="0"/>
              </a:rPr>
              <a:t>     绝</a:t>
            </a:r>
            <a:r>
              <a:rPr lang="zh-CN" altLang="en-US" sz="2800" b="1" dirty="0">
                <a:solidFill>
                  <a:srgbClr val="FFFFFF"/>
                </a:solidFill>
                <a:latin typeface="KaiTi" pitchFamily="49" charset="-122"/>
                <a:ea typeface="KaiTi" pitchFamily="49" charset="-122"/>
                <a:cs typeface="楷体" charset="0"/>
              </a:rPr>
              <a:t>基督</a:t>
            </a:r>
            <a:r>
              <a:rPr lang="zh-TW" altLang="en-US" sz="2800" b="1" dirty="0">
                <a:solidFill>
                  <a:srgbClr val="FFFFFF"/>
                </a:solidFill>
                <a:latin typeface="KaiTi" pitchFamily="49" charset="-122"/>
                <a:ea typeface="KaiTi" pitchFamily="49" charset="-122"/>
                <a:cs typeface="楷体" charset="0"/>
              </a:rPr>
              <a:t>为</a:t>
            </a:r>
            <a:r>
              <a:rPr lang="zh-CN" altLang="en-US" sz="2800" b="1" dirty="0">
                <a:solidFill>
                  <a:srgbClr val="FFFFFF"/>
                </a:solidFill>
                <a:latin typeface="KaiTi" pitchFamily="49" charset="-122"/>
                <a:ea typeface="KaiTi" pitchFamily="49" charset="-122"/>
                <a:cs typeface="楷体" charset="0"/>
              </a:rPr>
              <a:t>君王</a:t>
            </a:r>
            <a:r>
              <a:rPr lang="en-US" altLang="zh-TW" sz="2800" b="1" dirty="0">
                <a:solidFill>
                  <a:srgbClr val="FFFFFF"/>
                </a:solidFill>
                <a:latin typeface="KaiTi" pitchFamily="49" charset="-122"/>
                <a:ea typeface="KaiTi" pitchFamily="49" charset="-122"/>
                <a:cs typeface="楷体" charset="0"/>
              </a:rPr>
              <a:t>,</a:t>
            </a:r>
            <a:r>
              <a:rPr lang="zh-CN" altLang="en-US" sz="2800" b="1" dirty="0">
                <a:solidFill>
                  <a:srgbClr val="FFFFFF"/>
                </a:solidFill>
                <a:latin typeface="KaiTi" pitchFamily="49" charset="-122"/>
                <a:ea typeface="KaiTi" pitchFamily="49" charset="-122"/>
                <a:cs typeface="楷体" charset="0"/>
              </a:rPr>
              <a:t>而那些相信的</a:t>
            </a:r>
            <a:r>
              <a:rPr lang="zh-TW" altLang="en-US" sz="2800" b="1" dirty="0">
                <a:solidFill>
                  <a:srgbClr val="FFFFFF"/>
                </a:solidFill>
                <a:latin typeface="KaiTi" pitchFamily="49" charset="-122"/>
                <a:ea typeface="KaiTi" pitchFamily="49" charset="-122"/>
                <a:cs typeface="楷体" charset="0"/>
              </a:rPr>
              <a:t>犹</a:t>
            </a:r>
            <a:r>
              <a:rPr lang="zh-CN" altLang="en-US" sz="2800" b="1" dirty="0">
                <a:solidFill>
                  <a:srgbClr val="FFFFFF"/>
                </a:solidFill>
                <a:latin typeface="KaiTi" pitchFamily="49" charset="-122"/>
                <a:ea typeface="KaiTi" pitchFamily="49" charset="-122"/>
                <a:cs typeface="楷体" charset="0"/>
              </a:rPr>
              <a:t>太</a:t>
            </a:r>
            <a:endParaRPr lang="en-US" altLang="zh-CN" sz="2800" b="1" dirty="0">
              <a:solidFill>
                <a:srgbClr val="FFFFFF"/>
              </a:solidFill>
              <a:latin typeface="KaiTi" pitchFamily="49" charset="-122"/>
              <a:ea typeface="KaiTi" pitchFamily="49" charset="-122"/>
              <a:cs typeface="楷体" charset="0"/>
            </a:endParaRPr>
          </a:p>
          <a:p>
            <a:pPr eaLnBrk="1" hangingPunct="1">
              <a:spcBef>
                <a:spcPct val="20000"/>
              </a:spcBef>
              <a:buClr>
                <a:srgbClr val="000000"/>
              </a:buClr>
              <a:buSzPct val="115000"/>
            </a:pPr>
            <a:r>
              <a:rPr lang="zh-TW" altLang="en-US" sz="2800" b="1" dirty="0">
                <a:solidFill>
                  <a:srgbClr val="FFFFFF"/>
                </a:solidFill>
                <a:latin typeface="KaiTi" pitchFamily="49" charset="-122"/>
                <a:ea typeface="KaiTi" pitchFamily="49" charset="-122"/>
                <a:cs typeface="楷体" charset="0"/>
              </a:rPr>
              <a:t>     </a:t>
            </a:r>
            <a:r>
              <a:rPr lang="zh-CN" altLang="en-US" sz="2800" b="1" dirty="0">
                <a:solidFill>
                  <a:srgbClr val="FFFFFF"/>
                </a:solidFill>
                <a:latin typeface="KaiTi" pitchFamily="49" charset="-122"/>
                <a:ea typeface="KaiTi" pitchFamily="49" charset="-122"/>
                <a:cs typeface="楷体" charset="0"/>
              </a:rPr>
              <a:t>人能看到祂</a:t>
            </a:r>
            <a:r>
              <a:rPr lang="zh-TW" altLang="en-US" sz="2800" b="1" dirty="0">
                <a:solidFill>
                  <a:srgbClr val="FFFFFF"/>
                </a:solidFill>
                <a:latin typeface="KaiTi" pitchFamily="49" charset="-122"/>
                <a:ea typeface="KaiTi" pitchFamily="49" charset="-122"/>
                <a:cs typeface="楷体" charset="0"/>
              </a:rPr>
              <a:t>现</a:t>
            </a:r>
            <a:r>
              <a:rPr lang="zh-CN" altLang="en-US" sz="2800" b="1" dirty="0">
                <a:solidFill>
                  <a:srgbClr val="FFFFFF"/>
                </a:solidFill>
                <a:latin typeface="KaiTi" pitchFamily="49" charset="-122"/>
                <a:ea typeface="KaiTi" pitchFamily="49" charset="-122"/>
                <a:cs typeface="楷体" charset="0"/>
              </a:rPr>
              <a:t>今</a:t>
            </a:r>
            <a:r>
              <a:rPr lang="zh-TW" altLang="en-US" sz="2800" b="1" dirty="0">
                <a:solidFill>
                  <a:srgbClr val="FFFFFF"/>
                </a:solidFill>
                <a:latin typeface="KaiTi" pitchFamily="49" charset="-122"/>
                <a:ea typeface="KaiTi" pitchFamily="49" charset="-122"/>
                <a:cs typeface="楷体" charset="0"/>
              </a:rPr>
              <a:t>国度</a:t>
            </a:r>
            <a:r>
              <a:rPr lang="zh-CN" altLang="en-US" sz="2800" b="1" dirty="0">
                <a:solidFill>
                  <a:srgbClr val="FFFFFF"/>
                </a:solidFill>
                <a:latin typeface="KaiTi" pitchFamily="49" charset="-122"/>
                <a:ea typeface="KaiTi" pitchFamily="49" charset="-122"/>
                <a:cs typeface="楷体" charset="0"/>
              </a:rPr>
              <a:t>的</a:t>
            </a:r>
            <a:r>
              <a:rPr lang="zh-TW" altLang="en-US" sz="2800" b="1" dirty="0">
                <a:solidFill>
                  <a:srgbClr val="FFFFFF"/>
                </a:solidFill>
                <a:latin typeface="KaiTi" pitchFamily="49" charset="-122"/>
                <a:ea typeface="KaiTi" pitchFamily="49" charset="-122"/>
                <a:cs typeface="楷体" charset="0"/>
              </a:rPr>
              <a:t>权</a:t>
            </a:r>
            <a:r>
              <a:rPr lang="zh-CN" altLang="en-US" sz="2800" b="1" dirty="0">
                <a:solidFill>
                  <a:srgbClr val="FFFFFF"/>
                </a:solidFill>
                <a:latin typeface="KaiTi" pitchFamily="49" charset="-122"/>
                <a:ea typeface="KaiTi" pitchFamily="49" charset="-122"/>
                <a:cs typeface="楷体" charset="0"/>
              </a:rPr>
              <a:t>柄居留</a:t>
            </a:r>
            <a:endParaRPr lang="en-US" altLang="zh-CN" sz="2800" b="1" dirty="0">
              <a:solidFill>
                <a:srgbClr val="FFFFFF"/>
              </a:solidFill>
              <a:latin typeface="KaiTi" pitchFamily="49" charset="-122"/>
              <a:ea typeface="KaiTi" pitchFamily="49" charset="-122"/>
              <a:cs typeface="楷体" charset="0"/>
            </a:endParaRPr>
          </a:p>
          <a:p>
            <a:pPr eaLnBrk="1" hangingPunct="1">
              <a:spcBef>
                <a:spcPct val="20000"/>
              </a:spcBef>
              <a:buClr>
                <a:srgbClr val="000000"/>
              </a:buClr>
              <a:buSzPct val="115000"/>
            </a:pPr>
            <a:r>
              <a:rPr lang="zh-TW" altLang="en-US" sz="2800" b="1" dirty="0">
                <a:solidFill>
                  <a:srgbClr val="FFFFFF"/>
                </a:solidFill>
                <a:latin typeface="KaiTi" pitchFamily="49" charset="-122"/>
                <a:ea typeface="KaiTi" pitchFamily="49" charset="-122"/>
                <a:cs typeface="楷体" charset="0"/>
              </a:rPr>
              <a:t>     在</a:t>
            </a:r>
            <a:r>
              <a:rPr lang="zh-CN" altLang="en-US" sz="2800" b="1" dirty="0">
                <a:solidFill>
                  <a:srgbClr val="FFFFFF"/>
                </a:solidFill>
                <a:latin typeface="KaiTi" pitchFamily="49" charset="-122"/>
                <a:ea typeface="KaiTi" pitchFamily="49" charset="-122"/>
                <a:cs typeface="楷体" charset="0"/>
              </a:rPr>
              <a:t>教</a:t>
            </a:r>
            <a:r>
              <a:rPr lang="zh-TW" altLang="en-US" sz="2800" b="1" dirty="0">
                <a:solidFill>
                  <a:srgbClr val="FFFFFF"/>
                </a:solidFill>
                <a:latin typeface="KaiTi" pitchFamily="49" charset="-122"/>
                <a:ea typeface="KaiTi" pitchFamily="49" charset="-122"/>
                <a:cs typeface="楷体" charset="0"/>
              </a:rPr>
              <a:t>会里</a:t>
            </a:r>
            <a:r>
              <a:rPr lang="zh-CN" altLang="en-US" sz="2800" b="1" dirty="0">
                <a:solidFill>
                  <a:srgbClr val="FFFFFF"/>
                </a:solidFill>
                <a:latin typeface="KaiTi" pitchFamily="49" charset="-122"/>
                <a:ea typeface="KaiTi" pitchFamily="49" charset="-122"/>
                <a:cs typeface="楷体" charset="0"/>
              </a:rPr>
              <a:t>。</a:t>
            </a:r>
          </a:p>
        </p:txBody>
      </p:sp>
      <p:sp>
        <p:nvSpPr>
          <p:cNvPr id="163842" name="Text Box 3"/>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rgbClr val="FFFFFF"/>
                </a:solidFill>
                <a:latin typeface="Times New Roman" charset="0"/>
                <a:ea typeface="SimSun" charset="0"/>
                <a:cs typeface="SimSun" charset="0"/>
              </a:rPr>
              <a:t>67</a:t>
            </a:r>
          </a:p>
        </p:txBody>
      </p:sp>
      <p:pic>
        <p:nvPicPr>
          <p:cNvPr id="39940" name="Picture 4" descr="so01852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00213"/>
            <a:ext cx="2779713" cy="4465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4" name="Rectangle 5"/>
          <p:cNvSpPr>
            <a:spLocks noGrp="1" noChangeArrowheads="1"/>
          </p:cNvSpPr>
          <p:nvPr>
            <p:ph type="title"/>
          </p:nvPr>
        </p:nvSpPr>
        <p:spPr>
          <a:xfrm>
            <a:off x="539750" y="188913"/>
            <a:ext cx="7162800" cy="1143000"/>
          </a:xfrm>
          <a:solidFill>
            <a:srgbClr val="9900CC"/>
          </a:solidFill>
        </p:spPr>
        <p:txBody>
          <a:bodyPr/>
          <a:lstStyle/>
          <a:p>
            <a:pPr eaLnBrk="1" hangingPunct="1"/>
            <a:r>
              <a:rPr lang="zh-TW" altLang="en-US" dirty="0">
                <a:solidFill>
                  <a:schemeClr val="bg1"/>
                </a:solidFill>
                <a:latin typeface="Times" charset="0"/>
                <a:ea typeface="楷体" charset="0"/>
                <a:cs typeface="楷体" charset="0"/>
              </a:rPr>
              <a:t>总结报告</a:t>
            </a:r>
            <a:endParaRPr lang="zh-CN" altLang="en-US" dirty="0">
              <a:latin typeface="Arial" charset="0"/>
              <a:ea typeface="楷体" charset="0"/>
              <a:cs typeface="楷体" charset="0"/>
            </a:endParaRPr>
          </a:p>
        </p:txBody>
      </p:sp>
    </p:spTree>
    <p:extLst>
      <p:ext uri="{BB962C8B-B14F-4D97-AF65-F5344CB8AC3E}">
        <p14:creationId xmlns:p14="http://schemas.microsoft.com/office/powerpoint/2010/main" val="378327197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38">
                                            <p:txEl>
                                              <p:pRg st="1" end="1"/>
                                            </p:txEl>
                                          </p:spTgt>
                                        </p:tgtEl>
                                        <p:attrNameLst>
                                          <p:attrName>style.visibility</p:attrName>
                                        </p:attrNameLst>
                                      </p:cBhvr>
                                      <p:to>
                                        <p:strVal val="visible"/>
                                      </p:to>
                                    </p:set>
                                    <p:anim calcmode="lin" valueType="num">
                                      <p:cBhvr additive="base">
                                        <p:cTn id="13" dur="500" fill="hold"/>
                                        <p:tgtEl>
                                          <p:spTgt spid="3993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9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38">
                                            <p:txEl>
                                              <p:pRg st="3" end="3"/>
                                            </p:txEl>
                                          </p:spTgt>
                                        </p:tgtEl>
                                        <p:attrNameLst>
                                          <p:attrName>style.visibility</p:attrName>
                                        </p:attrNameLst>
                                      </p:cBhvr>
                                      <p:to>
                                        <p:strVal val="visible"/>
                                      </p:to>
                                    </p:set>
                                    <p:anim calcmode="lin" valueType="num">
                                      <p:cBhvr additive="base">
                                        <p:cTn id="19" dur="500" fill="hold"/>
                                        <p:tgtEl>
                                          <p:spTgt spid="3993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9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938">
                                            <p:txEl>
                                              <p:pRg st="4" end="4"/>
                                            </p:txEl>
                                          </p:spTgt>
                                        </p:tgtEl>
                                        <p:attrNameLst>
                                          <p:attrName>style.visibility</p:attrName>
                                        </p:attrNameLst>
                                      </p:cBhvr>
                                      <p:to>
                                        <p:strVal val="visible"/>
                                      </p:to>
                                    </p:set>
                                    <p:anim calcmode="lin" valueType="num">
                                      <p:cBhvr additive="base">
                                        <p:cTn id="25" dur="500" fill="hold"/>
                                        <p:tgtEl>
                                          <p:spTgt spid="3993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9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9938">
                                            <p:txEl>
                                              <p:pRg st="5" end="5"/>
                                            </p:txEl>
                                          </p:spTgt>
                                        </p:tgtEl>
                                        <p:attrNameLst>
                                          <p:attrName>style.visibility</p:attrName>
                                        </p:attrNameLst>
                                      </p:cBhvr>
                                      <p:to>
                                        <p:strVal val="visible"/>
                                      </p:to>
                                    </p:set>
                                    <p:anim calcmode="lin" valueType="num">
                                      <p:cBhvr additive="base">
                                        <p:cTn id="31" dur="500" fill="hold"/>
                                        <p:tgtEl>
                                          <p:spTgt spid="39938">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93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938">
                                            <p:txEl>
                                              <p:pRg st="6" end="6"/>
                                            </p:txEl>
                                          </p:spTgt>
                                        </p:tgtEl>
                                        <p:attrNameLst>
                                          <p:attrName>style.visibility</p:attrName>
                                        </p:attrNameLst>
                                      </p:cBhvr>
                                      <p:to>
                                        <p:strVal val="visible"/>
                                      </p:to>
                                    </p:set>
                                    <p:anim calcmode="lin" valueType="num">
                                      <p:cBhvr additive="base">
                                        <p:cTn id="37" dur="500" fill="hold"/>
                                        <p:tgtEl>
                                          <p:spTgt spid="39938">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993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9938">
                                            <p:txEl>
                                              <p:pRg st="7" end="7"/>
                                            </p:txEl>
                                          </p:spTgt>
                                        </p:tgtEl>
                                        <p:attrNameLst>
                                          <p:attrName>style.visibility</p:attrName>
                                        </p:attrNameLst>
                                      </p:cBhvr>
                                      <p:to>
                                        <p:strVal val="visible"/>
                                      </p:to>
                                    </p:set>
                                    <p:anim calcmode="lin" valueType="num">
                                      <p:cBhvr additive="base">
                                        <p:cTn id="43" dur="500" fill="hold"/>
                                        <p:tgtEl>
                                          <p:spTgt spid="39938">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993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9938">
                                            <p:txEl>
                                              <p:pRg st="8" end="8"/>
                                            </p:txEl>
                                          </p:spTgt>
                                        </p:tgtEl>
                                        <p:attrNameLst>
                                          <p:attrName>style.visibility</p:attrName>
                                        </p:attrNameLst>
                                      </p:cBhvr>
                                      <p:to>
                                        <p:strVal val="visible"/>
                                      </p:to>
                                    </p:set>
                                    <p:anim calcmode="lin" valueType="num">
                                      <p:cBhvr additive="base">
                                        <p:cTn id="49" dur="500" fill="hold"/>
                                        <p:tgtEl>
                                          <p:spTgt spid="39938">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9938">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autoUpdateAnimBg="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ext Box 3"/>
          <p:cNvSpPr txBox="1">
            <a:spLocks noChangeArrowheads="1"/>
          </p:cNvSpPr>
          <p:nvPr/>
        </p:nvSpPr>
        <p:spPr bwMode="auto">
          <a:xfrm>
            <a:off x="84264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000000"/>
                </a:solidFill>
                <a:cs typeface="Arial" charset="0"/>
              </a:rPr>
              <a:t>51</a:t>
            </a:r>
          </a:p>
        </p:txBody>
      </p:sp>
      <p:sp>
        <p:nvSpPr>
          <p:cNvPr id="198658" name="Text Box 5"/>
          <p:cNvSpPr txBox="1">
            <a:spLocks noChangeArrowheads="1"/>
          </p:cNvSpPr>
          <p:nvPr/>
        </p:nvSpPr>
        <p:spPr bwMode="auto">
          <a:xfrm>
            <a:off x="85788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51</a:t>
            </a:r>
          </a:p>
        </p:txBody>
      </p:sp>
      <p:sp>
        <p:nvSpPr>
          <p:cNvPr id="73735" name="Text Box 7"/>
          <p:cNvSpPr txBox="1">
            <a:spLocks noChangeArrowheads="1"/>
          </p:cNvSpPr>
          <p:nvPr/>
        </p:nvSpPr>
        <p:spPr bwMode="auto">
          <a:xfrm>
            <a:off x="2987675" y="5229225"/>
            <a:ext cx="520700" cy="1077913"/>
          </a:xfrm>
          <a:prstGeom prst="rect">
            <a:avLst/>
          </a:prstGeom>
          <a:gradFill rotWithShape="0">
            <a:gsLst>
              <a:gs pos="0">
                <a:srgbClr val="FF0000"/>
              </a:gs>
              <a:gs pos="100000">
                <a:srgbClr val="76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endParaRPr lang="en-US" sz="3200">
              <a:solidFill>
                <a:srgbClr val="FFFFFF"/>
              </a:solidFill>
              <a:cs typeface="Arial" charset="0"/>
            </a:endParaRPr>
          </a:p>
          <a:p>
            <a:pPr eaLnBrk="1" hangingPunct="1"/>
            <a:r>
              <a:rPr lang="en-US" sz="3200">
                <a:solidFill>
                  <a:srgbClr val="FFFFFF"/>
                </a:solidFill>
                <a:cs typeface="Arial" charset="0"/>
              </a:rPr>
              <a:t>Q</a:t>
            </a:r>
          </a:p>
        </p:txBody>
      </p:sp>
      <p:sp>
        <p:nvSpPr>
          <p:cNvPr id="73738" name="Text Box 10"/>
          <p:cNvSpPr txBox="1">
            <a:spLocks noChangeArrowheads="1"/>
          </p:cNvSpPr>
          <p:nvPr/>
        </p:nvSpPr>
        <p:spPr bwMode="auto">
          <a:xfrm>
            <a:off x="3038475" y="3784600"/>
            <a:ext cx="381000" cy="914400"/>
          </a:xfrm>
          <a:prstGeom prst="rect">
            <a:avLst/>
          </a:prstGeom>
          <a:gradFill rotWithShape="0">
            <a:gsLst>
              <a:gs pos="0">
                <a:srgbClr val="FF0000"/>
              </a:gs>
              <a:gs pos="100000">
                <a:srgbClr val="760000"/>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500">
              <a:solidFill>
                <a:srgbClr val="FFFFFF"/>
              </a:solidFill>
              <a:cs typeface="Arial" charset="0"/>
            </a:endParaRPr>
          </a:p>
          <a:p>
            <a:pPr eaLnBrk="1" hangingPunct="1">
              <a:spcBef>
                <a:spcPct val="50000"/>
              </a:spcBef>
            </a:pPr>
            <a:r>
              <a:rPr lang="en-US" sz="2000">
                <a:solidFill>
                  <a:srgbClr val="FFFFFF"/>
                </a:solidFill>
                <a:cs typeface="Arial" charset="0"/>
              </a:rPr>
              <a:t> </a:t>
            </a:r>
            <a:endParaRPr lang="en-US">
              <a:solidFill>
                <a:srgbClr val="FFFFFF"/>
              </a:solidFill>
              <a:cs typeface="Arial" charset="0"/>
            </a:endParaRPr>
          </a:p>
          <a:p>
            <a:pPr eaLnBrk="1" hangingPunct="1">
              <a:spcBef>
                <a:spcPct val="50000"/>
              </a:spcBef>
            </a:pPr>
            <a:endParaRPr lang="en-US" sz="1000">
              <a:solidFill>
                <a:srgbClr val="FFFFFF"/>
              </a:solidFill>
              <a:cs typeface="Arial" charset="0"/>
            </a:endParaRPr>
          </a:p>
        </p:txBody>
      </p:sp>
      <p:sp>
        <p:nvSpPr>
          <p:cNvPr id="73740" name="Text Box 12"/>
          <p:cNvSpPr txBox="1">
            <a:spLocks noChangeArrowheads="1"/>
          </p:cNvSpPr>
          <p:nvPr/>
        </p:nvSpPr>
        <p:spPr bwMode="auto">
          <a:xfrm>
            <a:off x="4202113" y="3784600"/>
            <a:ext cx="762000" cy="914400"/>
          </a:xfrm>
          <a:prstGeom prst="rect">
            <a:avLst/>
          </a:prstGeom>
          <a:gradFill rotWithShape="0">
            <a:gsLst>
              <a:gs pos="0">
                <a:srgbClr val="149B41"/>
              </a:gs>
              <a:gs pos="100000">
                <a:srgbClr val="09481E"/>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500">
              <a:solidFill>
                <a:srgbClr val="FFFFFF"/>
              </a:solidFill>
              <a:cs typeface="Arial" charset="0"/>
            </a:endParaRPr>
          </a:p>
          <a:p>
            <a:pPr eaLnBrk="1" hangingPunct="1">
              <a:spcBef>
                <a:spcPct val="50000"/>
              </a:spcBef>
            </a:pPr>
            <a:r>
              <a:rPr lang="en-US" sz="2000">
                <a:solidFill>
                  <a:srgbClr val="FFFFFF"/>
                </a:solidFill>
                <a:cs typeface="Arial" charset="0"/>
              </a:rPr>
              <a:t> </a:t>
            </a:r>
            <a:endParaRPr lang="en-US">
              <a:solidFill>
                <a:srgbClr val="FFFFFF"/>
              </a:solidFill>
              <a:cs typeface="Arial" charset="0"/>
            </a:endParaRPr>
          </a:p>
          <a:p>
            <a:pPr eaLnBrk="1" hangingPunct="1">
              <a:spcBef>
                <a:spcPct val="50000"/>
              </a:spcBef>
            </a:pPr>
            <a:endParaRPr lang="en-US" sz="1000">
              <a:solidFill>
                <a:srgbClr val="FFFFFF"/>
              </a:solidFill>
              <a:cs typeface="Arial" charset="0"/>
            </a:endParaRPr>
          </a:p>
        </p:txBody>
      </p:sp>
      <p:sp>
        <p:nvSpPr>
          <p:cNvPr id="73741" name="Text Box 13"/>
          <p:cNvSpPr txBox="1">
            <a:spLocks noChangeArrowheads="1"/>
          </p:cNvSpPr>
          <p:nvPr/>
        </p:nvSpPr>
        <p:spPr bwMode="auto">
          <a:xfrm>
            <a:off x="1362075" y="3784600"/>
            <a:ext cx="533400" cy="914400"/>
          </a:xfrm>
          <a:prstGeom prst="rect">
            <a:avLst/>
          </a:prstGeom>
          <a:gradFill rotWithShape="0">
            <a:gsLst>
              <a:gs pos="0">
                <a:srgbClr val="C60DC0"/>
              </a:gs>
              <a:gs pos="100000">
                <a:srgbClr val="5C065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500">
              <a:solidFill>
                <a:srgbClr val="FFFFFF"/>
              </a:solidFill>
              <a:cs typeface="Arial" charset="0"/>
            </a:endParaRPr>
          </a:p>
          <a:p>
            <a:pPr eaLnBrk="1" hangingPunct="1">
              <a:spcBef>
                <a:spcPct val="50000"/>
              </a:spcBef>
            </a:pPr>
            <a:r>
              <a:rPr lang="en-US" sz="2000">
                <a:solidFill>
                  <a:srgbClr val="FFFFFF"/>
                </a:solidFill>
                <a:cs typeface="Arial" charset="0"/>
              </a:rPr>
              <a:t> </a:t>
            </a:r>
            <a:endParaRPr lang="en-US">
              <a:solidFill>
                <a:srgbClr val="FFFFFF"/>
              </a:solidFill>
              <a:cs typeface="Arial" charset="0"/>
            </a:endParaRPr>
          </a:p>
          <a:p>
            <a:pPr eaLnBrk="1" hangingPunct="1">
              <a:spcBef>
                <a:spcPct val="50000"/>
              </a:spcBef>
            </a:pPr>
            <a:endParaRPr lang="en-US" sz="1000">
              <a:solidFill>
                <a:srgbClr val="FFFFFF"/>
              </a:solidFill>
              <a:cs typeface="Arial" charset="0"/>
            </a:endParaRPr>
          </a:p>
        </p:txBody>
      </p:sp>
      <p:sp>
        <p:nvSpPr>
          <p:cNvPr id="198663" name="Text Box 19"/>
          <p:cNvSpPr txBox="1">
            <a:spLocks noChangeArrowheads="1"/>
          </p:cNvSpPr>
          <p:nvPr/>
        </p:nvSpPr>
        <p:spPr bwMode="auto">
          <a:xfrm>
            <a:off x="6553200" y="4343400"/>
            <a:ext cx="22860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3600" b="1">
                <a:latin typeface="KaiTi" pitchFamily="49" charset="-122"/>
                <a:ea typeface="KaiTi" pitchFamily="49" charset="-122"/>
              </a:rPr>
              <a:t>从相关来源福音书的经文</a:t>
            </a:r>
            <a:r>
              <a:rPr lang="ja-JP" altLang="en-US" sz="3600" b="1">
                <a:latin typeface="KaiTi" pitchFamily="49" charset="-122"/>
                <a:ea typeface="KaiTi" pitchFamily="49" charset="-122"/>
              </a:rPr>
              <a:t>数</a:t>
            </a:r>
            <a:r>
              <a:rPr lang="ja-JP" altLang="en-US" sz="3600" b="1" dirty="0">
                <a:latin typeface="KaiTi" pitchFamily="49" charset="-122"/>
                <a:ea typeface="KaiTi" pitchFamily="49" charset="-122"/>
              </a:rPr>
              <a:t>目</a:t>
            </a:r>
            <a:endParaRPr lang="en-US" altLang="zh-CN" sz="3600" b="1" dirty="0">
              <a:latin typeface="KaiTi" pitchFamily="49" charset="-122"/>
              <a:ea typeface="KaiTi" pitchFamily="49" charset="-122"/>
            </a:endParaRPr>
          </a:p>
        </p:txBody>
      </p:sp>
      <p:sp>
        <p:nvSpPr>
          <p:cNvPr id="73748" name="Text Box 20"/>
          <p:cNvSpPr txBox="1">
            <a:spLocks noChangeArrowheads="1"/>
          </p:cNvSpPr>
          <p:nvPr/>
        </p:nvSpPr>
        <p:spPr bwMode="auto">
          <a:xfrm>
            <a:off x="2936875" y="5199063"/>
            <a:ext cx="69850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235</a:t>
            </a:r>
            <a:endParaRPr lang="en-US">
              <a:solidFill>
                <a:srgbClr val="FFFFFF"/>
              </a:solidFill>
              <a:cs typeface="Arial" charset="0"/>
            </a:endParaRPr>
          </a:p>
        </p:txBody>
      </p:sp>
      <p:grpSp>
        <p:nvGrpSpPr>
          <p:cNvPr id="2" name="Group 52"/>
          <p:cNvGrpSpPr>
            <a:grpSpLocks/>
          </p:cNvGrpSpPr>
          <p:nvPr/>
        </p:nvGrpSpPr>
        <p:grpSpPr bwMode="auto">
          <a:xfrm>
            <a:off x="1257300" y="5257800"/>
            <a:ext cx="698500" cy="990600"/>
            <a:chOff x="510" y="3312"/>
            <a:chExt cx="440" cy="624"/>
          </a:xfrm>
        </p:grpSpPr>
        <p:sp>
          <p:nvSpPr>
            <p:cNvPr id="198694" name="Text Box 17"/>
            <p:cNvSpPr txBox="1">
              <a:spLocks noChangeArrowheads="1"/>
            </p:cNvSpPr>
            <p:nvPr/>
          </p:nvSpPr>
          <p:spPr bwMode="auto">
            <a:xfrm>
              <a:off x="576" y="3360"/>
              <a:ext cx="336" cy="576"/>
            </a:xfrm>
            <a:prstGeom prst="rect">
              <a:avLst/>
            </a:prstGeom>
            <a:gradFill rotWithShape="0">
              <a:gsLst>
                <a:gs pos="0">
                  <a:srgbClr val="C60DC0"/>
                </a:gs>
                <a:gs pos="100000">
                  <a:srgbClr val="5C0659"/>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500">
                <a:solidFill>
                  <a:srgbClr val="FFFFFF"/>
                </a:solidFill>
                <a:cs typeface="Arial" charset="0"/>
              </a:endParaRPr>
            </a:p>
            <a:p>
              <a:pPr algn="ctr" eaLnBrk="1" hangingPunct="1">
                <a:spcBef>
                  <a:spcPct val="50000"/>
                </a:spcBef>
              </a:pPr>
              <a:r>
                <a:rPr lang="en-US" sz="2000">
                  <a:solidFill>
                    <a:srgbClr val="FFFFFF"/>
                  </a:solidFill>
                  <a:cs typeface="Arial" charset="0"/>
                </a:rPr>
                <a:t>M</a:t>
              </a:r>
              <a:endParaRPr lang="en-US" sz="700">
                <a:solidFill>
                  <a:srgbClr val="FFFFFF"/>
                </a:solidFill>
                <a:cs typeface="Arial" charset="0"/>
              </a:endParaRPr>
            </a:p>
            <a:p>
              <a:pPr eaLnBrk="1" hangingPunct="1">
                <a:spcBef>
                  <a:spcPct val="50000"/>
                </a:spcBef>
              </a:pPr>
              <a:endParaRPr lang="en-US" sz="900">
                <a:solidFill>
                  <a:srgbClr val="FFFFFF"/>
                </a:solidFill>
                <a:cs typeface="Arial" charset="0"/>
              </a:endParaRPr>
            </a:p>
          </p:txBody>
        </p:sp>
        <p:sp>
          <p:nvSpPr>
            <p:cNvPr id="198695" name="Text Box 23"/>
            <p:cNvSpPr txBox="1">
              <a:spLocks noChangeArrowheads="1"/>
            </p:cNvSpPr>
            <p:nvPr/>
          </p:nvSpPr>
          <p:spPr bwMode="auto">
            <a:xfrm>
              <a:off x="510" y="3312"/>
              <a:ext cx="4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333</a:t>
              </a:r>
              <a:endParaRPr lang="en-US">
                <a:solidFill>
                  <a:srgbClr val="FFFFFF"/>
                </a:solidFill>
                <a:cs typeface="Arial" charset="0"/>
              </a:endParaRPr>
            </a:p>
          </p:txBody>
        </p:sp>
      </p:grpSp>
      <p:grpSp>
        <p:nvGrpSpPr>
          <p:cNvPr id="3" name="Group 58"/>
          <p:cNvGrpSpPr>
            <a:grpSpLocks/>
          </p:cNvGrpSpPr>
          <p:nvPr/>
        </p:nvGrpSpPr>
        <p:grpSpPr bwMode="auto">
          <a:xfrm>
            <a:off x="2590800" y="838201"/>
            <a:ext cx="1143000" cy="1492252"/>
            <a:chOff x="1632" y="528"/>
            <a:chExt cx="720" cy="940"/>
          </a:xfrm>
        </p:grpSpPr>
        <p:sp>
          <p:nvSpPr>
            <p:cNvPr id="73734" name="Text Box 6"/>
            <p:cNvSpPr txBox="1">
              <a:spLocks noChangeArrowheads="1"/>
            </p:cNvSpPr>
            <p:nvPr/>
          </p:nvSpPr>
          <p:spPr bwMode="auto">
            <a:xfrm>
              <a:off x="1632" y="528"/>
              <a:ext cx="720" cy="940"/>
            </a:xfrm>
            <a:prstGeom prst="rect">
              <a:avLst/>
            </a:prstGeom>
            <a:gradFill rotWithShape="0">
              <a:gsLst>
                <a:gs pos="0">
                  <a:schemeClr val="bg2"/>
                </a:gs>
                <a:gs pos="100000">
                  <a:schemeClr val="bg2">
                    <a:gamma/>
                    <a:shade val="46275"/>
                    <a:invGamma/>
                  </a:schemeClr>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spcBef>
                  <a:spcPct val="50000"/>
                </a:spcBef>
                <a:defRPr/>
              </a:pPr>
              <a:endParaRPr lang="zh-CN" altLang="en-US" sz="600" dirty="0">
                <a:solidFill>
                  <a:srgbClr val="FFFFFF"/>
                </a:solidFill>
                <a:ea typeface="SimSun" charset="0"/>
                <a:cs typeface="SimSun" charset="0"/>
              </a:endParaRPr>
            </a:p>
            <a:p>
              <a:pPr lvl="0" algn="ctr" eaLnBrk="1" hangingPunct="1">
                <a:spcBef>
                  <a:spcPct val="50000"/>
                </a:spcBef>
                <a:defRPr/>
              </a:pPr>
              <a:r>
                <a:rPr lang="zh-TW" altLang="en-US" sz="2800" b="1">
                  <a:solidFill>
                    <a:srgbClr val="FFFFFF"/>
                  </a:solidFill>
                  <a:latin typeface="KaiTi" pitchFamily="49" charset="-122"/>
                  <a:ea typeface="KaiTi" pitchFamily="49" charset="-122"/>
                  <a:cs typeface="SimSun" charset="0"/>
                </a:rPr>
                <a:t>马可</a:t>
              </a:r>
              <a:r>
                <a:rPr lang="zh-CN" altLang="en-US" sz="2800" b="1">
                  <a:solidFill>
                    <a:srgbClr val="FFFFFF"/>
                  </a:solidFill>
                  <a:latin typeface="KaiTi" pitchFamily="49" charset="-122"/>
                  <a:ea typeface="KaiTi" pitchFamily="49" charset="-122"/>
                  <a:cs typeface="SimSun" charset="0"/>
                </a:rPr>
                <a:t>福音</a:t>
              </a:r>
              <a:endParaRPr lang="zh-CN" altLang="en-US" sz="800" b="1" dirty="0">
                <a:solidFill>
                  <a:srgbClr val="FFFFFF"/>
                </a:solidFill>
                <a:latin typeface="KaiTi" pitchFamily="49" charset="-122"/>
                <a:ea typeface="KaiTi" pitchFamily="49" charset="-122"/>
                <a:cs typeface="SimSun" charset="0"/>
              </a:endParaRPr>
            </a:p>
            <a:p>
              <a:pPr lvl="0" algn="ctr" eaLnBrk="1" hangingPunct="1">
                <a:spcBef>
                  <a:spcPct val="50000"/>
                </a:spcBef>
                <a:defRPr/>
              </a:pPr>
              <a:endParaRPr lang="zh-CN" altLang="en-US" sz="1000" dirty="0">
                <a:solidFill>
                  <a:srgbClr val="FFFFFF"/>
                </a:solidFill>
                <a:ea typeface="SimSun" charset="0"/>
                <a:cs typeface="SimSun" charset="0"/>
              </a:endParaRPr>
            </a:p>
          </p:txBody>
        </p:sp>
        <p:sp>
          <p:nvSpPr>
            <p:cNvPr id="198693" name="Text Box 18"/>
            <p:cNvSpPr txBox="1">
              <a:spLocks noChangeArrowheads="1"/>
            </p:cNvSpPr>
            <p:nvPr/>
          </p:nvSpPr>
          <p:spPr bwMode="auto">
            <a:xfrm>
              <a:off x="1786" y="528"/>
              <a:ext cx="4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661</a:t>
              </a:r>
              <a:endParaRPr lang="en-US">
                <a:solidFill>
                  <a:srgbClr val="FFFFFF"/>
                </a:solidFill>
                <a:cs typeface="Arial" charset="0"/>
              </a:endParaRPr>
            </a:p>
          </p:txBody>
        </p:sp>
      </p:grpSp>
      <p:grpSp>
        <p:nvGrpSpPr>
          <p:cNvPr id="4" name="Group 57"/>
          <p:cNvGrpSpPr>
            <a:grpSpLocks/>
          </p:cNvGrpSpPr>
          <p:nvPr/>
        </p:nvGrpSpPr>
        <p:grpSpPr bwMode="auto">
          <a:xfrm>
            <a:off x="3440113" y="3733800"/>
            <a:ext cx="762000" cy="965200"/>
            <a:chOff x="2400" y="2352"/>
            <a:chExt cx="480" cy="608"/>
          </a:xfrm>
        </p:grpSpPr>
        <p:sp>
          <p:nvSpPr>
            <p:cNvPr id="73737" name="Text Box 9"/>
            <p:cNvSpPr txBox="1">
              <a:spLocks noChangeArrowheads="1"/>
            </p:cNvSpPr>
            <p:nvPr/>
          </p:nvSpPr>
          <p:spPr bwMode="auto">
            <a:xfrm>
              <a:off x="2400" y="2384"/>
              <a:ext cx="480" cy="576"/>
            </a:xfrm>
            <a:prstGeom prst="rect">
              <a:avLst/>
            </a:prstGeom>
            <a:gradFill rotWithShape="0">
              <a:gsLst>
                <a:gs pos="0">
                  <a:schemeClr val="bg2"/>
                </a:gs>
                <a:gs pos="100000">
                  <a:schemeClr val="bg2">
                    <a:gamma/>
                    <a:shade val="46275"/>
                    <a:invGamma/>
                  </a:schemeClr>
                </a:gs>
              </a:gsLst>
              <a:lin ang="5400000" scaled="1"/>
            </a:gra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lvl="0" eaLnBrk="1" hangingPunct="1">
                <a:spcBef>
                  <a:spcPct val="50000"/>
                </a:spcBef>
                <a:defRPr/>
              </a:pPr>
              <a:endParaRPr lang="zh-CN" altLang="en-US" sz="500" dirty="0">
                <a:solidFill>
                  <a:srgbClr val="FFFFFF"/>
                </a:solidFill>
                <a:ea typeface="SimSun" charset="0"/>
                <a:cs typeface="SimSun" charset="0"/>
              </a:endParaRPr>
            </a:p>
            <a:p>
              <a:pPr lvl="0" algn="ctr" eaLnBrk="1" hangingPunct="1">
                <a:spcBef>
                  <a:spcPct val="50000"/>
                </a:spcBef>
                <a:defRPr/>
              </a:pPr>
              <a:r>
                <a:rPr lang="en-US" altLang="zh-CN" sz="2000" dirty="0">
                  <a:solidFill>
                    <a:srgbClr val="FFFFFF"/>
                  </a:solidFill>
                  <a:latin typeface="KaiTi" pitchFamily="49" charset="-122"/>
                  <a:ea typeface="KaiTi" pitchFamily="49" charset="-122"/>
                  <a:cs typeface="SimSun" charset="0"/>
                </a:rPr>
                <a:t>路</a:t>
              </a:r>
              <a:r>
                <a:rPr lang="zh-CN" altLang="en-US" sz="2000" dirty="0">
                  <a:solidFill>
                    <a:srgbClr val="FFFFFF"/>
                  </a:solidFill>
                  <a:latin typeface="KaiTi" pitchFamily="49" charset="-122"/>
                  <a:ea typeface="KaiTi" pitchFamily="49" charset="-122"/>
                  <a:cs typeface="SimSun" charset="0"/>
                </a:rPr>
                <a:t>加</a:t>
              </a:r>
              <a:endParaRPr lang="zh-CN" altLang="en-US" sz="900" dirty="0">
                <a:solidFill>
                  <a:srgbClr val="FFFFFF"/>
                </a:solidFill>
                <a:latin typeface="KaiTi" pitchFamily="49" charset="-122"/>
                <a:ea typeface="KaiTi" pitchFamily="49" charset="-122"/>
                <a:cs typeface="SimSun" charset="0"/>
              </a:endParaRPr>
            </a:p>
          </p:txBody>
        </p:sp>
        <p:sp>
          <p:nvSpPr>
            <p:cNvPr id="198691" name="Text Box 24"/>
            <p:cNvSpPr txBox="1">
              <a:spLocks noChangeArrowheads="1"/>
            </p:cNvSpPr>
            <p:nvPr/>
          </p:nvSpPr>
          <p:spPr bwMode="auto">
            <a:xfrm>
              <a:off x="2430" y="2352"/>
              <a:ext cx="4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350</a:t>
              </a:r>
              <a:endParaRPr lang="en-US">
                <a:solidFill>
                  <a:srgbClr val="FFFFFF"/>
                </a:solidFill>
                <a:cs typeface="Arial" charset="0"/>
              </a:endParaRPr>
            </a:p>
          </p:txBody>
        </p:sp>
      </p:grpSp>
      <p:grpSp>
        <p:nvGrpSpPr>
          <p:cNvPr id="5" name="Group 56"/>
          <p:cNvGrpSpPr>
            <a:grpSpLocks/>
          </p:cNvGrpSpPr>
          <p:nvPr/>
        </p:nvGrpSpPr>
        <p:grpSpPr bwMode="auto">
          <a:xfrm>
            <a:off x="1895475" y="3733800"/>
            <a:ext cx="1143000" cy="965200"/>
            <a:chOff x="912" y="2352"/>
            <a:chExt cx="720" cy="608"/>
          </a:xfrm>
        </p:grpSpPr>
        <p:sp>
          <p:nvSpPr>
            <p:cNvPr id="73736" name="Text Box 8"/>
            <p:cNvSpPr txBox="1">
              <a:spLocks noChangeArrowheads="1"/>
            </p:cNvSpPr>
            <p:nvPr/>
          </p:nvSpPr>
          <p:spPr bwMode="auto">
            <a:xfrm>
              <a:off x="912" y="2384"/>
              <a:ext cx="720" cy="576"/>
            </a:xfrm>
            <a:prstGeom prst="rect">
              <a:avLst/>
            </a:prstGeom>
            <a:gradFill rotWithShape="0">
              <a:gsLst>
                <a:gs pos="0">
                  <a:schemeClr val="bg2"/>
                </a:gs>
                <a:gs pos="100000">
                  <a:schemeClr val="bg2">
                    <a:gamma/>
                    <a:shade val="46275"/>
                    <a:invGamma/>
                  </a:schemeClr>
                </a:gs>
              </a:gsLst>
              <a:lin ang="5400000" scaled="1"/>
            </a:gra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endParaRPr lang="en-US" sz="500" dirty="0">
                <a:solidFill>
                  <a:srgbClr val="FFFFFF"/>
                </a:solidFill>
                <a:latin typeface="Arial" charset="0"/>
                <a:cs typeface="Arial" charset="0"/>
              </a:endParaRPr>
            </a:p>
            <a:p>
              <a:pPr eaLnBrk="1" hangingPunct="1">
                <a:spcBef>
                  <a:spcPct val="50000"/>
                </a:spcBef>
                <a:defRPr/>
              </a:pPr>
              <a:r>
                <a:rPr lang="zh-TW" altLang="en-US" sz="1800">
                  <a:latin typeface="KaiTi" pitchFamily="49" charset="-122"/>
                  <a:ea typeface="KaiTi" pitchFamily="49" charset="-122"/>
                  <a:cs typeface="SimSun" charset="0"/>
                </a:rPr>
                <a:t>马</a:t>
              </a:r>
              <a:r>
                <a:rPr lang="zh-CN" altLang="en-US" sz="1800">
                  <a:latin typeface="KaiTi" pitchFamily="49" charset="-122"/>
                  <a:ea typeface="KaiTi" pitchFamily="49" charset="-122"/>
                  <a:cs typeface="SimSun" charset="0"/>
                </a:rPr>
                <a:t>太</a:t>
              </a:r>
              <a:r>
                <a:rPr lang="zh-CN" altLang="en-US" sz="1800" dirty="0">
                  <a:latin typeface="KaiTi" pitchFamily="49" charset="-122"/>
                  <a:ea typeface="KaiTi" pitchFamily="49" charset="-122"/>
                  <a:cs typeface="SimSun" charset="0"/>
                </a:rPr>
                <a:t>福音</a:t>
              </a:r>
              <a:endParaRPr lang="en-US" sz="1000" dirty="0">
                <a:solidFill>
                  <a:srgbClr val="FFFFFF"/>
                </a:solidFill>
                <a:latin typeface="KaiTi" pitchFamily="49" charset="-122"/>
                <a:ea typeface="KaiTi" pitchFamily="49" charset="-122"/>
                <a:cs typeface="Arial" charset="0"/>
              </a:endParaRPr>
            </a:p>
          </p:txBody>
        </p:sp>
        <p:sp>
          <p:nvSpPr>
            <p:cNvPr id="198689" name="Text Box 25"/>
            <p:cNvSpPr txBox="1">
              <a:spLocks noChangeArrowheads="1"/>
            </p:cNvSpPr>
            <p:nvPr/>
          </p:nvSpPr>
          <p:spPr bwMode="auto">
            <a:xfrm>
              <a:off x="1038" y="2352"/>
              <a:ext cx="4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500</a:t>
              </a:r>
              <a:endParaRPr lang="en-US">
                <a:solidFill>
                  <a:srgbClr val="FFFFFF"/>
                </a:solidFill>
                <a:cs typeface="Arial" charset="0"/>
              </a:endParaRPr>
            </a:p>
          </p:txBody>
        </p:sp>
      </p:grpSp>
      <p:grpSp>
        <p:nvGrpSpPr>
          <p:cNvPr id="6" name="Group 53"/>
          <p:cNvGrpSpPr>
            <a:grpSpLocks/>
          </p:cNvGrpSpPr>
          <p:nvPr/>
        </p:nvGrpSpPr>
        <p:grpSpPr bwMode="auto">
          <a:xfrm>
            <a:off x="4202113" y="5257800"/>
            <a:ext cx="762000" cy="990600"/>
            <a:chOff x="2880" y="3312"/>
            <a:chExt cx="480" cy="624"/>
          </a:xfrm>
        </p:grpSpPr>
        <p:sp>
          <p:nvSpPr>
            <p:cNvPr id="198686" name="Text Box 16"/>
            <p:cNvSpPr txBox="1">
              <a:spLocks noChangeArrowheads="1"/>
            </p:cNvSpPr>
            <p:nvPr/>
          </p:nvSpPr>
          <p:spPr bwMode="auto">
            <a:xfrm>
              <a:off x="2880" y="3360"/>
              <a:ext cx="480" cy="576"/>
            </a:xfrm>
            <a:prstGeom prst="rect">
              <a:avLst/>
            </a:prstGeom>
            <a:gradFill rotWithShape="0">
              <a:gsLst>
                <a:gs pos="0">
                  <a:srgbClr val="149B41"/>
                </a:gs>
                <a:gs pos="100000">
                  <a:srgbClr val="09481E"/>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endParaRPr lang="en-US" sz="500">
                <a:solidFill>
                  <a:srgbClr val="FFFFFF"/>
                </a:solidFill>
                <a:cs typeface="Arial" charset="0"/>
              </a:endParaRPr>
            </a:p>
            <a:p>
              <a:pPr algn="ctr" eaLnBrk="1" hangingPunct="1">
                <a:spcBef>
                  <a:spcPct val="50000"/>
                </a:spcBef>
              </a:pPr>
              <a:r>
                <a:rPr lang="en-US" sz="2000">
                  <a:solidFill>
                    <a:srgbClr val="FFFFFF"/>
                  </a:solidFill>
                  <a:cs typeface="Arial" charset="0"/>
                </a:rPr>
                <a:t>L</a:t>
              </a:r>
              <a:endParaRPr lang="en-US" sz="700">
                <a:solidFill>
                  <a:srgbClr val="FFFFFF"/>
                </a:solidFill>
                <a:cs typeface="Arial" charset="0"/>
              </a:endParaRPr>
            </a:p>
            <a:p>
              <a:pPr eaLnBrk="1" hangingPunct="1">
                <a:spcBef>
                  <a:spcPct val="50000"/>
                </a:spcBef>
              </a:pPr>
              <a:endParaRPr lang="en-US" sz="900">
                <a:solidFill>
                  <a:srgbClr val="FFFFFF"/>
                </a:solidFill>
                <a:cs typeface="Arial" charset="0"/>
              </a:endParaRPr>
            </a:p>
          </p:txBody>
        </p:sp>
        <p:sp>
          <p:nvSpPr>
            <p:cNvPr id="198687" name="Text Box 26"/>
            <p:cNvSpPr txBox="1">
              <a:spLocks noChangeArrowheads="1"/>
            </p:cNvSpPr>
            <p:nvPr/>
          </p:nvSpPr>
          <p:spPr bwMode="auto">
            <a:xfrm>
              <a:off x="2890" y="3312"/>
              <a:ext cx="440"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564</a:t>
              </a:r>
              <a:endParaRPr lang="en-US">
                <a:solidFill>
                  <a:srgbClr val="FFFFFF"/>
                </a:solidFill>
                <a:cs typeface="Arial" charset="0"/>
              </a:endParaRPr>
            </a:p>
          </p:txBody>
        </p:sp>
      </p:grpSp>
      <p:grpSp>
        <p:nvGrpSpPr>
          <p:cNvPr id="7" name="Group 45"/>
          <p:cNvGrpSpPr>
            <a:grpSpLocks/>
          </p:cNvGrpSpPr>
          <p:nvPr/>
        </p:nvGrpSpPr>
        <p:grpSpPr bwMode="auto">
          <a:xfrm>
            <a:off x="1403350" y="2971800"/>
            <a:ext cx="1981200" cy="762000"/>
            <a:chOff x="672" y="1872"/>
            <a:chExt cx="1152" cy="480"/>
          </a:xfrm>
        </p:grpSpPr>
        <p:sp>
          <p:nvSpPr>
            <p:cNvPr id="198684" name="Text Box 21"/>
            <p:cNvSpPr txBox="1">
              <a:spLocks noChangeArrowheads="1"/>
            </p:cNvSpPr>
            <p:nvPr/>
          </p:nvSpPr>
          <p:spPr bwMode="auto">
            <a:xfrm>
              <a:off x="985" y="1872"/>
              <a:ext cx="505"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1068</a:t>
              </a:r>
              <a:endParaRPr lang="en-US">
                <a:solidFill>
                  <a:srgbClr val="FFFFFF"/>
                </a:solidFill>
                <a:cs typeface="Arial" charset="0"/>
              </a:endParaRPr>
            </a:p>
          </p:txBody>
        </p:sp>
        <p:sp>
          <p:nvSpPr>
            <p:cNvPr id="198685" name="AutoShape 27"/>
            <p:cNvSpPr>
              <a:spLocks/>
            </p:cNvSpPr>
            <p:nvPr/>
          </p:nvSpPr>
          <p:spPr bwMode="auto">
            <a:xfrm rot="-5400000">
              <a:off x="1152" y="1680"/>
              <a:ext cx="192" cy="1152"/>
            </a:xfrm>
            <a:prstGeom prst="rightBracket">
              <a:avLst>
                <a:gd name="adj" fmla="val 50000"/>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FFFFFF"/>
                </a:solidFill>
                <a:cs typeface="Arial" charset="0"/>
              </a:endParaRPr>
            </a:p>
          </p:txBody>
        </p:sp>
      </p:grpSp>
      <p:grpSp>
        <p:nvGrpSpPr>
          <p:cNvPr id="8" name="Group 46"/>
          <p:cNvGrpSpPr>
            <a:grpSpLocks/>
          </p:cNvGrpSpPr>
          <p:nvPr/>
        </p:nvGrpSpPr>
        <p:grpSpPr bwMode="auto">
          <a:xfrm>
            <a:off x="3027363" y="2971800"/>
            <a:ext cx="1905000" cy="762000"/>
            <a:chOff x="2160" y="1872"/>
            <a:chExt cx="1152" cy="480"/>
          </a:xfrm>
        </p:grpSpPr>
        <p:sp>
          <p:nvSpPr>
            <p:cNvPr id="198682" name="Text Box 22"/>
            <p:cNvSpPr txBox="1">
              <a:spLocks noChangeArrowheads="1"/>
            </p:cNvSpPr>
            <p:nvPr/>
          </p:nvSpPr>
          <p:spPr bwMode="auto">
            <a:xfrm>
              <a:off x="2419" y="1872"/>
              <a:ext cx="515" cy="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b="1">
                  <a:solidFill>
                    <a:srgbClr val="FFFFFF"/>
                  </a:solidFill>
                  <a:cs typeface="Arial" charset="0"/>
                </a:rPr>
                <a:t>1149</a:t>
              </a:r>
              <a:endParaRPr lang="en-US">
                <a:solidFill>
                  <a:srgbClr val="FFFFFF"/>
                </a:solidFill>
                <a:cs typeface="Arial" charset="0"/>
              </a:endParaRPr>
            </a:p>
          </p:txBody>
        </p:sp>
        <p:sp>
          <p:nvSpPr>
            <p:cNvPr id="198683" name="AutoShape 28"/>
            <p:cNvSpPr>
              <a:spLocks/>
            </p:cNvSpPr>
            <p:nvPr/>
          </p:nvSpPr>
          <p:spPr bwMode="auto">
            <a:xfrm rot="-5400000">
              <a:off x="2640" y="1680"/>
              <a:ext cx="192" cy="1152"/>
            </a:xfrm>
            <a:prstGeom prst="rightBracket">
              <a:avLst>
                <a:gd name="adj" fmla="val 50000"/>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1" hangingPunct="1"/>
              <a:endParaRPr lang="en-US">
                <a:solidFill>
                  <a:srgbClr val="FFFFFF"/>
                </a:solidFill>
                <a:cs typeface="Arial" charset="0"/>
              </a:endParaRPr>
            </a:p>
          </p:txBody>
        </p:sp>
      </p:grpSp>
      <p:grpSp>
        <p:nvGrpSpPr>
          <p:cNvPr id="11" name="Group 39"/>
          <p:cNvGrpSpPr>
            <a:grpSpLocks/>
          </p:cNvGrpSpPr>
          <p:nvPr/>
        </p:nvGrpSpPr>
        <p:grpSpPr bwMode="auto">
          <a:xfrm>
            <a:off x="2362200" y="1295400"/>
            <a:ext cx="228600" cy="2514600"/>
            <a:chOff x="1488" y="816"/>
            <a:chExt cx="144" cy="1584"/>
          </a:xfrm>
        </p:grpSpPr>
        <p:sp>
          <p:nvSpPr>
            <p:cNvPr id="198680" name="Line 29"/>
            <p:cNvSpPr>
              <a:spLocks noChangeShapeType="1"/>
            </p:cNvSpPr>
            <p:nvPr/>
          </p:nvSpPr>
          <p:spPr bwMode="auto">
            <a:xfrm flipH="1">
              <a:off x="1488" y="816"/>
              <a:ext cx="144"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198681" name="Line 38"/>
            <p:cNvSpPr>
              <a:spLocks noChangeShapeType="1"/>
            </p:cNvSpPr>
            <p:nvPr/>
          </p:nvSpPr>
          <p:spPr bwMode="auto">
            <a:xfrm>
              <a:off x="1488" y="816"/>
              <a:ext cx="0" cy="1584"/>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grpSp>
      <p:grpSp>
        <p:nvGrpSpPr>
          <p:cNvPr id="12" name="Group 40"/>
          <p:cNvGrpSpPr>
            <a:grpSpLocks/>
          </p:cNvGrpSpPr>
          <p:nvPr/>
        </p:nvGrpSpPr>
        <p:grpSpPr bwMode="auto">
          <a:xfrm flipH="1">
            <a:off x="3733800" y="1295400"/>
            <a:ext cx="228600" cy="2514600"/>
            <a:chOff x="1488" y="816"/>
            <a:chExt cx="144" cy="1584"/>
          </a:xfrm>
        </p:grpSpPr>
        <p:sp>
          <p:nvSpPr>
            <p:cNvPr id="198678" name="Line 41"/>
            <p:cNvSpPr>
              <a:spLocks noChangeShapeType="1"/>
            </p:cNvSpPr>
            <p:nvPr/>
          </p:nvSpPr>
          <p:spPr bwMode="auto">
            <a:xfrm flipH="1">
              <a:off x="1488" y="816"/>
              <a:ext cx="144"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198679" name="Line 42"/>
            <p:cNvSpPr>
              <a:spLocks noChangeShapeType="1"/>
            </p:cNvSpPr>
            <p:nvPr/>
          </p:nvSpPr>
          <p:spPr bwMode="auto">
            <a:xfrm>
              <a:off x="1488" y="816"/>
              <a:ext cx="0" cy="1584"/>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grpSp>
      <p:sp>
        <p:nvSpPr>
          <p:cNvPr id="73771" name="Line 43"/>
          <p:cNvSpPr>
            <a:spLocks noChangeShapeType="1"/>
          </p:cNvSpPr>
          <p:nvPr/>
        </p:nvSpPr>
        <p:spPr bwMode="auto">
          <a:xfrm flipV="1">
            <a:off x="1590675" y="4724400"/>
            <a:ext cx="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73772" name="Line 44"/>
          <p:cNvSpPr>
            <a:spLocks noChangeShapeType="1"/>
          </p:cNvSpPr>
          <p:nvPr/>
        </p:nvSpPr>
        <p:spPr bwMode="auto">
          <a:xfrm flipV="1">
            <a:off x="4506913" y="4648200"/>
            <a:ext cx="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
        <p:nvSpPr>
          <p:cNvPr id="198676" name="Rectangle 54"/>
          <p:cNvSpPr>
            <a:spLocks noGrp="1" noChangeArrowheads="1"/>
          </p:cNvSpPr>
          <p:nvPr>
            <p:ph type="title" idx="4294967295"/>
          </p:nvPr>
        </p:nvSpPr>
        <p:spPr>
          <a:xfrm>
            <a:off x="5410200" y="1219200"/>
            <a:ext cx="3124200" cy="1569660"/>
          </a:xfrm>
          <a:solidFill>
            <a:schemeClr val="bg2"/>
          </a:solidFill>
        </p:spPr>
        <p:txBody>
          <a:bodyPr anchor="t" anchorCtr="0">
            <a:spAutoFit/>
          </a:bodyPr>
          <a:lstStyle/>
          <a:p>
            <a:pPr eaLnBrk="1" hangingPunct="1"/>
            <a:r>
              <a:rPr lang="zh-TW" altLang="en-US" sz="4800" b="1">
                <a:solidFill>
                  <a:schemeClr val="tx1"/>
                </a:solidFill>
                <a:effectLst>
                  <a:outerShdw blurRad="38100" dist="38100" dir="2700000" algn="tl">
                    <a:srgbClr val="000000"/>
                  </a:outerShdw>
                </a:effectLst>
                <a:latin typeface="KaiTi" pitchFamily="49" charset="-122"/>
                <a:ea typeface="KaiTi" pitchFamily="49" charset="-122"/>
                <a:cs typeface="华文细黑" charset="0"/>
              </a:rPr>
              <a:t>马</a:t>
            </a:r>
            <a:r>
              <a:rPr lang="ja-JP" altLang="en-US" sz="4800" b="1">
                <a:solidFill>
                  <a:schemeClr val="tx1"/>
                </a:solidFill>
                <a:effectLst>
                  <a:outerShdw blurRad="38100" dist="38100" dir="2700000" algn="tl">
                    <a:srgbClr val="000000"/>
                  </a:outerShdw>
                </a:effectLst>
                <a:latin typeface="KaiTi" pitchFamily="49" charset="-122"/>
                <a:ea typeface="KaiTi" pitchFamily="49" charset="-122"/>
                <a:cs typeface="华文细黑" charset="0"/>
              </a:rPr>
              <a:t>可</a:t>
            </a:r>
            <a:r>
              <a:rPr lang="ja-JP" altLang="en-US" sz="4800" b="1" dirty="0">
                <a:solidFill>
                  <a:schemeClr val="tx1"/>
                </a:solidFill>
                <a:effectLst>
                  <a:outerShdw blurRad="38100" dist="38100" dir="2700000" algn="tl">
                    <a:srgbClr val="000000"/>
                  </a:outerShdw>
                </a:effectLst>
                <a:latin typeface="KaiTi" pitchFamily="49" charset="-122"/>
                <a:ea typeface="KaiTi" pitchFamily="49" charset="-122"/>
                <a:cs typeface="华文细黑" charset="0"/>
              </a:rPr>
              <a:t>先</a:t>
            </a:r>
            <a:r>
              <a:rPr lang="ja-JP" altLang="en-US" sz="4800" b="1">
                <a:solidFill>
                  <a:schemeClr val="tx1"/>
                </a:solidFill>
                <a:effectLst>
                  <a:outerShdw blurRad="38100" dist="38100" dir="2700000" algn="tl">
                    <a:srgbClr val="000000"/>
                  </a:outerShdw>
                </a:effectLst>
                <a:latin typeface="KaiTi" pitchFamily="49" charset="-122"/>
                <a:ea typeface="KaiTi" pitchFamily="49" charset="-122"/>
                <a:cs typeface="华文细黑" charset="0"/>
              </a:rPr>
              <a:t>存假</a:t>
            </a:r>
            <a:r>
              <a:rPr lang="zh-TW" altLang="en-US" sz="4800" b="1">
                <a:solidFill>
                  <a:schemeClr val="tx1"/>
                </a:solidFill>
                <a:effectLst>
                  <a:outerShdw blurRad="38100" dist="38100" dir="2700000" algn="tl">
                    <a:srgbClr val="000000"/>
                  </a:outerShdw>
                </a:effectLst>
                <a:latin typeface="KaiTi" pitchFamily="49" charset="-122"/>
                <a:ea typeface="KaiTi" pitchFamily="49" charset="-122"/>
                <a:cs typeface="华文细黑" charset="0"/>
              </a:rPr>
              <a:t>说充图</a:t>
            </a:r>
            <a:endParaRPr lang="en-US" sz="4800" b="1" dirty="0">
              <a:solidFill>
                <a:schemeClr val="tx1"/>
              </a:solidFill>
              <a:latin typeface="KaiTi" pitchFamily="49" charset="-122"/>
              <a:ea typeface="KaiTi" pitchFamily="49" charset="-122"/>
              <a:cs typeface="Arial" charset="0"/>
            </a:endParaRPr>
          </a:p>
        </p:txBody>
      </p:sp>
      <p:sp>
        <p:nvSpPr>
          <p:cNvPr id="47" name="Line 43"/>
          <p:cNvSpPr>
            <a:spLocks noChangeShapeType="1"/>
          </p:cNvSpPr>
          <p:nvPr/>
        </p:nvSpPr>
        <p:spPr bwMode="auto">
          <a:xfrm flipV="1">
            <a:off x="3203575" y="4652963"/>
            <a:ext cx="0" cy="609600"/>
          </a:xfrm>
          <a:prstGeom prst="line">
            <a:avLst/>
          </a:prstGeom>
          <a:noFill/>
          <a:ln w="9525">
            <a:solidFill>
              <a:schemeClr val="tx1"/>
            </a:solidFill>
            <a:round/>
            <a:headEnd/>
            <a:tailEnd type="triangle" w="med" len="med"/>
          </a:ln>
          <a:extLst>
            <a:ext uri="{909E8E84-426E-40dd-AFC4-6F175D3DCCD1}">
              <a14:hiddenFill xmlns:a14="http://schemas.microsoft.com/office/drawing/2010/main" xmlns="">
                <a:noFill/>
              </a14:hiddenFill>
            </a:ext>
          </a:extLst>
        </p:spPr>
        <p:txBody>
          <a:bodyPr wrap="none" anchor="ctr"/>
          <a:lstStyle/>
          <a:p>
            <a:endParaRPr lang="en-US">
              <a:solidFill>
                <a:srgbClr val="FFFFFF"/>
              </a:solidFill>
            </a:endParaRPr>
          </a:p>
        </p:txBody>
      </p:sp>
    </p:spTree>
    <p:extLst>
      <p:ext uri="{BB962C8B-B14F-4D97-AF65-F5344CB8AC3E}">
        <p14:creationId xmlns:p14="http://schemas.microsoft.com/office/powerpoint/2010/main" val="15170855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ppt_x</p:attrName>
                                        </p:attrNameLst>
                                      </p:cBhvr>
                                      <p:tavLst>
                                        <p:tav tm="0">
                                          <p:val>
                                            <p:strVal val="#ppt_x-.2"/>
                                          </p:val>
                                        </p:tav>
                                        <p:tav tm="100000">
                                          <p:val>
                                            <p:strVal val="#ppt_x"/>
                                          </p:val>
                                        </p:tav>
                                      </p:tavLst>
                                    </p:anim>
                                    <p:anim calcmode="lin" valueType="num">
                                      <p:cBhvr>
                                        <p:cTn id="8" dur="1000" fill="hold"/>
                                        <p:tgtEl>
                                          <p:spTgt spid="3"/>
                                        </p:tgtEl>
                                        <p:attrNameLst>
                                          <p:attrName>ppt_y</p:attrName>
                                        </p:attrNameLst>
                                      </p:cBhvr>
                                      <p:tavLst>
                                        <p:tav tm="0">
                                          <p:val>
                                            <p:strVal val="#ppt_y"/>
                                          </p:val>
                                        </p:tav>
                                        <p:tav tm="100000">
                                          <p:val>
                                            <p:strVal val="#ppt_y"/>
                                          </p:val>
                                        </p:tav>
                                      </p:tavLst>
                                    </p:anim>
                                    <p:animEffect transition="in" filter="wipe(right)" prLst="gradientSize: 0.1">
                                      <p:cBhvr>
                                        <p:cTn id="9" dur="1000"/>
                                        <p:tgtEl>
                                          <p:spTgt spid="3"/>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2" presetClass="entr" presetSubtype="1"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wipe(up)">
                                      <p:cBhvr>
                                        <p:cTn id="14" dur="500"/>
                                        <p:tgtEl>
                                          <p:spTgt spid="11"/>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1"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wipe(up)">
                                      <p:cBhvr>
                                        <p:cTn id="19" dur="500"/>
                                        <p:tgtEl>
                                          <p:spTgt spid="1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29"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p:cTn id="24" dur="1000" fill="hold"/>
                                        <p:tgtEl>
                                          <p:spTgt spid="5"/>
                                        </p:tgtEl>
                                        <p:attrNameLst>
                                          <p:attrName>ppt_x</p:attrName>
                                        </p:attrNameLst>
                                      </p:cBhvr>
                                      <p:tavLst>
                                        <p:tav tm="0">
                                          <p:val>
                                            <p:strVal val="#ppt_x-.2"/>
                                          </p:val>
                                        </p:tav>
                                        <p:tav tm="100000">
                                          <p:val>
                                            <p:strVal val="#ppt_x"/>
                                          </p:val>
                                        </p:tav>
                                      </p:tavLst>
                                    </p:anim>
                                    <p:anim calcmode="lin" valueType="num">
                                      <p:cBhvr>
                                        <p:cTn id="25" dur="1000" fill="hold"/>
                                        <p:tgtEl>
                                          <p:spTgt spid="5"/>
                                        </p:tgtEl>
                                        <p:attrNameLst>
                                          <p:attrName>ppt_y</p:attrName>
                                        </p:attrNameLst>
                                      </p:cBhvr>
                                      <p:tavLst>
                                        <p:tav tm="0">
                                          <p:val>
                                            <p:strVal val="#ppt_y"/>
                                          </p:val>
                                        </p:tav>
                                        <p:tav tm="100000">
                                          <p:val>
                                            <p:strVal val="#ppt_y"/>
                                          </p:val>
                                        </p:tav>
                                      </p:tavLst>
                                    </p:anim>
                                    <p:animEffect transition="in" filter="wipe(right)" prLst="gradientSize: 0.1">
                                      <p:cBhvr>
                                        <p:cTn id="26" dur="1000"/>
                                        <p:tgtEl>
                                          <p:spTgt spid="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9" presetClass="entr" presetSubtype="0" fill="hold" nodeType="click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p:cTn id="31" dur="1000" fill="hold"/>
                                        <p:tgtEl>
                                          <p:spTgt spid="4"/>
                                        </p:tgtEl>
                                        <p:attrNameLst>
                                          <p:attrName>ppt_x</p:attrName>
                                        </p:attrNameLst>
                                      </p:cBhvr>
                                      <p:tavLst>
                                        <p:tav tm="0">
                                          <p:val>
                                            <p:strVal val="#ppt_x-.2"/>
                                          </p:val>
                                        </p:tav>
                                        <p:tav tm="100000">
                                          <p:val>
                                            <p:strVal val="#ppt_x"/>
                                          </p:val>
                                        </p:tav>
                                      </p:tavLst>
                                    </p:anim>
                                    <p:anim calcmode="lin" valueType="num">
                                      <p:cBhvr>
                                        <p:cTn id="32" dur="1000" fill="hold"/>
                                        <p:tgtEl>
                                          <p:spTgt spid="4"/>
                                        </p:tgtEl>
                                        <p:attrNameLst>
                                          <p:attrName>ppt_y</p:attrName>
                                        </p:attrNameLst>
                                      </p:cBhvr>
                                      <p:tavLst>
                                        <p:tav tm="0">
                                          <p:val>
                                            <p:strVal val="#ppt_y"/>
                                          </p:val>
                                        </p:tav>
                                        <p:tav tm="100000">
                                          <p:val>
                                            <p:strVal val="#ppt_y"/>
                                          </p:val>
                                        </p:tav>
                                      </p:tavLst>
                                    </p:anim>
                                    <p:animEffect transition="in" filter="wipe(right)" prLst="gradientSize: 0.1">
                                      <p:cBhvr>
                                        <p:cTn id="33" dur="1000"/>
                                        <p:tgtEl>
                                          <p:spTgt spid="4"/>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fade">
                                      <p:cBhvr>
                                        <p:cTn id="38" dur="500"/>
                                        <p:tgtEl>
                                          <p:spTgt spid="7"/>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fade">
                                      <p:cBhvr>
                                        <p:cTn id="43" dur="500"/>
                                        <p:tgtEl>
                                          <p:spTgt spid="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nodeType="clickEffect">
                                  <p:stCondLst>
                                    <p:cond delay="0"/>
                                  </p:stCondLst>
                                  <p:childTnLst>
                                    <p:set>
                                      <p:cBhvr>
                                        <p:cTn id="47" dur="1" fill="hold">
                                          <p:stCondLst>
                                            <p:cond delay="0"/>
                                          </p:stCondLst>
                                        </p:cTn>
                                        <p:tgtEl>
                                          <p:spTgt spid="2"/>
                                        </p:tgtEl>
                                        <p:attrNameLst>
                                          <p:attrName>style.visibility</p:attrName>
                                        </p:attrNameLst>
                                      </p:cBhvr>
                                      <p:to>
                                        <p:strVal val="visible"/>
                                      </p:to>
                                    </p:set>
                                    <p:animEffect transition="in" filter="fade">
                                      <p:cBhvr>
                                        <p:cTn id="48" dur="500"/>
                                        <p:tgtEl>
                                          <p:spTgt spid="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3771"/>
                                        </p:tgtEl>
                                        <p:attrNameLst>
                                          <p:attrName>style.visibility</p:attrName>
                                        </p:attrNameLst>
                                      </p:cBhvr>
                                      <p:to>
                                        <p:strVal val="visible"/>
                                      </p:to>
                                    </p:set>
                                    <p:animEffect transition="in" filter="fade">
                                      <p:cBhvr>
                                        <p:cTn id="53" dur="500"/>
                                        <p:tgtEl>
                                          <p:spTgt spid="73771"/>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73741"/>
                                        </p:tgtEl>
                                        <p:attrNameLst>
                                          <p:attrName>style.visibility</p:attrName>
                                        </p:attrNameLst>
                                      </p:cBhvr>
                                      <p:to>
                                        <p:strVal val="visible"/>
                                      </p:to>
                                    </p:set>
                                    <p:animEffect transition="in" filter="fade">
                                      <p:cBhvr>
                                        <p:cTn id="58" dur="500"/>
                                        <p:tgtEl>
                                          <p:spTgt spid="7374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presetSubtype="0" fill="hold" nodeType="clickEffect">
                                  <p:stCondLst>
                                    <p:cond delay="0"/>
                                  </p:stCondLst>
                                  <p:childTnLst>
                                    <p:set>
                                      <p:cBhvr>
                                        <p:cTn id="62" dur="1" fill="hold">
                                          <p:stCondLst>
                                            <p:cond delay="0"/>
                                          </p:stCondLst>
                                        </p:cTn>
                                        <p:tgtEl>
                                          <p:spTgt spid="6"/>
                                        </p:tgtEl>
                                        <p:attrNameLst>
                                          <p:attrName>style.visibility</p:attrName>
                                        </p:attrNameLst>
                                      </p:cBhvr>
                                      <p:to>
                                        <p:strVal val="visible"/>
                                      </p:to>
                                    </p:set>
                                    <p:animEffect transition="in" filter="fade">
                                      <p:cBhvr>
                                        <p:cTn id="63" dur="500"/>
                                        <p:tgtEl>
                                          <p:spTgt spid="6"/>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73772"/>
                                        </p:tgtEl>
                                        <p:attrNameLst>
                                          <p:attrName>style.visibility</p:attrName>
                                        </p:attrNameLst>
                                      </p:cBhvr>
                                      <p:to>
                                        <p:strVal val="visible"/>
                                      </p:to>
                                    </p:set>
                                    <p:animEffect transition="in" filter="fade">
                                      <p:cBhvr>
                                        <p:cTn id="68" dur="500"/>
                                        <p:tgtEl>
                                          <p:spTgt spid="7377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73740"/>
                                        </p:tgtEl>
                                        <p:attrNameLst>
                                          <p:attrName>style.visibility</p:attrName>
                                        </p:attrNameLst>
                                      </p:cBhvr>
                                      <p:to>
                                        <p:strVal val="visible"/>
                                      </p:to>
                                    </p:set>
                                    <p:animEffect transition="in" filter="fade">
                                      <p:cBhvr>
                                        <p:cTn id="73" dur="500"/>
                                        <p:tgtEl>
                                          <p:spTgt spid="73740"/>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73738"/>
                                        </p:tgtEl>
                                        <p:attrNameLst>
                                          <p:attrName>style.visibility</p:attrName>
                                        </p:attrNameLst>
                                      </p:cBhvr>
                                      <p:to>
                                        <p:strVal val="visible"/>
                                      </p:to>
                                    </p:set>
                                    <p:animEffect transition="in" filter="fade">
                                      <p:cBhvr>
                                        <p:cTn id="78" dur="500"/>
                                        <p:tgtEl>
                                          <p:spTgt spid="7373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73748"/>
                                        </p:tgtEl>
                                        <p:attrNameLst>
                                          <p:attrName>style.visibility</p:attrName>
                                        </p:attrNameLst>
                                      </p:cBhvr>
                                      <p:to>
                                        <p:strVal val="visible"/>
                                      </p:to>
                                    </p:set>
                                    <p:animEffect transition="in" filter="fade">
                                      <p:cBhvr>
                                        <p:cTn id="83" dur="500"/>
                                        <p:tgtEl>
                                          <p:spTgt spid="73748"/>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73735"/>
                                        </p:tgtEl>
                                        <p:attrNameLst>
                                          <p:attrName>style.visibility</p:attrName>
                                        </p:attrNameLst>
                                      </p:cBhvr>
                                      <p:to>
                                        <p:strVal val="visible"/>
                                      </p:to>
                                    </p:set>
                                    <p:animEffect transition="in" filter="fade">
                                      <p:cBhvr>
                                        <p:cTn id="88" dur="500"/>
                                        <p:tgtEl>
                                          <p:spTgt spid="73735"/>
                                        </p:tgtEl>
                                      </p:cBhvr>
                                    </p:animEffect>
                                  </p:childTnLst>
                                </p:cTn>
                              </p:par>
                            </p:childTnLst>
                          </p:cTn>
                        </p:par>
                        <p:par>
                          <p:cTn id="89" fill="hold" nodeType="afterGroup">
                            <p:stCondLst>
                              <p:cond delay="500"/>
                            </p:stCondLst>
                            <p:childTnLst>
                              <p:par>
                                <p:cTn id="90" presetID="10" presetClass="entr" presetSubtype="0" fill="hold" grpId="0" nodeType="afterEffect">
                                  <p:stCondLst>
                                    <p:cond delay="0"/>
                                  </p:stCondLst>
                                  <p:childTnLst>
                                    <p:set>
                                      <p:cBhvr>
                                        <p:cTn id="91" dur="1" fill="hold">
                                          <p:stCondLst>
                                            <p:cond delay="0"/>
                                          </p:stCondLst>
                                        </p:cTn>
                                        <p:tgtEl>
                                          <p:spTgt spid="47"/>
                                        </p:tgtEl>
                                        <p:attrNameLst>
                                          <p:attrName>style.visibility</p:attrName>
                                        </p:attrNameLst>
                                      </p:cBhvr>
                                      <p:to>
                                        <p:strVal val="visible"/>
                                      </p:to>
                                    </p:set>
                                    <p:animEffect transition="in" filter="fade">
                                      <p:cBhvr>
                                        <p:cTn id="92"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5" grpId="0" animBg="1" autoUpdateAnimBg="0"/>
      <p:bldP spid="73738" grpId="0" animBg="1" autoUpdateAnimBg="0"/>
      <p:bldP spid="73740" grpId="0" animBg="1" autoUpdateAnimBg="0"/>
      <p:bldP spid="73741" grpId="0" animBg="1" autoUpdateAnimBg="0"/>
      <p:bldP spid="73748" grpId="0" autoUpdateAnimBg="0"/>
      <p:bldP spid="73771" grpId="0" animBg="1"/>
      <p:bldP spid="73772" grpId="0" animBg="1"/>
      <p:bldP spid="47"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3425" name="Text Box 2"/>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CN">
                <a:ea typeface="SimSun" charset="0"/>
                <a:cs typeface="SimSun" charset="0"/>
              </a:rPr>
              <a:t>49</a:t>
            </a:r>
          </a:p>
        </p:txBody>
      </p:sp>
      <p:pic>
        <p:nvPicPr>
          <p:cNvPr id="103426" name="Picture 3"/>
          <p:cNvPicPr>
            <a:picLocks noChangeAspect="1" noChangeArrowheads="1"/>
          </p:cNvPicPr>
          <p:nvPr/>
        </p:nvPicPr>
        <p:blipFill>
          <a:blip r:embed="rId4" cstate="screen">
            <a:clrChange>
              <a:clrFrom>
                <a:srgbClr val="FFFFFF"/>
              </a:clrFrom>
              <a:clrTo>
                <a:srgbClr val="FFFFFF">
                  <a:alpha val="0"/>
                </a:srgbClr>
              </a:clrTo>
            </a:clrChange>
            <a:lum bright="2000" contrast="100000"/>
            <a:extLst>
              <a:ext uri="{28A0092B-C50C-407E-A947-70E740481C1C}">
                <a14:useLocalDpi xmlns:a14="http://schemas.microsoft.com/office/drawing/2010/main" val="0"/>
              </a:ext>
            </a:extLst>
          </a:blip>
          <a:srcRect/>
          <a:stretch>
            <a:fillRect/>
          </a:stretch>
        </p:blipFill>
        <p:spPr bwMode="auto">
          <a:xfrm>
            <a:off x="152400" y="1219200"/>
            <a:ext cx="8763000" cy="49625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03427" name="Rectangle 4"/>
          <p:cNvSpPr>
            <a:spLocks noChangeArrowheads="1"/>
          </p:cNvSpPr>
          <p:nvPr/>
        </p:nvSpPr>
        <p:spPr bwMode="auto">
          <a:xfrm>
            <a:off x="4267200" y="1066800"/>
            <a:ext cx="533400" cy="5181600"/>
          </a:xfrm>
          <a:prstGeom prst="rect">
            <a:avLst/>
          </a:prstGeom>
          <a:solidFill>
            <a:schemeClr val="bg1"/>
          </a:solidFill>
          <a:ln w="9525">
            <a:solidFill>
              <a:schemeClr val="bg1"/>
            </a:solidFill>
            <a:miter lim="800000"/>
            <a:headEnd/>
            <a:tailEnd/>
          </a:ln>
        </p:spPr>
        <p:txBody>
          <a:bodyPr wrap="none" anchor="ctr"/>
          <a:lstStyle/>
          <a:p>
            <a:endParaRPr lang="en-US"/>
          </a:p>
        </p:txBody>
      </p:sp>
      <p:pic>
        <p:nvPicPr>
          <p:cNvPr id="160773" name="Picture 5" descr="j023621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0" y="2819400"/>
            <a:ext cx="619125" cy="54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4" name="Picture 6" descr="j023621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0" y="4572000"/>
            <a:ext cx="619125" cy="54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0775" name="Picture 7" descr="j023621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2819400"/>
            <a:ext cx="619125" cy="542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8"/>
          <p:cNvGrpSpPr>
            <a:grpSpLocks/>
          </p:cNvGrpSpPr>
          <p:nvPr/>
        </p:nvGrpSpPr>
        <p:grpSpPr bwMode="auto">
          <a:xfrm>
            <a:off x="4267200" y="3429000"/>
            <a:ext cx="4572000" cy="2747963"/>
            <a:chOff x="2688" y="2160"/>
            <a:chExt cx="2880" cy="1731"/>
          </a:xfrm>
        </p:grpSpPr>
        <p:grpSp>
          <p:nvGrpSpPr>
            <p:cNvPr id="103450" name="Group 9"/>
            <p:cNvGrpSpPr>
              <a:grpSpLocks/>
            </p:cNvGrpSpPr>
            <p:nvPr/>
          </p:nvGrpSpPr>
          <p:grpSpPr bwMode="auto">
            <a:xfrm>
              <a:off x="3024" y="2304"/>
              <a:ext cx="2544" cy="1587"/>
              <a:chOff x="3072" y="2256"/>
              <a:chExt cx="2544" cy="1587"/>
            </a:xfrm>
          </p:grpSpPr>
          <p:sp>
            <p:nvSpPr>
              <p:cNvPr id="103452" name="Text Box 10"/>
              <p:cNvSpPr txBox="1">
                <a:spLocks noChangeArrowheads="1"/>
              </p:cNvSpPr>
              <p:nvPr/>
            </p:nvSpPr>
            <p:spPr bwMode="auto">
              <a:xfrm>
                <a:off x="3072" y="3552"/>
                <a:ext cx="2544" cy="291"/>
              </a:xfrm>
              <a:prstGeom prst="rect">
                <a:avLst/>
              </a:prstGeom>
              <a:solidFill>
                <a:srgbClr val="FF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TW" altLang="en-US" b="1">
                    <a:solidFill>
                      <a:srgbClr val="F7F7F7"/>
                    </a:solidFill>
                    <a:latin typeface="KaiTi" pitchFamily="49" charset="-122"/>
                    <a:ea typeface="KaiTi" pitchFamily="49" charset="-122"/>
                  </a:rPr>
                  <a:t>见</a:t>
                </a:r>
                <a:r>
                  <a:rPr lang="en-US" b="1">
                    <a:solidFill>
                      <a:srgbClr val="F7F7F7"/>
                    </a:solidFill>
                    <a:latin typeface="KaiTi" pitchFamily="49" charset="-122"/>
                    <a:ea typeface="KaiTi" pitchFamily="49" charset="-122"/>
                  </a:rPr>
                  <a:t>解二</a:t>
                </a:r>
                <a:r>
                  <a:rPr lang="zh-TW" altLang="en-US" b="1">
                    <a:solidFill>
                      <a:srgbClr val="F7F7F7"/>
                    </a:solidFill>
                    <a:latin typeface="KaiTi" pitchFamily="49" charset="-122"/>
                    <a:ea typeface="KaiTi" pitchFamily="49" charset="-122"/>
                  </a:rPr>
                  <a:t>会</a:t>
                </a:r>
                <a:r>
                  <a:rPr lang="ja-JP" altLang="en-US" b="1">
                    <a:latin typeface="KaiTi" pitchFamily="49" charset="-122"/>
                    <a:ea typeface="KaiTi" pitchFamily="49" charset="-122"/>
                  </a:rPr>
                  <a:t>在</a:t>
                </a:r>
                <a:r>
                  <a:rPr lang="zh-TW" altLang="en-US" b="1">
                    <a:latin typeface="KaiTi" pitchFamily="49" charset="-122"/>
                    <a:ea typeface="KaiTi" pitchFamily="49" charset="-122"/>
                  </a:rPr>
                  <a:t>课堂</a:t>
                </a:r>
                <a:r>
                  <a:rPr lang="ja-JP" altLang="en-US" b="1">
                    <a:latin typeface="KaiTi" pitchFamily="49" charset="-122"/>
                    <a:ea typeface="KaiTi" pitchFamily="49" charset="-122"/>
                  </a:rPr>
                  <a:t>教</a:t>
                </a:r>
                <a:r>
                  <a:rPr lang="zh-TW" altLang="en-US" b="1">
                    <a:latin typeface="KaiTi" pitchFamily="49" charset="-122"/>
                    <a:ea typeface="KaiTi" pitchFamily="49" charset="-122"/>
                  </a:rPr>
                  <a:t>导</a:t>
                </a:r>
                <a:endParaRPr lang="en-US" altLang="zh-CN" b="1" dirty="0">
                  <a:latin typeface="KaiTi" pitchFamily="49" charset="-122"/>
                  <a:ea typeface="KaiTi" pitchFamily="49" charset="-122"/>
                </a:endParaRPr>
              </a:p>
            </p:txBody>
          </p:sp>
          <p:sp>
            <p:nvSpPr>
              <p:cNvPr id="103453" name="Rectangle 11"/>
              <p:cNvSpPr>
                <a:spLocks noChangeArrowheads="1"/>
              </p:cNvSpPr>
              <p:nvPr/>
            </p:nvSpPr>
            <p:spPr bwMode="auto">
              <a:xfrm>
                <a:off x="3072" y="2256"/>
                <a:ext cx="2544" cy="1584"/>
              </a:xfrm>
              <a:prstGeom prst="rect">
                <a:avLst/>
              </a:prstGeom>
              <a:noFill/>
              <a:ln w="57150">
                <a:solidFill>
                  <a:srgbClr val="FF00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grpSp>
        <p:pic>
          <p:nvPicPr>
            <p:cNvPr id="103451" name="Picture 12" descr="j0236214"/>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688" y="2160"/>
              <a:ext cx="678" cy="59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103432" name="Picture 13" descr="j0240575"/>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4800" y="-76200"/>
            <a:ext cx="1524000" cy="148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0782" name="Rectangle 14"/>
          <p:cNvSpPr>
            <a:spLocks noGrp="1" noChangeArrowheads="1"/>
          </p:cNvSpPr>
          <p:nvPr>
            <p:ph type="title" idx="4294967295"/>
          </p:nvPr>
        </p:nvSpPr>
        <p:spPr>
          <a:xfrm>
            <a:off x="5626100" y="188913"/>
            <a:ext cx="3517900" cy="584200"/>
          </a:xfrm>
          <a:prstGeom prst="rect">
            <a:avLst/>
          </a:prstGeom>
          <a:solidFill>
            <a:schemeClr val="bg2"/>
          </a:solidFill>
        </p:spPr>
        <p:txBody>
          <a:bodyPr wrap="square" anchor="t" anchorCtr="0">
            <a:spAutoFit/>
          </a:bodyPr>
          <a:lstStyle/>
          <a:p>
            <a:pPr algn="l" eaLnBrk="1" hangingPunct="1">
              <a:defRPr/>
            </a:pPr>
            <a:r>
              <a:rPr lang="zh-TW" altLang="en-US" sz="3200" b="1">
                <a:solidFill>
                  <a:schemeClr val="tx1"/>
                </a:solidFill>
                <a:effectLst>
                  <a:outerShdw blurRad="38100" dist="38100" dir="2700000" algn="tl">
                    <a:srgbClr val="000000"/>
                  </a:outerShdw>
                </a:effectLst>
                <a:latin typeface="KaiTi" pitchFamily="49" charset="-122"/>
                <a:ea typeface="KaiTi" pitchFamily="49" charset="-122"/>
                <a:cs typeface="隶变" charset="0"/>
              </a:rPr>
              <a:t>与</a:t>
            </a:r>
            <a:r>
              <a:rPr lang="en-US" altLang="zh-CN" sz="3200" b="1">
                <a:solidFill>
                  <a:schemeClr val="tx1"/>
                </a:solidFill>
                <a:effectLst>
                  <a:outerShdw blurRad="38100" dist="38100" dir="2700000" algn="tl">
                    <a:srgbClr val="000000"/>
                  </a:outerShdw>
                </a:effectLst>
                <a:latin typeface="KaiTi" pitchFamily="49" charset="-122"/>
                <a:ea typeface="KaiTi" pitchFamily="49" charset="-122"/>
                <a:cs typeface="隶变" charset="0"/>
              </a:rPr>
              <a:t>符</a:t>
            </a:r>
            <a:r>
              <a:rPr lang="zh-TW" altLang="en-US" sz="3200" b="1">
                <a:solidFill>
                  <a:schemeClr val="tx1"/>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3200" b="1">
                <a:solidFill>
                  <a:schemeClr val="tx1"/>
                </a:solidFill>
                <a:effectLst>
                  <a:outerShdw blurRad="38100" dist="38100" dir="2700000" algn="tl">
                    <a:srgbClr val="000000"/>
                  </a:outerShdw>
                </a:effectLst>
                <a:latin typeface="KaiTi" pitchFamily="49" charset="-122"/>
                <a:ea typeface="KaiTi" pitchFamily="49" charset="-122"/>
                <a:cs typeface="楷体" charset="0"/>
              </a:rPr>
              <a:t>福音的</a:t>
            </a:r>
            <a:r>
              <a:rPr lang="zh-TW" altLang="en-US" sz="3200" b="1">
                <a:solidFill>
                  <a:schemeClr val="tx1"/>
                </a:solidFill>
                <a:effectLst>
                  <a:outerShdw blurRad="38100" dist="38100" dir="2700000" algn="tl">
                    <a:srgbClr val="000000"/>
                  </a:outerShdw>
                </a:effectLst>
                <a:latin typeface="KaiTi" pitchFamily="49" charset="-122"/>
                <a:ea typeface="KaiTi" pitchFamily="49" charset="-122"/>
                <a:cs typeface="楷体" charset="0"/>
              </a:rPr>
              <a:t>约会</a:t>
            </a:r>
            <a:endParaRPr lang="zh-CN" altLang="en-US" sz="3200" b="1" dirty="0">
              <a:solidFill>
                <a:schemeClr val="tx1"/>
              </a:solidFill>
              <a:effectLst>
                <a:outerShdw blurRad="38100" dist="38100" dir="2700000" algn="tl">
                  <a:srgbClr val="000000"/>
                </a:outerShdw>
              </a:effectLst>
              <a:latin typeface="KaiTi" pitchFamily="49" charset="-122"/>
              <a:ea typeface="KaiTi" pitchFamily="49" charset="-122"/>
              <a:cs typeface="楷体" charset="0"/>
            </a:endParaRPr>
          </a:p>
        </p:txBody>
      </p:sp>
      <p:sp>
        <p:nvSpPr>
          <p:cNvPr id="103434" name="Rectangle 14"/>
          <p:cNvSpPr>
            <a:spLocks noChangeArrowheads="1"/>
          </p:cNvSpPr>
          <p:nvPr/>
        </p:nvSpPr>
        <p:spPr bwMode="auto">
          <a:xfrm>
            <a:off x="1752600" y="1600200"/>
            <a:ext cx="10668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b="1">
                <a:solidFill>
                  <a:srgbClr val="000404"/>
                </a:solidFill>
                <a:latin typeface="KaiTi" pitchFamily="49" charset="-122"/>
                <a:ea typeface="KaiTi" pitchFamily="49" charset="-122"/>
              </a:rPr>
              <a:t>马太</a:t>
            </a:r>
            <a:endParaRPr lang="en-US" dirty="0">
              <a:solidFill>
                <a:srgbClr val="000404"/>
              </a:solidFill>
              <a:latin typeface="KaiTi" pitchFamily="49" charset="-122"/>
              <a:ea typeface="KaiTi" pitchFamily="49" charset="-122"/>
            </a:endParaRPr>
          </a:p>
        </p:txBody>
      </p:sp>
      <p:sp>
        <p:nvSpPr>
          <p:cNvPr id="103435" name="Rectangle 15"/>
          <p:cNvSpPr>
            <a:spLocks noChangeArrowheads="1"/>
          </p:cNvSpPr>
          <p:nvPr/>
        </p:nvSpPr>
        <p:spPr bwMode="auto">
          <a:xfrm>
            <a:off x="152400" y="1371600"/>
            <a:ext cx="8382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b="1">
                <a:solidFill>
                  <a:srgbClr val="000404"/>
                </a:solidFill>
                <a:latin typeface="KaiTi" pitchFamily="49" charset="-122"/>
                <a:ea typeface="KaiTi" pitchFamily="49" charset="-122"/>
              </a:rPr>
              <a:t>马可</a:t>
            </a:r>
            <a:endParaRPr lang="en-US" dirty="0">
              <a:solidFill>
                <a:srgbClr val="000404"/>
              </a:solidFill>
              <a:latin typeface="KaiTi" pitchFamily="49" charset="-122"/>
              <a:ea typeface="KaiTi" pitchFamily="49" charset="-122"/>
            </a:endParaRPr>
          </a:p>
        </p:txBody>
      </p:sp>
      <p:sp>
        <p:nvSpPr>
          <p:cNvPr id="103436" name="Rectangle 16"/>
          <p:cNvSpPr>
            <a:spLocks noChangeArrowheads="1"/>
          </p:cNvSpPr>
          <p:nvPr/>
        </p:nvSpPr>
        <p:spPr bwMode="auto">
          <a:xfrm>
            <a:off x="2971800" y="1676400"/>
            <a:ext cx="9144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b="1" dirty="0">
                <a:solidFill>
                  <a:srgbClr val="000404"/>
                </a:solidFill>
                <a:latin typeface="KaiTi" pitchFamily="49" charset="-122"/>
                <a:ea typeface="KaiTi" pitchFamily="49" charset="-122"/>
              </a:rPr>
              <a:t>路加</a:t>
            </a:r>
            <a:endParaRPr lang="en-US" b="1" dirty="0">
              <a:solidFill>
                <a:srgbClr val="000404"/>
              </a:solidFill>
              <a:latin typeface="KaiTi" pitchFamily="49" charset="-122"/>
              <a:ea typeface="KaiTi" pitchFamily="49" charset="-122"/>
            </a:endParaRPr>
          </a:p>
        </p:txBody>
      </p:sp>
      <p:sp>
        <p:nvSpPr>
          <p:cNvPr id="103437" name="Rectangle 17"/>
          <p:cNvSpPr>
            <a:spLocks noChangeArrowheads="1"/>
          </p:cNvSpPr>
          <p:nvPr/>
        </p:nvSpPr>
        <p:spPr bwMode="auto">
          <a:xfrm>
            <a:off x="228600" y="1916113"/>
            <a:ext cx="1447800" cy="36988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800" b="1" u="sng">
                <a:solidFill>
                  <a:srgbClr val="000404"/>
                </a:solidFill>
                <a:latin typeface="KaiTi" pitchFamily="49" charset="-122"/>
                <a:ea typeface="KaiTi" pitchFamily="49" charset="-122"/>
              </a:rPr>
              <a:t>假</a:t>
            </a:r>
            <a:r>
              <a:rPr lang="zh-TW" altLang="en-US" sz="1800" b="1" u="sng">
                <a:solidFill>
                  <a:srgbClr val="000404"/>
                </a:solidFill>
                <a:latin typeface="KaiTi" pitchFamily="49" charset="-122"/>
                <a:ea typeface="KaiTi" pitchFamily="49" charset="-122"/>
              </a:rPr>
              <a:t>设</a:t>
            </a:r>
            <a:r>
              <a:rPr lang="en-US" sz="1800" b="1" u="sng">
                <a:solidFill>
                  <a:srgbClr val="000404"/>
                </a:solidFill>
                <a:latin typeface="KaiTi" pitchFamily="49" charset="-122"/>
                <a:ea typeface="KaiTi" pitchFamily="49" charset="-122"/>
              </a:rPr>
              <a:t>甲</a:t>
            </a:r>
            <a:endParaRPr lang="en-US" sz="1800" b="1" u="sng" dirty="0">
              <a:solidFill>
                <a:srgbClr val="000404"/>
              </a:solidFill>
              <a:latin typeface="KaiTi" pitchFamily="49" charset="-122"/>
              <a:ea typeface="KaiTi" pitchFamily="49" charset="-122"/>
            </a:endParaRPr>
          </a:p>
        </p:txBody>
      </p:sp>
      <p:sp>
        <p:nvSpPr>
          <p:cNvPr id="103438" name="Rectangle 18"/>
          <p:cNvSpPr>
            <a:spLocks noChangeArrowheads="1"/>
          </p:cNvSpPr>
          <p:nvPr/>
        </p:nvSpPr>
        <p:spPr bwMode="auto">
          <a:xfrm>
            <a:off x="6248400" y="1447800"/>
            <a:ext cx="12192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b="1">
                <a:solidFill>
                  <a:srgbClr val="000404"/>
                </a:solidFill>
                <a:latin typeface="KaiTi" pitchFamily="49" charset="-122"/>
                <a:ea typeface="KaiTi" pitchFamily="49" charset="-122"/>
              </a:rPr>
              <a:t>马太</a:t>
            </a:r>
            <a:endParaRPr lang="en-US" b="1" dirty="0">
              <a:solidFill>
                <a:srgbClr val="000404"/>
              </a:solidFill>
              <a:latin typeface="KaiTi" pitchFamily="49" charset="-122"/>
              <a:ea typeface="KaiTi" pitchFamily="49" charset="-122"/>
            </a:endParaRPr>
          </a:p>
        </p:txBody>
      </p:sp>
      <p:sp>
        <p:nvSpPr>
          <p:cNvPr id="103439" name="Rectangle 20"/>
          <p:cNvSpPr>
            <a:spLocks noChangeArrowheads="1"/>
          </p:cNvSpPr>
          <p:nvPr/>
        </p:nvSpPr>
        <p:spPr bwMode="auto">
          <a:xfrm>
            <a:off x="4953000" y="1447800"/>
            <a:ext cx="9144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b="1">
                <a:solidFill>
                  <a:srgbClr val="000404"/>
                </a:solidFill>
                <a:latin typeface="KaiTi" pitchFamily="49" charset="-122"/>
                <a:ea typeface="KaiTi" pitchFamily="49" charset="-122"/>
              </a:rPr>
              <a:t>马可</a:t>
            </a:r>
            <a:endParaRPr lang="en-US" b="1" dirty="0">
              <a:solidFill>
                <a:srgbClr val="000404"/>
              </a:solidFill>
              <a:latin typeface="KaiTi" pitchFamily="49" charset="-122"/>
              <a:ea typeface="KaiTi" pitchFamily="49" charset="-122"/>
            </a:endParaRPr>
          </a:p>
        </p:txBody>
      </p:sp>
      <p:sp>
        <p:nvSpPr>
          <p:cNvPr id="103440" name="Rectangle 21"/>
          <p:cNvSpPr>
            <a:spLocks noChangeArrowheads="1"/>
          </p:cNvSpPr>
          <p:nvPr/>
        </p:nvSpPr>
        <p:spPr bwMode="auto">
          <a:xfrm>
            <a:off x="7772400" y="1447800"/>
            <a:ext cx="914400" cy="46196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CN" altLang="en-US" b="1" dirty="0">
                <a:solidFill>
                  <a:srgbClr val="000404"/>
                </a:solidFill>
                <a:latin typeface="KaiTi" pitchFamily="49" charset="-122"/>
                <a:ea typeface="KaiTi" pitchFamily="49" charset="-122"/>
                <a:cs typeface="蘋果儷細宋" charset="0"/>
              </a:rPr>
              <a:t>路加</a:t>
            </a:r>
            <a:endParaRPr lang="en-US" dirty="0">
              <a:solidFill>
                <a:srgbClr val="000404"/>
              </a:solidFill>
              <a:latin typeface="KaiTi" pitchFamily="49" charset="-122"/>
              <a:ea typeface="KaiTi" pitchFamily="49" charset="-122"/>
            </a:endParaRPr>
          </a:p>
        </p:txBody>
      </p:sp>
      <p:sp>
        <p:nvSpPr>
          <p:cNvPr id="103441" name="Rectangle 22"/>
          <p:cNvSpPr>
            <a:spLocks noChangeArrowheads="1"/>
          </p:cNvSpPr>
          <p:nvPr/>
        </p:nvSpPr>
        <p:spPr bwMode="auto">
          <a:xfrm>
            <a:off x="4953000" y="1905000"/>
            <a:ext cx="1447800" cy="36988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en-US" sz="1800" b="1" u="sng" dirty="0">
                <a:solidFill>
                  <a:srgbClr val="000404"/>
                </a:solidFill>
                <a:latin typeface="KaiTi" pitchFamily="49" charset="-122"/>
                <a:ea typeface="KaiTi" pitchFamily="49" charset="-122"/>
              </a:rPr>
              <a:t>假</a:t>
            </a:r>
            <a:r>
              <a:rPr lang="zh-TW" altLang="en-US" sz="1800" b="1" u="sng" dirty="0">
                <a:solidFill>
                  <a:srgbClr val="000404"/>
                </a:solidFill>
                <a:latin typeface="KaiTi" pitchFamily="49" charset="-122"/>
                <a:ea typeface="KaiTi" pitchFamily="49" charset="-122"/>
              </a:rPr>
              <a:t>设</a:t>
            </a:r>
            <a:r>
              <a:rPr lang="en-US" sz="1800" b="1" u="sng" dirty="0">
                <a:solidFill>
                  <a:srgbClr val="000404"/>
                </a:solidFill>
                <a:latin typeface="KaiTi" pitchFamily="49" charset="-122"/>
                <a:ea typeface="KaiTi" pitchFamily="49" charset="-122"/>
              </a:rPr>
              <a:t>乙</a:t>
            </a:r>
          </a:p>
        </p:txBody>
      </p:sp>
      <p:sp>
        <p:nvSpPr>
          <p:cNvPr id="103442" name="Rectangle 23"/>
          <p:cNvSpPr>
            <a:spLocks noChangeArrowheads="1"/>
          </p:cNvSpPr>
          <p:nvPr/>
        </p:nvSpPr>
        <p:spPr bwMode="auto">
          <a:xfrm>
            <a:off x="228600" y="2297113"/>
            <a:ext cx="3810000" cy="369887"/>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cs typeface="蘋果儷細宋" charset="0"/>
              </a:rPr>
              <a:t>马</a:t>
            </a:r>
            <a:r>
              <a:rPr lang="zh-CN" altLang="en-US" sz="1800" b="1">
                <a:solidFill>
                  <a:srgbClr val="000404"/>
                </a:solidFill>
                <a:latin typeface="KaiTi" pitchFamily="49" charset="-122"/>
                <a:ea typeface="KaiTi" pitchFamily="49" charset="-122"/>
                <a:cs typeface="蘋果儷細宋" charset="0"/>
              </a:rPr>
              <a:t>太</a:t>
            </a:r>
            <a:r>
              <a:rPr lang="zh-TW" altLang="en-US" sz="1800" b="1">
                <a:solidFill>
                  <a:srgbClr val="000404"/>
                </a:solidFill>
                <a:latin typeface="KaiTi" pitchFamily="49" charset="-122"/>
                <a:ea typeface="KaiTi" pitchFamily="49" charset="-122"/>
                <a:cs typeface="蘋果儷細宋" charset="0"/>
              </a:rPr>
              <a:t>与</a:t>
            </a:r>
            <a:r>
              <a:rPr lang="zh-CN" altLang="en-US" sz="1800" b="1">
                <a:solidFill>
                  <a:srgbClr val="000404"/>
                </a:solidFill>
                <a:latin typeface="KaiTi" pitchFamily="49" charset="-122"/>
                <a:ea typeface="KaiTi" pitchFamily="49" charset="-122"/>
                <a:cs typeface="蘋果儷細宋" charset="0"/>
              </a:rPr>
              <a:t>路加</a:t>
            </a:r>
            <a:r>
              <a:rPr lang="en-US" sz="1800" b="1">
                <a:solidFill>
                  <a:srgbClr val="000404"/>
                </a:solidFill>
                <a:latin typeface="KaiTi" pitchFamily="49" charset="-122"/>
                <a:ea typeface="KaiTi" pitchFamily="49" charset="-122"/>
              </a:rPr>
              <a:t>利用</a:t>
            </a:r>
            <a:r>
              <a:rPr lang="zh-TW" altLang="en-US" sz="1800" b="1">
                <a:solidFill>
                  <a:srgbClr val="000404"/>
                </a:solidFill>
                <a:latin typeface="KaiTi" pitchFamily="49" charset="-122"/>
                <a:ea typeface="KaiTi" pitchFamily="49" charset="-122"/>
              </a:rPr>
              <a:t>马</a:t>
            </a:r>
            <a:r>
              <a:rPr lang="zh-CN" altLang="en-US" sz="1800" b="1">
                <a:solidFill>
                  <a:srgbClr val="000404"/>
                </a:solidFill>
                <a:latin typeface="KaiTi" pitchFamily="49" charset="-122"/>
                <a:ea typeface="KaiTi" pitchFamily="49" charset="-122"/>
                <a:cs typeface="蘋果儷細宋" charset="0"/>
              </a:rPr>
              <a:t>可</a:t>
            </a:r>
            <a:r>
              <a:rPr lang="zh-TW" altLang="en-US" sz="1800" b="1">
                <a:solidFill>
                  <a:srgbClr val="000404"/>
                </a:solidFill>
                <a:latin typeface="KaiTi" pitchFamily="49" charset="-122"/>
                <a:ea typeface="KaiTi" pitchFamily="49" charset="-122"/>
                <a:cs typeface="蘋果儷細宋" charset="0"/>
              </a:rPr>
              <a:t>为</a:t>
            </a:r>
            <a:r>
              <a:rPr lang="en-US" sz="1800" b="1">
                <a:solidFill>
                  <a:srgbClr val="000404"/>
                </a:solidFill>
                <a:latin typeface="KaiTi" pitchFamily="49" charset="-122"/>
                <a:ea typeface="KaiTi" pitchFamily="49" charset="-122"/>
              </a:rPr>
              <a:t>主要</a:t>
            </a:r>
            <a:r>
              <a:rPr lang="zh-TW" altLang="en-US" sz="1800" b="1">
                <a:solidFill>
                  <a:srgbClr val="000404"/>
                </a:solidFill>
                <a:latin typeface="KaiTi" pitchFamily="49" charset="-122"/>
                <a:ea typeface="KaiTi" pitchFamily="49" charset="-122"/>
              </a:rPr>
              <a:t>来</a:t>
            </a:r>
            <a:r>
              <a:rPr lang="en-US" sz="1800" b="1">
                <a:solidFill>
                  <a:srgbClr val="000404"/>
                </a:solidFill>
                <a:latin typeface="KaiTi" pitchFamily="49" charset="-122"/>
                <a:ea typeface="KaiTi" pitchFamily="49" charset="-122"/>
              </a:rPr>
              <a:t>源</a:t>
            </a:r>
            <a:endParaRPr lang="en-US" sz="1800" b="1" dirty="0">
              <a:solidFill>
                <a:srgbClr val="000404"/>
              </a:solidFill>
              <a:latin typeface="KaiTi" pitchFamily="49" charset="-122"/>
              <a:ea typeface="KaiTi" pitchFamily="49" charset="-122"/>
            </a:endParaRPr>
          </a:p>
        </p:txBody>
      </p:sp>
      <p:sp>
        <p:nvSpPr>
          <p:cNvPr id="103443" name="Rectangle 24"/>
          <p:cNvSpPr>
            <a:spLocks noChangeArrowheads="1"/>
          </p:cNvSpPr>
          <p:nvPr/>
        </p:nvSpPr>
        <p:spPr bwMode="auto">
          <a:xfrm>
            <a:off x="4953000" y="2209800"/>
            <a:ext cx="3962400" cy="646331"/>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cs typeface="蘋果儷細宋" charset="0"/>
              </a:rPr>
              <a:t>马</a:t>
            </a:r>
            <a:r>
              <a:rPr lang="zh-CN" altLang="en-US" sz="1800" b="1">
                <a:solidFill>
                  <a:srgbClr val="000404"/>
                </a:solidFill>
                <a:latin typeface="KaiTi" pitchFamily="49" charset="-122"/>
                <a:ea typeface="KaiTi" pitchFamily="49" charset="-122"/>
                <a:cs typeface="蘋果儷細宋" charset="0"/>
              </a:rPr>
              <a:t>太</a:t>
            </a:r>
            <a:r>
              <a:rPr lang="zh-TW" altLang="en-US" sz="1800" b="1">
                <a:solidFill>
                  <a:srgbClr val="000404"/>
                </a:solidFill>
                <a:latin typeface="KaiTi" pitchFamily="49" charset="-122"/>
                <a:ea typeface="KaiTi" pitchFamily="49" charset="-122"/>
                <a:cs typeface="蘋果儷細宋" charset="0"/>
              </a:rPr>
              <a:t>与</a:t>
            </a:r>
            <a:r>
              <a:rPr lang="zh-CN" altLang="en-US" sz="1800" b="1">
                <a:solidFill>
                  <a:srgbClr val="000404"/>
                </a:solidFill>
                <a:latin typeface="KaiTi" pitchFamily="49" charset="-122"/>
                <a:ea typeface="KaiTi" pitchFamily="49" charset="-122"/>
                <a:cs typeface="蘋果儷細宋" charset="0"/>
              </a:rPr>
              <a:t>路加</a:t>
            </a:r>
            <a:r>
              <a:rPr lang="en-US" sz="1800" b="1">
                <a:solidFill>
                  <a:srgbClr val="000404"/>
                </a:solidFill>
                <a:latin typeface="KaiTi" pitchFamily="49" charset="-122"/>
                <a:ea typeface="KaiTi" pitchFamily="49" charset="-122"/>
              </a:rPr>
              <a:t>没有利用</a:t>
            </a:r>
            <a:r>
              <a:rPr lang="zh-TW" altLang="en-US" sz="1800" b="1">
                <a:solidFill>
                  <a:srgbClr val="000404"/>
                </a:solidFill>
                <a:latin typeface="KaiTi" pitchFamily="49" charset="-122"/>
                <a:ea typeface="KaiTi" pitchFamily="49" charset="-122"/>
              </a:rPr>
              <a:t>马</a:t>
            </a:r>
            <a:r>
              <a:rPr lang="zh-CN" altLang="en-US" sz="1800" b="1">
                <a:solidFill>
                  <a:srgbClr val="000404"/>
                </a:solidFill>
                <a:latin typeface="KaiTi" pitchFamily="49" charset="-122"/>
                <a:ea typeface="KaiTi" pitchFamily="49" charset="-122"/>
                <a:cs typeface="蘋果儷細宋" charset="0"/>
              </a:rPr>
              <a:t>可</a:t>
            </a:r>
            <a:r>
              <a:rPr lang="zh-TW" altLang="en-US" sz="1800" b="1">
                <a:solidFill>
                  <a:srgbClr val="000404"/>
                </a:solidFill>
                <a:latin typeface="KaiTi" pitchFamily="49" charset="-122"/>
                <a:ea typeface="KaiTi" pitchFamily="49" charset="-122"/>
                <a:cs typeface="蘋果儷細宋" charset="0"/>
              </a:rPr>
              <a:t>为</a:t>
            </a:r>
            <a:r>
              <a:rPr lang="en-US" sz="1800" b="1">
                <a:solidFill>
                  <a:srgbClr val="000404"/>
                </a:solidFill>
                <a:latin typeface="KaiTi" pitchFamily="49" charset="-122"/>
                <a:ea typeface="KaiTi" pitchFamily="49" charset="-122"/>
              </a:rPr>
              <a:t>主要来源</a:t>
            </a:r>
            <a:endParaRPr lang="en-US" altLang="ja-JP" sz="1800" b="1" dirty="0">
              <a:solidFill>
                <a:srgbClr val="000404"/>
              </a:solidFill>
              <a:latin typeface="KaiTi" pitchFamily="49" charset="-122"/>
              <a:ea typeface="KaiTi" pitchFamily="49" charset="-122"/>
            </a:endParaRPr>
          </a:p>
          <a:p>
            <a:endParaRPr lang="en-US" sz="1800" b="1" dirty="0">
              <a:solidFill>
                <a:srgbClr val="000404"/>
              </a:solidFill>
              <a:latin typeface="KaiTi" pitchFamily="49" charset="-122"/>
              <a:ea typeface="KaiTi" pitchFamily="49" charset="-122"/>
            </a:endParaRPr>
          </a:p>
        </p:txBody>
      </p:sp>
      <p:sp>
        <p:nvSpPr>
          <p:cNvPr id="103444" name="Rectangle 25"/>
          <p:cNvSpPr>
            <a:spLocks noChangeArrowheads="1"/>
          </p:cNvSpPr>
          <p:nvPr/>
        </p:nvSpPr>
        <p:spPr bwMode="auto">
          <a:xfrm>
            <a:off x="493713" y="2743200"/>
            <a:ext cx="1106487" cy="369888"/>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rPr>
              <a:t>见</a:t>
            </a:r>
            <a:r>
              <a:rPr lang="en-US" sz="1800" b="1">
                <a:solidFill>
                  <a:srgbClr val="000404"/>
                </a:solidFill>
                <a:latin typeface="KaiTi" pitchFamily="49" charset="-122"/>
                <a:ea typeface="KaiTi" pitchFamily="49" charset="-122"/>
              </a:rPr>
              <a:t>解一</a:t>
            </a:r>
            <a:endParaRPr lang="en-US" sz="1800" b="1" dirty="0">
              <a:solidFill>
                <a:srgbClr val="000404"/>
              </a:solidFill>
              <a:latin typeface="KaiTi" pitchFamily="49" charset="-122"/>
              <a:ea typeface="KaiTi" pitchFamily="49" charset="-122"/>
            </a:endParaRPr>
          </a:p>
        </p:txBody>
      </p:sp>
      <p:sp>
        <p:nvSpPr>
          <p:cNvPr id="103445" name="Rectangle 26"/>
          <p:cNvSpPr>
            <a:spLocks noChangeArrowheads="1"/>
          </p:cNvSpPr>
          <p:nvPr/>
        </p:nvSpPr>
        <p:spPr bwMode="auto">
          <a:xfrm>
            <a:off x="5257800" y="2667000"/>
            <a:ext cx="990600" cy="369888"/>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rPr>
              <a:t>见</a:t>
            </a:r>
            <a:r>
              <a:rPr lang="en-US" sz="1800" b="1">
                <a:solidFill>
                  <a:srgbClr val="000404"/>
                </a:solidFill>
                <a:latin typeface="KaiTi" pitchFamily="49" charset="-122"/>
                <a:ea typeface="KaiTi" pitchFamily="49" charset="-122"/>
              </a:rPr>
              <a:t>解一</a:t>
            </a:r>
            <a:endParaRPr lang="en-US" sz="1800" b="1" dirty="0">
              <a:solidFill>
                <a:srgbClr val="000404"/>
              </a:solidFill>
              <a:latin typeface="KaiTi" pitchFamily="49" charset="-122"/>
              <a:ea typeface="KaiTi" pitchFamily="49" charset="-122"/>
            </a:endParaRPr>
          </a:p>
        </p:txBody>
      </p:sp>
      <p:sp>
        <p:nvSpPr>
          <p:cNvPr id="103446" name="Rectangle 27"/>
          <p:cNvSpPr>
            <a:spLocks noChangeArrowheads="1"/>
          </p:cNvSpPr>
          <p:nvPr/>
        </p:nvSpPr>
        <p:spPr bwMode="auto">
          <a:xfrm>
            <a:off x="395536" y="3068960"/>
            <a:ext cx="3867472" cy="1538883"/>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r>
              <a:rPr lang="zh-TW" altLang="en-US" sz="1800" b="1">
                <a:solidFill>
                  <a:srgbClr val="000404"/>
                </a:solidFill>
                <a:latin typeface="KaiTi" pitchFamily="49" charset="-122"/>
                <a:ea typeface="KaiTi" pitchFamily="49" charset="-122"/>
                <a:cs typeface="蘋果儷細宋" charset="0"/>
              </a:rPr>
              <a:t>马可</a:t>
            </a:r>
            <a:r>
              <a:rPr lang="en-US" sz="1800" b="1">
                <a:solidFill>
                  <a:srgbClr val="000404"/>
                </a:solidFill>
                <a:latin typeface="KaiTi" pitchFamily="49" charset="-122"/>
                <a:ea typeface="KaiTi" pitchFamily="49" charset="-122"/>
              </a:rPr>
              <a:t>在</a:t>
            </a:r>
            <a:r>
              <a:rPr lang="en-US" altLang="zh-CN" sz="1800" b="1">
                <a:solidFill>
                  <a:srgbClr val="000404"/>
                </a:solidFill>
                <a:latin typeface="KaiTi" pitchFamily="49" charset="-122"/>
                <a:ea typeface="KaiTi" pitchFamily="49" charset="-122"/>
                <a:cs typeface="蘋果儷細宋" charset="0"/>
              </a:rPr>
              <a:t>50s</a:t>
            </a:r>
            <a:r>
              <a:rPr lang="en-US" sz="1800" b="1">
                <a:solidFill>
                  <a:srgbClr val="000404"/>
                </a:solidFill>
                <a:latin typeface="KaiTi" pitchFamily="49" charset="-122"/>
                <a:ea typeface="KaiTi" pitchFamily="49" charset="-122"/>
              </a:rPr>
              <a:t>或在</a:t>
            </a:r>
            <a:r>
              <a:rPr lang="en-US" altLang="ja-JP" sz="1800" b="1">
                <a:solidFill>
                  <a:srgbClr val="000404"/>
                </a:solidFill>
                <a:latin typeface="KaiTi" pitchFamily="49" charset="-122"/>
                <a:ea typeface="KaiTi" pitchFamily="49" charset="-122"/>
              </a:rPr>
              <a:t> </a:t>
            </a:r>
            <a:r>
              <a:rPr lang="en-US" altLang="zh-CN" sz="1800" b="1">
                <a:solidFill>
                  <a:srgbClr val="000404"/>
                </a:solidFill>
                <a:latin typeface="KaiTi" pitchFamily="49" charset="-122"/>
                <a:ea typeface="KaiTi" pitchFamily="49" charset="-122"/>
                <a:cs typeface="蘋果儷細宋" charset="0"/>
              </a:rPr>
              <a:t>60s</a:t>
            </a:r>
            <a:r>
              <a:rPr lang="en-US" sz="1800" b="1">
                <a:solidFill>
                  <a:srgbClr val="000404"/>
                </a:solidFill>
                <a:latin typeface="KaiTi" pitchFamily="49" charset="-122"/>
                <a:ea typeface="KaiTi" pitchFamily="49" charset="-122"/>
              </a:rPr>
              <a:t>早期</a:t>
            </a:r>
            <a:r>
              <a:rPr lang="zh-TW" altLang="en-US" sz="1800" b="1">
                <a:solidFill>
                  <a:srgbClr val="000404"/>
                </a:solidFill>
                <a:latin typeface="KaiTi" pitchFamily="49" charset="-122"/>
                <a:ea typeface="KaiTi" pitchFamily="49" charset="-122"/>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一</a:t>
            </a:r>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马</a:t>
            </a:r>
            <a:r>
              <a:rPr lang="zh-CN" altLang="en-US" sz="1800" b="1">
                <a:solidFill>
                  <a:srgbClr val="000404"/>
                </a:solidFill>
                <a:latin typeface="KaiTi" pitchFamily="49" charset="-122"/>
                <a:ea typeface="KaiTi" pitchFamily="49" charset="-122"/>
                <a:cs typeface="蘋果儷細宋" charset="0"/>
              </a:rPr>
              <a:t>太</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rPr>
              <a:t> 50s</a:t>
            </a:r>
            <a:r>
              <a:rPr lang="zh-TW" altLang="en-US" sz="1800" b="1">
                <a:solidFill>
                  <a:srgbClr val="000404"/>
                </a:solidFill>
                <a:latin typeface="KaiTi" pitchFamily="49" charset="-122"/>
                <a:ea typeface="KaiTi" pitchFamily="49" charset="-122"/>
              </a:rPr>
              <a:t>后</a:t>
            </a:r>
            <a:r>
              <a:rPr lang="en-US" sz="1800" b="1">
                <a:solidFill>
                  <a:srgbClr val="000404"/>
                </a:solidFill>
                <a:latin typeface="KaiTi" pitchFamily="49" charset="-122"/>
                <a:ea typeface="KaiTi" pitchFamily="49" charset="-122"/>
              </a:rPr>
              <a:t>期</a:t>
            </a:r>
            <a:r>
              <a:rPr lang="en-US" altLang="ja-JP" sz="1800" b="1">
                <a:solidFill>
                  <a:srgbClr val="000404"/>
                </a:solidFill>
                <a:latin typeface="KaiTi" pitchFamily="49" charset="-122"/>
                <a:ea typeface="KaiTi" pitchFamily="49" charset="-122"/>
              </a:rPr>
              <a:t> </a:t>
            </a:r>
            <a:r>
              <a:rPr lang="en-US" sz="1800" b="1">
                <a:solidFill>
                  <a:srgbClr val="000404"/>
                </a:solidFill>
                <a:latin typeface="KaiTi" pitchFamily="49" charset="-122"/>
                <a:ea typeface="KaiTi" pitchFamily="49" charset="-122"/>
              </a:rPr>
              <a:t>或在</a:t>
            </a:r>
            <a:r>
              <a:rPr lang="en-US" altLang="ja-JP" sz="1800" b="1">
                <a:solidFill>
                  <a:srgbClr val="000404"/>
                </a:solidFill>
                <a:latin typeface="KaiTi" pitchFamily="49" charset="-122"/>
                <a:ea typeface="KaiTi" pitchFamily="49" charset="-122"/>
                <a:cs typeface="蘋果儷細宋" charset="0"/>
              </a:rPr>
              <a:t>60s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二</a:t>
            </a:r>
            <a:r>
              <a:rPr lang="en-US" altLang="zh-TW" sz="1800" b="1">
                <a:solidFill>
                  <a:srgbClr val="000404"/>
                </a:solidFill>
                <a:latin typeface="KaiTi" pitchFamily="49" charset="-122"/>
                <a:ea typeface="KaiTi" pitchFamily="49" charset="-122"/>
              </a:rPr>
              <a:t>)</a:t>
            </a:r>
            <a:r>
              <a:rPr lang="zh-CN" altLang="en-US" sz="1800" b="1">
                <a:solidFill>
                  <a:srgbClr val="000404"/>
                </a:solidFill>
                <a:latin typeface="KaiTi" pitchFamily="49" charset="-122"/>
                <a:ea typeface="KaiTi" pitchFamily="49" charset="-122"/>
                <a:cs typeface="蘋果儷細宋" charset="0"/>
              </a:rPr>
              <a:t>路</a:t>
            </a:r>
            <a:r>
              <a:rPr lang="zh-CN" altLang="en-US" sz="1800" b="1" dirty="0">
                <a:solidFill>
                  <a:srgbClr val="000404"/>
                </a:solidFill>
                <a:latin typeface="KaiTi" pitchFamily="49" charset="-122"/>
                <a:ea typeface="KaiTi" pitchFamily="49" charset="-122"/>
                <a:cs typeface="蘋果儷細宋" charset="0"/>
              </a:rPr>
              <a:t>加</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 59-63</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endParaRPr lang="en-US" sz="1800" dirty="0">
              <a:solidFill>
                <a:srgbClr val="000404"/>
              </a:solidFill>
            </a:endParaRPr>
          </a:p>
          <a:p>
            <a:endParaRPr lang="en-US" sz="1100" dirty="0">
              <a:solidFill>
                <a:srgbClr val="000404"/>
              </a:solidFill>
            </a:endParaRPr>
          </a:p>
          <a:p>
            <a:endParaRPr lang="en-US" sz="1100" dirty="0">
              <a:solidFill>
                <a:srgbClr val="000404"/>
              </a:solidFill>
            </a:endParaRPr>
          </a:p>
        </p:txBody>
      </p:sp>
      <p:sp>
        <p:nvSpPr>
          <p:cNvPr id="103447" name="Rectangle 28"/>
          <p:cNvSpPr>
            <a:spLocks noChangeArrowheads="1"/>
          </p:cNvSpPr>
          <p:nvPr/>
        </p:nvSpPr>
        <p:spPr bwMode="auto">
          <a:xfrm>
            <a:off x="5257800" y="3048000"/>
            <a:ext cx="3352800" cy="523875"/>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cs typeface="蘋果儷細宋" charset="0"/>
              </a:rPr>
              <a:t>马</a:t>
            </a:r>
            <a:r>
              <a:rPr lang="zh-CN" altLang="en-US" sz="1800" b="1">
                <a:solidFill>
                  <a:srgbClr val="000404"/>
                </a:solidFill>
                <a:latin typeface="KaiTi" pitchFamily="49" charset="-122"/>
                <a:ea typeface="KaiTi" pitchFamily="49" charset="-122"/>
                <a:cs typeface="蘋果儷細宋" charset="0"/>
              </a:rPr>
              <a:t>可</a:t>
            </a:r>
            <a:r>
              <a:rPr lang="en-US" sz="1800" b="1">
                <a:solidFill>
                  <a:srgbClr val="000404"/>
                </a:solidFill>
                <a:latin typeface="KaiTi" pitchFamily="49" charset="-122"/>
                <a:ea typeface="KaiTi" pitchFamily="49" charset="-122"/>
              </a:rPr>
              <a:t>很可能在</a:t>
            </a:r>
            <a:r>
              <a:rPr lang="en-US" altLang="zh-CN" sz="1800" b="1">
                <a:solidFill>
                  <a:srgbClr val="000404"/>
                </a:solidFill>
                <a:latin typeface="KaiTi" pitchFamily="49" charset="-122"/>
                <a:ea typeface="KaiTi" pitchFamily="49" charset="-122"/>
                <a:cs typeface="蘋果儷細宋" charset="0"/>
              </a:rPr>
              <a:t>50s</a:t>
            </a:r>
            <a:r>
              <a:rPr lang="en-US" altLang="zh-CN" sz="1800" b="1">
                <a:solidFill>
                  <a:srgbClr val="000404"/>
                </a:solidFill>
                <a:latin typeface="KaiTi" pitchFamily="49" charset="-122"/>
                <a:ea typeface="KaiTi" pitchFamily="49" charset="-122"/>
              </a:rPr>
              <a:t>-</a:t>
            </a:r>
            <a:r>
              <a:rPr lang="en-US" altLang="ja-JP" sz="1800" b="1">
                <a:solidFill>
                  <a:srgbClr val="000404"/>
                </a:solidFill>
                <a:latin typeface="KaiTi" pitchFamily="49" charset="-122"/>
                <a:ea typeface="KaiTi" pitchFamily="49" charset="-122"/>
                <a:cs typeface="蘋果儷細宋" charset="0"/>
              </a:rPr>
              <a:t>70s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000" b="1" dirty="0">
              <a:solidFill>
                <a:srgbClr val="000404"/>
              </a:solidFill>
              <a:latin typeface="KaiTi" pitchFamily="49" charset="-122"/>
              <a:ea typeface="KaiTi" pitchFamily="49" charset="-122"/>
            </a:endParaRPr>
          </a:p>
          <a:p>
            <a:endParaRPr lang="en-US" sz="1000" dirty="0">
              <a:solidFill>
                <a:srgbClr val="000404"/>
              </a:solidFill>
            </a:endParaRPr>
          </a:p>
        </p:txBody>
      </p:sp>
      <p:sp>
        <p:nvSpPr>
          <p:cNvPr id="103448" name="Rectangle 29"/>
          <p:cNvSpPr>
            <a:spLocks noChangeArrowheads="1"/>
          </p:cNvSpPr>
          <p:nvPr/>
        </p:nvSpPr>
        <p:spPr bwMode="auto">
          <a:xfrm>
            <a:off x="5181600" y="3657600"/>
            <a:ext cx="3657600" cy="1908175"/>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rPr>
              <a:t>见</a:t>
            </a:r>
            <a:r>
              <a:rPr lang="en-US" sz="1800" b="1">
                <a:solidFill>
                  <a:srgbClr val="000404"/>
                </a:solidFill>
                <a:latin typeface="KaiTi" pitchFamily="49" charset="-122"/>
                <a:ea typeface="KaiTi" pitchFamily="49" charset="-122"/>
              </a:rPr>
              <a:t>解二</a:t>
            </a:r>
            <a:endParaRPr lang="en-US" sz="1800" b="1" dirty="0">
              <a:solidFill>
                <a:srgbClr val="000404"/>
              </a:solidFill>
              <a:latin typeface="KaiTi" pitchFamily="49" charset="-122"/>
              <a:ea typeface="KaiTi" pitchFamily="49" charset="-122"/>
            </a:endParaRPr>
          </a:p>
          <a:p>
            <a:r>
              <a:rPr lang="zh-TW" altLang="en-US" sz="1800" b="1">
                <a:solidFill>
                  <a:srgbClr val="000404"/>
                </a:solidFill>
                <a:latin typeface="KaiTi" pitchFamily="49" charset="-122"/>
                <a:ea typeface="KaiTi" pitchFamily="49" charset="-122"/>
                <a:cs typeface="蘋果儷細宋" charset="0"/>
              </a:rPr>
              <a:t>马</a:t>
            </a:r>
            <a:r>
              <a:rPr lang="zh-CN" altLang="en-US" sz="1800" b="1">
                <a:solidFill>
                  <a:srgbClr val="000404"/>
                </a:solidFill>
                <a:latin typeface="KaiTi" pitchFamily="49" charset="-122"/>
                <a:ea typeface="KaiTi" pitchFamily="49" charset="-122"/>
                <a:cs typeface="蘋果儷細宋" charset="0"/>
              </a:rPr>
              <a:t>可</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65</a:t>
            </a:r>
            <a:r>
              <a:rPr lang="en-US" altLang="zh-CN" sz="1800" b="1">
                <a:solidFill>
                  <a:srgbClr val="000404"/>
                </a:solidFill>
                <a:latin typeface="KaiTi" pitchFamily="49" charset="-122"/>
                <a:ea typeface="KaiTi" pitchFamily="49" charset="-122"/>
                <a:cs typeface="蘋果儷細宋" charset="0"/>
              </a:rPr>
              <a:t>s-</a:t>
            </a:r>
            <a:r>
              <a:rPr lang="en-US" altLang="ja-JP" sz="1800" b="1">
                <a:solidFill>
                  <a:srgbClr val="000404"/>
                </a:solidFill>
                <a:latin typeface="KaiTi" pitchFamily="49" charset="-122"/>
                <a:ea typeface="KaiTi" pitchFamily="49" charset="-122"/>
                <a:cs typeface="蘋果儷細宋" charset="0"/>
              </a:rPr>
              <a:t>70s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一</a:t>
            </a:r>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马</a:t>
            </a:r>
            <a:r>
              <a:rPr lang="zh-CN" altLang="en-US" sz="1800" b="1">
                <a:solidFill>
                  <a:srgbClr val="000404"/>
                </a:solidFill>
                <a:latin typeface="KaiTi" pitchFamily="49" charset="-122"/>
                <a:ea typeface="KaiTi" pitchFamily="49" charset="-122"/>
                <a:cs typeface="蘋果儷細宋" charset="0"/>
              </a:rPr>
              <a:t>太</a:t>
            </a:r>
            <a:r>
              <a:rPr lang="en-US" sz="1800" b="1" dirty="0">
                <a:solidFill>
                  <a:srgbClr val="000404"/>
                </a:solidFill>
                <a:latin typeface="KaiTi" pitchFamily="49" charset="-122"/>
                <a:ea typeface="KaiTi" pitchFamily="49" charset="-122"/>
              </a:rPr>
              <a:t>在</a:t>
            </a:r>
            <a:r>
              <a:rPr lang="en-US" altLang="ja-JP" sz="1800" b="1" dirty="0">
                <a:solidFill>
                  <a:srgbClr val="000404"/>
                </a:solidFill>
                <a:latin typeface="KaiTi" pitchFamily="49" charset="-122"/>
                <a:ea typeface="KaiTi" pitchFamily="49" charset="-122"/>
                <a:cs typeface="蘋果儷細宋" charset="0"/>
              </a:rPr>
              <a:t> </a:t>
            </a:r>
            <a:r>
              <a:rPr lang="en-US" altLang="ja-JP" sz="1800" b="1">
                <a:solidFill>
                  <a:srgbClr val="000404"/>
                </a:solidFill>
                <a:latin typeface="KaiTi" pitchFamily="49" charset="-122"/>
                <a:ea typeface="KaiTi" pitchFamily="49" charset="-122"/>
                <a:cs typeface="蘋果儷細宋" charset="0"/>
              </a:rPr>
              <a:t>50s</a:t>
            </a:r>
            <a:r>
              <a:rPr lang="en-US" sz="1800" b="1">
                <a:solidFill>
                  <a:srgbClr val="000404"/>
                </a:solidFill>
                <a:latin typeface="KaiTi" pitchFamily="49" charset="-122"/>
                <a:ea typeface="KaiTi" pitchFamily="49" charset="-122"/>
              </a:rPr>
              <a:t>早期</a:t>
            </a:r>
            <a:r>
              <a:rPr lang="zh-TW" altLang="en-US" sz="1800" b="1">
                <a:solidFill>
                  <a:srgbClr val="000404"/>
                </a:solidFill>
                <a:latin typeface="KaiTi" pitchFamily="49" charset="-122"/>
                <a:ea typeface="KaiTi" pitchFamily="49" charset="-122"/>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二</a:t>
            </a:r>
            <a:r>
              <a:rPr lang="en-US" altLang="zh-TW" sz="1800" b="1">
                <a:solidFill>
                  <a:srgbClr val="000404"/>
                </a:solidFill>
                <a:latin typeface="KaiTi" pitchFamily="49" charset="-122"/>
                <a:ea typeface="KaiTi" pitchFamily="49" charset="-122"/>
              </a:rPr>
              <a:t>)</a:t>
            </a:r>
            <a:r>
              <a:rPr lang="zh-CN" altLang="en-US" sz="1800" b="1">
                <a:solidFill>
                  <a:srgbClr val="000404"/>
                </a:solidFill>
                <a:latin typeface="KaiTi" pitchFamily="49" charset="-122"/>
                <a:ea typeface="KaiTi" pitchFamily="49" charset="-122"/>
                <a:cs typeface="蘋果儷細宋" charset="0"/>
              </a:rPr>
              <a:t>路</a:t>
            </a:r>
            <a:r>
              <a:rPr lang="zh-CN" altLang="en-US" sz="1800" b="1" dirty="0">
                <a:solidFill>
                  <a:srgbClr val="000404"/>
                </a:solidFill>
                <a:latin typeface="KaiTi" pitchFamily="49" charset="-122"/>
                <a:ea typeface="KaiTi" pitchFamily="49" charset="-122"/>
                <a:cs typeface="蘋果儷細宋" charset="0"/>
              </a:rPr>
              <a:t>加</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 59s–63s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endParaRPr lang="en-US" sz="1800" dirty="0">
              <a:solidFill>
                <a:srgbClr val="000404"/>
              </a:solidFill>
            </a:endParaRPr>
          </a:p>
          <a:p>
            <a:endParaRPr lang="en-US" sz="1800" dirty="0">
              <a:solidFill>
                <a:srgbClr val="000404"/>
              </a:solidFill>
            </a:endParaRPr>
          </a:p>
          <a:p>
            <a:endParaRPr lang="en-US" sz="1000" dirty="0">
              <a:solidFill>
                <a:srgbClr val="000404"/>
              </a:solidFill>
            </a:endParaRPr>
          </a:p>
        </p:txBody>
      </p:sp>
      <p:sp>
        <p:nvSpPr>
          <p:cNvPr id="103449" name="Rectangle 31"/>
          <p:cNvSpPr>
            <a:spLocks noChangeArrowheads="1"/>
          </p:cNvSpPr>
          <p:nvPr/>
        </p:nvSpPr>
        <p:spPr bwMode="auto">
          <a:xfrm>
            <a:off x="533400" y="4572000"/>
            <a:ext cx="3657600" cy="1631950"/>
          </a:xfrm>
          <a:prstGeom prst="rect">
            <a:avLst/>
          </a:prstGeom>
          <a:solidFill>
            <a:srgbClr val="F7F7F7"/>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r>
              <a:rPr lang="zh-TW" altLang="en-US" sz="1800" b="1">
                <a:solidFill>
                  <a:srgbClr val="000404"/>
                </a:solidFill>
                <a:latin typeface="KaiTi" pitchFamily="49" charset="-122"/>
                <a:ea typeface="KaiTi" pitchFamily="49" charset="-122"/>
              </a:rPr>
              <a:t>见</a:t>
            </a:r>
            <a:r>
              <a:rPr lang="en-US" sz="1800" b="1">
                <a:solidFill>
                  <a:srgbClr val="000404"/>
                </a:solidFill>
                <a:latin typeface="KaiTi" pitchFamily="49" charset="-122"/>
                <a:ea typeface="KaiTi" pitchFamily="49" charset="-122"/>
              </a:rPr>
              <a:t>解二</a:t>
            </a:r>
            <a:endParaRPr lang="en-US" sz="1800" b="1" dirty="0">
              <a:solidFill>
                <a:srgbClr val="000404"/>
              </a:solidFill>
              <a:latin typeface="KaiTi" pitchFamily="49" charset="-122"/>
              <a:ea typeface="KaiTi" pitchFamily="49" charset="-122"/>
            </a:endParaRPr>
          </a:p>
          <a:p>
            <a:r>
              <a:rPr lang="zh-TW" altLang="en-US" sz="1800" b="1">
                <a:solidFill>
                  <a:srgbClr val="000404"/>
                </a:solidFill>
                <a:latin typeface="KaiTi" pitchFamily="49" charset="-122"/>
                <a:ea typeface="KaiTi" pitchFamily="49" charset="-122"/>
                <a:cs typeface="蘋果儷細宋" charset="0"/>
              </a:rPr>
              <a:t>马</a:t>
            </a:r>
            <a:r>
              <a:rPr lang="zh-CN" altLang="en-US" sz="1800" b="1">
                <a:solidFill>
                  <a:srgbClr val="000404"/>
                </a:solidFill>
                <a:latin typeface="KaiTi" pitchFamily="49" charset="-122"/>
                <a:ea typeface="KaiTi" pitchFamily="49" charset="-122"/>
                <a:cs typeface="蘋果儷細宋" charset="0"/>
              </a:rPr>
              <a:t>可</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65</a:t>
            </a:r>
            <a:r>
              <a:rPr lang="en-US" altLang="zh-CN" sz="1800" b="1">
                <a:solidFill>
                  <a:srgbClr val="000404"/>
                </a:solidFill>
                <a:latin typeface="KaiTi" pitchFamily="49" charset="-122"/>
                <a:ea typeface="KaiTi" pitchFamily="49" charset="-122"/>
                <a:cs typeface="蘋果儷細宋" charset="0"/>
              </a:rPr>
              <a:t>s-</a:t>
            </a:r>
            <a:r>
              <a:rPr lang="en-US" altLang="ja-JP" sz="1800" b="1">
                <a:solidFill>
                  <a:srgbClr val="000404"/>
                </a:solidFill>
                <a:latin typeface="KaiTi" pitchFamily="49" charset="-122"/>
                <a:ea typeface="KaiTi" pitchFamily="49" charset="-122"/>
                <a:cs typeface="蘋果儷細宋" charset="0"/>
              </a:rPr>
              <a:t>70s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一</a:t>
            </a:r>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马</a:t>
            </a:r>
            <a:r>
              <a:rPr lang="zh-CN" altLang="en-US" sz="1800" b="1">
                <a:solidFill>
                  <a:srgbClr val="000404"/>
                </a:solidFill>
                <a:latin typeface="KaiTi" pitchFamily="49" charset="-122"/>
                <a:ea typeface="KaiTi" pitchFamily="49" charset="-122"/>
                <a:cs typeface="蘋果儷細宋" charset="0"/>
              </a:rPr>
              <a:t>太</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 70s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r>
              <a:rPr lang="en-US" altLang="zh-TW" sz="1800" b="1">
                <a:solidFill>
                  <a:srgbClr val="000404"/>
                </a:solidFill>
                <a:latin typeface="KaiTi" pitchFamily="49" charset="-122"/>
                <a:ea typeface="KaiTi" pitchFamily="49" charset="-122"/>
              </a:rPr>
              <a:t>(</a:t>
            </a:r>
            <a:r>
              <a:rPr lang="zh-TW" altLang="en-US" sz="1800" b="1">
                <a:solidFill>
                  <a:srgbClr val="000404"/>
                </a:solidFill>
                <a:latin typeface="KaiTi" pitchFamily="49" charset="-122"/>
                <a:ea typeface="KaiTi" pitchFamily="49" charset="-122"/>
              </a:rPr>
              <a:t>二</a:t>
            </a:r>
            <a:r>
              <a:rPr lang="en-US" altLang="zh-TW" sz="1800" b="1">
                <a:solidFill>
                  <a:srgbClr val="000404"/>
                </a:solidFill>
                <a:latin typeface="KaiTi" pitchFamily="49" charset="-122"/>
                <a:ea typeface="KaiTi" pitchFamily="49" charset="-122"/>
              </a:rPr>
              <a:t>)</a:t>
            </a:r>
            <a:r>
              <a:rPr lang="zh-CN" altLang="en-US" sz="1800" b="1">
                <a:solidFill>
                  <a:srgbClr val="000404"/>
                </a:solidFill>
                <a:latin typeface="KaiTi" pitchFamily="49" charset="-122"/>
                <a:ea typeface="KaiTi" pitchFamily="49" charset="-122"/>
                <a:cs typeface="蘋果儷細宋" charset="0"/>
              </a:rPr>
              <a:t>路</a:t>
            </a:r>
            <a:r>
              <a:rPr lang="zh-CN" altLang="en-US" sz="1800" b="1" dirty="0">
                <a:solidFill>
                  <a:srgbClr val="000404"/>
                </a:solidFill>
                <a:latin typeface="KaiTi" pitchFamily="49" charset="-122"/>
                <a:ea typeface="KaiTi" pitchFamily="49" charset="-122"/>
                <a:cs typeface="蘋果儷細宋" charset="0"/>
              </a:rPr>
              <a:t>加</a:t>
            </a:r>
            <a:r>
              <a:rPr lang="en-US" sz="1800" b="1">
                <a:solidFill>
                  <a:srgbClr val="000404"/>
                </a:solidFill>
                <a:latin typeface="KaiTi" pitchFamily="49" charset="-122"/>
                <a:ea typeface="KaiTi" pitchFamily="49" charset="-122"/>
              </a:rPr>
              <a:t>在</a:t>
            </a:r>
            <a:r>
              <a:rPr lang="en-US" altLang="ja-JP" sz="1800" b="1">
                <a:solidFill>
                  <a:srgbClr val="000404"/>
                </a:solidFill>
                <a:latin typeface="KaiTi" pitchFamily="49" charset="-122"/>
                <a:ea typeface="KaiTi" pitchFamily="49" charset="-122"/>
                <a:cs typeface="蘋果儷細宋" charset="0"/>
              </a:rPr>
              <a:t> 70s</a:t>
            </a:r>
            <a:r>
              <a:rPr lang="zh-TW" altLang="en-US" sz="1800" b="1">
                <a:solidFill>
                  <a:srgbClr val="000404"/>
                </a:solidFill>
                <a:latin typeface="KaiTi" pitchFamily="49" charset="-122"/>
                <a:ea typeface="KaiTi" pitchFamily="49" charset="-122"/>
                <a:cs typeface="蘋果儷細宋" charset="0"/>
              </a:rPr>
              <a:t>写</a:t>
            </a:r>
            <a:r>
              <a:rPr lang="en-US" sz="1800" b="1">
                <a:solidFill>
                  <a:srgbClr val="000404"/>
                </a:solidFill>
                <a:latin typeface="KaiTi" pitchFamily="49" charset="-122"/>
                <a:ea typeface="KaiTi" pitchFamily="49" charset="-122"/>
              </a:rPr>
              <a:t>作</a:t>
            </a:r>
            <a:endParaRPr lang="en-US" altLang="ja-JP" sz="1800" b="1" dirty="0">
              <a:solidFill>
                <a:srgbClr val="000404"/>
              </a:solidFill>
              <a:latin typeface="KaiTi" pitchFamily="49" charset="-122"/>
              <a:ea typeface="KaiTi" pitchFamily="49" charset="-122"/>
            </a:endParaRPr>
          </a:p>
          <a:p>
            <a:endParaRPr lang="en-US" sz="1800" dirty="0">
              <a:solidFill>
                <a:srgbClr val="000404"/>
              </a:solidFill>
            </a:endParaRPr>
          </a:p>
          <a:p>
            <a:endParaRPr lang="en-US" sz="1000" dirty="0">
              <a:solidFill>
                <a:srgbClr val="000404"/>
              </a:solidFill>
            </a:endParaRPr>
          </a:p>
        </p:txBody>
      </p:sp>
    </p:spTree>
  </p:cSld>
  <p:clrMapOvr>
    <a:overrideClrMapping bg1="dk2" tx1="lt1" bg2="dk1" tx2="lt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nodeType="clickEffect">
                                  <p:stCondLst>
                                    <p:cond delay="0"/>
                                  </p:stCondLst>
                                  <p:childTnLst>
                                    <p:set>
                                      <p:cBhvr>
                                        <p:cTn id="6" dur="1" fill="hold">
                                          <p:stCondLst>
                                            <p:cond delay="0"/>
                                          </p:stCondLst>
                                        </p:cTn>
                                        <p:tgtEl>
                                          <p:spTgt spid="160773"/>
                                        </p:tgtEl>
                                        <p:attrNameLst>
                                          <p:attrName>style.visibility</p:attrName>
                                        </p:attrNameLst>
                                      </p:cBhvr>
                                      <p:to>
                                        <p:strVal val="visible"/>
                                      </p:to>
                                    </p:set>
                                    <p:anim calcmode="lin" valueType="num">
                                      <p:cBhvr>
                                        <p:cTn id="7" dur="500" fill="hold"/>
                                        <p:tgtEl>
                                          <p:spTgt spid="160773"/>
                                        </p:tgtEl>
                                        <p:attrNameLst>
                                          <p:attrName>ppt_w</p:attrName>
                                        </p:attrNameLst>
                                      </p:cBhvr>
                                      <p:tavLst>
                                        <p:tav tm="0">
                                          <p:val>
                                            <p:fltVal val="0"/>
                                          </p:val>
                                        </p:tav>
                                        <p:tav tm="100000">
                                          <p:val>
                                            <p:strVal val="#ppt_w"/>
                                          </p:val>
                                        </p:tav>
                                      </p:tavLst>
                                    </p:anim>
                                    <p:anim calcmode="lin" valueType="num">
                                      <p:cBhvr>
                                        <p:cTn id="8" dur="500" fill="hold"/>
                                        <p:tgtEl>
                                          <p:spTgt spid="160773"/>
                                        </p:tgtEl>
                                        <p:attrNameLst>
                                          <p:attrName>ppt_h</p:attrName>
                                        </p:attrNameLst>
                                      </p:cBhvr>
                                      <p:tavLst>
                                        <p:tav tm="0">
                                          <p:val>
                                            <p:fltVal val="0"/>
                                          </p:val>
                                        </p:tav>
                                        <p:tav tm="100000">
                                          <p:val>
                                            <p:strVal val="#ppt_h"/>
                                          </p:val>
                                        </p:tav>
                                      </p:tavLst>
                                    </p:anim>
                                    <p:anim calcmode="lin" valueType="num">
                                      <p:cBhvr>
                                        <p:cTn id="9" dur="500" fill="hold"/>
                                        <p:tgtEl>
                                          <p:spTgt spid="160773"/>
                                        </p:tgtEl>
                                        <p:attrNameLst>
                                          <p:attrName>style.rotation</p:attrName>
                                        </p:attrNameLst>
                                      </p:cBhvr>
                                      <p:tavLst>
                                        <p:tav tm="0">
                                          <p:val>
                                            <p:fltVal val="360"/>
                                          </p:val>
                                        </p:tav>
                                        <p:tav tm="100000">
                                          <p:val>
                                            <p:fltVal val="0"/>
                                          </p:val>
                                        </p:tav>
                                      </p:tavLst>
                                    </p:anim>
                                    <p:animEffect transition="in" filter="fade">
                                      <p:cBhvr>
                                        <p:cTn id="10" dur="500"/>
                                        <p:tgtEl>
                                          <p:spTgt spid="16077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9" presetClass="entr" presetSubtype="0" decel="100000" fill="hold" nodeType="clickEffect">
                                  <p:stCondLst>
                                    <p:cond delay="0"/>
                                  </p:stCondLst>
                                  <p:childTnLst>
                                    <p:set>
                                      <p:cBhvr>
                                        <p:cTn id="14" dur="1" fill="hold">
                                          <p:stCondLst>
                                            <p:cond delay="0"/>
                                          </p:stCondLst>
                                        </p:cTn>
                                        <p:tgtEl>
                                          <p:spTgt spid="160774"/>
                                        </p:tgtEl>
                                        <p:attrNameLst>
                                          <p:attrName>style.visibility</p:attrName>
                                        </p:attrNameLst>
                                      </p:cBhvr>
                                      <p:to>
                                        <p:strVal val="visible"/>
                                      </p:to>
                                    </p:set>
                                    <p:anim calcmode="lin" valueType="num">
                                      <p:cBhvr>
                                        <p:cTn id="15" dur="500" fill="hold"/>
                                        <p:tgtEl>
                                          <p:spTgt spid="160774"/>
                                        </p:tgtEl>
                                        <p:attrNameLst>
                                          <p:attrName>ppt_w</p:attrName>
                                        </p:attrNameLst>
                                      </p:cBhvr>
                                      <p:tavLst>
                                        <p:tav tm="0">
                                          <p:val>
                                            <p:fltVal val="0"/>
                                          </p:val>
                                        </p:tav>
                                        <p:tav tm="100000">
                                          <p:val>
                                            <p:strVal val="#ppt_w"/>
                                          </p:val>
                                        </p:tav>
                                      </p:tavLst>
                                    </p:anim>
                                    <p:anim calcmode="lin" valueType="num">
                                      <p:cBhvr>
                                        <p:cTn id="16" dur="500" fill="hold"/>
                                        <p:tgtEl>
                                          <p:spTgt spid="160774"/>
                                        </p:tgtEl>
                                        <p:attrNameLst>
                                          <p:attrName>ppt_h</p:attrName>
                                        </p:attrNameLst>
                                      </p:cBhvr>
                                      <p:tavLst>
                                        <p:tav tm="0">
                                          <p:val>
                                            <p:fltVal val="0"/>
                                          </p:val>
                                        </p:tav>
                                        <p:tav tm="100000">
                                          <p:val>
                                            <p:strVal val="#ppt_h"/>
                                          </p:val>
                                        </p:tav>
                                      </p:tavLst>
                                    </p:anim>
                                    <p:anim calcmode="lin" valueType="num">
                                      <p:cBhvr>
                                        <p:cTn id="17" dur="500" fill="hold"/>
                                        <p:tgtEl>
                                          <p:spTgt spid="160774"/>
                                        </p:tgtEl>
                                        <p:attrNameLst>
                                          <p:attrName>style.rotation</p:attrName>
                                        </p:attrNameLst>
                                      </p:cBhvr>
                                      <p:tavLst>
                                        <p:tav tm="0">
                                          <p:val>
                                            <p:fltVal val="360"/>
                                          </p:val>
                                        </p:tav>
                                        <p:tav tm="100000">
                                          <p:val>
                                            <p:fltVal val="0"/>
                                          </p:val>
                                        </p:tav>
                                      </p:tavLst>
                                    </p:anim>
                                    <p:animEffect transition="in" filter="fade">
                                      <p:cBhvr>
                                        <p:cTn id="18" dur="500"/>
                                        <p:tgtEl>
                                          <p:spTgt spid="16077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9" presetClass="entr" presetSubtype="0" decel="100000" fill="hold" nodeType="clickEffect">
                                  <p:stCondLst>
                                    <p:cond delay="0"/>
                                  </p:stCondLst>
                                  <p:childTnLst>
                                    <p:set>
                                      <p:cBhvr>
                                        <p:cTn id="22" dur="1" fill="hold">
                                          <p:stCondLst>
                                            <p:cond delay="0"/>
                                          </p:stCondLst>
                                        </p:cTn>
                                        <p:tgtEl>
                                          <p:spTgt spid="160775"/>
                                        </p:tgtEl>
                                        <p:attrNameLst>
                                          <p:attrName>style.visibility</p:attrName>
                                        </p:attrNameLst>
                                      </p:cBhvr>
                                      <p:to>
                                        <p:strVal val="visible"/>
                                      </p:to>
                                    </p:set>
                                    <p:anim calcmode="lin" valueType="num">
                                      <p:cBhvr>
                                        <p:cTn id="23" dur="500" fill="hold"/>
                                        <p:tgtEl>
                                          <p:spTgt spid="160775"/>
                                        </p:tgtEl>
                                        <p:attrNameLst>
                                          <p:attrName>ppt_w</p:attrName>
                                        </p:attrNameLst>
                                      </p:cBhvr>
                                      <p:tavLst>
                                        <p:tav tm="0">
                                          <p:val>
                                            <p:fltVal val="0"/>
                                          </p:val>
                                        </p:tav>
                                        <p:tav tm="100000">
                                          <p:val>
                                            <p:strVal val="#ppt_w"/>
                                          </p:val>
                                        </p:tav>
                                      </p:tavLst>
                                    </p:anim>
                                    <p:anim calcmode="lin" valueType="num">
                                      <p:cBhvr>
                                        <p:cTn id="24" dur="500" fill="hold"/>
                                        <p:tgtEl>
                                          <p:spTgt spid="160775"/>
                                        </p:tgtEl>
                                        <p:attrNameLst>
                                          <p:attrName>ppt_h</p:attrName>
                                        </p:attrNameLst>
                                      </p:cBhvr>
                                      <p:tavLst>
                                        <p:tav tm="0">
                                          <p:val>
                                            <p:fltVal val="0"/>
                                          </p:val>
                                        </p:tav>
                                        <p:tav tm="100000">
                                          <p:val>
                                            <p:strVal val="#ppt_h"/>
                                          </p:val>
                                        </p:tav>
                                      </p:tavLst>
                                    </p:anim>
                                    <p:anim calcmode="lin" valueType="num">
                                      <p:cBhvr>
                                        <p:cTn id="25" dur="500" fill="hold"/>
                                        <p:tgtEl>
                                          <p:spTgt spid="160775"/>
                                        </p:tgtEl>
                                        <p:attrNameLst>
                                          <p:attrName>style.rotation</p:attrName>
                                        </p:attrNameLst>
                                      </p:cBhvr>
                                      <p:tavLst>
                                        <p:tav tm="0">
                                          <p:val>
                                            <p:fltVal val="360"/>
                                          </p:val>
                                        </p:tav>
                                        <p:tav tm="100000">
                                          <p:val>
                                            <p:fltVal val="0"/>
                                          </p:val>
                                        </p:tav>
                                      </p:tavLst>
                                    </p:anim>
                                    <p:animEffect transition="in" filter="fade">
                                      <p:cBhvr>
                                        <p:cTn id="26" dur="500"/>
                                        <p:tgtEl>
                                          <p:spTgt spid="16077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49" presetClass="entr" presetSubtype="0" decel="10000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p:cTn id="31" dur="500" fill="hold"/>
                                        <p:tgtEl>
                                          <p:spTgt spid="2"/>
                                        </p:tgtEl>
                                        <p:attrNameLst>
                                          <p:attrName>ppt_w</p:attrName>
                                        </p:attrNameLst>
                                      </p:cBhvr>
                                      <p:tavLst>
                                        <p:tav tm="0">
                                          <p:val>
                                            <p:fltVal val="0"/>
                                          </p:val>
                                        </p:tav>
                                        <p:tav tm="100000">
                                          <p:val>
                                            <p:strVal val="#ppt_w"/>
                                          </p:val>
                                        </p:tav>
                                      </p:tavLst>
                                    </p:anim>
                                    <p:anim calcmode="lin" valueType="num">
                                      <p:cBhvr>
                                        <p:cTn id="32" dur="500" fill="hold"/>
                                        <p:tgtEl>
                                          <p:spTgt spid="2"/>
                                        </p:tgtEl>
                                        <p:attrNameLst>
                                          <p:attrName>ppt_h</p:attrName>
                                        </p:attrNameLst>
                                      </p:cBhvr>
                                      <p:tavLst>
                                        <p:tav tm="0">
                                          <p:val>
                                            <p:fltVal val="0"/>
                                          </p:val>
                                        </p:tav>
                                        <p:tav tm="100000">
                                          <p:val>
                                            <p:strVal val="#ppt_h"/>
                                          </p:val>
                                        </p:tav>
                                      </p:tavLst>
                                    </p:anim>
                                    <p:anim calcmode="lin" valueType="num">
                                      <p:cBhvr>
                                        <p:cTn id="33" dur="500" fill="hold"/>
                                        <p:tgtEl>
                                          <p:spTgt spid="2"/>
                                        </p:tgtEl>
                                        <p:attrNameLst>
                                          <p:attrName>style.rotation</p:attrName>
                                        </p:attrNameLst>
                                      </p:cBhvr>
                                      <p:tavLst>
                                        <p:tav tm="0">
                                          <p:val>
                                            <p:fltVal val="360"/>
                                          </p:val>
                                        </p:tav>
                                        <p:tav tm="100000">
                                          <p:val>
                                            <p:fltVal val="0"/>
                                          </p:val>
                                        </p:tav>
                                      </p:tavLst>
                                    </p:anim>
                                    <p:animEffect transition="in" filter="fade">
                                      <p:cBhvr>
                                        <p:cTn id="34"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5473" name="Text Box 2"/>
          <p:cNvSpPr txBox="1">
            <a:spLocks noChangeArrowheads="1"/>
          </p:cNvSpPr>
          <p:nvPr/>
        </p:nvSpPr>
        <p:spPr bwMode="auto">
          <a:xfrm>
            <a:off x="8578850" y="762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a:latin typeface="Times New Roman" charset="0"/>
                <a:ea typeface="SimSun" charset="0"/>
                <a:cs typeface="SimSun" charset="0"/>
              </a:rPr>
              <a:t>49</a:t>
            </a:r>
          </a:p>
        </p:txBody>
      </p:sp>
      <p:sp>
        <p:nvSpPr>
          <p:cNvPr id="164868" name="Rectangle 4"/>
          <p:cNvSpPr>
            <a:spLocks noGrp="1" noChangeArrowheads="1"/>
          </p:cNvSpPr>
          <p:nvPr>
            <p:ph type="title"/>
          </p:nvPr>
        </p:nvSpPr>
        <p:spPr>
          <a:xfrm>
            <a:off x="684213" y="333375"/>
            <a:ext cx="7696200" cy="584200"/>
          </a:xfrm>
          <a:solidFill>
            <a:srgbClr val="0000FF"/>
          </a:solidFill>
        </p:spPr>
        <p:txBody>
          <a:bodyPr lIns="91440" tIns="45720" rIns="91440" bIns="45720" anchor="t">
            <a:spAutoFit/>
          </a:bodyPr>
          <a:lstStyle/>
          <a:p>
            <a:pPr algn="ctr" eaLnBrk="1" hangingPunct="1">
              <a:defRPr/>
            </a:pPr>
            <a:r>
              <a:rPr lang="zh-CN" altLang="en-US" sz="3200" b="1" i="0">
                <a:solidFill>
                  <a:srgbClr val="FFF5E0"/>
                </a:solidFill>
                <a:latin typeface="KaiTi" pitchFamily="49" charset="-122"/>
                <a:ea typeface="KaiTi" pitchFamily="49" charset="-122"/>
                <a:cs typeface="楷体" charset="0"/>
              </a:rPr>
              <a:t>解</a:t>
            </a:r>
            <a:r>
              <a:rPr lang="zh-TW" altLang="en-US" sz="3200" b="1" i="0">
                <a:solidFill>
                  <a:srgbClr val="FFF5E0"/>
                </a:solidFill>
                <a:latin typeface="KaiTi" pitchFamily="49" charset="-122"/>
                <a:ea typeface="KaiTi" pitchFamily="49" charset="-122"/>
                <a:cs typeface="楷体" charset="0"/>
              </a:rPr>
              <a:t>答</a:t>
            </a:r>
            <a:r>
              <a:rPr lang="en-US" altLang="zh-CN" sz="3200" b="1">
                <a:solidFill>
                  <a:schemeClr val="tx1"/>
                </a:solidFill>
                <a:effectLst>
                  <a:outerShdw blurRad="38100" dist="38100" dir="2700000" algn="tl">
                    <a:srgbClr val="000000"/>
                  </a:outerShdw>
                </a:effectLst>
                <a:latin typeface="KaiTi" pitchFamily="49" charset="-122"/>
                <a:ea typeface="KaiTi" pitchFamily="49" charset="-122"/>
                <a:cs typeface="隶变" charset="0"/>
              </a:rPr>
              <a:t>符</a:t>
            </a:r>
            <a:r>
              <a:rPr lang="zh-TW" altLang="en-US" sz="3200" b="1">
                <a:solidFill>
                  <a:schemeClr val="tx1"/>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3200" b="1" i="0">
                <a:solidFill>
                  <a:srgbClr val="FFF5E0"/>
                </a:solidFill>
                <a:latin typeface="KaiTi" pitchFamily="49" charset="-122"/>
                <a:ea typeface="KaiTi" pitchFamily="49" charset="-122"/>
                <a:cs typeface="楷体" charset="0"/>
              </a:rPr>
              <a:t>福音的</a:t>
            </a:r>
            <a:r>
              <a:rPr lang="zh-TW" altLang="en-US" sz="3200" b="1" i="0">
                <a:solidFill>
                  <a:srgbClr val="FFF5E0"/>
                </a:solidFill>
                <a:latin typeface="KaiTi" pitchFamily="49" charset="-122"/>
                <a:ea typeface="KaiTi" pitchFamily="49" charset="-122"/>
                <a:cs typeface="楷体" charset="0"/>
              </a:rPr>
              <a:t>疑问</a:t>
            </a:r>
            <a:endParaRPr lang="zh-CN" altLang="en-US" sz="3200" b="1" i="0" dirty="0">
              <a:solidFill>
                <a:srgbClr val="FFF5E0"/>
              </a:solidFill>
              <a:latin typeface="KaiTi" pitchFamily="49" charset="-122"/>
              <a:ea typeface="KaiTi" pitchFamily="49" charset="-122"/>
              <a:cs typeface="楷体" charset="0"/>
            </a:endParaRPr>
          </a:p>
        </p:txBody>
      </p:sp>
      <p:sp>
        <p:nvSpPr>
          <p:cNvPr id="164867" name="Rectangle 3"/>
          <p:cNvSpPr>
            <a:spLocks noGrp="1" noChangeArrowheads="1"/>
          </p:cNvSpPr>
          <p:nvPr>
            <p:ph idx="1"/>
          </p:nvPr>
        </p:nvSpPr>
        <p:spPr>
          <a:xfrm>
            <a:off x="0" y="1066800"/>
            <a:ext cx="9144000" cy="6172200"/>
          </a:xfrm>
        </p:spPr>
        <p:txBody>
          <a:bodyPr/>
          <a:lstStyle/>
          <a:p>
            <a:pPr marL="533400" indent="-533400" algn="just" eaLnBrk="1" hangingPunct="1">
              <a:buFontTx/>
              <a:buNone/>
              <a:defRPr/>
            </a:pPr>
            <a:r>
              <a:rPr lang="zh-CN" altLang="en-US" sz="2800">
                <a:latin typeface="Times" charset="0"/>
                <a:ea typeface="宋体" charset="0"/>
                <a:cs typeface="宋体" charset="0"/>
              </a:rPr>
              <a:t>	</a:t>
            </a:r>
            <a:r>
              <a:rPr lang="zh-CN" altLang="en-US" sz="2800" b="1">
                <a:latin typeface="KaiTi" pitchFamily="49" charset="-122"/>
                <a:ea typeface="KaiTi" pitchFamily="49" charset="-122"/>
                <a:cs typeface="宋体" charset="0"/>
              </a:rPr>
              <a:t>以下几个构成对</a:t>
            </a:r>
            <a:r>
              <a:rPr lang="en-US" altLang="zh-CN" sz="2800" b="1">
                <a:effectLst>
                  <a:outerShdw blurRad="38100" dist="38100" dir="2700000" algn="tl">
                    <a:srgbClr val="FFFFFF"/>
                  </a:outerShdw>
                </a:effectLst>
                <a:latin typeface="KaiTi" pitchFamily="49" charset="-122"/>
                <a:ea typeface="KaiTi" pitchFamily="49" charset="-122"/>
                <a:cs typeface="隶变" charset="0"/>
              </a:rPr>
              <a:t>符</a:t>
            </a:r>
            <a:r>
              <a:rPr lang="zh-CN" altLang="en-US" sz="2800" b="1" dirty="0">
                <a:effectLst>
                  <a:outerShdw blurRad="38100" dist="38100" dir="2700000" algn="tl">
                    <a:srgbClr val="FFFFFF"/>
                  </a:outerShdw>
                </a:effectLst>
                <a:latin typeface="KaiTi" pitchFamily="49" charset="-122"/>
                <a:ea typeface="KaiTi" pitchFamily="49" charset="-122"/>
                <a:cs typeface="隶变" charset="0"/>
              </a:rPr>
              <a:t>类</a:t>
            </a:r>
            <a:r>
              <a:rPr lang="ja-JP" altLang="en-US" sz="2800" b="1">
                <a:latin typeface="KaiTi" pitchFamily="49" charset="-122"/>
                <a:ea typeface="KaiTi" pitchFamily="49" charset="-122"/>
                <a:cs typeface="华文细黑" charset="0"/>
              </a:rPr>
              <a:t>福音的</a:t>
            </a:r>
            <a:r>
              <a:rPr lang="zh-TW" altLang="en-US" sz="2800" b="1">
                <a:latin typeface="KaiTi" pitchFamily="49" charset="-122"/>
                <a:ea typeface="KaiTi" pitchFamily="49" charset="-122"/>
                <a:cs typeface="华文细黑" charset="0"/>
              </a:rPr>
              <a:t>疑问</a:t>
            </a:r>
            <a:r>
              <a:rPr lang="zh-CN" altLang="en-US" sz="2800" b="1">
                <a:latin typeface="KaiTi" pitchFamily="49" charset="-122"/>
                <a:ea typeface="KaiTi" pitchFamily="49" charset="-122"/>
                <a:cs typeface="SimSun" charset="0"/>
              </a:rPr>
              <a:t>。并提出对该疑问所达成的解答</a:t>
            </a:r>
            <a:r>
              <a:rPr lang="en-US" altLang="zh-TW" sz="2800" b="1">
                <a:latin typeface="KaiTi" pitchFamily="49" charset="-122"/>
                <a:ea typeface="KaiTi" pitchFamily="49" charset="-122"/>
                <a:cs typeface="SimSun" charset="0"/>
              </a:rPr>
              <a:t>:</a:t>
            </a:r>
            <a:r>
              <a:rPr lang="zh-TW" altLang="en-US" sz="2800" b="1">
                <a:latin typeface="KaiTi" pitchFamily="49" charset="-122"/>
                <a:ea typeface="KaiTi" pitchFamily="49" charset="-122"/>
                <a:cs typeface="SimSun" charset="0"/>
              </a:rPr>
              <a:t> </a:t>
            </a:r>
            <a:endParaRPr lang="en-US" altLang="zh-TW" sz="2800" b="1" dirty="0">
              <a:latin typeface="KaiTi" pitchFamily="49" charset="-122"/>
              <a:ea typeface="KaiTi" pitchFamily="49" charset="-122"/>
              <a:cs typeface="SimSun" charset="0"/>
            </a:endParaRPr>
          </a:p>
          <a:p>
            <a:pPr marL="533400" indent="-533400" algn="just" eaLnBrk="1" hangingPunct="1">
              <a:buFontTx/>
              <a:buNone/>
              <a:defRPr/>
            </a:pPr>
            <a:r>
              <a:rPr lang="en-US" altLang="zh-TW" sz="2800" i="1" dirty="0">
                <a:latin typeface="Times New Roman" charset="0"/>
                <a:ea typeface="SimSun" charset="0"/>
                <a:cs typeface="华文细黑" charset="0"/>
              </a:rPr>
              <a:t>1</a:t>
            </a:r>
            <a:r>
              <a:rPr lang="en-US" altLang="zh-TW" sz="2800" i="1">
                <a:latin typeface="Times New Roman" charset="0"/>
                <a:ea typeface="SimSun" charset="0"/>
                <a:cs typeface="华文细黑" charset="0"/>
              </a:rPr>
              <a:t>.</a:t>
            </a:r>
            <a:r>
              <a:rPr lang="zh-TW" altLang="en-US" sz="2800" i="1">
                <a:latin typeface="Times New Roman" charset="0"/>
                <a:ea typeface="SimSun" charset="0"/>
                <a:cs typeface="华文细黑" charset="0"/>
              </a:rPr>
              <a:t> </a:t>
            </a:r>
            <a:r>
              <a:rPr lang="zh-TW" altLang="en-US" sz="2800" i="1">
                <a:solidFill>
                  <a:schemeClr val="accent1"/>
                </a:solidFill>
                <a:latin typeface="KaiTi" pitchFamily="49" charset="-122"/>
                <a:ea typeface="KaiTi" pitchFamily="49" charset="-122"/>
                <a:cs typeface="华文细黑" charset="0"/>
              </a:rPr>
              <a:t>口头传统</a:t>
            </a:r>
            <a:r>
              <a:rPr lang="zh-TW" altLang="en-US" sz="2800" i="1">
                <a:solidFill>
                  <a:schemeClr val="tx2">
                    <a:lumMod val="75000"/>
                  </a:schemeClr>
                </a:solidFill>
                <a:latin typeface="KaiTi" pitchFamily="49" charset="-122"/>
                <a:ea typeface="KaiTi" pitchFamily="49" charset="-122"/>
                <a:cs typeface="华文细黑" charset="0"/>
              </a:rPr>
              <a:t>的运用</a:t>
            </a:r>
            <a:r>
              <a:rPr lang="en-US" altLang="zh-CN" sz="2800" i="1">
                <a:solidFill>
                  <a:schemeClr val="tx2">
                    <a:lumMod val="75000"/>
                  </a:schemeClr>
                </a:solidFill>
                <a:latin typeface="KaiTi" pitchFamily="49" charset="-122"/>
                <a:ea typeface="KaiTi" pitchFamily="49" charset="-122"/>
                <a:cs typeface="ＭＳ Ｐゴシック" charset="0"/>
              </a:rPr>
              <a:t>.</a:t>
            </a:r>
            <a:r>
              <a:rPr lang="en-US" altLang="zh-CN" sz="2800" i="1">
                <a:latin typeface="KaiTi" pitchFamily="49" charset="-122"/>
                <a:ea typeface="KaiTi" pitchFamily="49" charset="-122"/>
                <a:cs typeface="ＭＳ Ｐゴシック" charset="0"/>
              </a:rPr>
              <a:t> </a:t>
            </a:r>
            <a:r>
              <a:rPr lang="ja-JP" altLang="en-US" sz="2800">
                <a:latin typeface="KaiTi" pitchFamily="49" charset="-122"/>
                <a:ea typeface="KaiTi" pitchFamily="49" charset="-122"/>
                <a:cs typeface="华文细黑" charset="0"/>
              </a:rPr>
              <a:t>有些人</a:t>
            </a:r>
            <a:r>
              <a:rPr lang="zh-CN" altLang="en-US" sz="2800">
                <a:latin typeface="KaiTi" pitchFamily="49" charset="-122"/>
                <a:ea typeface="KaiTi" pitchFamily="49" charset="-122"/>
                <a:cs typeface="华文细黑" charset="0"/>
              </a:rPr>
              <a:t>认为传统已被</a:t>
            </a:r>
            <a:r>
              <a:rPr lang="ja-JP" altLang="en-US" sz="2800">
                <a:latin typeface="KaiTi" pitchFamily="49" charset="-122"/>
                <a:ea typeface="KaiTi" pitchFamily="49" charset="-122"/>
                <a:cs typeface="华文细黑" charset="0"/>
              </a:rPr>
              <a:t>定型</a:t>
            </a:r>
            <a:r>
              <a:rPr lang="en-US" altLang="zh-TW" sz="2800">
                <a:latin typeface="KaiTi" pitchFamily="49" charset="-122"/>
                <a:ea typeface="KaiTi" pitchFamily="49" charset="-122"/>
                <a:cs typeface="华文细黑" charset="0"/>
              </a:rPr>
              <a:t>,</a:t>
            </a:r>
            <a:r>
              <a:rPr lang="zh-TW" altLang="en-US" sz="2800">
                <a:latin typeface="KaiTi" pitchFamily="49" charset="-122"/>
                <a:ea typeface="KaiTi" pitchFamily="49" charset="-122"/>
                <a:cs typeface="华文细黑" charset="0"/>
              </a:rPr>
              <a:t> </a:t>
            </a:r>
            <a:r>
              <a:rPr lang="ja-JP" altLang="en-US" sz="2800">
                <a:latin typeface="KaiTi" pitchFamily="49" charset="-122"/>
                <a:ea typeface="KaiTi" pitchFamily="49" charset="-122"/>
                <a:cs typeface="华文细黑" charset="0"/>
              </a:rPr>
              <a:t>因</a:t>
            </a:r>
            <a:r>
              <a:rPr lang="zh-TW" altLang="en-US" sz="2800">
                <a:latin typeface="KaiTi" pitchFamily="49" charset="-122"/>
                <a:ea typeface="KaiTi" pitchFamily="49" charset="-122"/>
                <a:cs typeface="华文细黑" charset="0"/>
              </a:rPr>
              <a:t>为</a:t>
            </a:r>
            <a:r>
              <a:rPr lang="ja-JP" altLang="en-US" sz="2800">
                <a:latin typeface="KaiTi" pitchFamily="49" charset="-122"/>
                <a:ea typeface="KaiTi" pitchFamily="49" charset="-122"/>
                <a:cs typeface="华文细黑" charset="0"/>
              </a:rPr>
              <a:t>它</a:t>
            </a:r>
            <a:r>
              <a:rPr lang="zh-CN" altLang="en-US" sz="2800">
                <a:latin typeface="KaiTi" pitchFamily="49" charset="-122"/>
                <a:ea typeface="KaiTi" pitchFamily="49" charset="-122"/>
                <a:cs typeface="华文细黑" charset="0"/>
              </a:rPr>
              <a:t>为所有福音书的作者提供了共通的来</a:t>
            </a:r>
            <a:r>
              <a:rPr lang="ja-JP" altLang="en-US" sz="2800">
                <a:latin typeface="KaiTi" pitchFamily="49" charset="-122"/>
                <a:ea typeface="KaiTi" pitchFamily="49" charset="-122"/>
                <a:cs typeface="华文细黑" charset="0"/>
              </a:rPr>
              <a:t>源</a:t>
            </a:r>
            <a:r>
              <a:rPr lang="ja-JP" altLang="en-US" sz="2800" dirty="0">
                <a:latin typeface="KaiTi" pitchFamily="49" charset="-122"/>
                <a:ea typeface="KaiTi" pitchFamily="49" charset="-122"/>
                <a:cs typeface="华文细黑" charset="0"/>
              </a:rPr>
              <a:t>。</a:t>
            </a:r>
            <a:endParaRPr lang="en-US" altLang="zh-CN" sz="2800" dirty="0">
              <a:solidFill>
                <a:schemeClr val="accent1"/>
              </a:solidFill>
              <a:latin typeface="KaiTi" pitchFamily="49" charset="-122"/>
              <a:ea typeface="KaiTi" pitchFamily="49" charset="-122"/>
              <a:cs typeface="ＭＳ Ｐゴシック" charset="0"/>
            </a:endParaRPr>
          </a:p>
          <a:p>
            <a:pPr marL="533400" indent="-533400" algn="just" eaLnBrk="1" hangingPunct="1">
              <a:buNone/>
              <a:defRPr/>
            </a:pPr>
            <a:r>
              <a:rPr lang="en-US" altLang="zh-TW" sz="2800" i="1" dirty="0">
                <a:latin typeface="KaiTi" pitchFamily="49" charset="-122"/>
                <a:ea typeface="KaiTi" pitchFamily="49" charset="-122"/>
                <a:cs typeface="华文细黑" charset="0"/>
              </a:rPr>
              <a:t>2.</a:t>
            </a:r>
            <a:r>
              <a:rPr lang="ja-JP" altLang="en-US" sz="2800" i="1" dirty="0">
                <a:solidFill>
                  <a:schemeClr val="accent1"/>
                </a:solidFill>
                <a:latin typeface="KaiTi" pitchFamily="49" charset="-122"/>
                <a:ea typeface="KaiTi" pitchFamily="49" charset="-122"/>
                <a:cs typeface="华文细黑" charset="0"/>
              </a:rPr>
              <a:t>早期</a:t>
            </a:r>
            <a:r>
              <a:rPr lang="ja-JP" altLang="en-US" sz="2800" i="1">
                <a:solidFill>
                  <a:schemeClr val="accent1"/>
                </a:solidFill>
                <a:latin typeface="KaiTi" pitchFamily="49" charset="-122"/>
                <a:ea typeface="KaiTi" pitchFamily="49" charset="-122"/>
                <a:cs typeface="华文细黑" charset="0"/>
              </a:rPr>
              <a:t>福音</a:t>
            </a:r>
            <a:r>
              <a:rPr lang="ja-JP" altLang="en-US" sz="2800" i="1">
                <a:solidFill>
                  <a:schemeClr val="tx2">
                    <a:lumMod val="75000"/>
                  </a:schemeClr>
                </a:solidFill>
                <a:latin typeface="KaiTi" pitchFamily="49" charset="-122"/>
                <a:ea typeface="KaiTi" pitchFamily="49" charset="-122"/>
                <a:cs typeface="华文细黑" charset="0"/>
              </a:rPr>
              <a:t>的</a:t>
            </a:r>
            <a:r>
              <a:rPr lang="zh-TW" altLang="en-US" sz="2800" i="1">
                <a:solidFill>
                  <a:schemeClr val="tx2">
                    <a:lumMod val="75000"/>
                  </a:schemeClr>
                </a:solidFill>
                <a:latin typeface="KaiTi" pitchFamily="49" charset="-122"/>
                <a:ea typeface="KaiTi" pitchFamily="49" charset="-122"/>
                <a:cs typeface="华文细黑" charset="0"/>
              </a:rPr>
              <a:t>运</a:t>
            </a:r>
            <a:r>
              <a:rPr lang="ja-JP" altLang="en-US" sz="2800" i="1">
                <a:solidFill>
                  <a:schemeClr val="tx2">
                    <a:lumMod val="75000"/>
                  </a:schemeClr>
                </a:solidFill>
                <a:latin typeface="KaiTi" pitchFamily="49" charset="-122"/>
                <a:ea typeface="KaiTi" pitchFamily="49" charset="-122"/>
                <a:cs typeface="华文细黑" charset="0"/>
              </a:rPr>
              <a:t>用</a:t>
            </a:r>
            <a:r>
              <a:rPr lang="en-US" altLang="zh-CN" sz="2800" i="1" dirty="0">
                <a:solidFill>
                  <a:schemeClr val="tx2">
                    <a:lumMod val="75000"/>
                  </a:schemeClr>
                </a:solidFill>
                <a:latin typeface="KaiTi" pitchFamily="49" charset="-122"/>
                <a:ea typeface="KaiTi" pitchFamily="49" charset="-122"/>
                <a:cs typeface="ＭＳ Ｐゴシック" charset="0"/>
              </a:rPr>
              <a:t>.</a:t>
            </a:r>
            <a:r>
              <a:rPr lang="zh-TW" altLang="en-US" sz="2800" i="1" dirty="0">
                <a:latin typeface="KaiTi" pitchFamily="49" charset="-122"/>
                <a:ea typeface="KaiTi" pitchFamily="49" charset="-122"/>
                <a:cs typeface="ＭＳ Ｐゴシック" charset="0"/>
              </a:rPr>
              <a:t> </a:t>
            </a:r>
            <a:r>
              <a:rPr lang="zh-TW" altLang="en-US" sz="2800">
                <a:latin typeface="KaiTi" pitchFamily="49" charset="-122"/>
                <a:ea typeface="KaiTi" pitchFamily="49" charset="-122"/>
                <a:cs typeface="ＭＳ Ｐゴシック" charset="0"/>
              </a:rPr>
              <a:t>有</a:t>
            </a:r>
            <a:r>
              <a:rPr lang="ja-JP" altLang="en-US" sz="2800">
                <a:latin typeface="KaiTi" pitchFamily="49" charset="-122"/>
                <a:ea typeface="KaiTi" pitchFamily="49" charset="-122"/>
                <a:cs typeface="华文细黑" charset="0"/>
              </a:rPr>
              <a:t>些人</a:t>
            </a:r>
            <a:r>
              <a:rPr lang="zh-TW" altLang="en-US" sz="2800">
                <a:latin typeface="KaiTi" pitchFamily="49" charset="-122"/>
                <a:ea typeface="KaiTi" pitchFamily="49" charset="-122"/>
                <a:cs typeface="华文细黑" charset="0"/>
              </a:rPr>
              <a:t>认为</a:t>
            </a:r>
            <a:r>
              <a:rPr lang="zh-CN" altLang="en-US" sz="2800">
                <a:latin typeface="KaiTi" pitchFamily="49" charset="-122"/>
                <a:ea typeface="KaiTi" pitchFamily="49" charset="-122"/>
                <a:cs typeface="ＭＳ Ｐゴシック" charset="0"/>
              </a:rPr>
              <a:t>虽然现在已经失却了</a:t>
            </a:r>
            <a:r>
              <a:rPr lang="en-US" altLang="zh-TW" sz="2800">
                <a:latin typeface="KaiTi" pitchFamily="49" charset="-122"/>
                <a:ea typeface="KaiTi" pitchFamily="49" charset="-122"/>
                <a:cs typeface="ＭＳ Ｐゴシック" charset="0"/>
              </a:rPr>
              <a:t>,</a:t>
            </a:r>
            <a:r>
              <a:rPr lang="zh-TW" altLang="en-US" sz="2800" dirty="0">
                <a:latin typeface="KaiTi" pitchFamily="49" charset="-122"/>
                <a:ea typeface="KaiTi" pitchFamily="49" charset="-122"/>
                <a:cs typeface="华文细黑" charset="0"/>
              </a:rPr>
              <a:t>仍</a:t>
            </a:r>
            <a:r>
              <a:rPr lang="zh-TW" altLang="en-US" sz="2800">
                <a:latin typeface="KaiTi" pitchFamily="49" charset="-122"/>
                <a:ea typeface="KaiTi" pitchFamily="49" charset="-122"/>
                <a:cs typeface="华文细黑" charset="0"/>
              </a:rPr>
              <a:t>假定</a:t>
            </a:r>
            <a:r>
              <a:rPr lang="en-US" altLang="zh-CN" sz="2800" b="1">
                <a:effectLst>
                  <a:outerShdw blurRad="38100" dist="38100" dir="2700000" algn="tl">
                    <a:srgbClr val="FFFFFF"/>
                  </a:outerShdw>
                </a:effectLst>
                <a:latin typeface="KaiTi" pitchFamily="49" charset="-122"/>
                <a:ea typeface="KaiTi" pitchFamily="49" charset="-122"/>
                <a:cs typeface="隶变" charset="0"/>
              </a:rPr>
              <a:t>符</a:t>
            </a:r>
            <a:r>
              <a:rPr lang="zh-TW" altLang="en-US" sz="2800" b="1">
                <a:effectLst>
                  <a:outerShdw blurRad="38100" dist="38100" dir="2700000" algn="tl">
                    <a:srgbClr val="FFFFFF"/>
                  </a:outerShdw>
                </a:effectLst>
                <a:latin typeface="KaiTi" pitchFamily="49" charset="-122"/>
                <a:ea typeface="KaiTi" pitchFamily="49" charset="-122"/>
                <a:cs typeface="隶变" charset="0"/>
              </a:rPr>
              <a:t>类</a:t>
            </a:r>
            <a:r>
              <a:rPr lang="ja-JP" altLang="en-US" sz="2800">
                <a:latin typeface="KaiTi" pitchFamily="49" charset="-122"/>
                <a:ea typeface="KaiTi" pitchFamily="49" charset="-122"/>
                <a:cs typeface="华文细黑" charset="0"/>
              </a:rPr>
              <a:t>福音</a:t>
            </a:r>
            <a:r>
              <a:rPr lang="ja-JP" altLang="en-US" sz="2800" dirty="0">
                <a:latin typeface="KaiTi" pitchFamily="49" charset="-122"/>
                <a:ea typeface="KaiTi" pitchFamily="49" charset="-122"/>
                <a:cs typeface="华文细黑" charset="0"/>
              </a:rPr>
              <a:t>作者都能</a:t>
            </a:r>
            <a:r>
              <a:rPr lang="ja-JP" altLang="en-US" sz="2800">
                <a:latin typeface="KaiTi" pitchFamily="49" charset="-122"/>
                <a:ea typeface="KaiTi" pitchFamily="49" charset="-122"/>
                <a:cs typeface="华文细黑" charset="0"/>
              </a:rPr>
              <a:t>够通</a:t>
            </a:r>
            <a:r>
              <a:rPr lang="zh-TW" altLang="en-US" sz="2800">
                <a:latin typeface="KaiTi" pitchFamily="49" charset="-122"/>
                <a:ea typeface="KaiTi" pitchFamily="49" charset="-122"/>
                <a:cs typeface="华文细黑" charset="0"/>
              </a:rPr>
              <a:t>达</a:t>
            </a:r>
            <a:r>
              <a:rPr lang="ja-JP" altLang="en-US" sz="2800">
                <a:latin typeface="KaiTi" pitchFamily="49" charset="-122"/>
                <a:ea typeface="KaiTi" pitchFamily="49" charset="-122"/>
                <a:cs typeface="华文细黑" charset="0"/>
              </a:rPr>
              <a:t>早期</a:t>
            </a:r>
            <a:r>
              <a:rPr lang="zh-TW" altLang="en-US" sz="2800" dirty="0">
                <a:latin typeface="KaiTi" pitchFamily="49" charset="-122"/>
                <a:ea typeface="KaiTi" pitchFamily="49" charset="-122"/>
                <a:cs typeface="华文细黑" charset="0"/>
              </a:rPr>
              <a:t>的</a:t>
            </a:r>
            <a:r>
              <a:rPr lang="ja-JP" altLang="en-US" sz="2800" dirty="0">
                <a:latin typeface="KaiTi" pitchFamily="49" charset="-122"/>
                <a:ea typeface="KaiTi" pitchFamily="49" charset="-122"/>
                <a:cs typeface="华文细黑" charset="0"/>
              </a:rPr>
              <a:t>福音</a:t>
            </a:r>
            <a:r>
              <a:rPr lang="zh-TW" altLang="en-US" sz="2800" dirty="0">
                <a:latin typeface="KaiTi" pitchFamily="49" charset="-122"/>
                <a:ea typeface="KaiTi" pitchFamily="49" charset="-122"/>
                <a:cs typeface="华文细黑" charset="0"/>
              </a:rPr>
              <a:t>。</a:t>
            </a:r>
            <a:endParaRPr lang="en-US" altLang="zh-CN" sz="2800" dirty="0">
              <a:solidFill>
                <a:schemeClr val="accent1"/>
              </a:solidFill>
              <a:latin typeface="KaiTi" pitchFamily="49" charset="-122"/>
              <a:ea typeface="KaiTi" pitchFamily="49" charset="-122"/>
              <a:cs typeface="ＭＳ Ｐゴシック" charset="0"/>
            </a:endParaRPr>
          </a:p>
          <a:p>
            <a:pPr marL="533400" indent="-533400" algn="just" eaLnBrk="1" hangingPunct="1">
              <a:buNone/>
              <a:defRPr/>
            </a:pPr>
            <a:r>
              <a:rPr lang="en-US" altLang="zh-TW" sz="2800" i="1">
                <a:latin typeface="KaiTi" pitchFamily="49" charset="-122"/>
                <a:ea typeface="KaiTi" pitchFamily="49" charset="-122"/>
                <a:cs typeface="华文细黑" charset="0"/>
              </a:rPr>
              <a:t>3.</a:t>
            </a:r>
            <a:r>
              <a:rPr lang="zh-TW" altLang="en-US" sz="2800" i="1">
                <a:solidFill>
                  <a:schemeClr val="accent1"/>
                </a:solidFill>
                <a:latin typeface="KaiTi" pitchFamily="49" charset="-122"/>
                <a:ea typeface="KaiTi" pitchFamily="49" charset="-122"/>
                <a:cs typeface="华文细黑" charset="0"/>
              </a:rPr>
              <a:t>古经残片</a:t>
            </a:r>
            <a:r>
              <a:rPr lang="ja-JP" altLang="en-US" sz="2800" i="1">
                <a:solidFill>
                  <a:schemeClr val="tx2">
                    <a:lumMod val="75000"/>
                  </a:schemeClr>
                </a:solidFill>
                <a:latin typeface="KaiTi" pitchFamily="49" charset="-122"/>
                <a:ea typeface="KaiTi" pitchFamily="49" charset="-122"/>
                <a:cs typeface="华文细黑" charset="0"/>
              </a:rPr>
              <a:t>的</a:t>
            </a:r>
            <a:r>
              <a:rPr lang="zh-TW" altLang="en-US" sz="2800" i="1">
                <a:solidFill>
                  <a:schemeClr val="tx2">
                    <a:lumMod val="75000"/>
                  </a:schemeClr>
                </a:solidFill>
                <a:latin typeface="KaiTi" pitchFamily="49" charset="-122"/>
                <a:ea typeface="KaiTi" pitchFamily="49" charset="-122"/>
                <a:cs typeface="华文细黑" charset="0"/>
              </a:rPr>
              <a:t>运</a:t>
            </a:r>
            <a:r>
              <a:rPr lang="ja-JP" altLang="en-US" sz="2800" i="1">
                <a:solidFill>
                  <a:schemeClr val="tx2">
                    <a:lumMod val="75000"/>
                  </a:schemeClr>
                </a:solidFill>
                <a:latin typeface="KaiTi" pitchFamily="49" charset="-122"/>
                <a:ea typeface="KaiTi" pitchFamily="49" charset="-122"/>
                <a:cs typeface="华文细黑" charset="0"/>
              </a:rPr>
              <a:t>用</a:t>
            </a:r>
            <a:r>
              <a:rPr lang="en-US" altLang="zh-CN" sz="2800" i="1" dirty="0">
                <a:solidFill>
                  <a:schemeClr val="tx2">
                    <a:lumMod val="75000"/>
                  </a:schemeClr>
                </a:solidFill>
                <a:latin typeface="KaiTi" pitchFamily="49" charset="-122"/>
                <a:ea typeface="KaiTi" pitchFamily="49" charset="-122"/>
                <a:cs typeface="ＭＳ Ｐゴシック" charset="0"/>
              </a:rPr>
              <a:t>.</a:t>
            </a:r>
            <a:r>
              <a:rPr lang="en-US" altLang="zh-CN" sz="2800" i="1" dirty="0">
                <a:latin typeface="KaiTi" pitchFamily="49" charset="-122"/>
                <a:ea typeface="KaiTi" pitchFamily="49" charset="-122"/>
                <a:cs typeface="ＭＳ Ｐゴシック" charset="0"/>
              </a:rPr>
              <a:t> </a:t>
            </a:r>
            <a:r>
              <a:rPr lang="ja-JP" altLang="en-US" sz="2800">
                <a:latin typeface="KaiTi" pitchFamily="49" charset="-122"/>
                <a:ea typeface="KaiTi" pitchFamily="49" charset="-122"/>
                <a:cs typeface="华文细黑" charset="0"/>
              </a:rPr>
              <a:t>有些人</a:t>
            </a:r>
            <a:r>
              <a:rPr lang="zh-TW" altLang="en-US" sz="2800">
                <a:latin typeface="KaiTi" pitchFamily="49" charset="-122"/>
                <a:ea typeface="KaiTi" pitchFamily="49" charset="-122"/>
                <a:cs typeface="华文细黑" charset="0"/>
              </a:rPr>
              <a:t>假设古经残</a:t>
            </a:r>
            <a:r>
              <a:rPr lang="zh-CN" altLang="en-US" sz="2800">
                <a:solidFill>
                  <a:srgbClr val="FFFFFF"/>
                </a:solidFill>
                <a:latin typeface="KaiTi" pitchFamily="49" charset="-122"/>
                <a:ea typeface="KaiTi" pitchFamily="49" charset="-122"/>
                <a:cs typeface="Times New Roman" charset="0"/>
              </a:rPr>
              <a:t>片己被合成为记载关于耶稣生平的不同事迹。而这些数据更为符类福音作者所采用</a:t>
            </a:r>
            <a:r>
              <a:rPr lang="ja-JP" altLang="en-US" sz="2800">
                <a:latin typeface="KaiTi" pitchFamily="49" charset="-122"/>
                <a:ea typeface="KaiTi" pitchFamily="49" charset="-122"/>
                <a:cs typeface="华文细黑" charset="0"/>
              </a:rPr>
              <a:t>。</a:t>
            </a:r>
            <a:endParaRPr lang="en-US" altLang="zh-CN" sz="2800" dirty="0">
              <a:latin typeface="KaiTi" pitchFamily="49" charset="-122"/>
              <a:ea typeface="KaiTi" pitchFamily="49" charset="-122"/>
              <a:cs typeface="ＭＳ Ｐゴシック" charset="0"/>
            </a:endParaRPr>
          </a:p>
          <a:p>
            <a:pPr marL="533400" indent="-533400" algn="just" eaLnBrk="1" hangingPunct="1">
              <a:buNone/>
              <a:defRPr/>
            </a:pPr>
            <a:r>
              <a:rPr lang="en-US" altLang="zh-TW" sz="2800" i="1">
                <a:latin typeface="KaiTi" pitchFamily="49" charset="-122"/>
                <a:ea typeface="KaiTi" pitchFamily="49" charset="-122"/>
                <a:cs typeface="华文细黑" charset="0"/>
              </a:rPr>
              <a:t>4.</a:t>
            </a:r>
            <a:r>
              <a:rPr lang="ja-JP" altLang="en-US" sz="2800" i="1">
                <a:solidFill>
                  <a:schemeClr val="tx2">
                    <a:lumMod val="75000"/>
                  </a:schemeClr>
                </a:solidFill>
                <a:latin typeface="KaiTi" pitchFamily="49" charset="-122"/>
                <a:ea typeface="KaiTi" pitchFamily="49" charset="-122"/>
                <a:cs typeface="华文细黑" charset="0"/>
              </a:rPr>
              <a:t>相互依赖</a:t>
            </a:r>
            <a:r>
              <a:rPr lang="en-US" altLang="zh-CN" sz="2800" i="1">
                <a:solidFill>
                  <a:schemeClr val="tx2">
                    <a:lumMod val="75000"/>
                  </a:schemeClr>
                </a:solidFill>
                <a:latin typeface="KaiTi" pitchFamily="49" charset="-122"/>
                <a:ea typeface="KaiTi" pitchFamily="49" charset="-122"/>
                <a:cs typeface="ＭＳ Ｐゴシック" charset="0"/>
              </a:rPr>
              <a:t>.</a:t>
            </a:r>
            <a:r>
              <a:rPr lang="en-US" altLang="zh-CN" sz="2800" i="1">
                <a:latin typeface="KaiTi" pitchFamily="49" charset="-122"/>
                <a:ea typeface="KaiTi" pitchFamily="49" charset="-122"/>
                <a:cs typeface="ＭＳ Ｐゴシック" charset="0"/>
              </a:rPr>
              <a:t> </a:t>
            </a:r>
            <a:r>
              <a:rPr lang="ja-JP" altLang="en-US" sz="2800">
                <a:latin typeface="KaiTi" pitchFamily="49" charset="-122"/>
                <a:ea typeface="KaiTi" pitchFamily="49" charset="-122"/>
                <a:cs typeface="华文细黑" charset="0"/>
              </a:rPr>
              <a:t>有些人</a:t>
            </a:r>
            <a:r>
              <a:rPr lang="zh-CN" altLang="en-US" sz="2800">
                <a:latin typeface="KaiTi" pitchFamily="49" charset="-122"/>
                <a:ea typeface="KaiTi" pitchFamily="49" charset="-122"/>
                <a:cs typeface="华文细黑" charset="0"/>
              </a:rPr>
              <a:t>认为符类福音的作者</a:t>
            </a:r>
            <a:r>
              <a:rPr lang="en-US" altLang="zh-TW" sz="2800">
                <a:latin typeface="KaiTi" pitchFamily="49" charset="-122"/>
                <a:ea typeface="KaiTi" pitchFamily="49" charset="-122"/>
                <a:cs typeface="华文细黑" charset="0"/>
              </a:rPr>
              <a:t>,</a:t>
            </a:r>
            <a:r>
              <a:rPr lang="zh-TW" altLang="en-US" sz="2800">
                <a:latin typeface="KaiTi" pitchFamily="49" charset="-122"/>
                <a:ea typeface="KaiTi" pitchFamily="49" charset="-122"/>
                <a:cs typeface="华文细黑" charset="0"/>
              </a:rPr>
              <a:t> 凡</a:t>
            </a:r>
            <a:r>
              <a:rPr lang="zh-CN" altLang="en-US" sz="2800">
                <a:solidFill>
                  <a:srgbClr val="FFFFFF"/>
                </a:solidFill>
                <a:latin typeface="KaiTi" pitchFamily="49" charset="-122"/>
                <a:ea typeface="KaiTi" pitchFamily="49" charset="-122"/>
                <a:cs typeface="Times New Roman" charset="0"/>
              </a:rPr>
              <a:t>互相取用大家所写的</a:t>
            </a:r>
            <a:r>
              <a:rPr lang="en-US" altLang="zh-TW" sz="2800">
                <a:solidFill>
                  <a:srgbClr val="FFFFFF"/>
                </a:solidFill>
                <a:latin typeface="KaiTi" pitchFamily="49" charset="-122"/>
                <a:ea typeface="KaiTi" pitchFamily="49" charset="-122"/>
                <a:cs typeface="Times New Roman" charset="0"/>
              </a:rPr>
              <a:t>,</a:t>
            </a:r>
            <a:r>
              <a:rPr lang="zh-CN" altLang="en-US" sz="2800">
                <a:solidFill>
                  <a:srgbClr val="FFFFFF"/>
                </a:solidFill>
                <a:latin typeface="KaiTi" pitchFamily="49" charset="-122"/>
                <a:ea typeface="KaiTi" pitchFamily="49" charset="-122"/>
                <a:cs typeface="Times New Roman" charset="0"/>
              </a:rPr>
              <a:t> 结果他们的所写的往往非相近</a:t>
            </a:r>
            <a:r>
              <a:rPr lang="ja-JP" altLang="en-US" sz="2800">
                <a:latin typeface="KaiTi" pitchFamily="49" charset="-122"/>
                <a:ea typeface="KaiTi" pitchFamily="49" charset="-122"/>
                <a:cs typeface="华文细黑" charset="0"/>
              </a:rPr>
              <a:t>。</a:t>
            </a:r>
            <a:endParaRPr lang="en-US" altLang="zh-CN" sz="2800" dirty="0">
              <a:latin typeface="KaiTi" pitchFamily="49" charset="-122"/>
              <a:ea typeface="KaiTi" pitchFamily="49" charset="-122"/>
              <a:cs typeface="华文细黑" charset="0"/>
            </a:endParaRPr>
          </a:p>
        </p:txBody>
      </p:sp>
      <p:sp>
        <p:nvSpPr>
          <p:cNvPr id="105476" name="Text Box 5"/>
          <p:cNvSpPr txBox="1">
            <a:spLocks noChangeArrowheads="1"/>
          </p:cNvSpPr>
          <p:nvPr/>
        </p:nvSpPr>
        <p:spPr bwMode="auto">
          <a:xfrm>
            <a:off x="6232525" y="6381328"/>
            <a:ext cx="2828851"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i="1" dirty="0">
                <a:latin typeface="Times New Roman" charset="0"/>
                <a:ea typeface="SimSun" charset="0"/>
                <a:cs typeface="SimSun" charset="0"/>
              </a:rPr>
              <a:t>新约 </a:t>
            </a:r>
            <a:r>
              <a:rPr lang="ja-JP" altLang="en-US" dirty="0">
                <a:latin typeface="KaiTi" pitchFamily="49" charset="-122"/>
                <a:ea typeface="KaiTi" pitchFamily="49" charset="-122"/>
              </a:rPr>
              <a:t>研</a:t>
            </a:r>
            <a:r>
              <a:rPr lang="zh-TW" altLang="en-US" dirty="0">
                <a:latin typeface="KaiTi" pitchFamily="49" charset="-122"/>
                <a:ea typeface="KaiTi" pitchFamily="49" charset="-122"/>
              </a:rPr>
              <a:t>读圣经</a:t>
            </a:r>
            <a:r>
              <a:rPr lang="zh-TW" altLang="en-US" dirty="0">
                <a:latin typeface="KaiTi" pitchFamily="49" charset="-122"/>
                <a:ea typeface="KaiTi" pitchFamily="49" charset="-122"/>
                <a:cs typeface="华文细黑" charset="0"/>
              </a:rPr>
              <a:t> </a:t>
            </a:r>
            <a:r>
              <a:rPr lang="en-US" altLang="zh-CN" dirty="0">
                <a:latin typeface="Times New Roman" charset="0"/>
                <a:ea typeface="SimSun" charset="0"/>
                <a:cs typeface="SimSun" charset="0"/>
              </a:rPr>
              <a:t> 1431</a:t>
            </a: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64867">
                                            <p:txEl>
                                              <p:pRg st="0" end="0"/>
                                            </p:txEl>
                                          </p:spTgt>
                                        </p:tgtEl>
                                        <p:attrNameLst>
                                          <p:attrName>style.visibility</p:attrName>
                                        </p:attrNameLst>
                                      </p:cBhvr>
                                      <p:to>
                                        <p:strVal val="visible"/>
                                      </p:to>
                                    </p:set>
                                    <p:anim calcmode="lin" valueType="num">
                                      <p:cBhvr>
                                        <p:cTn id="7" dur="1000" fill="hold"/>
                                        <p:tgtEl>
                                          <p:spTgt spid="164867">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164867">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164867">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64867">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64867">
                                            <p:txEl>
                                              <p:pRg st="1" end="1"/>
                                            </p:txEl>
                                          </p:spTgt>
                                        </p:tgtEl>
                                        <p:attrNameLst>
                                          <p:attrName>style.visibility</p:attrName>
                                        </p:attrNameLst>
                                      </p:cBhvr>
                                      <p:to>
                                        <p:strVal val="visible"/>
                                      </p:to>
                                    </p:set>
                                    <p:anim calcmode="lin" valueType="num">
                                      <p:cBhvr>
                                        <p:cTn id="15" dur="1000" fill="hold"/>
                                        <p:tgtEl>
                                          <p:spTgt spid="164867">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164867">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164867">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64867">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64867">
                                            <p:txEl>
                                              <p:pRg st="2" end="2"/>
                                            </p:txEl>
                                          </p:spTgt>
                                        </p:tgtEl>
                                        <p:attrNameLst>
                                          <p:attrName>style.visibility</p:attrName>
                                        </p:attrNameLst>
                                      </p:cBhvr>
                                      <p:to>
                                        <p:strVal val="visible"/>
                                      </p:to>
                                    </p:set>
                                    <p:anim calcmode="lin" valueType="num">
                                      <p:cBhvr>
                                        <p:cTn id="23" dur="1000" fill="hold"/>
                                        <p:tgtEl>
                                          <p:spTgt spid="164867">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164867">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164867">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64867">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grpId="0" nodeType="clickEffect">
                                  <p:stCondLst>
                                    <p:cond delay="0"/>
                                  </p:stCondLst>
                                  <p:childTnLst>
                                    <p:set>
                                      <p:cBhvr>
                                        <p:cTn id="30" dur="1" fill="hold">
                                          <p:stCondLst>
                                            <p:cond delay="0"/>
                                          </p:stCondLst>
                                        </p:cTn>
                                        <p:tgtEl>
                                          <p:spTgt spid="164867">
                                            <p:txEl>
                                              <p:pRg st="3" end="3"/>
                                            </p:txEl>
                                          </p:spTgt>
                                        </p:tgtEl>
                                        <p:attrNameLst>
                                          <p:attrName>style.visibility</p:attrName>
                                        </p:attrNameLst>
                                      </p:cBhvr>
                                      <p:to>
                                        <p:strVal val="visible"/>
                                      </p:to>
                                    </p:set>
                                    <p:anim calcmode="lin" valueType="num">
                                      <p:cBhvr>
                                        <p:cTn id="31" dur="1000" fill="hold"/>
                                        <p:tgtEl>
                                          <p:spTgt spid="164867">
                                            <p:txEl>
                                              <p:pRg st="3" end="3"/>
                                            </p:txEl>
                                          </p:spTgt>
                                        </p:tgtEl>
                                        <p:attrNameLst>
                                          <p:attrName>ppt_w</p:attrName>
                                        </p:attrNameLst>
                                      </p:cBhvr>
                                      <p:tavLst>
                                        <p:tav tm="0">
                                          <p:val>
                                            <p:fltVal val="0"/>
                                          </p:val>
                                        </p:tav>
                                        <p:tav tm="100000">
                                          <p:val>
                                            <p:strVal val="#ppt_w"/>
                                          </p:val>
                                        </p:tav>
                                      </p:tavLst>
                                    </p:anim>
                                    <p:anim calcmode="lin" valueType="num">
                                      <p:cBhvr>
                                        <p:cTn id="32" dur="1000" fill="hold"/>
                                        <p:tgtEl>
                                          <p:spTgt spid="164867">
                                            <p:txEl>
                                              <p:pRg st="3" end="3"/>
                                            </p:txEl>
                                          </p:spTgt>
                                        </p:tgtEl>
                                        <p:attrNameLst>
                                          <p:attrName>ppt_h</p:attrName>
                                        </p:attrNameLst>
                                      </p:cBhvr>
                                      <p:tavLst>
                                        <p:tav tm="0">
                                          <p:val>
                                            <p:fltVal val="0"/>
                                          </p:val>
                                        </p:tav>
                                        <p:tav tm="100000">
                                          <p:val>
                                            <p:strVal val="#ppt_h"/>
                                          </p:val>
                                        </p:tav>
                                      </p:tavLst>
                                    </p:anim>
                                    <p:anim calcmode="lin" valueType="num">
                                      <p:cBhvr>
                                        <p:cTn id="33" dur="1000" fill="hold"/>
                                        <p:tgtEl>
                                          <p:spTgt spid="164867">
                                            <p:txEl>
                                              <p:pRg st="3" end="3"/>
                                            </p:txEl>
                                          </p:spTgt>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64867">
                                            <p:txEl>
                                              <p:pRg st="3" end="3"/>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15" presetClass="entr" presetSubtype="0" fill="hold" grpId="0" nodeType="clickEffect">
                                  <p:stCondLst>
                                    <p:cond delay="0"/>
                                  </p:stCondLst>
                                  <p:childTnLst>
                                    <p:set>
                                      <p:cBhvr>
                                        <p:cTn id="38" dur="1" fill="hold">
                                          <p:stCondLst>
                                            <p:cond delay="0"/>
                                          </p:stCondLst>
                                        </p:cTn>
                                        <p:tgtEl>
                                          <p:spTgt spid="164867">
                                            <p:txEl>
                                              <p:pRg st="4" end="4"/>
                                            </p:txEl>
                                          </p:spTgt>
                                        </p:tgtEl>
                                        <p:attrNameLst>
                                          <p:attrName>style.visibility</p:attrName>
                                        </p:attrNameLst>
                                      </p:cBhvr>
                                      <p:to>
                                        <p:strVal val="visible"/>
                                      </p:to>
                                    </p:set>
                                    <p:anim calcmode="lin" valueType="num">
                                      <p:cBhvr>
                                        <p:cTn id="39" dur="1000" fill="hold"/>
                                        <p:tgtEl>
                                          <p:spTgt spid="164867">
                                            <p:txEl>
                                              <p:pRg st="4" end="4"/>
                                            </p:txEl>
                                          </p:spTgt>
                                        </p:tgtEl>
                                        <p:attrNameLst>
                                          <p:attrName>ppt_w</p:attrName>
                                        </p:attrNameLst>
                                      </p:cBhvr>
                                      <p:tavLst>
                                        <p:tav tm="0">
                                          <p:val>
                                            <p:fltVal val="0"/>
                                          </p:val>
                                        </p:tav>
                                        <p:tav tm="100000">
                                          <p:val>
                                            <p:strVal val="#ppt_w"/>
                                          </p:val>
                                        </p:tav>
                                      </p:tavLst>
                                    </p:anim>
                                    <p:anim calcmode="lin" valueType="num">
                                      <p:cBhvr>
                                        <p:cTn id="40" dur="1000" fill="hold"/>
                                        <p:tgtEl>
                                          <p:spTgt spid="164867">
                                            <p:txEl>
                                              <p:pRg st="4" end="4"/>
                                            </p:txEl>
                                          </p:spTgt>
                                        </p:tgtEl>
                                        <p:attrNameLst>
                                          <p:attrName>ppt_h</p:attrName>
                                        </p:attrNameLst>
                                      </p:cBhvr>
                                      <p:tavLst>
                                        <p:tav tm="0">
                                          <p:val>
                                            <p:fltVal val="0"/>
                                          </p:val>
                                        </p:tav>
                                        <p:tav tm="100000">
                                          <p:val>
                                            <p:strVal val="#ppt_h"/>
                                          </p:val>
                                        </p:tav>
                                      </p:tavLst>
                                    </p:anim>
                                    <p:anim calcmode="lin" valueType="num">
                                      <p:cBhvr>
                                        <p:cTn id="41" dur="1000" fill="hold"/>
                                        <p:tgtEl>
                                          <p:spTgt spid="164867">
                                            <p:txEl>
                                              <p:pRg st="4" end="4"/>
                                            </p:txEl>
                                          </p:spTgt>
                                        </p:tgtEl>
                                        <p:attrNameLst>
                                          <p:attrName>ppt_x</p:attrName>
                                        </p:attrNameLst>
                                      </p:cBhvr>
                                      <p:tavLst>
                                        <p:tav tm="0" fmla="#ppt_x+(cos(-2*pi*(1-$))*-#ppt_x-sin(-2*pi*(1-$))*(1-#ppt_y))*(1-$)">
                                          <p:val>
                                            <p:fltVal val="0"/>
                                          </p:val>
                                        </p:tav>
                                        <p:tav tm="100000">
                                          <p:val>
                                            <p:fltVal val="1"/>
                                          </p:val>
                                        </p:tav>
                                      </p:tavLst>
                                    </p:anim>
                                    <p:anim calcmode="lin" valueType="num">
                                      <p:cBhvr>
                                        <p:cTn id="42" dur="1000" fill="hold"/>
                                        <p:tgtEl>
                                          <p:spTgt spid="164867">
                                            <p:txEl>
                                              <p:pRg st="4" end="4"/>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867" grpId="0" build="p" bldLvl="2"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107521" name="Text Box 2"/>
          <p:cNvSpPr txBox="1">
            <a:spLocks noChangeArrowheads="1"/>
          </p:cNvSpPr>
          <p:nvPr/>
        </p:nvSpPr>
        <p:spPr bwMode="auto">
          <a:xfrm>
            <a:off x="8578850" y="1524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solidFill>
                  <a:srgbClr val="FFFFFF"/>
                </a:solidFill>
                <a:cs typeface="Arial" charset="0"/>
              </a:rPr>
              <a:t>49</a:t>
            </a:r>
          </a:p>
        </p:txBody>
      </p:sp>
      <p:sp>
        <p:nvSpPr>
          <p:cNvPr id="107522" name="Rectangle 4"/>
          <p:cNvSpPr>
            <a:spLocks noGrp="1" noChangeArrowheads="1"/>
          </p:cNvSpPr>
          <p:nvPr>
            <p:ph type="title"/>
          </p:nvPr>
        </p:nvSpPr>
        <p:spPr>
          <a:xfrm>
            <a:off x="0" y="344488"/>
            <a:ext cx="8229600" cy="646331"/>
          </a:xfrm>
          <a:solidFill>
            <a:srgbClr val="0000FF"/>
          </a:solidFill>
        </p:spPr>
        <p:txBody>
          <a:bodyPr lIns="91440" tIns="45720" rIns="91440" bIns="45720" anchor="t">
            <a:spAutoFit/>
          </a:bodyPr>
          <a:lstStyle/>
          <a:p>
            <a:pPr algn="ctr" eaLnBrk="1" hangingPunct="1"/>
            <a:r>
              <a:rPr lang="zh-CN" altLang="en-US" sz="3600" b="1" i="0" dirty="0">
                <a:solidFill>
                  <a:srgbClr val="FFF5E0"/>
                </a:solidFill>
                <a:latin typeface="KaiTi" pitchFamily="49" charset="-122"/>
                <a:ea typeface="KaiTi" pitchFamily="49" charset="-122"/>
                <a:cs typeface="楷体" charset="0"/>
              </a:rPr>
              <a:t>解决</a:t>
            </a:r>
            <a:r>
              <a:rPr lang="en-US" altLang="zh-CN" sz="3600" b="1" dirty="0">
                <a:solidFill>
                  <a:schemeClr val="tx1"/>
                </a:solidFill>
                <a:effectLst>
                  <a:outerShdw blurRad="38100" dist="38100" dir="2700000" algn="tl">
                    <a:srgbClr val="000000"/>
                  </a:outerShdw>
                </a:effectLst>
                <a:latin typeface="KaiTi" pitchFamily="49" charset="-122"/>
                <a:ea typeface="KaiTi" pitchFamily="49" charset="-122"/>
                <a:cs typeface="隶变" charset="0"/>
              </a:rPr>
              <a:t>符</a:t>
            </a:r>
            <a:r>
              <a:rPr lang="zh-CN" altLang="en-US" sz="3600" b="1" dirty="0">
                <a:solidFill>
                  <a:schemeClr val="tx1"/>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3600" b="1" i="0" dirty="0">
                <a:solidFill>
                  <a:srgbClr val="FFF5E0"/>
                </a:solidFill>
                <a:latin typeface="KaiTi" pitchFamily="49" charset="-122"/>
                <a:ea typeface="KaiTi" pitchFamily="49" charset="-122"/>
                <a:cs typeface="楷体" charset="0"/>
              </a:rPr>
              <a:t>福音的问题</a:t>
            </a:r>
            <a:endParaRPr lang="en-US" sz="3600" i="0" dirty="0">
              <a:solidFill>
                <a:srgbClr val="FFFFFF"/>
              </a:solidFill>
              <a:latin typeface="KaiTi" pitchFamily="49" charset="-122"/>
              <a:ea typeface="KaiTi" pitchFamily="49" charset="-122"/>
              <a:cs typeface="SimSun" charset="0"/>
            </a:endParaRPr>
          </a:p>
        </p:txBody>
      </p:sp>
      <p:sp>
        <p:nvSpPr>
          <p:cNvPr id="107523" name="Text Box 5"/>
          <p:cNvSpPr txBox="1">
            <a:spLocks noChangeArrowheads="1"/>
          </p:cNvSpPr>
          <p:nvPr/>
        </p:nvSpPr>
        <p:spPr bwMode="auto">
          <a:xfrm>
            <a:off x="5867400" y="6392863"/>
            <a:ext cx="3291286"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TW" altLang="en-US"/>
              <a:t>            </a:t>
            </a:r>
            <a:r>
              <a:rPr lang="ja-JP" altLang="en-US"/>
              <a:t>研</a:t>
            </a:r>
            <a:r>
              <a:rPr lang="zh-TW" altLang="en-US"/>
              <a:t>读圣经</a:t>
            </a:r>
            <a:r>
              <a:rPr lang="en-US">
                <a:solidFill>
                  <a:srgbClr val="FFFFFF"/>
                </a:solidFill>
                <a:cs typeface="Arial" charset="0"/>
              </a:rPr>
              <a:t>, </a:t>
            </a:r>
            <a:r>
              <a:rPr lang="en-US" dirty="0">
                <a:solidFill>
                  <a:srgbClr val="FFFFFF"/>
                </a:solidFill>
                <a:cs typeface="Arial" charset="0"/>
              </a:rPr>
              <a:t>1431</a:t>
            </a:r>
          </a:p>
        </p:txBody>
      </p:sp>
      <p:sp>
        <p:nvSpPr>
          <p:cNvPr id="129030" name="Rectangle 6"/>
          <p:cNvSpPr>
            <a:spLocks noChangeArrowheads="1"/>
          </p:cNvSpPr>
          <p:nvPr/>
        </p:nvSpPr>
        <p:spPr bwMode="auto">
          <a:xfrm>
            <a:off x="152400" y="1219200"/>
            <a:ext cx="8839200" cy="495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609600" indent="-609600" eaLnBrk="1" hangingPunct="1">
              <a:spcBef>
                <a:spcPct val="20000"/>
              </a:spcBef>
              <a:buClr>
                <a:srgbClr val="FFCC66"/>
              </a:buClr>
              <a:buFontTx/>
              <a:buAutoNum type="arabicPeriod" startAt="4"/>
            </a:pPr>
            <a:r>
              <a:rPr lang="zh-CN" sz="3200">
                <a:latin typeface="KaiTi" pitchFamily="49" charset="-122"/>
                <a:ea typeface="KaiTi" pitchFamily="49" charset="-122"/>
              </a:rPr>
              <a:t>使用的</a:t>
            </a:r>
            <a:r>
              <a:rPr lang="zh-TW" altLang="en-US" sz="3200">
                <a:latin typeface="KaiTi" pitchFamily="49" charset="-122"/>
                <a:ea typeface="KaiTi" pitchFamily="49" charset="-122"/>
              </a:rPr>
              <a:t>两个</a:t>
            </a:r>
            <a:r>
              <a:rPr lang="zh-CN" sz="3200">
                <a:latin typeface="KaiTi" pitchFamily="49" charset="-122"/>
                <a:ea typeface="KaiTi" pitchFamily="49" charset="-122"/>
              </a:rPr>
              <a:t>主要</a:t>
            </a:r>
            <a:r>
              <a:rPr lang="zh-TW" altLang="en-US" sz="3200">
                <a:latin typeface="KaiTi" pitchFamily="49" charset="-122"/>
                <a:ea typeface="KaiTi" pitchFamily="49" charset="-122"/>
              </a:rPr>
              <a:t>来</a:t>
            </a:r>
            <a:r>
              <a:rPr lang="zh-CN" sz="3200">
                <a:latin typeface="KaiTi" pitchFamily="49" charset="-122"/>
                <a:ea typeface="KaiTi" pitchFamily="49" charset="-122"/>
              </a:rPr>
              <a:t>源</a:t>
            </a:r>
            <a:r>
              <a:rPr lang="en-US" sz="3200" i="1">
                <a:solidFill>
                  <a:srgbClr val="FFFFFF"/>
                </a:solidFill>
                <a:latin typeface="KaiTi" pitchFamily="49" charset="-122"/>
                <a:ea typeface="KaiTi" pitchFamily="49" charset="-122"/>
                <a:cs typeface="Times New Roman" charset="0"/>
              </a:rPr>
              <a:t>.</a:t>
            </a:r>
            <a:r>
              <a:rPr lang="zh-TW" altLang="en-US" sz="3200">
                <a:solidFill>
                  <a:srgbClr val="FFFFFF"/>
                </a:solidFill>
                <a:latin typeface="KaiTi" pitchFamily="49" charset="-122"/>
                <a:ea typeface="KaiTi" pitchFamily="49" charset="-122"/>
                <a:cs typeface="Times New Roman" charset="0"/>
              </a:rPr>
              <a:t>现今</a:t>
            </a:r>
            <a:r>
              <a:rPr lang="zh-CN" altLang="en-US" sz="3200">
                <a:solidFill>
                  <a:srgbClr val="FFFFFF"/>
                </a:solidFill>
                <a:latin typeface="KaiTi" pitchFamily="49" charset="-122"/>
                <a:ea typeface="KaiTi" pitchFamily="49" charset="-122"/>
                <a:cs typeface="Times New Roman" charset="0"/>
              </a:rPr>
              <a:t>最</a:t>
            </a:r>
            <a:r>
              <a:rPr lang="zh-CN" altLang="en-US" sz="3200" dirty="0">
                <a:solidFill>
                  <a:srgbClr val="FFFFFF"/>
                </a:solidFill>
                <a:latin typeface="KaiTi" pitchFamily="49" charset="-122"/>
                <a:ea typeface="KaiTi" pitchFamily="49" charset="-122"/>
                <a:cs typeface="Times New Roman" charset="0"/>
              </a:rPr>
              <a:t>普遍</a:t>
            </a:r>
            <a:r>
              <a:rPr lang="zh-CN" altLang="en-US" sz="3200">
                <a:solidFill>
                  <a:srgbClr val="FFFFFF"/>
                </a:solidFill>
                <a:latin typeface="KaiTi" pitchFamily="49" charset="-122"/>
                <a:ea typeface="KaiTi" pitchFamily="49" charset="-122"/>
                <a:cs typeface="Times New Roman" charset="0"/>
              </a:rPr>
              <a:t>被接</a:t>
            </a:r>
            <a:r>
              <a:rPr lang="zh-TW" altLang="en-US" sz="3200">
                <a:solidFill>
                  <a:srgbClr val="FFFFFF"/>
                </a:solidFill>
                <a:latin typeface="KaiTi" pitchFamily="49" charset="-122"/>
                <a:ea typeface="KaiTi" pitchFamily="49" charset="-122"/>
                <a:cs typeface="Times New Roman" charset="0"/>
              </a:rPr>
              <a:t>纳</a:t>
            </a:r>
            <a:r>
              <a:rPr lang="zh-CN" altLang="en-US" sz="3200">
                <a:solidFill>
                  <a:srgbClr val="FFFFFF"/>
                </a:solidFill>
                <a:latin typeface="KaiTi" pitchFamily="49" charset="-122"/>
                <a:ea typeface="KaiTi" pitchFamily="49" charset="-122"/>
                <a:cs typeface="Times New Roman" charset="0"/>
              </a:rPr>
              <a:t>的</a:t>
            </a:r>
            <a:r>
              <a:rPr lang="zh-TW" altLang="en-US" sz="3200">
                <a:solidFill>
                  <a:srgbClr val="FFFFFF"/>
                </a:solidFill>
                <a:latin typeface="KaiTi" pitchFamily="49" charset="-122"/>
                <a:ea typeface="KaiTi" pitchFamily="49" charset="-122"/>
                <a:cs typeface="Times New Roman" charset="0"/>
              </a:rPr>
              <a:t>观点</a:t>
            </a:r>
            <a:r>
              <a:rPr lang="zh-CN" altLang="en-US" sz="3200">
                <a:solidFill>
                  <a:srgbClr val="FFFFFF"/>
                </a:solidFill>
                <a:latin typeface="KaiTi" pitchFamily="49" charset="-122"/>
                <a:ea typeface="KaiTi" pitchFamily="49" charset="-122"/>
                <a:cs typeface="Times New Roman" charset="0"/>
              </a:rPr>
              <a:t>是</a:t>
            </a:r>
            <a:r>
              <a:rPr lang="zh-TW" altLang="en-US" sz="3200">
                <a:solidFill>
                  <a:srgbClr val="FFFFFF"/>
                </a:solidFill>
                <a:latin typeface="KaiTi" pitchFamily="49" charset="-122"/>
                <a:ea typeface="KaiTi" pitchFamily="49" charset="-122"/>
                <a:cs typeface="Times New Roman" charset="0"/>
              </a:rPr>
              <a:t>马</a:t>
            </a:r>
            <a:r>
              <a:rPr lang="zh-CN" altLang="en-US" sz="3200">
                <a:solidFill>
                  <a:srgbClr val="FFFFFF"/>
                </a:solidFill>
                <a:latin typeface="KaiTi" pitchFamily="49" charset="-122"/>
                <a:ea typeface="KaiTi" pitchFamily="49" charset="-122"/>
                <a:cs typeface="Times New Roman" charset="0"/>
              </a:rPr>
              <a:t>太和路</a:t>
            </a:r>
            <a:r>
              <a:rPr lang="zh-CN" altLang="en-US" sz="3200" dirty="0">
                <a:solidFill>
                  <a:srgbClr val="FFFFFF"/>
                </a:solidFill>
                <a:latin typeface="KaiTi" pitchFamily="49" charset="-122"/>
                <a:ea typeface="KaiTi" pitchFamily="49" charset="-122"/>
                <a:cs typeface="Times New Roman" charset="0"/>
              </a:rPr>
              <a:t>加共同</a:t>
            </a:r>
            <a:r>
              <a:rPr lang="zh-TW" altLang="en-US" sz="3200" dirty="0">
                <a:solidFill>
                  <a:srgbClr val="FFFFFF"/>
                </a:solidFill>
                <a:latin typeface="KaiTi" pitchFamily="49" charset="-122"/>
                <a:ea typeface="KaiTi" pitchFamily="49" charset="-122"/>
                <a:cs typeface="Times New Roman" charset="0"/>
              </a:rPr>
              <a:t>彩</a:t>
            </a:r>
            <a:r>
              <a:rPr lang="zh-CN" altLang="en-US" sz="3200">
                <a:solidFill>
                  <a:srgbClr val="FFFFFF"/>
                </a:solidFill>
                <a:latin typeface="KaiTi" pitchFamily="49" charset="-122"/>
                <a:ea typeface="KaiTi" pitchFamily="49" charset="-122"/>
                <a:cs typeface="Times New Roman" charset="0"/>
              </a:rPr>
              <a:t>用了</a:t>
            </a:r>
            <a:r>
              <a:rPr lang="zh-TW" altLang="en-US" sz="3200">
                <a:solidFill>
                  <a:srgbClr val="FFFFFF"/>
                </a:solidFill>
                <a:latin typeface="KaiTi" pitchFamily="49" charset="-122"/>
                <a:ea typeface="KaiTi" pitchFamily="49" charset="-122"/>
                <a:cs typeface="Times New Roman" charset="0"/>
              </a:rPr>
              <a:t>马</a:t>
            </a:r>
            <a:r>
              <a:rPr lang="zh-CN" altLang="en-US" sz="3200">
                <a:solidFill>
                  <a:srgbClr val="FFFFFF"/>
                </a:solidFill>
                <a:latin typeface="KaiTi" pitchFamily="49" charset="-122"/>
                <a:ea typeface="KaiTi" pitchFamily="49" charset="-122"/>
                <a:cs typeface="Times New Roman" charset="0"/>
              </a:rPr>
              <a:t>可</a:t>
            </a:r>
            <a:r>
              <a:rPr lang="zh-CN" altLang="en-US" sz="3200" dirty="0">
                <a:solidFill>
                  <a:srgbClr val="FFFFFF"/>
                </a:solidFill>
                <a:latin typeface="KaiTi" pitchFamily="49" charset="-122"/>
                <a:ea typeface="KaiTi" pitchFamily="49" charset="-122"/>
                <a:cs typeface="Times New Roman" charset="0"/>
              </a:rPr>
              <a:t>福音和</a:t>
            </a:r>
            <a:r>
              <a:rPr lang="en-US" altLang="zh-CN" sz="3200" dirty="0">
                <a:solidFill>
                  <a:srgbClr val="FFFFFF"/>
                </a:solidFill>
                <a:latin typeface="KaiTi" pitchFamily="49" charset="-122"/>
                <a:ea typeface="KaiTi" pitchFamily="49" charset="-122"/>
                <a:cs typeface="Times New Roman" charset="0"/>
              </a:rPr>
              <a:t> </a:t>
            </a:r>
            <a:r>
              <a:rPr lang="zh-CN" altLang="en-US" sz="3200" dirty="0">
                <a:solidFill>
                  <a:srgbClr val="FFFFFF"/>
                </a:solidFill>
                <a:latin typeface="KaiTi" pitchFamily="49" charset="-122"/>
                <a:ea typeface="KaiTi" pitchFamily="49" charset="-122"/>
                <a:cs typeface="Times New Roman" charset="0"/>
              </a:rPr>
              <a:t>“</a:t>
            </a:r>
            <a:r>
              <a:rPr lang="en-US" altLang="zh-CN" sz="3200" dirty="0">
                <a:solidFill>
                  <a:srgbClr val="FFFFFF"/>
                </a:solidFill>
                <a:latin typeface="KaiTi" pitchFamily="49" charset="-122"/>
                <a:ea typeface="KaiTi" pitchFamily="49" charset="-122"/>
                <a:cs typeface="Times New Roman" charset="0"/>
              </a:rPr>
              <a:t>Q</a:t>
            </a:r>
            <a:r>
              <a:rPr lang="zh-CN" altLang="en-US" sz="3200" dirty="0">
                <a:solidFill>
                  <a:srgbClr val="FFFFFF"/>
                </a:solidFill>
                <a:latin typeface="KaiTi" pitchFamily="49" charset="-122"/>
                <a:ea typeface="KaiTi" pitchFamily="49" charset="-122"/>
                <a:cs typeface="Times New Roman" charset="0"/>
              </a:rPr>
              <a:t>”</a:t>
            </a:r>
            <a:r>
              <a:rPr lang="en-US" altLang="zh-CN" sz="3200" dirty="0">
                <a:solidFill>
                  <a:srgbClr val="FFFFFF"/>
                </a:solidFill>
                <a:latin typeface="KaiTi" pitchFamily="49" charset="-122"/>
                <a:ea typeface="KaiTi" pitchFamily="49" charset="-122"/>
                <a:cs typeface="Times New Roman" charset="0"/>
              </a:rPr>
              <a:t> </a:t>
            </a:r>
            <a:r>
              <a:rPr lang="zh-CN" altLang="en-US" sz="3200" dirty="0">
                <a:solidFill>
                  <a:srgbClr val="FFFFFF"/>
                </a:solidFill>
                <a:latin typeface="KaiTi" pitchFamily="49" charset="-122"/>
                <a:ea typeface="KaiTi" pitchFamily="49" charset="-122"/>
                <a:cs typeface="Times New Roman" charset="0"/>
              </a:rPr>
              <a:t>本</a:t>
            </a:r>
            <a:r>
              <a:rPr lang="en-US" altLang="zh-CN" sz="3200" dirty="0">
                <a:solidFill>
                  <a:srgbClr val="FFFFFF"/>
                </a:solidFill>
                <a:latin typeface="KaiTi" pitchFamily="49" charset="-122"/>
                <a:ea typeface="KaiTi" pitchFamily="49" charset="-122"/>
                <a:cs typeface="Times New Roman" charset="0"/>
              </a:rPr>
              <a:t> </a:t>
            </a:r>
            <a:r>
              <a:rPr lang="zh-CN" altLang="en-US" sz="3200" dirty="0">
                <a:solidFill>
                  <a:srgbClr val="FFFFFF"/>
                </a:solidFill>
                <a:latin typeface="KaiTi" pitchFamily="49" charset="-122"/>
                <a:ea typeface="KaiTi" pitchFamily="49" charset="-122"/>
                <a:cs typeface="Times New Roman" charset="0"/>
              </a:rPr>
              <a:t>（取自德文</a:t>
            </a:r>
            <a:r>
              <a:rPr lang="en-US" sz="3200" dirty="0" err="1">
                <a:solidFill>
                  <a:srgbClr val="FFFFFF"/>
                </a:solidFill>
                <a:latin typeface="KaiTi" pitchFamily="49" charset="-122"/>
                <a:ea typeface="KaiTi" pitchFamily="49" charset="-122"/>
                <a:cs typeface="Times New Roman" charset="0"/>
              </a:rPr>
              <a:t>Quelle</a:t>
            </a:r>
            <a:r>
              <a:rPr lang="zh-CN" altLang="en-US" sz="3200">
                <a:solidFill>
                  <a:srgbClr val="FFFFFF"/>
                </a:solidFill>
                <a:latin typeface="KaiTi" pitchFamily="49" charset="-122"/>
                <a:ea typeface="KaiTi" pitchFamily="49" charset="-122"/>
                <a:cs typeface="Times New Roman" charset="0"/>
              </a:rPr>
              <a:t>，意</a:t>
            </a:r>
            <a:r>
              <a:rPr lang="zh-TW" altLang="en-US" sz="3200">
                <a:solidFill>
                  <a:srgbClr val="FFFFFF"/>
                </a:solidFill>
                <a:latin typeface="KaiTi" pitchFamily="49" charset="-122"/>
                <a:ea typeface="KaiTi" pitchFamily="49" charset="-122"/>
                <a:cs typeface="Times New Roman" charset="0"/>
              </a:rPr>
              <a:t>为</a:t>
            </a:r>
            <a:r>
              <a:rPr lang="zh-CN" altLang="en-US" sz="3200">
                <a:solidFill>
                  <a:srgbClr val="FFFFFF"/>
                </a:solidFill>
                <a:latin typeface="KaiTi" pitchFamily="49" charset="-122"/>
                <a:ea typeface="KaiTi" pitchFamily="49" charset="-122"/>
                <a:cs typeface="Times New Roman" charset="0"/>
              </a:rPr>
              <a:t>根源）</a:t>
            </a:r>
            <a:r>
              <a:rPr lang="en-US" altLang="zh-CN" sz="3200">
                <a:solidFill>
                  <a:srgbClr val="FFFFFF"/>
                </a:solidFill>
                <a:latin typeface="KaiTi" pitchFamily="49" charset="-122"/>
                <a:ea typeface="KaiTi" pitchFamily="49" charset="-122"/>
                <a:cs typeface="Times New Roman" charset="0"/>
              </a:rPr>
              <a:t> </a:t>
            </a:r>
            <a:r>
              <a:rPr lang="zh-CN" altLang="en-US" sz="3200">
                <a:solidFill>
                  <a:srgbClr val="FFFFFF"/>
                </a:solidFill>
                <a:latin typeface="KaiTi" pitchFamily="49" charset="-122"/>
                <a:ea typeface="KaiTi" pitchFamily="49" charset="-122"/>
                <a:cs typeface="Times New Roman" charset="0"/>
              </a:rPr>
              <a:t>作</a:t>
            </a:r>
            <a:r>
              <a:rPr lang="zh-TW" altLang="en-US" sz="3200">
                <a:solidFill>
                  <a:srgbClr val="FFFFFF"/>
                </a:solidFill>
                <a:latin typeface="KaiTi" pitchFamily="49" charset="-122"/>
                <a:ea typeface="KaiTi" pitchFamily="49" charset="-122"/>
                <a:cs typeface="Times New Roman" charset="0"/>
              </a:rPr>
              <a:t>为</a:t>
            </a:r>
            <a:r>
              <a:rPr lang="zh-CN" altLang="en-US" sz="3200">
                <a:solidFill>
                  <a:srgbClr val="FFFFFF"/>
                </a:solidFill>
                <a:latin typeface="KaiTi" pitchFamily="49" charset="-122"/>
                <a:ea typeface="KaiTi" pitchFamily="49" charset="-122"/>
                <a:cs typeface="Times New Roman" charset="0"/>
              </a:rPr>
              <a:t>他</a:t>
            </a:r>
            <a:r>
              <a:rPr lang="zh-TW" altLang="en-US" sz="3200">
                <a:solidFill>
                  <a:srgbClr val="FFFFFF"/>
                </a:solidFill>
                <a:latin typeface="KaiTi" pitchFamily="49" charset="-122"/>
                <a:ea typeface="KaiTi" pitchFamily="49" charset="-122"/>
                <a:cs typeface="Times New Roman" charset="0"/>
              </a:rPr>
              <a:t>们写</a:t>
            </a:r>
            <a:r>
              <a:rPr lang="zh-CN" altLang="en-US" sz="3200">
                <a:solidFill>
                  <a:srgbClr val="FFFFFF"/>
                </a:solidFill>
                <a:latin typeface="KaiTi" pitchFamily="49" charset="-122"/>
                <a:ea typeface="KaiTi" pitchFamily="49" charset="-122"/>
                <a:cs typeface="Times New Roman" charset="0"/>
              </a:rPr>
              <a:t>作</a:t>
            </a:r>
            <a:r>
              <a:rPr lang="zh-CN" altLang="en-US" sz="3200" dirty="0">
                <a:solidFill>
                  <a:srgbClr val="FFFFFF"/>
                </a:solidFill>
                <a:latin typeface="KaiTi" pitchFamily="49" charset="-122"/>
                <a:ea typeface="KaiTi" pitchFamily="49" charset="-122"/>
                <a:cs typeface="Times New Roman" charset="0"/>
              </a:rPr>
              <a:t>的</a:t>
            </a:r>
            <a:r>
              <a:rPr lang="zh-CN" altLang="en-US" sz="3200">
                <a:solidFill>
                  <a:srgbClr val="FFFFFF"/>
                </a:solidFill>
                <a:latin typeface="KaiTi" pitchFamily="49" charset="-122"/>
                <a:ea typeface="KaiTi" pitchFamily="49" charset="-122"/>
                <a:cs typeface="Times New Roman" charset="0"/>
              </a:rPr>
              <a:t>主要材料</a:t>
            </a:r>
            <a:r>
              <a:rPr lang="zh-TW" altLang="en-US" sz="3200">
                <a:solidFill>
                  <a:srgbClr val="FFFFFF"/>
                </a:solidFill>
                <a:latin typeface="KaiTi" pitchFamily="49" charset="-122"/>
                <a:ea typeface="KaiTi" pitchFamily="49" charset="-122"/>
                <a:cs typeface="Times New Roman" charset="0"/>
              </a:rPr>
              <a:t>来</a:t>
            </a:r>
            <a:r>
              <a:rPr lang="zh-CN" altLang="en-US" sz="3200">
                <a:solidFill>
                  <a:srgbClr val="FFFFFF"/>
                </a:solidFill>
                <a:latin typeface="KaiTi" pitchFamily="49" charset="-122"/>
                <a:ea typeface="KaiTi" pitchFamily="49" charset="-122"/>
                <a:cs typeface="Times New Roman" charset="0"/>
              </a:rPr>
              <a:t>源</a:t>
            </a:r>
            <a:r>
              <a:rPr lang="zh-CN" altLang="en-US" sz="3200" dirty="0">
                <a:solidFill>
                  <a:srgbClr val="FFFFFF"/>
                </a:solidFill>
                <a:latin typeface="KaiTi" pitchFamily="49" charset="-122"/>
                <a:ea typeface="KaiTi" pitchFamily="49" charset="-122"/>
                <a:cs typeface="Times New Roman" charset="0"/>
              </a:rPr>
              <a:t>。</a:t>
            </a:r>
            <a:endParaRPr lang="en-US" sz="3200" dirty="0">
              <a:solidFill>
                <a:srgbClr val="FFFFFF"/>
              </a:solidFill>
              <a:latin typeface="KaiTi" pitchFamily="49" charset="-122"/>
              <a:ea typeface="KaiTi" pitchFamily="49" charset="-122"/>
              <a:cs typeface="Times New Roman" charset="0"/>
            </a:endParaRPr>
          </a:p>
          <a:p>
            <a:pPr marL="609600" indent="-609600" eaLnBrk="1" hangingPunct="1">
              <a:spcBef>
                <a:spcPct val="20000"/>
              </a:spcBef>
              <a:buClr>
                <a:srgbClr val="FFCC66"/>
              </a:buClr>
              <a:buFontTx/>
              <a:buAutoNum type="arabicPeriod" startAt="4"/>
            </a:pPr>
            <a:r>
              <a:rPr lang="zh-TW" altLang="en-US" sz="3200">
                <a:latin typeface="KaiTi" pitchFamily="49" charset="-122"/>
                <a:ea typeface="KaiTi" pitchFamily="49" charset="-122"/>
                <a:cs typeface="Times New Roman" charset="0"/>
              </a:rPr>
              <a:t>马</a:t>
            </a:r>
            <a:r>
              <a:rPr lang="zh-CN" altLang="en-US" sz="3200">
                <a:latin typeface="KaiTi" pitchFamily="49" charset="-122"/>
                <a:ea typeface="KaiTi" pitchFamily="49" charset="-122"/>
                <a:cs typeface="Times New Roman" charset="0"/>
              </a:rPr>
              <a:t>太福音</a:t>
            </a:r>
            <a:r>
              <a:rPr lang="zh-TW" altLang="en-US" sz="3200">
                <a:latin typeface="KaiTi" pitchFamily="49" charset="-122"/>
                <a:ea typeface="KaiTi" pitchFamily="49" charset="-122"/>
                <a:cs typeface="Times New Roman" charset="0"/>
              </a:rPr>
              <a:t>为</a:t>
            </a:r>
            <a:r>
              <a:rPr lang="zh-CN" altLang="en-US" sz="3200">
                <a:latin typeface="KaiTi" pitchFamily="49" charset="-122"/>
                <a:ea typeface="KaiTi" pitchFamily="49" charset="-122"/>
                <a:cs typeface="Times New Roman" charset="0"/>
              </a:rPr>
              <a:t>最早</a:t>
            </a:r>
            <a:r>
              <a:rPr lang="zh-TW" altLang="en-US" sz="3200">
                <a:latin typeface="KaiTi" pitchFamily="49" charset="-122"/>
                <a:ea typeface="KaiTi" pitchFamily="49" charset="-122"/>
                <a:cs typeface="Times New Roman" charset="0"/>
              </a:rPr>
              <a:t>宗写</a:t>
            </a:r>
            <a:r>
              <a:rPr lang="zh-CN" altLang="en-US" sz="3200">
                <a:latin typeface="KaiTi" pitchFamily="49" charset="-122"/>
                <a:ea typeface="KaiTi" pitchFamily="49" charset="-122"/>
                <a:cs typeface="Times New Roman" charset="0"/>
              </a:rPr>
              <a:t>成</a:t>
            </a:r>
            <a:r>
              <a:rPr lang="zh-CN" altLang="en-US" sz="3200" dirty="0">
                <a:latin typeface="KaiTi" pitchFamily="49" charset="-122"/>
                <a:ea typeface="KaiTi" pitchFamily="49" charset="-122"/>
                <a:cs typeface="Times New Roman" charset="0"/>
              </a:rPr>
              <a:t>及使用</a:t>
            </a:r>
            <a:r>
              <a:rPr lang="zh-CN" altLang="en-US" sz="3200">
                <a:solidFill>
                  <a:srgbClr val="FFFFFF"/>
                </a:solidFill>
                <a:latin typeface="KaiTi" pitchFamily="49" charset="-122"/>
                <a:ea typeface="KaiTi" pitchFamily="49" charset="-122"/>
                <a:cs typeface="Times New Roman" charset="0"/>
              </a:rPr>
              <a:t>。另一</a:t>
            </a:r>
            <a:r>
              <a:rPr lang="zh-TW" altLang="en-US" sz="3200">
                <a:solidFill>
                  <a:srgbClr val="FFFFFF"/>
                </a:solidFill>
                <a:latin typeface="KaiTi" pitchFamily="49" charset="-122"/>
                <a:ea typeface="KaiTi" pitchFamily="49" charset="-122"/>
                <a:cs typeface="Times New Roman" charset="0"/>
              </a:rPr>
              <a:t>个观点</a:t>
            </a:r>
            <a:r>
              <a:rPr lang="zh-CN" altLang="en-US" sz="3200">
                <a:solidFill>
                  <a:srgbClr val="FFFFFF"/>
                </a:solidFill>
                <a:latin typeface="KaiTi" pitchFamily="49" charset="-122"/>
                <a:ea typeface="KaiTi" pitchFamily="49" charset="-122"/>
                <a:cs typeface="Times New Roman" charset="0"/>
              </a:rPr>
              <a:t>是</a:t>
            </a:r>
            <a:r>
              <a:rPr lang="zh-CN" altLang="en-US" sz="3200">
                <a:solidFill>
                  <a:srgbClr val="F7F7F7"/>
                </a:solidFill>
                <a:latin typeface="KaiTi" pitchFamily="49" charset="-122"/>
                <a:ea typeface="KaiTi" pitchFamily="49" charset="-122"/>
                <a:cs typeface="Times New Roman" charset="0"/>
              </a:rPr>
              <a:t>其他</a:t>
            </a:r>
            <a:r>
              <a:rPr lang="zh-TW" altLang="en-US" sz="3200">
                <a:solidFill>
                  <a:srgbClr val="F7F7F7"/>
                </a:solidFill>
                <a:latin typeface="KaiTi" pitchFamily="49" charset="-122"/>
                <a:ea typeface="KaiTi" pitchFamily="49" charset="-122"/>
                <a:cs typeface="Times New Roman" charset="0"/>
              </a:rPr>
              <a:t>两</a:t>
            </a:r>
            <a:r>
              <a:rPr lang="zh-CN" altLang="en-US" sz="3200">
                <a:solidFill>
                  <a:srgbClr val="F7F7F7"/>
                </a:solidFill>
                <a:latin typeface="KaiTi" pitchFamily="49" charset="-122"/>
                <a:ea typeface="KaiTi" pitchFamily="49" charset="-122"/>
                <a:cs typeface="Times New Roman" charset="0"/>
              </a:rPr>
              <a:t>本</a:t>
            </a:r>
            <a:r>
              <a:rPr lang="en-US" altLang="zh-CN" sz="3200" b="1">
                <a:solidFill>
                  <a:srgbClr val="F7F7F7"/>
                </a:solidFill>
                <a:effectLst>
                  <a:outerShdw blurRad="38100" dist="38100" dir="2700000" algn="tl">
                    <a:srgbClr val="000000"/>
                  </a:outerShdw>
                </a:effectLst>
                <a:latin typeface="KaiTi" pitchFamily="49" charset="-122"/>
                <a:ea typeface="KaiTi" pitchFamily="49" charset="-122"/>
                <a:cs typeface="隶变" charset="0"/>
              </a:rPr>
              <a:t>符</a:t>
            </a:r>
            <a:r>
              <a:rPr lang="zh-TW" altLang="en-US" sz="3200" b="1">
                <a:solidFill>
                  <a:srgbClr val="F7F7F7"/>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3200" b="1">
                <a:solidFill>
                  <a:srgbClr val="F7F7F7"/>
                </a:solidFill>
                <a:latin typeface="KaiTi" pitchFamily="49" charset="-122"/>
                <a:ea typeface="KaiTi" pitchFamily="49" charset="-122"/>
                <a:cs typeface="楷体" charset="0"/>
              </a:rPr>
              <a:t>福音</a:t>
            </a:r>
            <a:r>
              <a:rPr lang="zh-TW" altLang="en-US" sz="3200" b="1">
                <a:solidFill>
                  <a:srgbClr val="F7F7F7"/>
                </a:solidFill>
                <a:latin typeface="KaiTi" pitchFamily="49" charset="-122"/>
                <a:ea typeface="KaiTi" pitchFamily="49" charset="-122"/>
                <a:cs typeface="楷体" charset="0"/>
              </a:rPr>
              <a:t>采</a:t>
            </a:r>
            <a:r>
              <a:rPr lang="zh-CN" altLang="en-US" sz="3200">
                <a:solidFill>
                  <a:srgbClr val="F7F7F7"/>
                </a:solidFill>
                <a:latin typeface="KaiTi" pitchFamily="49" charset="-122"/>
                <a:ea typeface="KaiTi" pitchFamily="49" charset="-122"/>
                <a:cs typeface="Times New Roman" charset="0"/>
              </a:rPr>
              <a:t>用</a:t>
            </a:r>
            <a:r>
              <a:rPr lang="zh-TW" altLang="en-US" sz="3200">
                <a:solidFill>
                  <a:srgbClr val="F7F7F7"/>
                </a:solidFill>
                <a:latin typeface="KaiTi" pitchFamily="49" charset="-122"/>
                <a:ea typeface="KaiTi" pitchFamily="49" charset="-122"/>
                <a:cs typeface="Times New Roman" charset="0"/>
              </a:rPr>
              <a:t>马</a:t>
            </a:r>
            <a:r>
              <a:rPr lang="zh-CN" altLang="en-US" sz="3200">
                <a:solidFill>
                  <a:srgbClr val="F7F7F7"/>
                </a:solidFill>
                <a:latin typeface="KaiTi" pitchFamily="49" charset="-122"/>
                <a:ea typeface="KaiTi" pitchFamily="49" charset="-122"/>
                <a:cs typeface="Times New Roman" charset="0"/>
              </a:rPr>
              <a:t>太福音</a:t>
            </a:r>
            <a:r>
              <a:rPr lang="zh-TW" altLang="en-US" sz="3200">
                <a:solidFill>
                  <a:srgbClr val="F7F7F7"/>
                </a:solidFill>
                <a:latin typeface="KaiTi" pitchFamily="49" charset="-122"/>
                <a:ea typeface="KaiTi" pitchFamily="49" charset="-122"/>
                <a:cs typeface="Times New Roman" charset="0"/>
              </a:rPr>
              <a:t>为</a:t>
            </a:r>
            <a:r>
              <a:rPr lang="zh-CN" altLang="en-US" sz="3200">
                <a:solidFill>
                  <a:srgbClr val="F7F7F7"/>
                </a:solidFill>
                <a:latin typeface="KaiTi" pitchFamily="49" charset="-122"/>
                <a:ea typeface="KaiTi" pitchFamily="49" charset="-122"/>
                <a:cs typeface="Times New Roman" charset="0"/>
              </a:rPr>
              <a:t>他</a:t>
            </a:r>
            <a:r>
              <a:rPr lang="zh-TW" altLang="en-US" sz="3200">
                <a:solidFill>
                  <a:srgbClr val="F7F7F7"/>
                </a:solidFill>
                <a:latin typeface="KaiTi" pitchFamily="49" charset="-122"/>
                <a:ea typeface="KaiTi" pitchFamily="49" charset="-122"/>
                <a:cs typeface="Times New Roman" charset="0"/>
              </a:rPr>
              <a:t>们</a:t>
            </a:r>
            <a:r>
              <a:rPr lang="zh-CN" altLang="en-US" sz="3200">
                <a:solidFill>
                  <a:srgbClr val="FFFFFF"/>
                </a:solidFill>
                <a:latin typeface="KaiTi" pitchFamily="49" charset="-122"/>
                <a:ea typeface="KaiTi" pitchFamily="49" charset="-122"/>
                <a:cs typeface="Times New Roman" charset="0"/>
              </a:rPr>
              <a:t>的主要</a:t>
            </a:r>
            <a:r>
              <a:rPr lang="zh-TW" altLang="en-US" sz="3200">
                <a:solidFill>
                  <a:srgbClr val="FFFFFF"/>
                </a:solidFill>
                <a:latin typeface="KaiTi" pitchFamily="49" charset="-122"/>
                <a:ea typeface="KaiTi" pitchFamily="49" charset="-122"/>
                <a:cs typeface="Times New Roman" charset="0"/>
              </a:rPr>
              <a:t>来</a:t>
            </a:r>
            <a:r>
              <a:rPr lang="zh-CN" altLang="en-US" sz="3200">
                <a:solidFill>
                  <a:srgbClr val="FFFFFF"/>
                </a:solidFill>
                <a:latin typeface="KaiTi" pitchFamily="49" charset="-122"/>
                <a:ea typeface="KaiTi" pitchFamily="49" charset="-122"/>
                <a:cs typeface="Times New Roman" charset="0"/>
              </a:rPr>
              <a:t>源</a:t>
            </a:r>
            <a:r>
              <a:rPr lang="zh-CN" altLang="en-US" sz="3200" dirty="0">
                <a:solidFill>
                  <a:srgbClr val="FFFFFF"/>
                </a:solidFill>
                <a:latin typeface="KaiTi" pitchFamily="49" charset="-122"/>
                <a:ea typeface="KaiTi" pitchFamily="49" charset="-122"/>
                <a:cs typeface="Times New Roman" charset="0"/>
              </a:rPr>
              <a:t>。</a:t>
            </a:r>
            <a:endParaRPr lang="en-US" altLang="zh-CN" sz="3200" dirty="0">
              <a:solidFill>
                <a:srgbClr val="FFFFFF"/>
              </a:solidFill>
              <a:latin typeface="KaiTi" pitchFamily="49" charset="-122"/>
              <a:ea typeface="KaiTi" pitchFamily="49" charset="-122"/>
              <a:cs typeface="Times New Roman" charset="0"/>
            </a:endParaRPr>
          </a:p>
          <a:p>
            <a:pPr marL="609600" indent="-609600" eaLnBrk="1" hangingPunct="1">
              <a:spcBef>
                <a:spcPct val="20000"/>
              </a:spcBef>
              <a:buClr>
                <a:srgbClr val="FFCC66"/>
              </a:buClr>
              <a:buFontTx/>
              <a:buAutoNum type="arabicPeriod" startAt="4"/>
            </a:pPr>
            <a:r>
              <a:rPr lang="zh-CN" altLang="en-US" sz="3200">
                <a:latin typeface="KaiTi" pitchFamily="49" charset="-122"/>
                <a:ea typeface="KaiTi" pitchFamily="49" charset="-122"/>
                <a:cs typeface="Times New Roman" charset="0"/>
              </a:rPr>
              <a:t>以上的</a:t>
            </a:r>
            <a:r>
              <a:rPr lang="zh-TW" altLang="en-US" sz="3200">
                <a:latin typeface="KaiTi" pitchFamily="49" charset="-122"/>
                <a:ea typeface="KaiTi" pitchFamily="49" charset="-122"/>
                <a:cs typeface="Times New Roman" charset="0"/>
              </a:rPr>
              <a:t>综</a:t>
            </a:r>
            <a:r>
              <a:rPr lang="zh-CN" altLang="en-US" sz="3200">
                <a:latin typeface="KaiTi" pitchFamily="49" charset="-122"/>
                <a:ea typeface="KaiTi" pitchFamily="49" charset="-122"/>
                <a:cs typeface="Times New Roman" charset="0"/>
              </a:rPr>
              <a:t>合</a:t>
            </a:r>
            <a:r>
              <a:rPr lang="zh-CN" altLang="en-US" sz="3200">
                <a:solidFill>
                  <a:srgbClr val="FFFFFF"/>
                </a:solidFill>
                <a:latin typeface="KaiTi" pitchFamily="49" charset="-122"/>
                <a:ea typeface="KaiTi" pitchFamily="49" charset="-122"/>
                <a:cs typeface="Times New Roman" charset="0"/>
              </a:rPr>
              <a:t>。</a:t>
            </a:r>
            <a:r>
              <a:rPr lang="zh-TW" altLang="en-US" sz="3200">
                <a:solidFill>
                  <a:srgbClr val="FFFFFF"/>
                </a:solidFill>
                <a:latin typeface="KaiTi" pitchFamily="49" charset="-122"/>
                <a:ea typeface="KaiTi" pitchFamily="49" charset="-122"/>
                <a:cs typeface="Times New Roman" charset="0"/>
              </a:rPr>
              <a:t>这</a:t>
            </a:r>
            <a:r>
              <a:rPr lang="zh-CN" altLang="en-US" sz="3200">
                <a:solidFill>
                  <a:srgbClr val="FFFFFF"/>
                </a:solidFill>
                <a:latin typeface="KaiTi" pitchFamily="49" charset="-122"/>
                <a:ea typeface="KaiTi" pitchFamily="49" charset="-122"/>
                <a:cs typeface="Times New Roman" charset="0"/>
              </a:rPr>
              <a:t>理</a:t>
            </a:r>
            <a:r>
              <a:rPr lang="zh-TW" altLang="en-US" sz="3200">
                <a:solidFill>
                  <a:srgbClr val="FFFFFF"/>
                </a:solidFill>
                <a:latin typeface="KaiTi" pitchFamily="49" charset="-122"/>
                <a:ea typeface="KaiTi" pitchFamily="49" charset="-122"/>
                <a:cs typeface="Times New Roman" charset="0"/>
              </a:rPr>
              <a:t>论</a:t>
            </a:r>
            <a:r>
              <a:rPr lang="zh-CN" altLang="en-US" sz="3200">
                <a:solidFill>
                  <a:srgbClr val="FFFFFF"/>
                </a:solidFill>
                <a:latin typeface="KaiTi" pitchFamily="49" charset="-122"/>
                <a:ea typeface="KaiTi" pitchFamily="49" charset="-122"/>
                <a:cs typeface="Times New Roman" charset="0"/>
              </a:rPr>
              <a:t>建</a:t>
            </a:r>
            <a:r>
              <a:rPr lang="zh-TW" altLang="en-US" sz="3200">
                <a:solidFill>
                  <a:srgbClr val="FFFFFF"/>
                </a:solidFill>
                <a:latin typeface="KaiTi" pitchFamily="49" charset="-122"/>
                <a:ea typeface="KaiTi" pitchFamily="49" charset="-122"/>
                <a:cs typeface="Times New Roman" charset="0"/>
              </a:rPr>
              <a:t>议</a:t>
            </a:r>
            <a:r>
              <a:rPr lang="en-US" altLang="zh-CN" sz="3200" b="1">
                <a:solidFill>
                  <a:srgbClr val="F7F7F7"/>
                </a:solidFill>
                <a:effectLst>
                  <a:outerShdw blurRad="38100" dist="38100" dir="2700000" algn="tl">
                    <a:srgbClr val="000000"/>
                  </a:outerShdw>
                </a:effectLst>
                <a:latin typeface="KaiTi" pitchFamily="49" charset="-122"/>
                <a:ea typeface="KaiTi" pitchFamily="49" charset="-122"/>
                <a:cs typeface="隶变" charset="0"/>
              </a:rPr>
              <a:t>符</a:t>
            </a:r>
            <a:r>
              <a:rPr lang="zh-TW" altLang="en-US" sz="3200" b="1">
                <a:solidFill>
                  <a:srgbClr val="F7F7F7"/>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3200" b="1">
                <a:solidFill>
                  <a:srgbClr val="F7F7F7"/>
                </a:solidFill>
                <a:latin typeface="KaiTi" pitchFamily="49" charset="-122"/>
                <a:ea typeface="KaiTi" pitchFamily="49" charset="-122"/>
                <a:cs typeface="楷体" charset="0"/>
              </a:rPr>
              <a:t>福音的</a:t>
            </a:r>
            <a:r>
              <a:rPr lang="zh-CN" altLang="en-US" sz="3200" b="1">
                <a:solidFill>
                  <a:schemeClr val="accent3">
                    <a:lumMod val="20000"/>
                    <a:lumOff val="80000"/>
                  </a:schemeClr>
                </a:solidFill>
                <a:latin typeface="KaiTi" pitchFamily="49" charset="-122"/>
                <a:ea typeface="KaiTi" pitchFamily="49" charset="-122"/>
                <a:cs typeface="楷体" charset="0"/>
              </a:rPr>
              <a:t>作者</a:t>
            </a:r>
            <a:r>
              <a:rPr lang="zh-TW" altLang="en-US" sz="3200" b="1">
                <a:solidFill>
                  <a:schemeClr val="accent3">
                    <a:lumMod val="20000"/>
                    <a:lumOff val="80000"/>
                  </a:schemeClr>
                </a:solidFill>
                <a:latin typeface="KaiTi" pitchFamily="49" charset="-122"/>
                <a:ea typeface="KaiTi" pitchFamily="49" charset="-122"/>
                <a:cs typeface="楷体" charset="0"/>
              </a:rPr>
              <a:t>采</a:t>
            </a:r>
            <a:r>
              <a:rPr lang="zh-CN" altLang="en-US" sz="3200" b="1">
                <a:solidFill>
                  <a:schemeClr val="accent3">
                    <a:lumMod val="20000"/>
                    <a:lumOff val="80000"/>
                  </a:schemeClr>
                </a:solidFill>
                <a:latin typeface="KaiTi" pitchFamily="49" charset="-122"/>
                <a:ea typeface="KaiTi" pitchFamily="49" charset="-122"/>
                <a:cs typeface="楷体" charset="0"/>
              </a:rPr>
              <a:t>用了口述</a:t>
            </a:r>
            <a:r>
              <a:rPr lang="zh-TW" altLang="en-US" sz="3200" b="1">
                <a:solidFill>
                  <a:schemeClr val="accent3">
                    <a:lumMod val="20000"/>
                    <a:lumOff val="80000"/>
                  </a:schemeClr>
                </a:solidFill>
                <a:latin typeface="KaiTi" pitchFamily="49" charset="-122"/>
                <a:ea typeface="KaiTi" pitchFamily="49" charset="-122"/>
                <a:cs typeface="楷体" charset="0"/>
              </a:rPr>
              <a:t>传</a:t>
            </a:r>
            <a:r>
              <a:rPr lang="zh-CN" altLang="en-US" sz="3200" b="1">
                <a:solidFill>
                  <a:schemeClr val="accent3">
                    <a:lumMod val="20000"/>
                    <a:lumOff val="80000"/>
                  </a:schemeClr>
                </a:solidFill>
                <a:latin typeface="KaiTi" pitchFamily="49" charset="-122"/>
                <a:ea typeface="KaiTi" pitchFamily="49" charset="-122"/>
                <a:cs typeface="楷体" charset="0"/>
              </a:rPr>
              <a:t>统，</a:t>
            </a:r>
            <a:r>
              <a:rPr lang="zh-TW" altLang="en-US" sz="3200" b="1">
                <a:solidFill>
                  <a:schemeClr val="accent3">
                    <a:lumMod val="20000"/>
                    <a:lumOff val="80000"/>
                  </a:schemeClr>
                </a:solidFill>
                <a:latin typeface="KaiTi" pitchFamily="49" charset="-122"/>
                <a:ea typeface="KaiTi" pitchFamily="49" charset="-122"/>
                <a:cs typeface="楷体" charset="0"/>
              </a:rPr>
              <a:t>古经残片</a:t>
            </a:r>
            <a:r>
              <a:rPr lang="zh-CN" altLang="en-US" sz="3200">
                <a:solidFill>
                  <a:schemeClr val="accent3">
                    <a:lumMod val="20000"/>
                    <a:lumOff val="80000"/>
                  </a:schemeClr>
                </a:solidFill>
                <a:latin typeface="KaiTi" pitchFamily="49" charset="-122"/>
                <a:ea typeface="KaiTi" pitchFamily="49" charset="-122"/>
                <a:cs typeface="华文细黑" charset="0"/>
              </a:rPr>
              <a:t>，</a:t>
            </a:r>
            <a:r>
              <a:rPr lang="zh-CN" altLang="en-US" sz="3200" dirty="0">
                <a:solidFill>
                  <a:schemeClr val="accent3">
                    <a:lumMod val="20000"/>
                    <a:lumOff val="80000"/>
                  </a:schemeClr>
                </a:solidFill>
                <a:latin typeface="KaiTi" pitchFamily="49" charset="-122"/>
                <a:ea typeface="KaiTi" pitchFamily="49" charset="-122"/>
                <a:cs typeface="华文细黑" charset="0"/>
              </a:rPr>
              <a:t>以及</a:t>
            </a:r>
            <a:r>
              <a:rPr lang="zh-CN" altLang="en-US" sz="3200">
                <a:solidFill>
                  <a:schemeClr val="accent3">
                    <a:lumMod val="20000"/>
                    <a:lumOff val="80000"/>
                  </a:schemeClr>
                </a:solidFill>
                <a:latin typeface="KaiTi" pitchFamily="49" charset="-122"/>
                <a:ea typeface="KaiTi" pitchFamily="49" charset="-122"/>
                <a:cs typeface="华文细黑" charset="0"/>
              </a:rPr>
              <a:t>彼此之</a:t>
            </a:r>
            <a:r>
              <a:rPr lang="zh-TW" altLang="en-US" sz="3200">
                <a:solidFill>
                  <a:schemeClr val="accent3">
                    <a:lumMod val="20000"/>
                    <a:lumOff val="80000"/>
                  </a:schemeClr>
                </a:solidFill>
                <a:latin typeface="KaiTi" pitchFamily="49" charset="-122"/>
                <a:ea typeface="KaiTi" pitchFamily="49" charset="-122"/>
                <a:cs typeface="华文细黑" charset="0"/>
              </a:rPr>
              <a:t>间</a:t>
            </a:r>
            <a:r>
              <a:rPr lang="zh-CN" altLang="en-US" sz="3200">
                <a:solidFill>
                  <a:schemeClr val="accent3">
                    <a:lumMod val="20000"/>
                    <a:lumOff val="80000"/>
                  </a:schemeClr>
                </a:solidFill>
                <a:latin typeface="KaiTi" pitchFamily="49" charset="-122"/>
                <a:ea typeface="KaiTi" pitchFamily="49" charset="-122"/>
                <a:cs typeface="华文细黑" charset="0"/>
              </a:rPr>
              <a:t>的</a:t>
            </a:r>
            <a:r>
              <a:rPr lang="zh-CN" altLang="en-US" sz="3200" dirty="0">
                <a:solidFill>
                  <a:schemeClr val="accent3">
                    <a:lumMod val="20000"/>
                    <a:lumOff val="80000"/>
                  </a:schemeClr>
                </a:solidFill>
                <a:latin typeface="KaiTi" pitchFamily="49" charset="-122"/>
                <a:ea typeface="KaiTi" pitchFamily="49" charset="-122"/>
                <a:cs typeface="华文细黑" charset="0"/>
              </a:rPr>
              <a:t>互相依赖，再</a:t>
            </a:r>
            <a:r>
              <a:rPr lang="zh-CN" altLang="en-US" sz="3200">
                <a:solidFill>
                  <a:schemeClr val="accent3">
                    <a:lumMod val="20000"/>
                    <a:lumOff val="80000"/>
                  </a:schemeClr>
                </a:solidFill>
                <a:latin typeface="KaiTi" pitchFamily="49" charset="-122"/>
                <a:ea typeface="KaiTi" pitchFamily="49" charset="-122"/>
                <a:cs typeface="华文细黑" charset="0"/>
              </a:rPr>
              <a:t>加上目</a:t>
            </a:r>
            <a:r>
              <a:rPr lang="zh-TW" altLang="en-US" sz="3200">
                <a:solidFill>
                  <a:schemeClr val="accent3">
                    <a:lumMod val="20000"/>
                    <a:lumOff val="80000"/>
                  </a:schemeClr>
                </a:solidFill>
                <a:latin typeface="KaiTi" pitchFamily="49" charset="-122"/>
                <a:ea typeface="KaiTi" pitchFamily="49" charset="-122"/>
                <a:cs typeface="华文细黑" charset="0"/>
              </a:rPr>
              <a:t>击证</a:t>
            </a:r>
            <a:r>
              <a:rPr lang="zh-CN" altLang="en-US" sz="3200">
                <a:solidFill>
                  <a:schemeClr val="accent3">
                    <a:lumMod val="20000"/>
                    <a:lumOff val="80000"/>
                  </a:schemeClr>
                </a:solidFill>
                <a:latin typeface="KaiTi" pitchFamily="49" charset="-122"/>
                <a:ea typeface="KaiTi" pitchFamily="49" charset="-122"/>
                <a:cs typeface="华文细黑" charset="0"/>
              </a:rPr>
              <a:t>人的</a:t>
            </a:r>
            <a:r>
              <a:rPr lang="zh-TW" altLang="en-US" sz="3200">
                <a:solidFill>
                  <a:schemeClr val="accent3">
                    <a:lumMod val="20000"/>
                    <a:lumOff val="80000"/>
                  </a:schemeClr>
                </a:solidFill>
                <a:latin typeface="KaiTi" pitchFamily="49" charset="-122"/>
                <a:ea typeface="KaiTi" pitchFamily="49" charset="-122"/>
                <a:cs typeface="华文细黑" charset="0"/>
              </a:rPr>
              <a:t>见证</a:t>
            </a:r>
            <a:r>
              <a:rPr lang="zh-CN" altLang="en-US" sz="3200">
                <a:solidFill>
                  <a:schemeClr val="accent3">
                    <a:lumMod val="20000"/>
                    <a:lumOff val="80000"/>
                  </a:schemeClr>
                </a:solidFill>
                <a:latin typeface="KaiTi" pitchFamily="49" charset="-122"/>
                <a:ea typeface="KaiTi" pitchFamily="49" charset="-122"/>
                <a:cs typeface="华文细黑" charset="0"/>
              </a:rPr>
              <a:t>。</a:t>
            </a:r>
            <a:endParaRPr lang="en-US" sz="3200" dirty="0">
              <a:solidFill>
                <a:srgbClr val="FFFFFF"/>
              </a:solidFill>
              <a:latin typeface="KaiTi" pitchFamily="49" charset="-122"/>
              <a:ea typeface="KaiTi" pitchFamily="49" charset="-122"/>
              <a:cs typeface="Arial" charset="0"/>
            </a:endParaRPr>
          </a:p>
        </p:txBody>
      </p:sp>
    </p:spTree>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29030">
                                            <p:txEl>
                                              <p:pRg st="0" end="0"/>
                                            </p:txEl>
                                          </p:spTgt>
                                        </p:tgtEl>
                                        <p:attrNameLst>
                                          <p:attrName>style.visibility</p:attrName>
                                        </p:attrNameLst>
                                      </p:cBhvr>
                                      <p:to>
                                        <p:strVal val="visible"/>
                                      </p:to>
                                    </p:set>
                                    <p:anim calcmode="lin" valueType="num">
                                      <p:cBhvr>
                                        <p:cTn id="7" dur="1000" fill="hold"/>
                                        <p:tgtEl>
                                          <p:spTgt spid="129030">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129030">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129030">
                                            <p:txEl>
                                              <p:pRg st="0" end="0"/>
                                            </p:txEl>
                                          </p:spTgt>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29030">
                                            <p:txEl>
                                              <p:pRg st="0" end="0"/>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29030">
                                            <p:txEl>
                                              <p:pRg st="1" end="1"/>
                                            </p:txEl>
                                          </p:spTgt>
                                        </p:tgtEl>
                                        <p:attrNameLst>
                                          <p:attrName>style.visibility</p:attrName>
                                        </p:attrNameLst>
                                      </p:cBhvr>
                                      <p:to>
                                        <p:strVal val="visible"/>
                                      </p:to>
                                    </p:set>
                                    <p:anim calcmode="lin" valueType="num">
                                      <p:cBhvr>
                                        <p:cTn id="15" dur="1000" fill="hold"/>
                                        <p:tgtEl>
                                          <p:spTgt spid="129030">
                                            <p:txEl>
                                              <p:pRg st="1" end="1"/>
                                            </p:txEl>
                                          </p:spTgt>
                                        </p:tgtEl>
                                        <p:attrNameLst>
                                          <p:attrName>ppt_w</p:attrName>
                                        </p:attrNameLst>
                                      </p:cBhvr>
                                      <p:tavLst>
                                        <p:tav tm="0">
                                          <p:val>
                                            <p:fltVal val="0"/>
                                          </p:val>
                                        </p:tav>
                                        <p:tav tm="100000">
                                          <p:val>
                                            <p:strVal val="#ppt_w"/>
                                          </p:val>
                                        </p:tav>
                                      </p:tavLst>
                                    </p:anim>
                                    <p:anim calcmode="lin" valueType="num">
                                      <p:cBhvr>
                                        <p:cTn id="16" dur="1000" fill="hold"/>
                                        <p:tgtEl>
                                          <p:spTgt spid="129030">
                                            <p:txEl>
                                              <p:pRg st="1" end="1"/>
                                            </p:txEl>
                                          </p:spTgt>
                                        </p:tgtEl>
                                        <p:attrNameLst>
                                          <p:attrName>ppt_h</p:attrName>
                                        </p:attrNameLst>
                                      </p:cBhvr>
                                      <p:tavLst>
                                        <p:tav tm="0">
                                          <p:val>
                                            <p:fltVal val="0"/>
                                          </p:val>
                                        </p:tav>
                                        <p:tav tm="100000">
                                          <p:val>
                                            <p:strVal val="#ppt_h"/>
                                          </p:val>
                                        </p:tav>
                                      </p:tavLst>
                                    </p:anim>
                                    <p:anim calcmode="lin" valueType="num">
                                      <p:cBhvr>
                                        <p:cTn id="17" dur="1000" fill="hold"/>
                                        <p:tgtEl>
                                          <p:spTgt spid="129030">
                                            <p:txEl>
                                              <p:pRg st="1" end="1"/>
                                            </p:txEl>
                                          </p:spTgt>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29030">
                                            <p:txEl>
                                              <p:pRg st="1" end="1"/>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9" fill="hold">
                      <p:stCondLst>
                        <p:cond delay="indefinite"/>
                      </p:stCondLst>
                      <p:childTnLst>
                        <p:par>
                          <p:cTn id="20" fill="hold">
                            <p:stCondLst>
                              <p:cond delay="0"/>
                            </p:stCondLst>
                            <p:childTnLst>
                              <p:par>
                                <p:cTn id="21" presetID="15" presetClass="entr" presetSubtype="0" fill="hold" grpId="0" nodeType="clickEffect">
                                  <p:stCondLst>
                                    <p:cond delay="0"/>
                                  </p:stCondLst>
                                  <p:childTnLst>
                                    <p:set>
                                      <p:cBhvr>
                                        <p:cTn id="22" dur="1" fill="hold">
                                          <p:stCondLst>
                                            <p:cond delay="0"/>
                                          </p:stCondLst>
                                        </p:cTn>
                                        <p:tgtEl>
                                          <p:spTgt spid="129030">
                                            <p:txEl>
                                              <p:pRg st="2" end="2"/>
                                            </p:txEl>
                                          </p:spTgt>
                                        </p:tgtEl>
                                        <p:attrNameLst>
                                          <p:attrName>style.visibility</p:attrName>
                                        </p:attrNameLst>
                                      </p:cBhvr>
                                      <p:to>
                                        <p:strVal val="visible"/>
                                      </p:to>
                                    </p:set>
                                    <p:anim calcmode="lin" valueType="num">
                                      <p:cBhvr>
                                        <p:cTn id="23" dur="1000" fill="hold"/>
                                        <p:tgtEl>
                                          <p:spTgt spid="129030">
                                            <p:txEl>
                                              <p:pRg st="2" end="2"/>
                                            </p:txEl>
                                          </p:spTgt>
                                        </p:tgtEl>
                                        <p:attrNameLst>
                                          <p:attrName>ppt_w</p:attrName>
                                        </p:attrNameLst>
                                      </p:cBhvr>
                                      <p:tavLst>
                                        <p:tav tm="0">
                                          <p:val>
                                            <p:fltVal val="0"/>
                                          </p:val>
                                        </p:tav>
                                        <p:tav tm="100000">
                                          <p:val>
                                            <p:strVal val="#ppt_w"/>
                                          </p:val>
                                        </p:tav>
                                      </p:tavLst>
                                    </p:anim>
                                    <p:anim calcmode="lin" valueType="num">
                                      <p:cBhvr>
                                        <p:cTn id="24" dur="1000" fill="hold"/>
                                        <p:tgtEl>
                                          <p:spTgt spid="129030">
                                            <p:txEl>
                                              <p:pRg st="2" end="2"/>
                                            </p:txEl>
                                          </p:spTgt>
                                        </p:tgtEl>
                                        <p:attrNameLst>
                                          <p:attrName>ppt_h</p:attrName>
                                        </p:attrNameLst>
                                      </p:cBhvr>
                                      <p:tavLst>
                                        <p:tav tm="0">
                                          <p:val>
                                            <p:fltVal val="0"/>
                                          </p:val>
                                        </p:tav>
                                        <p:tav tm="100000">
                                          <p:val>
                                            <p:strVal val="#ppt_h"/>
                                          </p:val>
                                        </p:tav>
                                      </p:tavLst>
                                    </p:anim>
                                    <p:anim calcmode="lin" valueType="num">
                                      <p:cBhvr>
                                        <p:cTn id="25" dur="1000" fill="hold"/>
                                        <p:tgtEl>
                                          <p:spTgt spid="129030">
                                            <p:txEl>
                                              <p:pRg st="2" end="2"/>
                                            </p:txEl>
                                          </p:spTgt>
                                        </p:tgtEl>
                                        <p:attrNameLst>
                                          <p:attrName>ppt_x</p:attrName>
                                        </p:attrNameLst>
                                      </p:cBhvr>
                                      <p:tavLst>
                                        <p:tav tm="0" fmla="#ppt_x+(cos(-2*pi*(1-$))*-#ppt_x-sin(-2*pi*(1-$))*(1-#ppt_y))*(1-$)">
                                          <p:val>
                                            <p:fltVal val="0"/>
                                          </p:val>
                                        </p:tav>
                                        <p:tav tm="100000">
                                          <p:val>
                                            <p:fltVal val="1"/>
                                          </p:val>
                                        </p:tav>
                                      </p:tavLst>
                                    </p:anim>
                                    <p:anim calcmode="lin" valueType="num">
                                      <p:cBhvr>
                                        <p:cTn id="26" dur="1000" fill="hold"/>
                                        <p:tgtEl>
                                          <p:spTgt spid="129030">
                                            <p:txEl>
                                              <p:pRg st="2" end="2"/>
                                            </p:txEl>
                                          </p:spTgt>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030" grpId="0" build="p" bldLvl="2"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1794" name="Picture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4488" y="231775"/>
            <a:ext cx="8401050" cy="6402388"/>
          </a:xfrm>
          <a:prstGeom prst="rect">
            <a:avLst/>
          </a:prstGeom>
          <a:blipFill dpi="0" rotWithShape="0">
            <a:blip r:embed="rId5"/>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161795" name="Rectangle 2"/>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161796" name="Rectangle 3"/>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p>
            <a:endParaRPr lang="en-US">
              <a:cs typeface="MS Gothic" charset="0"/>
            </a:endParaRPr>
          </a:p>
        </p:txBody>
      </p:sp>
      <p:sp>
        <p:nvSpPr>
          <p:cNvPr id="161797" name="AutoShape 4"/>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161798" name="AutoShape 5"/>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161799" name="AutoShape 6"/>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sp>
        <p:nvSpPr>
          <p:cNvPr id="161800" name="Rectangle 7"/>
          <p:cNvSpPr>
            <a:spLocks noChangeArrowheads="1"/>
          </p:cNvSpPr>
          <p:nvPr/>
        </p:nvSpPr>
        <p:spPr bwMode="auto">
          <a:xfrm>
            <a:off x="2287588" y="3692525"/>
            <a:ext cx="2036762" cy="573088"/>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66FF99"/>
                </a:solidFill>
                <a:latin typeface="KaiTi" pitchFamily="49" charset="-122"/>
                <a:ea typeface="KaiTi" pitchFamily="49" charset="-122"/>
                <a:cs typeface="SimHei" charset="0"/>
              </a:rPr>
              <a:t>路加</a:t>
            </a:r>
            <a:endParaRPr lang="en-GB" sz="3200" b="1" dirty="0">
              <a:solidFill>
                <a:srgbClr val="66FF99"/>
              </a:solidFill>
              <a:latin typeface="KaiTi" pitchFamily="49" charset="-122"/>
              <a:ea typeface="KaiTi" pitchFamily="49" charset="-122"/>
              <a:cs typeface="MS Gothic" charset="0"/>
            </a:endParaRPr>
          </a:p>
        </p:txBody>
      </p:sp>
      <p:sp>
        <p:nvSpPr>
          <p:cNvPr id="161801" name="Rectangle 8"/>
          <p:cNvSpPr>
            <a:spLocks noChangeArrowheads="1"/>
          </p:cNvSpPr>
          <p:nvPr/>
        </p:nvSpPr>
        <p:spPr bwMode="auto">
          <a:xfrm>
            <a:off x="2133600" y="1004888"/>
            <a:ext cx="1979613" cy="573087"/>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SimHei" charset="0"/>
              </a:rPr>
              <a:t>马太</a:t>
            </a:r>
            <a:endParaRPr lang="en-GB" sz="3200" b="1" dirty="0">
              <a:solidFill>
                <a:srgbClr val="66FF99"/>
              </a:solidFill>
              <a:latin typeface="KaiTi" pitchFamily="49" charset="-122"/>
              <a:ea typeface="KaiTi" pitchFamily="49" charset="-122"/>
              <a:cs typeface="SimHei" charset="0"/>
            </a:endParaRPr>
          </a:p>
        </p:txBody>
      </p:sp>
      <p:sp>
        <p:nvSpPr>
          <p:cNvPr id="161802" name="Rectangle 9"/>
          <p:cNvSpPr>
            <a:spLocks noChangeArrowheads="1"/>
          </p:cNvSpPr>
          <p:nvPr/>
        </p:nvSpPr>
        <p:spPr bwMode="auto">
          <a:xfrm>
            <a:off x="5588000" y="1025525"/>
            <a:ext cx="2036763" cy="573088"/>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TW" altLang="en-US" sz="3200" b="1">
                <a:solidFill>
                  <a:srgbClr val="66FF99"/>
                </a:solidFill>
                <a:latin typeface="KaiTi" pitchFamily="49" charset="-122"/>
                <a:ea typeface="KaiTi" pitchFamily="49" charset="-122"/>
                <a:cs typeface="MS Gothic" charset="0"/>
              </a:rPr>
              <a:t>马可</a:t>
            </a:r>
            <a:endParaRPr lang="en-GB" sz="3200" b="1" dirty="0">
              <a:solidFill>
                <a:srgbClr val="66FF99"/>
              </a:solidFill>
              <a:latin typeface="KaiTi" pitchFamily="49" charset="-122"/>
              <a:ea typeface="KaiTi" pitchFamily="49" charset="-122"/>
              <a:cs typeface="MS Gothic" charset="0"/>
            </a:endParaRPr>
          </a:p>
        </p:txBody>
      </p:sp>
      <p:sp>
        <p:nvSpPr>
          <p:cNvPr id="161803" name="Rectangle 10"/>
          <p:cNvSpPr>
            <a:spLocks noChangeArrowheads="1"/>
          </p:cNvSpPr>
          <p:nvPr/>
        </p:nvSpPr>
        <p:spPr bwMode="auto">
          <a:xfrm>
            <a:off x="2159000" y="1560513"/>
            <a:ext cx="1766888"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   JEWS</a:t>
            </a:r>
          </a:p>
        </p:txBody>
      </p:sp>
      <p:sp>
        <p:nvSpPr>
          <p:cNvPr id="161804" name="Rectangle 11"/>
          <p:cNvSpPr>
            <a:spLocks noChangeArrowheads="1"/>
          </p:cNvSpPr>
          <p:nvPr/>
        </p:nvSpPr>
        <p:spPr bwMode="auto">
          <a:xfrm>
            <a:off x="5899150" y="1570038"/>
            <a:ext cx="1766888"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ROMANS</a:t>
            </a:r>
          </a:p>
        </p:txBody>
      </p:sp>
      <p:sp>
        <p:nvSpPr>
          <p:cNvPr id="161805" name="Rectangle 12"/>
          <p:cNvSpPr>
            <a:spLocks noChangeArrowheads="1"/>
          </p:cNvSpPr>
          <p:nvPr/>
        </p:nvSpPr>
        <p:spPr bwMode="auto">
          <a:xfrm>
            <a:off x="2462213" y="4237038"/>
            <a:ext cx="1766887"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GREEKS</a:t>
            </a:r>
          </a:p>
        </p:txBody>
      </p:sp>
      <p:sp>
        <p:nvSpPr>
          <p:cNvPr id="161806" name="Rectangle 13"/>
          <p:cNvSpPr>
            <a:spLocks noChangeArrowheads="1"/>
          </p:cNvSpPr>
          <p:nvPr/>
        </p:nvSpPr>
        <p:spPr bwMode="auto">
          <a:xfrm>
            <a:off x="1652588" y="1647825"/>
            <a:ext cx="847725" cy="354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TO:</a:t>
            </a:r>
          </a:p>
        </p:txBody>
      </p:sp>
      <p:sp>
        <p:nvSpPr>
          <p:cNvPr id="161807" name="Rectangle 14"/>
          <p:cNvSpPr>
            <a:spLocks noChangeArrowheads="1"/>
          </p:cNvSpPr>
          <p:nvPr/>
        </p:nvSpPr>
        <p:spPr bwMode="auto">
          <a:xfrm>
            <a:off x="1652588" y="2568575"/>
            <a:ext cx="890587" cy="173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sp>
        <p:nvSpPr>
          <p:cNvPr id="161808" name="Rectangle 15"/>
          <p:cNvSpPr>
            <a:spLocks noChangeArrowheads="1"/>
          </p:cNvSpPr>
          <p:nvPr/>
        </p:nvSpPr>
        <p:spPr bwMode="auto">
          <a:xfrm>
            <a:off x="5070475" y="1658938"/>
            <a:ext cx="846138"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TO:</a:t>
            </a:r>
          </a:p>
        </p:txBody>
      </p:sp>
      <p:sp>
        <p:nvSpPr>
          <p:cNvPr id="161809" name="Rectangle 16"/>
          <p:cNvSpPr>
            <a:spLocks noChangeArrowheads="1"/>
          </p:cNvSpPr>
          <p:nvPr/>
        </p:nvSpPr>
        <p:spPr bwMode="auto">
          <a:xfrm>
            <a:off x="5070475" y="2579688"/>
            <a:ext cx="890588"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grpSp>
        <p:nvGrpSpPr>
          <p:cNvPr id="161810" name="Group 17"/>
          <p:cNvGrpSpPr>
            <a:grpSpLocks/>
          </p:cNvGrpSpPr>
          <p:nvPr/>
        </p:nvGrpSpPr>
        <p:grpSpPr bwMode="auto">
          <a:xfrm>
            <a:off x="1652588" y="2070100"/>
            <a:ext cx="2538412" cy="469900"/>
            <a:chOff x="1145" y="1478"/>
            <a:chExt cx="1759" cy="336"/>
          </a:xfrm>
        </p:grpSpPr>
        <p:sp>
          <p:nvSpPr>
            <p:cNvPr id="161855" name="Rectangle 18"/>
            <p:cNvSpPr>
              <a:spLocks noChangeArrowheads="1"/>
            </p:cNvSpPr>
            <p:nvPr/>
          </p:nvSpPr>
          <p:spPr bwMode="auto">
            <a:xfrm>
              <a:off x="1145" y="1530"/>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AS:</a:t>
              </a:r>
            </a:p>
          </p:txBody>
        </p:sp>
        <p:sp>
          <p:nvSpPr>
            <p:cNvPr id="161856" name="Rectangle 19"/>
            <p:cNvSpPr>
              <a:spLocks noChangeArrowheads="1"/>
            </p:cNvSpPr>
            <p:nvPr/>
          </p:nvSpPr>
          <p:spPr bwMode="auto">
            <a:xfrm>
              <a:off x="1680" y="1478"/>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KING</a:t>
              </a:r>
            </a:p>
          </p:txBody>
        </p:sp>
      </p:grpSp>
      <p:grpSp>
        <p:nvGrpSpPr>
          <p:cNvPr id="161811" name="Group 20"/>
          <p:cNvGrpSpPr>
            <a:grpSpLocks/>
          </p:cNvGrpSpPr>
          <p:nvPr/>
        </p:nvGrpSpPr>
        <p:grpSpPr bwMode="auto">
          <a:xfrm>
            <a:off x="5070475" y="2065338"/>
            <a:ext cx="2578100" cy="469900"/>
            <a:chOff x="3513" y="1474"/>
            <a:chExt cx="1787" cy="336"/>
          </a:xfrm>
        </p:grpSpPr>
        <p:sp>
          <p:nvSpPr>
            <p:cNvPr id="161853" name="Rectangle 21"/>
            <p:cNvSpPr>
              <a:spLocks noChangeArrowheads="1"/>
            </p:cNvSpPr>
            <p:nvPr/>
          </p:nvSpPr>
          <p:spPr bwMode="auto">
            <a:xfrm>
              <a:off x="3513" y="1538"/>
              <a:ext cx="586" cy="2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AS:</a:t>
              </a:r>
            </a:p>
          </p:txBody>
        </p:sp>
        <p:sp>
          <p:nvSpPr>
            <p:cNvPr id="161854" name="Rectangle 22"/>
            <p:cNvSpPr>
              <a:spLocks noChangeArrowheads="1"/>
            </p:cNvSpPr>
            <p:nvPr/>
          </p:nvSpPr>
          <p:spPr bwMode="auto">
            <a:xfrm>
              <a:off x="4076" y="1474"/>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SERVANT</a:t>
              </a:r>
            </a:p>
          </p:txBody>
        </p:sp>
      </p:grpSp>
      <p:sp>
        <p:nvSpPr>
          <p:cNvPr id="161812" name="Rectangle 23"/>
          <p:cNvSpPr>
            <a:spLocks noChangeArrowheads="1"/>
          </p:cNvSpPr>
          <p:nvPr/>
        </p:nvSpPr>
        <p:spPr bwMode="auto">
          <a:xfrm>
            <a:off x="1674813"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TO:</a:t>
            </a:r>
          </a:p>
        </p:txBody>
      </p:sp>
      <p:sp>
        <p:nvSpPr>
          <p:cNvPr id="161813" name="Rectangle 24"/>
          <p:cNvSpPr>
            <a:spLocks noChangeArrowheads="1"/>
          </p:cNvSpPr>
          <p:nvPr/>
        </p:nvSpPr>
        <p:spPr bwMode="auto">
          <a:xfrm>
            <a:off x="1674813"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grpSp>
        <p:nvGrpSpPr>
          <p:cNvPr id="161814" name="Group 25"/>
          <p:cNvGrpSpPr>
            <a:grpSpLocks/>
          </p:cNvGrpSpPr>
          <p:nvPr/>
        </p:nvGrpSpPr>
        <p:grpSpPr bwMode="auto">
          <a:xfrm>
            <a:off x="1674813" y="4735513"/>
            <a:ext cx="2532062" cy="469900"/>
            <a:chOff x="1161" y="3381"/>
            <a:chExt cx="1754" cy="336"/>
          </a:xfrm>
        </p:grpSpPr>
        <p:sp>
          <p:nvSpPr>
            <p:cNvPr id="161851" name="Rectangle 26"/>
            <p:cNvSpPr>
              <a:spLocks noChangeArrowheads="1"/>
            </p:cNvSpPr>
            <p:nvPr/>
          </p:nvSpPr>
          <p:spPr bwMode="auto">
            <a:xfrm>
              <a:off x="1161"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AS:</a:t>
              </a:r>
            </a:p>
          </p:txBody>
        </p:sp>
        <p:sp>
          <p:nvSpPr>
            <p:cNvPr id="161852" name="Rectangle 27"/>
            <p:cNvSpPr>
              <a:spLocks noChangeArrowheads="1"/>
            </p:cNvSpPr>
            <p:nvPr/>
          </p:nvSpPr>
          <p:spPr bwMode="auto">
            <a:xfrm>
              <a:off x="1691" y="3381"/>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GOD/MAN</a:t>
              </a:r>
            </a:p>
          </p:txBody>
        </p:sp>
      </p:grpSp>
      <p:sp>
        <p:nvSpPr>
          <p:cNvPr id="161815" name="Rectangle 28"/>
          <p:cNvSpPr>
            <a:spLocks noChangeArrowheads="1"/>
          </p:cNvSpPr>
          <p:nvPr/>
        </p:nvSpPr>
        <p:spPr bwMode="auto">
          <a:xfrm>
            <a:off x="5011738" y="5246688"/>
            <a:ext cx="890587" cy="173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p>
            <a:endParaRPr lang="en-US">
              <a:cs typeface="MS Gothic" charset="0"/>
            </a:endParaRPr>
          </a:p>
        </p:txBody>
      </p:sp>
      <p:grpSp>
        <p:nvGrpSpPr>
          <p:cNvPr id="161816" name="Group 29"/>
          <p:cNvGrpSpPr>
            <a:grpSpLocks/>
          </p:cNvGrpSpPr>
          <p:nvPr/>
        </p:nvGrpSpPr>
        <p:grpSpPr bwMode="auto">
          <a:xfrm>
            <a:off x="1652588" y="2557463"/>
            <a:ext cx="2541587" cy="677862"/>
            <a:chOff x="1145" y="1826"/>
            <a:chExt cx="1761" cy="484"/>
          </a:xfrm>
        </p:grpSpPr>
        <p:sp>
          <p:nvSpPr>
            <p:cNvPr id="161849" name="Rectangle 30"/>
            <p:cNvSpPr>
              <a:spLocks noChangeArrowheads="1"/>
            </p:cNvSpPr>
            <p:nvPr/>
          </p:nvSpPr>
          <p:spPr bwMode="auto">
            <a:xfrm>
              <a:off x="1145" y="1826"/>
              <a:ext cx="617" cy="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WHAT</a:t>
              </a:r>
            </a:p>
            <a:p>
              <a:pPr>
                <a:lnSpc>
                  <a:spcPct val="55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HE:</a:t>
              </a:r>
            </a:p>
          </p:txBody>
        </p:sp>
        <p:sp>
          <p:nvSpPr>
            <p:cNvPr id="161850" name="Rectangle 31"/>
            <p:cNvSpPr>
              <a:spLocks noChangeArrowheads="1"/>
            </p:cNvSpPr>
            <p:nvPr/>
          </p:nvSpPr>
          <p:spPr bwMode="auto">
            <a:xfrm>
              <a:off x="1682" y="1974"/>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SAID</a:t>
              </a:r>
            </a:p>
          </p:txBody>
        </p:sp>
      </p:grpSp>
      <p:grpSp>
        <p:nvGrpSpPr>
          <p:cNvPr id="161817" name="Group 32"/>
          <p:cNvGrpSpPr>
            <a:grpSpLocks/>
          </p:cNvGrpSpPr>
          <p:nvPr/>
        </p:nvGrpSpPr>
        <p:grpSpPr bwMode="auto">
          <a:xfrm>
            <a:off x="1674813" y="5205413"/>
            <a:ext cx="2070100" cy="661987"/>
            <a:chOff x="1161" y="3716"/>
            <a:chExt cx="1434" cy="473"/>
          </a:xfrm>
        </p:grpSpPr>
        <p:sp>
          <p:nvSpPr>
            <p:cNvPr id="161847" name="Rectangle 33"/>
            <p:cNvSpPr>
              <a:spLocks noChangeArrowheads="1"/>
            </p:cNvSpPr>
            <p:nvPr/>
          </p:nvSpPr>
          <p:spPr bwMode="auto">
            <a:xfrm>
              <a:off x="1731" y="3853"/>
              <a:ext cx="86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FELT</a:t>
              </a:r>
            </a:p>
          </p:txBody>
        </p:sp>
        <p:sp>
          <p:nvSpPr>
            <p:cNvPr id="161848" name="Rectangle 34"/>
            <p:cNvSpPr>
              <a:spLocks noChangeArrowheads="1"/>
            </p:cNvSpPr>
            <p:nvPr/>
          </p:nvSpPr>
          <p:spPr bwMode="auto">
            <a:xfrm>
              <a:off x="1161" y="3716"/>
              <a:ext cx="617" cy="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WHAT</a:t>
              </a:r>
            </a:p>
            <a:p>
              <a:pPr>
                <a:lnSpc>
                  <a:spcPct val="55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HE:</a:t>
              </a:r>
            </a:p>
          </p:txBody>
        </p:sp>
      </p:grpSp>
      <p:grpSp>
        <p:nvGrpSpPr>
          <p:cNvPr id="161818" name="Group 35"/>
          <p:cNvGrpSpPr>
            <a:grpSpLocks/>
          </p:cNvGrpSpPr>
          <p:nvPr/>
        </p:nvGrpSpPr>
        <p:grpSpPr bwMode="auto">
          <a:xfrm>
            <a:off x="5070475" y="2557463"/>
            <a:ext cx="1998663" cy="655637"/>
            <a:chOff x="3513" y="1826"/>
            <a:chExt cx="1385" cy="468"/>
          </a:xfrm>
        </p:grpSpPr>
        <p:sp>
          <p:nvSpPr>
            <p:cNvPr id="161845" name="Rectangle 36"/>
            <p:cNvSpPr>
              <a:spLocks noChangeArrowheads="1"/>
            </p:cNvSpPr>
            <p:nvPr/>
          </p:nvSpPr>
          <p:spPr bwMode="auto">
            <a:xfrm>
              <a:off x="3513" y="1826"/>
              <a:ext cx="617" cy="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WHAT</a:t>
              </a:r>
            </a:p>
            <a:p>
              <a:pPr>
                <a:lnSpc>
                  <a:spcPct val="55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HE:</a:t>
              </a:r>
            </a:p>
          </p:txBody>
        </p:sp>
        <p:sp>
          <p:nvSpPr>
            <p:cNvPr id="161846" name="Rectangle 37"/>
            <p:cNvSpPr>
              <a:spLocks noChangeArrowheads="1"/>
            </p:cNvSpPr>
            <p:nvPr/>
          </p:nvSpPr>
          <p:spPr bwMode="auto">
            <a:xfrm>
              <a:off x="4091" y="1959"/>
              <a:ext cx="807" cy="3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DID</a:t>
              </a:r>
            </a:p>
          </p:txBody>
        </p:sp>
      </p:grpSp>
      <p:sp>
        <p:nvSpPr>
          <p:cNvPr id="161819" name="AutoShape 38"/>
          <p:cNvSpPr>
            <a:spLocks noChangeArrowheads="1"/>
          </p:cNvSpPr>
          <p:nvPr/>
        </p:nvSpPr>
        <p:spPr bwMode="auto">
          <a:xfrm>
            <a:off x="4724400" y="3544888"/>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p>
            <a:endParaRPr lang="en-US">
              <a:cs typeface="MS Gothic" charset="0"/>
            </a:endParaRPr>
          </a:p>
        </p:txBody>
      </p:sp>
      <p:grpSp>
        <p:nvGrpSpPr>
          <p:cNvPr id="161820" name="Group 39"/>
          <p:cNvGrpSpPr>
            <a:grpSpLocks/>
          </p:cNvGrpSpPr>
          <p:nvPr/>
        </p:nvGrpSpPr>
        <p:grpSpPr bwMode="auto">
          <a:xfrm>
            <a:off x="1412875" y="946150"/>
            <a:ext cx="3860800" cy="3332163"/>
            <a:chOff x="979" y="675"/>
            <a:chExt cx="2675" cy="2379"/>
          </a:xfrm>
        </p:grpSpPr>
        <p:sp>
          <p:nvSpPr>
            <p:cNvPr id="161841" name="Rectangle 40"/>
            <p:cNvSpPr>
              <a:spLocks noChangeArrowheads="1"/>
            </p:cNvSpPr>
            <p:nvPr/>
          </p:nvSpPr>
          <p:spPr bwMode="auto">
            <a:xfrm>
              <a:off x="3336" y="675"/>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2</a:t>
              </a:r>
            </a:p>
          </p:txBody>
        </p:sp>
        <p:sp>
          <p:nvSpPr>
            <p:cNvPr id="161842" name="Rectangle 41"/>
            <p:cNvSpPr>
              <a:spLocks noChangeArrowheads="1"/>
            </p:cNvSpPr>
            <p:nvPr/>
          </p:nvSpPr>
          <p:spPr bwMode="auto">
            <a:xfrm>
              <a:off x="989" y="2598"/>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3</a:t>
              </a:r>
            </a:p>
          </p:txBody>
        </p:sp>
        <p:sp>
          <p:nvSpPr>
            <p:cNvPr id="161843" name="Rectangle 42"/>
            <p:cNvSpPr>
              <a:spLocks noChangeArrowheads="1"/>
            </p:cNvSpPr>
            <p:nvPr/>
          </p:nvSpPr>
          <p:spPr bwMode="auto">
            <a:xfrm>
              <a:off x="3368" y="25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4</a:t>
              </a:r>
            </a:p>
          </p:txBody>
        </p:sp>
        <p:sp>
          <p:nvSpPr>
            <p:cNvPr id="161844" name="Rectangle 43"/>
            <p:cNvSpPr>
              <a:spLocks noChangeArrowheads="1"/>
            </p:cNvSpPr>
            <p:nvPr/>
          </p:nvSpPr>
          <p:spPr bwMode="auto">
            <a:xfrm>
              <a:off x="979" y="687"/>
              <a:ext cx="286" cy="45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3600" b="1">
                  <a:solidFill>
                    <a:srgbClr val="FAFD00"/>
                  </a:solidFill>
                  <a:latin typeface="Helvetica" charset="0"/>
                  <a:cs typeface="MS Gothic" charset="0"/>
                </a:rPr>
                <a:t>1</a:t>
              </a:r>
            </a:p>
          </p:txBody>
        </p:sp>
      </p:grpSp>
      <p:sp>
        <p:nvSpPr>
          <p:cNvPr id="161821" name="Rectangle 44"/>
          <p:cNvSpPr>
            <a:spLocks noChangeArrowheads="1"/>
          </p:cNvSpPr>
          <p:nvPr/>
        </p:nvSpPr>
        <p:spPr bwMode="auto">
          <a:xfrm>
            <a:off x="5562600" y="3684588"/>
            <a:ext cx="1476375" cy="573087"/>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2025"/>
              </a:spcBef>
              <a:buClr>
                <a:srgbClr val="66FF99"/>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zh-CN" altLang="en-US" sz="3200" b="1" dirty="0">
                <a:solidFill>
                  <a:srgbClr val="66FF99"/>
                </a:solidFill>
                <a:latin typeface="KaiTi" pitchFamily="49" charset="-122"/>
                <a:ea typeface="KaiTi" pitchFamily="49" charset="-122"/>
                <a:cs typeface="SimHei" charset="0"/>
              </a:rPr>
              <a:t>约翰</a:t>
            </a:r>
            <a:endParaRPr lang="en-GB" sz="3200" b="1" dirty="0">
              <a:solidFill>
                <a:srgbClr val="66FF99"/>
              </a:solidFill>
              <a:latin typeface="KaiTi" pitchFamily="49" charset="-122"/>
              <a:ea typeface="KaiTi" pitchFamily="49" charset="-122"/>
              <a:cs typeface="MS Gothic" charset="0"/>
            </a:endParaRPr>
          </a:p>
        </p:txBody>
      </p:sp>
      <p:sp>
        <p:nvSpPr>
          <p:cNvPr id="161822" name="Rectangle 45"/>
          <p:cNvSpPr>
            <a:spLocks noChangeArrowheads="1"/>
          </p:cNvSpPr>
          <p:nvPr/>
        </p:nvSpPr>
        <p:spPr bwMode="auto">
          <a:xfrm>
            <a:off x="5895975" y="4241800"/>
            <a:ext cx="17653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CHURCH</a:t>
            </a:r>
          </a:p>
        </p:txBody>
      </p:sp>
      <p:sp>
        <p:nvSpPr>
          <p:cNvPr id="161823" name="Rectangle 46"/>
          <p:cNvSpPr>
            <a:spLocks noChangeArrowheads="1"/>
          </p:cNvSpPr>
          <p:nvPr/>
        </p:nvSpPr>
        <p:spPr bwMode="auto">
          <a:xfrm>
            <a:off x="5011738" y="4325938"/>
            <a:ext cx="847725" cy="3540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1079" tIns="39732" rIns="81079" bIns="39732">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TO:</a:t>
            </a:r>
          </a:p>
        </p:txBody>
      </p:sp>
      <p:grpSp>
        <p:nvGrpSpPr>
          <p:cNvPr id="161824" name="Group 47"/>
          <p:cNvGrpSpPr>
            <a:grpSpLocks/>
          </p:cNvGrpSpPr>
          <p:nvPr/>
        </p:nvGrpSpPr>
        <p:grpSpPr bwMode="auto">
          <a:xfrm>
            <a:off x="5011738" y="4729163"/>
            <a:ext cx="1965325" cy="469900"/>
            <a:chOff x="3473" y="3376"/>
            <a:chExt cx="1362" cy="336"/>
          </a:xfrm>
        </p:grpSpPr>
        <p:sp>
          <p:nvSpPr>
            <p:cNvPr id="161839" name="Rectangle 48"/>
            <p:cNvSpPr>
              <a:spLocks noChangeArrowheads="1"/>
            </p:cNvSpPr>
            <p:nvPr/>
          </p:nvSpPr>
          <p:spPr bwMode="auto">
            <a:xfrm>
              <a:off x="3473" y="3442"/>
              <a:ext cx="587" cy="2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AS:</a:t>
              </a:r>
            </a:p>
          </p:txBody>
        </p:sp>
        <p:sp>
          <p:nvSpPr>
            <p:cNvPr id="161840" name="Rectangle 49"/>
            <p:cNvSpPr>
              <a:spLocks noChangeArrowheads="1"/>
            </p:cNvSpPr>
            <p:nvPr/>
          </p:nvSpPr>
          <p:spPr bwMode="auto">
            <a:xfrm>
              <a:off x="4091" y="3376"/>
              <a:ext cx="74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GOD</a:t>
              </a:r>
            </a:p>
          </p:txBody>
        </p:sp>
      </p:grpSp>
      <p:grpSp>
        <p:nvGrpSpPr>
          <p:cNvPr id="161825" name="Group 50"/>
          <p:cNvGrpSpPr>
            <a:grpSpLocks/>
          </p:cNvGrpSpPr>
          <p:nvPr/>
        </p:nvGrpSpPr>
        <p:grpSpPr bwMode="auto">
          <a:xfrm>
            <a:off x="4992688" y="5203825"/>
            <a:ext cx="2681287" cy="679450"/>
            <a:chOff x="3460" y="3715"/>
            <a:chExt cx="1857" cy="485"/>
          </a:xfrm>
        </p:grpSpPr>
        <p:sp>
          <p:nvSpPr>
            <p:cNvPr id="161837" name="Rectangle 51"/>
            <p:cNvSpPr>
              <a:spLocks noChangeArrowheads="1"/>
            </p:cNvSpPr>
            <p:nvPr/>
          </p:nvSpPr>
          <p:spPr bwMode="auto">
            <a:xfrm>
              <a:off x="4093" y="3864"/>
              <a:ext cx="1224" cy="3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spcBef>
                  <a:spcPts val="157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2500" b="1">
                  <a:solidFill>
                    <a:srgbClr val="0033CC"/>
                  </a:solidFill>
                  <a:latin typeface="Helvetica" charset="0"/>
                  <a:cs typeface="MS Gothic" charset="0"/>
                </a:rPr>
                <a:t>MEANT</a:t>
              </a:r>
            </a:p>
          </p:txBody>
        </p:sp>
        <p:sp>
          <p:nvSpPr>
            <p:cNvPr id="161838" name="Rectangle 52"/>
            <p:cNvSpPr>
              <a:spLocks noChangeArrowheads="1"/>
            </p:cNvSpPr>
            <p:nvPr/>
          </p:nvSpPr>
          <p:spPr bwMode="auto">
            <a:xfrm>
              <a:off x="3460" y="3715"/>
              <a:ext cx="617" cy="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a:lnSpc>
                  <a:spcPct val="90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WHAT</a:t>
              </a:r>
            </a:p>
            <a:p>
              <a:pPr>
                <a:lnSpc>
                  <a:spcPct val="55000"/>
                </a:lnSpc>
                <a:spcBef>
                  <a:spcPts val="1125"/>
                </a:spcBef>
                <a:buClr>
                  <a:srgbClr val="0033CC"/>
                </a:buClr>
                <a:tabLst>
                  <a:tab pos="0" algn="l"/>
                  <a:tab pos="819150" algn="l"/>
                  <a:tab pos="1639888" algn="l"/>
                  <a:tab pos="2460625" algn="l"/>
                  <a:tab pos="3281363" algn="l"/>
                  <a:tab pos="4102100" algn="l"/>
                  <a:tab pos="4922838" algn="l"/>
                  <a:tab pos="5741988" algn="l"/>
                  <a:tab pos="6562725" algn="l"/>
                  <a:tab pos="7383463" algn="l"/>
                  <a:tab pos="8204200" algn="l"/>
                  <a:tab pos="9024938" algn="l"/>
                </a:tabLst>
              </a:pPr>
              <a:r>
                <a:rPr lang="en-GB" sz="1800" b="1">
                  <a:solidFill>
                    <a:srgbClr val="0033CC"/>
                  </a:solidFill>
                  <a:latin typeface="Helvetica" charset="0"/>
                  <a:cs typeface="MS Gothic" charset="0"/>
                </a:rPr>
                <a:t>HE:</a:t>
              </a:r>
            </a:p>
          </p:txBody>
        </p:sp>
      </p:grpSp>
      <p:sp>
        <p:nvSpPr>
          <p:cNvPr id="161826" name="Text Box 53"/>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5"/>
              </a:spcBef>
              <a:buClr>
                <a:srgbClr val="FFA27C"/>
              </a:buClr>
            </a:pPr>
            <a:r>
              <a:rPr lang="en-GB" sz="1800">
                <a:solidFill>
                  <a:srgbClr val="FFA27C"/>
                </a:solidFill>
                <a:latin typeface="Comic Sans MS" charset="0"/>
                <a:cs typeface="MS Gothic" charset="0"/>
              </a:rPr>
              <a:t> </a:t>
            </a:r>
          </a:p>
        </p:txBody>
      </p:sp>
      <p:sp>
        <p:nvSpPr>
          <p:cNvPr id="29750" name="Text Box 54"/>
          <p:cNvSpPr txBox="1">
            <a:spLocks noChangeArrowheads="1"/>
          </p:cNvSpPr>
          <p:nvPr/>
        </p:nvSpPr>
        <p:spPr bwMode="auto">
          <a:xfrm>
            <a:off x="1608138" y="4292600"/>
            <a:ext cx="2589212" cy="143827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5"/>
              </a:spcBef>
              <a:buClr>
                <a:srgbClr val="FFEA18"/>
              </a:buClr>
            </a:pPr>
            <a:r>
              <a:rPr lang="zh-CN" altLang="en-US" sz="4400" b="1">
                <a:solidFill>
                  <a:srgbClr val="FFEA18"/>
                </a:solidFill>
                <a:latin typeface="KaiTi" pitchFamily="49" charset="-122"/>
                <a:ea typeface="KaiTi" pitchFamily="49" charset="-122"/>
                <a:cs typeface="SimHei" charset="0"/>
              </a:rPr>
              <a:t>主后</a:t>
            </a:r>
            <a:r>
              <a:rPr lang="en-GB" altLang="ja-JP" sz="4400" b="1">
                <a:solidFill>
                  <a:srgbClr val="FFEA18"/>
                </a:solidFill>
                <a:latin typeface="KaiTi" pitchFamily="49" charset="-122"/>
                <a:ea typeface="KaiTi" pitchFamily="49" charset="-122"/>
                <a:cs typeface="SimHei" charset="0"/>
              </a:rPr>
              <a:t>57-59</a:t>
            </a:r>
            <a:r>
              <a:rPr lang="zh-CN" altLang="en-US" sz="4400" b="1" dirty="0">
                <a:solidFill>
                  <a:srgbClr val="FFEA18"/>
                </a:solidFill>
                <a:latin typeface="KaiTi" pitchFamily="49" charset="-122"/>
                <a:ea typeface="KaiTi" pitchFamily="49" charset="-122"/>
                <a:cs typeface="SimHei" charset="0"/>
              </a:rPr>
              <a:t>年</a:t>
            </a:r>
            <a:endParaRPr lang="en-GB" sz="4400" b="1" dirty="0">
              <a:solidFill>
                <a:srgbClr val="FFEA18"/>
              </a:solidFill>
              <a:latin typeface="KaiTi" pitchFamily="49" charset="-122"/>
              <a:ea typeface="KaiTi" pitchFamily="49" charset="-122"/>
              <a:cs typeface="SimHei" charset="0"/>
            </a:endParaRPr>
          </a:p>
        </p:txBody>
      </p:sp>
      <p:sp>
        <p:nvSpPr>
          <p:cNvPr id="29751" name="Text Box 55"/>
          <p:cNvSpPr txBox="1">
            <a:spLocks noChangeArrowheads="1"/>
          </p:cNvSpPr>
          <p:nvPr/>
        </p:nvSpPr>
        <p:spPr bwMode="auto">
          <a:xfrm>
            <a:off x="4724400" y="4191000"/>
            <a:ext cx="2892425" cy="2006486"/>
          </a:xfrm>
          <a:prstGeom prst="rect">
            <a:avLst/>
          </a:prstGeom>
          <a:noFill/>
          <a:ln w="9525">
            <a:noFill/>
            <a:round/>
            <a:headEnd/>
            <a:tailEnd/>
          </a:ln>
          <a:effectLst>
            <a:outerShdw dist="35921" dir="2700000" algn="ctr" rotWithShape="0">
              <a:schemeClr val="tx1">
                <a:alpha val="74997"/>
              </a:schemeClr>
            </a:outerShdw>
          </a:effec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025"/>
              </a:spcBef>
              <a:buClr>
                <a:srgbClr val="FFEA18"/>
              </a:buClr>
              <a:defRPr/>
            </a:pPr>
            <a:r>
              <a:rPr lang="zh-CN" altLang="en-US" sz="4400" b="1">
                <a:solidFill>
                  <a:srgbClr val="FFFF00"/>
                </a:solidFill>
                <a:latin typeface="KaiTi" pitchFamily="49" charset="-122"/>
                <a:ea typeface="KaiTi" pitchFamily="49" charset="-122"/>
                <a:cs typeface="SimHei" charset="0"/>
              </a:rPr>
              <a:t>主后</a:t>
            </a:r>
            <a:r>
              <a:rPr lang="en-GB" altLang="ja-JP" sz="4400" b="1">
                <a:solidFill>
                  <a:srgbClr val="FFFF00"/>
                </a:solidFill>
                <a:latin typeface="KaiTi" pitchFamily="49" charset="-122"/>
                <a:ea typeface="KaiTi" pitchFamily="49" charset="-122"/>
                <a:cs typeface="SimHei" charset="0"/>
              </a:rPr>
              <a:t>69</a:t>
            </a:r>
            <a:r>
              <a:rPr lang="zh-CN" altLang="en-US" sz="4400" b="1" dirty="0">
                <a:solidFill>
                  <a:srgbClr val="FFFF00"/>
                </a:solidFill>
                <a:latin typeface="KaiTi" pitchFamily="49" charset="-122"/>
                <a:ea typeface="KaiTi" pitchFamily="49" charset="-122"/>
                <a:cs typeface="SimHei" charset="0"/>
              </a:rPr>
              <a:t>年</a:t>
            </a:r>
            <a:endParaRPr lang="en-US" altLang="zh-CN" sz="3200" b="1" dirty="0">
              <a:solidFill>
                <a:srgbClr val="FFFF00"/>
              </a:solidFill>
              <a:latin typeface="KaiTi" pitchFamily="49" charset="-122"/>
              <a:ea typeface="KaiTi" pitchFamily="49" charset="-122"/>
              <a:cs typeface="SimHei" charset="0"/>
            </a:endParaRPr>
          </a:p>
          <a:p>
            <a:pPr algn="ctr" eaLnBrk="1" hangingPunct="1">
              <a:spcBef>
                <a:spcPts val="2025"/>
              </a:spcBef>
              <a:buClr>
                <a:srgbClr val="FFEA18"/>
              </a:buClr>
              <a:defRPr/>
            </a:pPr>
            <a:r>
              <a:rPr lang="zh-TW" altLang="en-US" sz="3200">
                <a:solidFill>
                  <a:srgbClr val="FFFFFF"/>
                </a:solidFill>
                <a:effectLst>
                  <a:outerShdw blurRad="38100" dist="38100" dir="2700000" algn="tl">
                    <a:srgbClr val="EEECE1"/>
                  </a:outerShdw>
                </a:effectLst>
                <a:latin typeface="KaiTi" pitchFamily="49" charset="-122"/>
                <a:ea typeface="KaiTi" pitchFamily="49" charset="-122"/>
                <a:cs typeface="SimHei" charset="0"/>
              </a:rPr>
              <a:t>对观</a:t>
            </a:r>
            <a:r>
              <a:rPr lang="zh-CN" altLang="en-US" sz="3200">
                <a:solidFill>
                  <a:srgbClr val="FFFFFF"/>
                </a:solidFill>
                <a:effectLst>
                  <a:outerShdw blurRad="38100" dist="38100" dir="2700000" algn="tl">
                    <a:srgbClr val="EEECE1"/>
                  </a:outerShdw>
                </a:effectLst>
                <a:latin typeface="KaiTi" pitchFamily="49" charset="-122"/>
                <a:ea typeface="KaiTi" pitchFamily="49" charset="-122"/>
                <a:cs typeface="SimHei" charset="0"/>
              </a:rPr>
              <a:t>福音</a:t>
            </a:r>
            <a:r>
              <a:rPr lang="zh-TW" altLang="en-US" sz="3200">
                <a:solidFill>
                  <a:srgbClr val="FFFFFF"/>
                </a:solidFill>
                <a:effectLst>
                  <a:outerShdw blurRad="38100" dist="38100" dir="2700000" algn="tl">
                    <a:srgbClr val="EEECE1"/>
                  </a:outerShdw>
                </a:effectLst>
                <a:latin typeface="KaiTi" pitchFamily="49" charset="-122"/>
                <a:ea typeface="KaiTi" pitchFamily="49" charset="-122"/>
                <a:cs typeface="SimHei" charset="0"/>
              </a:rPr>
              <a:t>书写</a:t>
            </a:r>
            <a:r>
              <a:rPr lang="zh-CN" altLang="en-US" sz="3200">
                <a:solidFill>
                  <a:srgbClr val="FFFFFF"/>
                </a:solidFill>
                <a:effectLst>
                  <a:outerShdw blurRad="38100" dist="38100" dir="2700000" algn="tl">
                    <a:srgbClr val="EEECE1"/>
                  </a:outerShdw>
                </a:effectLst>
                <a:latin typeface="KaiTi" pitchFamily="49" charset="-122"/>
                <a:ea typeface="KaiTi" pitchFamily="49" charset="-122"/>
                <a:cs typeface="SimHei" charset="0"/>
              </a:rPr>
              <a:t>成之后</a:t>
            </a:r>
            <a:endParaRPr lang="en-GB" sz="3200" b="1" dirty="0">
              <a:solidFill>
                <a:srgbClr val="FFFFFF"/>
              </a:solidFill>
              <a:latin typeface="KaiTi" pitchFamily="49" charset="-122"/>
              <a:ea typeface="KaiTi" pitchFamily="49" charset="-122"/>
              <a:cs typeface="SimHei" charset="0"/>
            </a:endParaRPr>
          </a:p>
        </p:txBody>
      </p:sp>
      <p:sp>
        <p:nvSpPr>
          <p:cNvPr id="29752" name="Text Box 56"/>
          <p:cNvSpPr txBox="1">
            <a:spLocks noChangeArrowheads="1"/>
          </p:cNvSpPr>
          <p:nvPr/>
        </p:nvSpPr>
        <p:spPr bwMode="auto">
          <a:xfrm>
            <a:off x="5029200" y="1665288"/>
            <a:ext cx="2362200" cy="143827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3025"/>
              </a:spcBef>
              <a:buClr>
                <a:srgbClr val="FFEA18"/>
              </a:buClr>
            </a:pPr>
            <a:r>
              <a:rPr lang="zh-CN" altLang="en-US" sz="4400" b="1">
                <a:solidFill>
                  <a:srgbClr val="FFEA18"/>
                </a:solidFill>
                <a:latin typeface="KaiTi" pitchFamily="49" charset="-122"/>
                <a:ea typeface="KaiTi" pitchFamily="49" charset="-122"/>
                <a:cs typeface="SimHei" charset="0"/>
              </a:rPr>
              <a:t>主后</a:t>
            </a:r>
            <a:r>
              <a:rPr lang="en-GB" altLang="ja-JP" sz="4400" b="1">
                <a:solidFill>
                  <a:srgbClr val="FFEA18"/>
                </a:solidFill>
                <a:latin typeface="KaiTi" pitchFamily="49" charset="-122"/>
                <a:ea typeface="KaiTi" pitchFamily="49" charset="-122"/>
                <a:cs typeface="SimHei" charset="0"/>
              </a:rPr>
              <a:t>64-68</a:t>
            </a:r>
            <a:r>
              <a:rPr lang="zh-CN" altLang="en-US" sz="4400" b="1" dirty="0">
                <a:solidFill>
                  <a:srgbClr val="FFEA18"/>
                </a:solidFill>
                <a:latin typeface="KaiTi" pitchFamily="49" charset="-122"/>
                <a:ea typeface="KaiTi" pitchFamily="49" charset="-122"/>
                <a:cs typeface="SimHei" charset="0"/>
              </a:rPr>
              <a:t>年</a:t>
            </a:r>
            <a:endParaRPr lang="en-GB" sz="4400" b="1" dirty="0">
              <a:solidFill>
                <a:srgbClr val="FFEA18"/>
              </a:solidFill>
              <a:latin typeface="KaiTi" pitchFamily="49" charset="-122"/>
              <a:ea typeface="KaiTi" pitchFamily="49" charset="-122"/>
              <a:cs typeface="SimHei" charset="0"/>
            </a:endParaRPr>
          </a:p>
        </p:txBody>
      </p:sp>
      <p:sp>
        <p:nvSpPr>
          <p:cNvPr id="29753" name="Text Box 57"/>
          <p:cNvSpPr txBox="1">
            <a:spLocks noChangeArrowheads="1"/>
          </p:cNvSpPr>
          <p:nvPr/>
        </p:nvSpPr>
        <p:spPr bwMode="auto">
          <a:xfrm>
            <a:off x="1619672" y="1700808"/>
            <a:ext cx="2589213" cy="1438275"/>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756" tIns="41993" rIns="80756" bIns="419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2688"/>
              </a:spcBef>
              <a:buClr>
                <a:srgbClr val="FFEA18"/>
              </a:buClr>
            </a:pPr>
            <a:r>
              <a:rPr lang="zh-CN" altLang="en-US" sz="4400" b="1">
                <a:solidFill>
                  <a:srgbClr val="FFEA18"/>
                </a:solidFill>
                <a:latin typeface="KaiTi" pitchFamily="49" charset="-122"/>
                <a:ea typeface="KaiTi" pitchFamily="49" charset="-122"/>
                <a:cs typeface="SimHei" charset="0"/>
              </a:rPr>
              <a:t>主后</a:t>
            </a:r>
            <a:r>
              <a:rPr lang="en-US" altLang="zh-CN" sz="4400" b="1">
                <a:solidFill>
                  <a:srgbClr val="FFEA18"/>
                </a:solidFill>
                <a:latin typeface="KaiTi" pitchFamily="49" charset="-122"/>
                <a:ea typeface="KaiTi" pitchFamily="49" charset="-122"/>
                <a:cs typeface="SimHei" charset="0"/>
              </a:rPr>
              <a:t>40</a:t>
            </a:r>
            <a:r>
              <a:rPr lang="zh-CN" altLang="en-US" sz="4400" b="1">
                <a:solidFill>
                  <a:srgbClr val="FFEA18"/>
                </a:solidFill>
                <a:latin typeface="KaiTi" pitchFamily="49" charset="-122"/>
                <a:ea typeface="KaiTi" pitchFamily="49" charset="-122"/>
                <a:cs typeface="SimHei" charset="0"/>
              </a:rPr>
              <a:t> </a:t>
            </a:r>
            <a:r>
              <a:rPr lang="zh-CN" altLang="en-US" sz="4400" b="1" dirty="0">
                <a:solidFill>
                  <a:srgbClr val="FFEA18"/>
                </a:solidFill>
                <a:latin typeface="KaiTi" pitchFamily="49" charset="-122"/>
                <a:ea typeface="KaiTi" pitchFamily="49" charset="-122"/>
                <a:cs typeface="SimHei" charset="0"/>
              </a:rPr>
              <a:t>多年</a:t>
            </a:r>
            <a:endParaRPr lang="en-GB" sz="4400" b="1" dirty="0">
              <a:solidFill>
                <a:srgbClr val="FFEA18"/>
              </a:solidFill>
              <a:latin typeface="KaiTi" pitchFamily="49" charset="-122"/>
              <a:ea typeface="KaiTi" pitchFamily="49" charset="-122"/>
              <a:cs typeface="SimHei" charset="0"/>
            </a:endParaRPr>
          </a:p>
        </p:txBody>
      </p:sp>
      <p:sp>
        <p:nvSpPr>
          <p:cNvPr id="161831" name="Text Box 58"/>
          <p:cNvSpPr txBox="1">
            <a:spLocks noChangeArrowheads="1"/>
          </p:cNvSpPr>
          <p:nvPr/>
        </p:nvSpPr>
        <p:spPr bwMode="auto">
          <a:xfrm>
            <a:off x="8020050" y="6538913"/>
            <a:ext cx="166688" cy="215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cs typeface="MS Gothic" charset="0"/>
            </a:endParaRPr>
          </a:p>
        </p:txBody>
      </p:sp>
      <p:sp>
        <p:nvSpPr>
          <p:cNvPr id="161832" name="Text Box 60"/>
          <p:cNvSpPr txBox="1">
            <a:spLocks noChangeArrowheads="1"/>
          </p:cNvSpPr>
          <p:nvPr/>
        </p:nvSpPr>
        <p:spPr bwMode="auto">
          <a:xfrm>
            <a:off x="8574088" y="6135688"/>
            <a:ext cx="166687" cy="323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cs typeface="MS Gothic" charset="0"/>
            </a:endParaRPr>
          </a:p>
        </p:txBody>
      </p:sp>
      <p:sp>
        <p:nvSpPr>
          <p:cNvPr id="161833" name="Text Box 61"/>
          <p:cNvSpPr txBox="1">
            <a:spLocks noChangeArrowheads="1"/>
          </p:cNvSpPr>
          <p:nvPr/>
        </p:nvSpPr>
        <p:spPr bwMode="auto">
          <a:xfrm>
            <a:off x="8359775" y="6542088"/>
            <a:ext cx="301625" cy="219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cs typeface="MS Gothic" charset="0"/>
              </a:rPr>
              <a:t>27</a:t>
            </a:r>
          </a:p>
        </p:txBody>
      </p:sp>
      <p:sp>
        <p:nvSpPr>
          <p:cNvPr id="161834" name="Text Box 62"/>
          <p:cNvSpPr txBox="1">
            <a:spLocks noChangeArrowheads="1"/>
          </p:cNvSpPr>
          <p:nvPr/>
        </p:nvSpPr>
        <p:spPr bwMode="auto">
          <a:xfrm>
            <a:off x="8699500" y="6484938"/>
            <a:ext cx="269875" cy="295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cs typeface="MS Gothic" charset="0"/>
              </a:rPr>
              <a:t>4</a:t>
            </a:r>
          </a:p>
        </p:txBody>
      </p:sp>
      <p:sp>
        <p:nvSpPr>
          <p:cNvPr id="64" name="Title 63"/>
          <p:cNvSpPr>
            <a:spLocks noGrp="1"/>
          </p:cNvSpPr>
          <p:nvPr>
            <p:ph type="title" idx="4294967295"/>
          </p:nvPr>
        </p:nvSpPr>
        <p:spPr>
          <a:xfrm>
            <a:off x="0" y="228600"/>
            <a:ext cx="8229600" cy="609600"/>
          </a:xfrm>
          <a:prstGeom prst="rect">
            <a:avLst/>
          </a:prstGeom>
        </p:spPr>
        <p:txBody>
          <a:bodyPr/>
          <a:lstStyle/>
          <a:p>
            <a:r>
              <a:rPr lang="en-US" sz="3200" b="1">
                <a:solidFill>
                  <a:srgbClr val="FFEA18"/>
                </a:solidFill>
                <a:latin typeface="Comic Sans MS" charset="0"/>
                <a:ea typeface="ＭＳ Ｐゴシック" charset="0"/>
                <a:cs typeface="ＭＳ Ｐゴシック" charset="0"/>
              </a:rPr>
              <a:t>…</a:t>
            </a:r>
            <a:r>
              <a:rPr lang="zh-CN" altLang="en-US" sz="3200" b="1">
                <a:solidFill>
                  <a:srgbClr val="FFEA18"/>
                </a:solidFill>
                <a:latin typeface="Comic Sans MS" charset="0"/>
                <a:ea typeface="SimSun" charset="0"/>
                <a:cs typeface="SimSun" charset="0"/>
              </a:rPr>
              <a:t> </a:t>
            </a:r>
            <a:r>
              <a:rPr lang="zh-TW" altLang="en-US" sz="3200" b="1">
                <a:solidFill>
                  <a:srgbClr val="FFEA18"/>
                </a:solidFill>
                <a:latin typeface="KaiTi" pitchFamily="49" charset="-122"/>
                <a:ea typeface="KaiTi" pitchFamily="49" charset="-122"/>
                <a:cs typeface="SimSun" charset="0"/>
              </a:rPr>
              <a:t>写</a:t>
            </a:r>
            <a:r>
              <a:rPr lang="zh-CN" altLang="en-US" sz="3200" b="1">
                <a:solidFill>
                  <a:srgbClr val="FFEA18"/>
                </a:solidFill>
                <a:latin typeface="KaiTi" pitchFamily="49" charset="-122"/>
                <a:ea typeface="KaiTi" pitchFamily="49" charset="-122"/>
                <a:cs typeface="SimHei" charset="0"/>
              </a:rPr>
              <a:t>作</a:t>
            </a:r>
            <a:r>
              <a:rPr lang="zh-CN" altLang="en-US" sz="3200" b="1" dirty="0">
                <a:solidFill>
                  <a:srgbClr val="FFEA18"/>
                </a:solidFill>
                <a:latin typeface="KaiTi" pitchFamily="49" charset="-122"/>
                <a:ea typeface="KaiTi" pitchFamily="49" charset="-122"/>
                <a:cs typeface="SimHei" charset="0"/>
              </a:rPr>
              <a:t>日期是</a:t>
            </a:r>
            <a:r>
              <a:rPr lang="en-US" altLang="ja-JP" sz="3200" b="1" dirty="0">
                <a:solidFill>
                  <a:srgbClr val="FFEA18"/>
                </a:solidFill>
                <a:latin typeface="KaiTi" pitchFamily="49" charset="-122"/>
                <a:ea typeface="KaiTi" pitchFamily="49" charset="-122"/>
                <a:cs typeface="ＭＳ Ｐゴシック" charset="0"/>
              </a:rPr>
              <a:t>?</a:t>
            </a:r>
            <a:endParaRPr lang="en-US" sz="3200" dirty="0">
              <a:latin typeface="KaiTi" pitchFamily="49" charset="-122"/>
              <a:ea typeface="KaiTi" pitchFamily="49" charset="-122"/>
              <a:cs typeface="ＭＳ Ｐゴシック" charset="0"/>
            </a:endParaRPr>
          </a:p>
        </p:txBody>
      </p:sp>
      <p:sp>
        <p:nvSpPr>
          <p:cNvPr id="65" name="TextBox 64"/>
          <p:cNvSpPr txBox="1"/>
          <p:nvPr/>
        </p:nvSpPr>
        <p:spPr>
          <a:xfrm>
            <a:off x="8610600" y="0"/>
            <a:ext cx="527050" cy="461963"/>
          </a:xfrm>
          <a:prstGeom prst="rect">
            <a:avLst/>
          </a:prstGeom>
          <a:noFill/>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chemeClr val="bg1"/>
                </a:solidFill>
                <a:latin typeface="Arial" charset="0"/>
                <a:cs typeface="Arial" charset="0"/>
              </a:rPr>
              <a:t>52</a:t>
            </a:r>
          </a:p>
        </p:txBody>
      </p:sp>
    </p:spTree>
    <p:extLst>
      <p:ext uri="{BB962C8B-B14F-4D97-AF65-F5344CB8AC3E}">
        <p14:creationId xmlns:p14="http://schemas.microsoft.com/office/powerpoint/2010/main" val="492375882"/>
      </p:ext>
    </p:extLst>
  </p:cSld>
  <p:clrMapOvr>
    <a:overrideClrMapping bg1="lt1" tx1="dk1" bg2="lt2" tx2="dk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3" descr="EXPTEXTB"/>
          <p:cNvSpPr>
            <a:spLocks noChangeArrowheads="1"/>
          </p:cNvSpPr>
          <p:nvPr/>
        </p:nvSpPr>
        <p:spPr bwMode="auto">
          <a:xfrm>
            <a:off x="0" y="0"/>
            <a:ext cx="9144000" cy="6858000"/>
          </a:xfrm>
          <a:prstGeom prst="rect">
            <a:avLst/>
          </a:prstGeom>
          <a:gradFill rotWithShape="1">
            <a:gsLst>
              <a:gs pos="0">
                <a:srgbClr val="000090"/>
              </a:gs>
              <a:gs pos="100000">
                <a:srgbClr val="000000"/>
              </a:gs>
            </a:gsLst>
            <a:path path="shape">
              <a:fillToRect l="50000" t="50000" r="50000" b="50000"/>
            </a:path>
          </a:gradFill>
          <a:ln w="9525">
            <a:noFill/>
            <a:miter lim="800000"/>
            <a:headEnd/>
            <a:tailEnd/>
          </a:ln>
        </p:spPr>
        <p:txBody>
          <a:bodyPr wrap="none" anchor="ctr"/>
          <a:lstStyle/>
          <a:p>
            <a:pPr eaLnBrk="1" fontAlgn="auto" hangingPunct="1">
              <a:spcBef>
                <a:spcPts val="0"/>
              </a:spcBef>
              <a:spcAft>
                <a:spcPts val="0"/>
              </a:spcAft>
              <a:defRPr/>
            </a:pPr>
            <a:endParaRPr lang="en-US" sz="1800" kern="0">
              <a:solidFill>
                <a:srgbClr val="000000"/>
              </a:solidFill>
              <a:ea typeface="Times New Roman" charset="0"/>
              <a:cs typeface="Times New Roman" charset="0"/>
            </a:endParaRPr>
          </a:p>
        </p:txBody>
      </p:sp>
      <p:sp>
        <p:nvSpPr>
          <p:cNvPr id="40966" name="Text Box 6"/>
          <p:cNvSpPr txBox="1">
            <a:spLocks noChangeArrowheads="1"/>
          </p:cNvSpPr>
          <p:nvPr/>
        </p:nvSpPr>
        <p:spPr bwMode="auto">
          <a:xfrm>
            <a:off x="76200" y="1143000"/>
            <a:ext cx="6248400" cy="1015663"/>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rIns="0">
            <a:spAutoFit/>
          </a:bodyPr>
          <a:lstStyle/>
          <a:p>
            <a:pPr algn="ctr" eaLnBrk="1" hangingPunct="1">
              <a:spcBef>
                <a:spcPct val="50000"/>
              </a:spcBef>
              <a:defRPr/>
            </a:pPr>
            <a:r>
              <a:rPr lang="en-US" sz="2000" b="1">
                <a:solidFill>
                  <a:schemeClr val="bg2"/>
                </a:solidFill>
                <a:latin typeface="KaiTi" pitchFamily="49" charset="-122"/>
                <a:ea typeface="KaiTi" pitchFamily="49" charset="-122"/>
                <a:cs typeface="Times New Roman" charset="0"/>
              </a:rPr>
              <a:t>“</a:t>
            </a:r>
            <a:r>
              <a:rPr lang="zh-TW" altLang="en-US" sz="2000">
                <a:solidFill>
                  <a:schemeClr val="bg1"/>
                </a:solidFill>
                <a:latin typeface="KaiTi" pitchFamily="49" charset="-122"/>
                <a:ea typeface="KaiTi" pitchFamily="49" charset="-122"/>
                <a:cs typeface="Times New Roman" charset="0"/>
              </a:rPr>
              <a:t>直</a:t>
            </a:r>
            <a:r>
              <a:rPr lang="zh-TW" altLang="en-US" sz="2000">
                <a:solidFill>
                  <a:schemeClr val="bg1"/>
                </a:solidFill>
                <a:latin typeface="KaiTi" pitchFamily="49" charset="-122"/>
                <a:ea typeface="KaiTi" pitchFamily="49" charset="-122"/>
                <a:cs typeface="ＭＳ Ｐゴシック" charset="-128"/>
              </a:rPr>
              <a:t> 到 地极</a:t>
            </a:r>
            <a:r>
              <a:rPr lang="en-US" altLang="ja-JP" sz="2000" b="1">
                <a:solidFill>
                  <a:srgbClr val="000000"/>
                </a:solidFill>
                <a:latin typeface="KaiTi" pitchFamily="49" charset="-122"/>
                <a:ea typeface="KaiTi" pitchFamily="49" charset="-122"/>
                <a:cs typeface="Times New Roman" charset="0"/>
              </a:rPr>
              <a:t>”</a:t>
            </a:r>
            <a:r>
              <a:rPr lang="en-US" altLang="ja-JP" sz="2000" b="1">
                <a:solidFill>
                  <a:schemeClr val="bg2"/>
                </a:solidFill>
                <a:latin typeface="KaiTi" pitchFamily="49" charset="-122"/>
                <a:ea typeface="KaiTi" pitchFamily="49" charset="-122"/>
                <a:cs typeface="Times New Roman" charset="0"/>
              </a:rPr>
              <a:t>(</a:t>
            </a:r>
            <a:r>
              <a:rPr lang="en-US" sz="2000" b="1" dirty="0">
                <a:solidFill>
                  <a:srgbClr val="000404"/>
                </a:solidFill>
                <a:latin typeface="KaiTi" pitchFamily="49" charset="-122"/>
                <a:ea typeface="KaiTi" pitchFamily="49" charset="-122"/>
                <a:cs typeface="ＭＳ Ｐゴシック" charset="-128"/>
              </a:rPr>
              <a:t>使</a:t>
            </a:r>
            <a:r>
              <a:rPr lang="en-US" altLang="ja-JP" sz="2000" b="1" dirty="0">
                <a:solidFill>
                  <a:srgbClr val="000404"/>
                </a:solidFill>
                <a:latin typeface="KaiTi" pitchFamily="49" charset="-122"/>
                <a:ea typeface="KaiTi" pitchFamily="49" charset="-122"/>
                <a:cs typeface="ＭＳ Ｐゴシック" charset="-128"/>
              </a:rPr>
              <a:t> </a:t>
            </a:r>
            <a:r>
              <a:rPr lang="en-US" sz="2000" b="1" dirty="0">
                <a:solidFill>
                  <a:srgbClr val="000404"/>
                </a:solidFill>
                <a:latin typeface="KaiTi" pitchFamily="49" charset="-122"/>
                <a:ea typeface="KaiTi" pitchFamily="49" charset="-122"/>
                <a:cs typeface="ＭＳ Ｐゴシック" charset="-128"/>
              </a:rPr>
              <a:t>徒</a:t>
            </a:r>
            <a:r>
              <a:rPr lang="en-US" altLang="ja-JP" sz="2000" b="1" dirty="0">
                <a:solidFill>
                  <a:srgbClr val="000404"/>
                </a:solidFill>
                <a:latin typeface="KaiTi" pitchFamily="49" charset="-122"/>
                <a:ea typeface="KaiTi" pitchFamily="49" charset="-122"/>
                <a:cs typeface="ＭＳ Ｐゴシック" charset="-128"/>
              </a:rPr>
              <a:t> </a:t>
            </a:r>
            <a:r>
              <a:rPr lang="en-US" sz="2000" b="1">
                <a:solidFill>
                  <a:srgbClr val="000404"/>
                </a:solidFill>
                <a:latin typeface="KaiTi" pitchFamily="49" charset="-122"/>
                <a:ea typeface="KaiTi" pitchFamily="49" charset="-122"/>
                <a:cs typeface="ＭＳ Ｐゴシック" charset="-128"/>
              </a:rPr>
              <a:t>行</a:t>
            </a:r>
            <a:r>
              <a:rPr lang="en-US" altLang="ja-JP" sz="2000" b="1">
                <a:solidFill>
                  <a:srgbClr val="000404"/>
                </a:solidFill>
                <a:latin typeface="KaiTi" pitchFamily="49" charset="-122"/>
                <a:ea typeface="KaiTi" pitchFamily="49" charset="-122"/>
                <a:cs typeface="ＭＳ Ｐゴシック" charset="-128"/>
              </a:rPr>
              <a:t> </a:t>
            </a:r>
            <a:r>
              <a:rPr lang="zh-TW" altLang="en-US" sz="2000" b="1">
                <a:solidFill>
                  <a:srgbClr val="000404"/>
                </a:solidFill>
                <a:latin typeface="KaiTi" pitchFamily="49" charset="-122"/>
                <a:ea typeface="KaiTi" pitchFamily="49" charset="-122"/>
                <a:cs typeface="ＭＳ Ｐゴシック" charset="-128"/>
              </a:rPr>
              <a:t>传</a:t>
            </a:r>
            <a:r>
              <a:rPr lang="en-US" altLang="ja-JP" sz="2000" b="1">
                <a:solidFill>
                  <a:srgbClr val="000404"/>
                </a:solidFill>
                <a:latin typeface="KaiTi" pitchFamily="49" charset="-122"/>
                <a:ea typeface="KaiTi" pitchFamily="49" charset="-122"/>
                <a:cs typeface="Times New Roman" charset="0"/>
              </a:rPr>
              <a:t> </a:t>
            </a:r>
            <a:r>
              <a:rPr lang="en-US" altLang="ja-JP" sz="2000" b="1" dirty="0">
                <a:solidFill>
                  <a:srgbClr val="000404"/>
                </a:solidFill>
                <a:latin typeface="KaiTi" pitchFamily="49" charset="-122"/>
                <a:ea typeface="KaiTi" pitchFamily="49" charset="-122"/>
                <a:cs typeface="Times New Roman" charset="0"/>
              </a:rPr>
              <a:t>1:8</a:t>
            </a:r>
            <a:r>
              <a:rPr lang="en-US" altLang="ja-JP" sz="2000" b="1" dirty="0">
                <a:solidFill>
                  <a:srgbClr val="000000"/>
                </a:solidFill>
                <a:latin typeface="KaiTi" pitchFamily="49" charset="-122"/>
                <a:ea typeface="KaiTi" pitchFamily="49" charset="-122"/>
                <a:cs typeface="Times New Roman" charset="0"/>
              </a:rPr>
              <a:t>)</a:t>
            </a:r>
          </a:p>
          <a:p>
            <a:pPr eaLnBrk="1" hangingPunct="1">
              <a:defRPr/>
            </a:pPr>
            <a:r>
              <a:rPr lang="zh-TW" altLang="en-US" sz="1200" b="1" dirty="0">
                <a:solidFill>
                  <a:schemeClr val="bg1"/>
                </a:solidFill>
                <a:latin typeface="KaiTi" pitchFamily="49" charset="-122"/>
                <a:ea typeface="KaiTi" pitchFamily="49" charset="-122"/>
                <a:cs typeface="Times New Roman" charset="0"/>
              </a:rPr>
              <a:t>       </a:t>
            </a:r>
            <a:r>
              <a:rPr lang="en-US" sz="2000" b="1" dirty="0">
                <a:solidFill>
                  <a:srgbClr val="000000"/>
                </a:solidFill>
                <a:latin typeface="KaiTi" pitchFamily="49" charset="-122"/>
                <a:ea typeface="KaiTi" pitchFamily="49" charset="-122"/>
                <a:cs typeface="Times New Roman" charset="0"/>
              </a:rPr>
              <a:t>9  13       14    15  16          18           21     27     28</a:t>
            </a:r>
          </a:p>
        </p:txBody>
      </p:sp>
      <p:sp>
        <p:nvSpPr>
          <p:cNvPr id="111619" name="Text Box 16"/>
          <p:cNvSpPr txBox="1">
            <a:spLocks noChangeArrowheads="1"/>
          </p:cNvSpPr>
          <p:nvPr/>
        </p:nvSpPr>
        <p:spPr bwMode="auto">
          <a:xfrm>
            <a:off x="1828800" y="2338388"/>
            <a:ext cx="838200" cy="554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F7F7F7"/>
                </a:solidFill>
                <a:latin typeface="KaiTi" pitchFamily="49" charset="-122"/>
                <a:ea typeface="KaiTi" pitchFamily="49" charset="-122"/>
              </a:rPr>
              <a:t>秋季</a:t>
            </a:r>
            <a:r>
              <a:rPr lang="en-US" altLang="ja-JP" sz="1200" b="1" dirty="0">
                <a:solidFill>
                  <a:srgbClr val="F7F7F7"/>
                </a:solidFill>
                <a:latin typeface="KaiTi" pitchFamily="49" charset="-122"/>
                <a:ea typeface="KaiTi" pitchFamily="49" charset="-122"/>
                <a:cs typeface="Times New Roman" charset="0"/>
              </a:rPr>
              <a:t> 49</a:t>
            </a:r>
          </a:p>
          <a:p>
            <a:pPr algn="ctr" eaLnBrk="1" hangingPunct="1">
              <a:spcBef>
                <a:spcPct val="50000"/>
              </a:spcBef>
            </a:pPr>
            <a:r>
              <a:rPr lang="en-US" sz="1600">
                <a:solidFill>
                  <a:srgbClr val="F7F7F7"/>
                </a:solidFill>
                <a:latin typeface="KaiTi" pitchFamily="49" charset="-122"/>
                <a:ea typeface="KaiTi" pitchFamily="49" charset="-122"/>
              </a:rPr>
              <a:t>理事</a:t>
            </a:r>
            <a:r>
              <a:rPr lang="zh-TW" altLang="en-US" sz="1600">
                <a:solidFill>
                  <a:srgbClr val="F7F7F7"/>
                </a:solidFill>
                <a:latin typeface="KaiTi" pitchFamily="49" charset="-122"/>
                <a:ea typeface="KaiTi" pitchFamily="49" charset="-122"/>
              </a:rPr>
              <a:t>会</a:t>
            </a:r>
            <a:endParaRPr lang="en-US" sz="1600" b="1" dirty="0">
              <a:solidFill>
                <a:srgbClr val="F7F7F7"/>
              </a:solidFill>
              <a:latin typeface="KaiTi" pitchFamily="49" charset="-122"/>
              <a:ea typeface="KaiTi" pitchFamily="49" charset="-122"/>
              <a:cs typeface="Times New Roman" charset="0"/>
            </a:endParaRPr>
          </a:p>
        </p:txBody>
      </p:sp>
      <p:sp>
        <p:nvSpPr>
          <p:cNvPr id="111620" name="Text Box 17"/>
          <p:cNvSpPr txBox="1">
            <a:spLocks noChangeArrowheads="1"/>
          </p:cNvSpPr>
          <p:nvPr/>
        </p:nvSpPr>
        <p:spPr bwMode="auto">
          <a:xfrm>
            <a:off x="4724400" y="2133600"/>
            <a:ext cx="685800" cy="7848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F7F7F7"/>
                </a:solidFill>
                <a:latin typeface="KaiTi" pitchFamily="49" charset="-122"/>
                <a:ea typeface="KaiTi" pitchFamily="49" charset="-122"/>
              </a:rPr>
              <a:t>五月</a:t>
            </a:r>
            <a:r>
              <a:rPr lang="en-US" altLang="ja-JP" sz="1200" b="1" dirty="0">
                <a:solidFill>
                  <a:srgbClr val="F7F7F7"/>
                </a:solidFill>
                <a:latin typeface="KaiTi" pitchFamily="49" charset="-122"/>
                <a:ea typeface="KaiTi" pitchFamily="49" charset="-122"/>
                <a:cs typeface="Times New Roman" charset="0"/>
              </a:rPr>
              <a:t> 57-</a:t>
            </a:r>
            <a:br>
              <a:rPr lang="en-US" altLang="ja-JP" sz="1200" b="1" dirty="0">
                <a:solidFill>
                  <a:srgbClr val="F7F7F7"/>
                </a:solidFill>
                <a:latin typeface="KaiTi" pitchFamily="49" charset="-122"/>
                <a:ea typeface="KaiTi" pitchFamily="49" charset="-122"/>
                <a:cs typeface="Times New Roman" charset="0"/>
              </a:rPr>
            </a:br>
            <a:r>
              <a:rPr lang="en-US" sz="1200" dirty="0" err="1">
                <a:solidFill>
                  <a:srgbClr val="F7F7F7"/>
                </a:solidFill>
                <a:latin typeface="KaiTi" pitchFamily="49" charset="-122"/>
                <a:ea typeface="KaiTi" pitchFamily="49" charset="-122"/>
              </a:rPr>
              <a:t>八月</a:t>
            </a:r>
            <a:r>
              <a:rPr lang="en-US" altLang="ja-JP" sz="1200" b="1" dirty="0">
                <a:solidFill>
                  <a:srgbClr val="F7F7F7"/>
                </a:solidFill>
                <a:latin typeface="KaiTi" pitchFamily="49" charset="-122"/>
                <a:ea typeface="KaiTi" pitchFamily="49" charset="-122"/>
                <a:cs typeface="Times New Roman" charset="0"/>
              </a:rPr>
              <a:t> 59</a:t>
            </a:r>
          </a:p>
          <a:p>
            <a:pPr algn="ctr" eaLnBrk="1" hangingPunct="1">
              <a:spcBef>
                <a:spcPct val="50000"/>
              </a:spcBef>
            </a:pPr>
            <a:r>
              <a:rPr lang="zh-TW" altLang="en-US" sz="1800" b="1">
                <a:solidFill>
                  <a:srgbClr val="F7F7F7"/>
                </a:solidFill>
                <a:latin typeface="KaiTi" pitchFamily="49" charset="-122"/>
                <a:ea typeface="KaiTi" pitchFamily="49" charset="-122"/>
                <a:cs typeface="Times New Roman" charset="0"/>
              </a:rPr>
              <a:t>试验</a:t>
            </a:r>
            <a:endParaRPr lang="en-US" sz="1800" b="1" dirty="0">
              <a:solidFill>
                <a:srgbClr val="F7F7F7"/>
              </a:solidFill>
              <a:latin typeface="KaiTi" pitchFamily="49" charset="-122"/>
              <a:ea typeface="KaiTi" pitchFamily="49" charset="-122"/>
              <a:cs typeface="Times New Roman" charset="0"/>
            </a:endParaRPr>
          </a:p>
        </p:txBody>
      </p:sp>
      <p:sp>
        <p:nvSpPr>
          <p:cNvPr id="111621" name="Line 19"/>
          <p:cNvSpPr>
            <a:spLocks noChangeShapeType="1"/>
          </p:cNvSpPr>
          <p:nvPr/>
        </p:nvSpPr>
        <p:spPr bwMode="auto">
          <a:xfrm>
            <a:off x="0" y="2590800"/>
            <a:ext cx="9067800" cy="0"/>
          </a:xfrm>
          <a:prstGeom prst="line">
            <a:avLst/>
          </a:prstGeom>
          <a:noFill/>
          <a:ln w="76200">
            <a:solidFill>
              <a:srgbClr val="F7F7F7"/>
            </a:solidFill>
            <a:round/>
            <a:headEnd/>
            <a:tailEnd type="triangle" w="med" len="med"/>
          </a:ln>
          <a:extLst>
            <a:ext uri="{909E8E84-426E-40dd-AFC4-6F175D3DCCD1}">
              <a14:hiddenFill xmlns:a14="http://schemas.microsoft.com/office/drawing/2010/main" xmlns="">
                <a:noFill/>
              </a14:hiddenFill>
            </a:ext>
          </a:extLst>
        </p:spPr>
        <p:txBody>
          <a:bodyPr/>
          <a:lstStyle/>
          <a:p>
            <a:endParaRPr lang="en-US"/>
          </a:p>
        </p:txBody>
      </p:sp>
      <p:sp>
        <p:nvSpPr>
          <p:cNvPr id="111622" name="Text Box 20"/>
          <p:cNvSpPr txBox="1">
            <a:spLocks noChangeArrowheads="1"/>
          </p:cNvSpPr>
          <p:nvPr/>
        </p:nvSpPr>
        <p:spPr bwMode="auto">
          <a:xfrm>
            <a:off x="8296275" y="2311400"/>
            <a:ext cx="847725" cy="5078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a:solidFill>
                  <a:srgbClr val="F7F7F7"/>
                </a:solidFill>
                <a:latin typeface="KaiTi" pitchFamily="49" charset="-122"/>
                <a:ea typeface="KaiTi" pitchFamily="49" charset="-122"/>
              </a:rPr>
              <a:t>春季</a:t>
            </a:r>
            <a:r>
              <a:rPr lang="en-US" altLang="ja-JP" sz="1200" b="1" dirty="0">
                <a:solidFill>
                  <a:srgbClr val="F7F7F7"/>
                </a:solidFill>
                <a:latin typeface="KaiTi" pitchFamily="49" charset="-122"/>
                <a:ea typeface="KaiTi" pitchFamily="49" charset="-122"/>
                <a:cs typeface="Times New Roman" charset="0"/>
              </a:rPr>
              <a:t>68</a:t>
            </a:r>
          </a:p>
          <a:p>
            <a:pPr algn="ctr" eaLnBrk="1" hangingPunct="1">
              <a:spcBef>
                <a:spcPct val="50000"/>
              </a:spcBef>
            </a:pPr>
            <a:r>
              <a:rPr lang="en-US" sz="1400">
                <a:solidFill>
                  <a:srgbClr val="F7F7F7"/>
                </a:solidFill>
                <a:latin typeface="KaiTi" pitchFamily="49" charset="-122"/>
                <a:ea typeface="KaiTi" pitchFamily="49" charset="-122"/>
              </a:rPr>
              <a:t>教</a:t>
            </a:r>
            <a:r>
              <a:rPr lang="zh-TW" altLang="en-US" sz="1400">
                <a:solidFill>
                  <a:srgbClr val="F7F7F7"/>
                </a:solidFill>
                <a:latin typeface="KaiTi" pitchFamily="49" charset="-122"/>
                <a:ea typeface="KaiTi" pitchFamily="49" charset="-122"/>
              </a:rPr>
              <a:t>会扩张</a:t>
            </a:r>
            <a:endParaRPr lang="en-US" sz="1600" b="1" dirty="0">
              <a:solidFill>
                <a:srgbClr val="F7F7F7"/>
              </a:solidFill>
              <a:latin typeface="KaiTi" pitchFamily="49" charset="-122"/>
              <a:ea typeface="KaiTi" pitchFamily="49" charset="-122"/>
              <a:cs typeface="Times New Roman" charset="0"/>
            </a:endParaRPr>
          </a:p>
        </p:txBody>
      </p:sp>
      <p:sp>
        <p:nvSpPr>
          <p:cNvPr id="111623"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en-US" sz="2000" b="1" dirty="0">
                <a:solidFill>
                  <a:srgbClr val="FFFFFF"/>
                </a:solidFill>
                <a:latin typeface="Arial Narrow" charset="0"/>
                <a:cs typeface="Times New Roman" charset="0"/>
              </a:rPr>
              <a:t>35           48          49          50          52  53          57        60             62              67           68     95</a:t>
            </a:r>
          </a:p>
        </p:txBody>
      </p:sp>
      <p:sp>
        <p:nvSpPr>
          <p:cNvPr id="111624" name="Text Box 7"/>
          <p:cNvSpPr txBox="1">
            <a:spLocks noChangeArrowheads="1"/>
          </p:cNvSpPr>
          <p:nvPr/>
        </p:nvSpPr>
        <p:spPr bwMode="auto">
          <a:xfrm>
            <a:off x="899592" y="2132856"/>
            <a:ext cx="936104"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wrap="square"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000404"/>
                </a:solidFill>
                <a:latin typeface="KaiTi" pitchFamily="49" charset="-122"/>
                <a:ea typeface="KaiTi" pitchFamily="49" charset="-122"/>
              </a:rPr>
              <a:t>四月</a:t>
            </a:r>
            <a:r>
              <a:rPr lang="en-US" altLang="ja-JP" sz="1200" b="1" dirty="0">
                <a:solidFill>
                  <a:srgbClr val="000404"/>
                </a:solidFill>
                <a:latin typeface="KaiTi" pitchFamily="49" charset="-122"/>
                <a:ea typeface="KaiTi" pitchFamily="49" charset="-122"/>
                <a:cs typeface="Times New Roman" charset="0"/>
              </a:rPr>
              <a:t> </a:t>
            </a:r>
            <a:r>
              <a:rPr lang="en-US" altLang="ja-JP" sz="1200" b="1" dirty="0">
                <a:solidFill>
                  <a:srgbClr val="000000"/>
                </a:solidFill>
                <a:latin typeface="KaiTi" pitchFamily="49" charset="-122"/>
                <a:ea typeface="KaiTi" pitchFamily="49" charset="-122"/>
                <a:cs typeface="Times New Roman" charset="0"/>
              </a:rPr>
              <a:t> 48-</a:t>
            </a:r>
            <a:br>
              <a:rPr lang="en-US" altLang="ja-JP" sz="1200" b="1" dirty="0">
                <a:solidFill>
                  <a:srgbClr val="000000"/>
                </a:solidFill>
                <a:latin typeface="KaiTi" pitchFamily="49" charset="-122"/>
                <a:ea typeface="KaiTi" pitchFamily="49" charset="-122"/>
                <a:cs typeface="Times New Roman" charset="0"/>
              </a:rPr>
            </a:br>
            <a:r>
              <a:rPr lang="en-US" sz="1200" dirty="0" err="1">
                <a:solidFill>
                  <a:srgbClr val="000404"/>
                </a:solidFill>
                <a:latin typeface="KaiTi" pitchFamily="49" charset="-122"/>
                <a:ea typeface="KaiTi" pitchFamily="49" charset="-122"/>
              </a:rPr>
              <a:t>九月</a:t>
            </a:r>
            <a:r>
              <a:rPr lang="en-US" altLang="ja-JP" sz="1200" b="1" dirty="0">
                <a:solidFill>
                  <a:srgbClr val="000404"/>
                </a:solidFill>
                <a:latin typeface="KaiTi" pitchFamily="49" charset="-122"/>
                <a:ea typeface="KaiTi" pitchFamily="49" charset="-122"/>
                <a:cs typeface="Times New Roman" charset="0"/>
              </a:rPr>
              <a:t> </a:t>
            </a:r>
            <a:r>
              <a:rPr lang="en-US" altLang="ja-JP" sz="1200" b="1" dirty="0">
                <a:solidFill>
                  <a:srgbClr val="000000"/>
                </a:solidFill>
                <a:latin typeface="KaiTi" pitchFamily="49" charset="-122"/>
                <a:ea typeface="KaiTi" pitchFamily="49" charset="-122"/>
                <a:cs typeface="Times New Roman" charset="0"/>
              </a:rPr>
              <a:t>49</a:t>
            </a:r>
          </a:p>
          <a:p>
            <a:pPr algn="ctr" eaLnBrk="1" hangingPunct="1"/>
            <a:r>
              <a:rPr lang="en-US" b="1" dirty="0">
                <a:solidFill>
                  <a:srgbClr val="000000"/>
                </a:solidFill>
                <a:latin typeface="KaiTi" pitchFamily="49" charset="-122"/>
                <a:ea typeface="KaiTi" pitchFamily="49" charset="-122"/>
                <a:cs typeface="Times New Roman" charset="0"/>
              </a:rPr>
              <a:t>1</a:t>
            </a:r>
            <a:br>
              <a:rPr lang="en-US" b="1" dirty="0">
                <a:solidFill>
                  <a:srgbClr val="000000"/>
                </a:solidFill>
                <a:latin typeface="KaiTi" pitchFamily="49" charset="-122"/>
                <a:ea typeface="KaiTi" pitchFamily="49" charset="-122"/>
                <a:cs typeface="Times New Roman" charset="0"/>
              </a:rPr>
            </a:br>
            <a:r>
              <a:rPr lang="en-US" sz="2000" b="1" dirty="0" err="1">
                <a:solidFill>
                  <a:srgbClr val="000404"/>
                </a:solidFill>
                <a:latin typeface="KaiTi" pitchFamily="49" charset="-122"/>
                <a:ea typeface="KaiTi" pitchFamily="49" charset="-122"/>
              </a:rPr>
              <a:t>加拉太</a:t>
            </a:r>
            <a:endParaRPr lang="en-US" altLang="ja-JP" sz="2000" b="1" dirty="0">
              <a:solidFill>
                <a:srgbClr val="000404"/>
              </a:solidFill>
              <a:latin typeface="KaiTi" pitchFamily="49" charset="-122"/>
              <a:ea typeface="KaiTi" pitchFamily="49" charset="-122"/>
              <a:cs typeface="Times New Roman" charset="0"/>
            </a:endParaRPr>
          </a:p>
          <a:p>
            <a:pPr algn="ctr" eaLnBrk="1" hangingPunct="1">
              <a:spcBef>
                <a:spcPct val="50000"/>
              </a:spcBef>
            </a:pPr>
            <a:endParaRPr lang="en-US" sz="900" b="1" dirty="0">
              <a:solidFill>
                <a:srgbClr val="000000"/>
              </a:solidFill>
              <a:latin typeface="Arial Narrow" charset="0"/>
              <a:cs typeface="Times New Roman" charset="0"/>
            </a:endParaRPr>
          </a:p>
        </p:txBody>
      </p:sp>
      <p:sp>
        <p:nvSpPr>
          <p:cNvPr id="111625" name="Text Box 9"/>
          <p:cNvSpPr txBox="1">
            <a:spLocks noChangeArrowheads="1"/>
          </p:cNvSpPr>
          <p:nvPr/>
        </p:nvSpPr>
        <p:spPr bwMode="auto">
          <a:xfrm>
            <a:off x="3733800" y="2075527"/>
            <a:ext cx="1000125" cy="1277273"/>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000404"/>
                </a:solidFill>
                <a:latin typeface="KaiTi" pitchFamily="49" charset="-122"/>
                <a:ea typeface="KaiTi" pitchFamily="49" charset="-122"/>
              </a:rPr>
              <a:t>春季</a:t>
            </a:r>
            <a:r>
              <a:rPr lang="en-US" altLang="ja-JP" sz="1200" b="1" dirty="0">
                <a:solidFill>
                  <a:srgbClr val="000404"/>
                </a:solidFill>
                <a:latin typeface="KaiTi" pitchFamily="49" charset="-122"/>
                <a:ea typeface="KaiTi" pitchFamily="49" charset="-122"/>
                <a:cs typeface="Times New Roman" charset="0"/>
              </a:rPr>
              <a:t>  53-</a:t>
            </a:r>
            <a:br>
              <a:rPr lang="en-US" altLang="ja-JP" sz="1200" b="1" dirty="0">
                <a:solidFill>
                  <a:srgbClr val="000404"/>
                </a:solidFill>
                <a:latin typeface="KaiTi" pitchFamily="49" charset="-122"/>
                <a:ea typeface="KaiTi" pitchFamily="49" charset="-122"/>
                <a:cs typeface="Times New Roman" charset="0"/>
              </a:rPr>
            </a:br>
            <a:r>
              <a:rPr lang="en-US" sz="1200" dirty="0" err="1">
                <a:solidFill>
                  <a:srgbClr val="000404"/>
                </a:solidFill>
                <a:latin typeface="KaiTi" pitchFamily="49" charset="-122"/>
                <a:ea typeface="KaiTi" pitchFamily="49" charset="-122"/>
              </a:rPr>
              <a:t>五月</a:t>
            </a:r>
            <a:r>
              <a:rPr lang="en-US" altLang="ja-JP" sz="1200" b="1" dirty="0">
                <a:solidFill>
                  <a:srgbClr val="000404"/>
                </a:solidFill>
                <a:latin typeface="KaiTi" pitchFamily="49" charset="-122"/>
                <a:ea typeface="KaiTi" pitchFamily="49" charset="-122"/>
                <a:cs typeface="Times New Roman" charset="0"/>
              </a:rPr>
              <a:t> 57</a:t>
            </a:r>
          </a:p>
          <a:p>
            <a:pPr algn="ctr" eaLnBrk="1" hangingPunct="1"/>
            <a:r>
              <a:rPr lang="en-US" b="1" dirty="0">
                <a:solidFill>
                  <a:srgbClr val="000404"/>
                </a:solidFill>
                <a:latin typeface="KaiTi" pitchFamily="49" charset="-122"/>
                <a:ea typeface="KaiTi" pitchFamily="49" charset="-122"/>
                <a:cs typeface="Times New Roman" charset="0"/>
              </a:rPr>
              <a:t>3</a:t>
            </a:r>
            <a:br>
              <a:rPr lang="en-US" b="1">
                <a:solidFill>
                  <a:srgbClr val="000000"/>
                </a:solidFill>
                <a:latin typeface="KaiTi" pitchFamily="49" charset="-122"/>
                <a:ea typeface="KaiTi" pitchFamily="49" charset="-122"/>
                <a:cs typeface="Times New Roman" charset="0"/>
              </a:rPr>
            </a:br>
            <a:r>
              <a:rPr lang="zh-TW" altLang="en-US" sz="2000" b="1">
                <a:solidFill>
                  <a:srgbClr val="000000"/>
                </a:solidFill>
                <a:latin typeface="KaiTi" pitchFamily="49" charset="-122"/>
                <a:ea typeface="KaiTi" pitchFamily="49" charset="-122"/>
                <a:cs typeface="Times New Roman" charset="0"/>
              </a:rPr>
              <a:t>亚</a:t>
            </a:r>
            <a:r>
              <a:rPr lang="en-US" sz="2000" b="1">
                <a:solidFill>
                  <a:srgbClr val="000404"/>
                </a:solidFill>
                <a:latin typeface="KaiTi" pitchFamily="49" charset="-122"/>
                <a:ea typeface="KaiTi" pitchFamily="49" charset="-122"/>
              </a:rPr>
              <a:t>洲</a:t>
            </a:r>
            <a:endParaRPr lang="en-US" altLang="ja-JP" sz="2000" b="1" dirty="0">
              <a:solidFill>
                <a:srgbClr val="000404"/>
              </a:solidFill>
              <a:latin typeface="KaiTi" pitchFamily="49" charset="-122"/>
              <a:ea typeface="KaiTi" pitchFamily="49" charset="-122"/>
              <a:cs typeface="Times New Roman" charset="0"/>
            </a:endParaRPr>
          </a:p>
          <a:p>
            <a:pPr algn="ctr" eaLnBrk="1" hangingPunct="1">
              <a:spcBef>
                <a:spcPct val="50000"/>
              </a:spcBef>
            </a:pPr>
            <a:endParaRPr lang="en-US" sz="1000" b="1" dirty="0">
              <a:solidFill>
                <a:srgbClr val="000000"/>
              </a:solidFill>
              <a:latin typeface="Arial Narrow" charset="0"/>
              <a:cs typeface="Times New Roman" charset="0"/>
            </a:endParaRPr>
          </a:p>
        </p:txBody>
      </p:sp>
      <p:sp>
        <p:nvSpPr>
          <p:cNvPr id="111626" name="Text Box 10"/>
          <p:cNvSpPr txBox="1">
            <a:spLocks noChangeArrowheads="1"/>
          </p:cNvSpPr>
          <p:nvPr/>
        </p:nvSpPr>
        <p:spPr bwMode="auto">
          <a:xfrm>
            <a:off x="5334000" y="1996510"/>
            <a:ext cx="990600" cy="1338828"/>
          </a:xfrm>
          <a:prstGeom prst="rect">
            <a:avLst/>
          </a:prstGeom>
          <a:solidFill>
            <a:srgbClr val="000404"/>
          </a:solidFill>
          <a:ln w="12700">
            <a:solidFill>
              <a:srgbClr val="FFFFFF"/>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F7F7F7"/>
                </a:solidFill>
                <a:latin typeface="KaiTi" pitchFamily="49" charset="-122"/>
                <a:ea typeface="KaiTi" pitchFamily="49" charset="-122"/>
              </a:rPr>
              <a:t>二月</a:t>
            </a:r>
            <a:r>
              <a:rPr lang="en-US" altLang="ja-JP" sz="1200" b="1" dirty="0">
                <a:solidFill>
                  <a:srgbClr val="F7F7F7"/>
                </a:solidFill>
                <a:latin typeface="KaiTi" pitchFamily="49" charset="-122"/>
                <a:ea typeface="KaiTi" pitchFamily="49" charset="-122"/>
                <a:cs typeface="Times New Roman" charset="0"/>
              </a:rPr>
              <a:t> 60-</a:t>
            </a:r>
            <a:br>
              <a:rPr lang="en-US" altLang="ja-JP" sz="1200" b="1" dirty="0">
                <a:solidFill>
                  <a:srgbClr val="F7F7F7"/>
                </a:solidFill>
                <a:latin typeface="KaiTi" pitchFamily="49" charset="-122"/>
                <a:ea typeface="KaiTi" pitchFamily="49" charset="-122"/>
                <a:cs typeface="Times New Roman" charset="0"/>
              </a:rPr>
            </a:br>
            <a:r>
              <a:rPr lang="en-US" sz="1200" dirty="0" err="1">
                <a:solidFill>
                  <a:srgbClr val="F7F7F7"/>
                </a:solidFill>
                <a:latin typeface="KaiTi" pitchFamily="49" charset="-122"/>
                <a:ea typeface="KaiTi" pitchFamily="49" charset="-122"/>
              </a:rPr>
              <a:t>三月</a:t>
            </a:r>
            <a:r>
              <a:rPr lang="en-US" altLang="ja-JP" sz="1200" b="1" dirty="0">
                <a:solidFill>
                  <a:srgbClr val="F7F7F7"/>
                </a:solidFill>
                <a:latin typeface="KaiTi" pitchFamily="49" charset="-122"/>
                <a:ea typeface="KaiTi" pitchFamily="49" charset="-122"/>
                <a:cs typeface="Times New Roman" charset="0"/>
              </a:rPr>
              <a:t> 62</a:t>
            </a:r>
          </a:p>
          <a:p>
            <a:pPr algn="ctr" eaLnBrk="1" hangingPunct="1"/>
            <a:r>
              <a:rPr lang="en-US" b="1" dirty="0">
                <a:solidFill>
                  <a:srgbClr val="F7F7F7"/>
                </a:solidFill>
                <a:latin typeface="KaiTi" pitchFamily="49" charset="-122"/>
                <a:ea typeface="KaiTi" pitchFamily="49" charset="-122"/>
                <a:cs typeface="Times New Roman" charset="0"/>
              </a:rPr>
              <a:t>1</a:t>
            </a:r>
            <a:br>
              <a:rPr lang="en-US" b="1">
                <a:solidFill>
                  <a:srgbClr val="F7F7F7"/>
                </a:solidFill>
                <a:latin typeface="KaiTi" pitchFamily="49" charset="-122"/>
                <a:ea typeface="KaiTi" pitchFamily="49" charset="-122"/>
                <a:cs typeface="Times New Roman" charset="0"/>
              </a:rPr>
            </a:br>
            <a:r>
              <a:rPr lang="zh-TW" altLang="en-US" b="1">
                <a:solidFill>
                  <a:srgbClr val="F7F7F7"/>
                </a:solidFill>
                <a:latin typeface="KaiTi" pitchFamily="49" charset="-122"/>
                <a:ea typeface="KaiTi" pitchFamily="49" charset="-122"/>
                <a:cs typeface="Times New Roman" charset="0"/>
              </a:rPr>
              <a:t>罗马</a:t>
            </a:r>
            <a:endParaRPr lang="en-US" altLang="ja-JP" sz="2000" b="1" dirty="0">
              <a:solidFill>
                <a:srgbClr val="F7F7F7"/>
              </a:solidFill>
              <a:latin typeface="KaiTi" pitchFamily="49" charset="-122"/>
              <a:ea typeface="KaiTi" pitchFamily="49" charset="-122"/>
              <a:cs typeface="Times New Roman" charset="0"/>
            </a:endParaRPr>
          </a:p>
          <a:p>
            <a:pPr algn="ctr" eaLnBrk="1" hangingPunct="1">
              <a:spcBef>
                <a:spcPct val="50000"/>
              </a:spcBef>
            </a:pPr>
            <a:endParaRPr lang="en-US" sz="1000" b="1" dirty="0">
              <a:solidFill>
                <a:srgbClr val="FFFFFF"/>
              </a:solidFill>
              <a:latin typeface="Arial Narrow" charset="0"/>
              <a:cs typeface="Times New Roman" charset="0"/>
            </a:endParaRPr>
          </a:p>
        </p:txBody>
      </p:sp>
      <p:sp>
        <p:nvSpPr>
          <p:cNvPr id="111627" name="Text Box 11"/>
          <p:cNvSpPr txBox="1">
            <a:spLocks noChangeArrowheads="1"/>
          </p:cNvSpPr>
          <p:nvPr/>
        </p:nvSpPr>
        <p:spPr bwMode="auto">
          <a:xfrm>
            <a:off x="7315200" y="1996510"/>
            <a:ext cx="990600" cy="1338828"/>
          </a:xfrm>
          <a:prstGeom prst="rect">
            <a:avLst/>
          </a:prstGeom>
          <a:solidFill>
            <a:srgbClr val="000404"/>
          </a:solidFill>
          <a:ln w="12700">
            <a:solidFill>
              <a:srgbClr val="FFFFFF"/>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F7F7F7"/>
                </a:solidFill>
                <a:latin typeface="KaiTi" pitchFamily="49" charset="-122"/>
                <a:ea typeface="KaiTi" pitchFamily="49" charset="-122"/>
              </a:rPr>
              <a:t>秋季</a:t>
            </a:r>
            <a:r>
              <a:rPr lang="en-US" altLang="ja-JP" sz="1200" b="1" dirty="0">
                <a:solidFill>
                  <a:srgbClr val="F7F7F7"/>
                </a:solidFill>
                <a:latin typeface="KaiTi" pitchFamily="49" charset="-122"/>
                <a:ea typeface="KaiTi" pitchFamily="49" charset="-122"/>
                <a:cs typeface="Times New Roman" charset="0"/>
              </a:rPr>
              <a:t> 67-</a:t>
            </a:r>
            <a:br>
              <a:rPr lang="en-US" altLang="ja-JP" sz="1200" b="1" dirty="0">
                <a:solidFill>
                  <a:srgbClr val="F7F7F7"/>
                </a:solidFill>
                <a:latin typeface="KaiTi" pitchFamily="49" charset="-122"/>
                <a:ea typeface="KaiTi" pitchFamily="49" charset="-122"/>
                <a:cs typeface="Times New Roman" charset="0"/>
              </a:rPr>
            </a:br>
            <a:r>
              <a:rPr lang="en-US" sz="1200" dirty="0" err="1">
                <a:solidFill>
                  <a:srgbClr val="F7F7F7"/>
                </a:solidFill>
                <a:latin typeface="KaiTi" pitchFamily="49" charset="-122"/>
                <a:ea typeface="KaiTi" pitchFamily="49" charset="-122"/>
              </a:rPr>
              <a:t>春季</a:t>
            </a:r>
            <a:r>
              <a:rPr lang="en-US" altLang="ja-JP" sz="1200" b="1" dirty="0">
                <a:solidFill>
                  <a:srgbClr val="F7F7F7"/>
                </a:solidFill>
                <a:latin typeface="KaiTi" pitchFamily="49" charset="-122"/>
                <a:ea typeface="KaiTi" pitchFamily="49" charset="-122"/>
                <a:cs typeface="Times New Roman" charset="0"/>
              </a:rPr>
              <a:t> 68</a:t>
            </a:r>
          </a:p>
          <a:p>
            <a:pPr algn="ctr" eaLnBrk="1" hangingPunct="1"/>
            <a:r>
              <a:rPr lang="en-US" b="1" dirty="0">
                <a:solidFill>
                  <a:srgbClr val="F7F7F7"/>
                </a:solidFill>
                <a:latin typeface="KaiTi" pitchFamily="49" charset="-122"/>
                <a:ea typeface="KaiTi" pitchFamily="49" charset="-122"/>
                <a:cs typeface="Times New Roman" charset="0"/>
              </a:rPr>
              <a:t>2</a:t>
            </a:r>
            <a:br>
              <a:rPr lang="en-US" b="1">
                <a:solidFill>
                  <a:srgbClr val="F7F7F7"/>
                </a:solidFill>
                <a:latin typeface="KaiTi" pitchFamily="49" charset="-122"/>
                <a:ea typeface="KaiTi" pitchFamily="49" charset="-122"/>
                <a:cs typeface="Times New Roman" charset="0"/>
              </a:rPr>
            </a:br>
            <a:r>
              <a:rPr lang="zh-TW" altLang="en-US" b="1">
                <a:solidFill>
                  <a:srgbClr val="F7F7F7"/>
                </a:solidFill>
                <a:latin typeface="KaiTi" pitchFamily="49" charset="-122"/>
                <a:ea typeface="KaiTi" pitchFamily="49" charset="-122"/>
                <a:cs typeface="Times New Roman" charset="0"/>
              </a:rPr>
              <a:t>罗马</a:t>
            </a:r>
            <a:endParaRPr lang="en-US" altLang="ja-JP" sz="2000" b="1" dirty="0">
              <a:solidFill>
                <a:srgbClr val="F7F7F7"/>
              </a:solidFill>
              <a:latin typeface="KaiTi" pitchFamily="49" charset="-122"/>
              <a:ea typeface="KaiTi" pitchFamily="49" charset="-122"/>
              <a:cs typeface="Times New Roman" charset="0"/>
            </a:endParaRPr>
          </a:p>
          <a:p>
            <a:pPr algn="ctr" eaLnBrk="1" hangingPunct="1">
              <a:spcBef>
                <a:spcPct val="50000"/>
              </a:spcBef>
            </a:pPr>
            <a:endParaRPr lang="en-US" sz="1000" b="1" dirty="0">
              <a:solidFill>
                <a:srgbClr val="FFFFFF"/>
              </a:solidFill>
              <a:latin typeface="Arial Narrow" charset="0"/>
              <a:cs typeface="Times New Roman" charset="0"/>
            </a:endParaRPr>
          </a:p>
        </p:txBody>
      </p:sp>
      <p:sp>
        <p:nvSpPr>
          <p:cNvPr id="111628" name="Text Box 17"/>
          <p:cNvSpPr txBox="1">
            <a:spLocks noChangeArrowheads="1"/>
          </p:cNvSpPr>
          <p:nvPr/>
        </p:nvSpPr>
        <p:spPr bwMode="auto">
          <a:xfrm>
            <a:off x="-76200" y="2133600"/>
            <a:ext cx="990600" cy="969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a:solidFill>
                  <a:srgbClr val="F7F7F7"/>
                </a:solidFill>
                <a:latin typeface="KaiTi" pitchFamily="49" charset="-122"/>
                <a:ea typeface="KaiTi" pitchFamily="49" charset="-122"/>
              </a:rPr>
              <a:t>五月</a:t>
            </a:r>
            <a:r>
              <a:rPr lang="en-US" altLang="ja-JP" sz="1200" b="1" dirty="0">
                <a:solidFill>
                  <a:srgbClr val="F7F7F7"/>
                </a:solidFill>
                <a:latin typeface="KaiTi" pitchFamily="49" charset="-122"/>
                <a:ea typeface="KaiTi" pitchFamily="49" charset="-122"/>
                <a:cs typeface="Times New Roman" charset="0"/>
              </a:rPr>
              <a:t>57-</a:t>
            </a:r>
            <a:br>
              <a:rPr lang="en-US" altLang="ja-JP" sz="1200" b="1" dirty="0">
                <a:solidFill>
                  <a:srgbClr val="F7F7F7"/>
                </a:solidFill>
                <a:latin typeface="KaiTi" pitchFamily="49" charset="-122"/>
                <a:ea typeface="KaiTi" pitchFamily="49" charset="-122"/>
                <a:cs typeface="Times New Roman" charset="0"/>
              </a:rPr>
            </a:br>
            <a:r>
              <a:rPr lang="en-US" sz="1100" dirty="0">
                <a:solidFill>
                  <a:srgbClr val="F7F7F7"/>
                </a:solidFill>
                <a:latin typeface="KaiTi" pitchFamily="49" charset="-122"/>
                <a:ea typeface="KaiTi" pitchFamily="49" charset="-122"/>
              </a:rPr>
              <a:t>八月</a:t>
            </a:r>
            <a:r>
              <a:rPr lang="en-US" altLang="ja-JP" sz="1100" b="1" dirty="0">
                <a:solidFill>
                  <a:srgbClr val="F7F7F7"/>
                </a:solidFill>
                <a:latin typeface="KaiTi" pitchFamily="49" charset="-122"/>
                <a:ea typeface="KaiTi" pitchFamily="49" charset="-122"/>
                <a:cs typeface="Times New Roman" charset="0"/>
              </a:rPr>
              <a:t>59</a:t>
            </a:r>
            <a:endParaRPr lang="en-US" altLang="ja-JP" sz="1200" b="1" dirty="0">
              <a:solidFill>
                <a:srgbClr val="F7F7F7"/>
              </a:solidFill>
              <a:latin typeface="KaiTi" pitchFamily="49" charset="-122"/>
              <a:ea typeface="KaiTi" pitchFamily="49" charset="-122"/>
              <a:cs typeface="Times New Roman" charset="0"/>
            </a:endParaRPr>
          </a:p>
          <a:p>
            <a:pPr algn="ctr" eaLnBrk="1" hangingPunct="1">
              <a:spcBef>
                <a:spcPct val="50000"/>
              </a:spcBef>
            </a:pPr>
            <a:r>
              <a:rPr lang="zh-TW" altLang="en-US" sz="1600">
                <a:solidFill>
                  <a:srgbClr val="F7F7F7"/>
                </a:solidFill>
                <a:latin typeface="KaiTi" pitchFamily="49" charset="-122"/>
                <a:ea typeface="KaiTi" pitchFamily="49" charset="-122"/>
              </a:rPr>
              <a:t>大马</a:t>
            </a:r>
            <a:r>
              <a:rPr lang="en-US" sz="1600">
                <a:solidFill>
                  <a:srgbClr val="F7F7F7"/>
                </a:solidFill>
                <a:latin typeface="KaiTi" pitchFamily="49" charset="-122"/>
                <a:ea typeface="KaiTi" pitchFamily="49" charset="-122"/>
              </a:rPr>
              <a:t> </a:t>
            </a:r>
            <a:r>
              <a:rPr lang="en-US" sz="1600" dirty="0">
                <a:solidFill>
                  <a:srgbClr val="F7F7F7"/>
                </a:solidFill>
                <a:latin typeface="KaiTi" pitchFamily="49" charset="-122"/>
                <a:ea typeface="KaiTi" pitchFamily="49" charset="-122"/>
              </a:rPr>
              <a:t>色</a:t>
            </a:r>
            <a:br>
              <a:rPr lang="en-US" altLang="ja-JP" sz="1600" b="1" dirty="0">
                <a:solidFill>
                  <a:srgbClr val="F7F7F7"/>
                </a:solidFill>
                <a:latin typeface="KaiTi" pitchFamily="49" charset="-122"/>
                <a:ea typeface="KaiTi" pitchFamily="49" charset="-122"/>
                <a:cs typeface="Times New Roman" charset="0"/>
              </a:rPr>
            </a:br>
            <a:r>
              <a:rPr lang="en-US" sz="1600" dirty="0">
                <a:solidFill>
                  <a:srgbClr val="F7F7F7"/>
                </a:solidFill>
                <a:latin typeface="KaiTi" pitchFamily="49" charset="-122"/>
                <a:ea typeface="KaiTi" pitchFamily="49" charset="-122"/>
              </a:rPr>
              <a:t>安</a:t>
            </a:r>
            <a:r>
              <a:rPr lang="en-US" altLang="ja-JP" sz="1600" dirty="0">
                <a:solidFill>
                  <a:srgbClr val="F7F7F7"/>
                </a:solidFill>
                <a:latin typeface="KaiTi" pitchFamily="49" charset="-122"/>
                <a:ea typeface="KaiTi" pitchFamily="49" charset="-122"/>
              </a:rPr>
              <a:t> </a:t>
            </a:r>
            <a:r>
              <a:rPr lang="en-US" sz="1600" dirty="0">
                <a:solidFill>
                  <a:srgbClr val="F7F7F7"/>
                </a:solidFill>
                <a:latin typeface="KaiTi" pitchFamily="49" charset="-122"/>
                <a:ea typeface="KaiTi" pitchFamily="49" charset="-122"/>
              </a:rPr>
              <a:t>提</a:t>
            </a:r>
            <a:r>
              <a:rPr lang="en-US" altLang="ja-JP" sz="1600" dirty="0">
                <a:solidFill>
                  <a:srgbClr val="F7F7F7"/>
                </a:solidFill>
                <a:latin typeface="KaiTi" pitchFamily="49" charset="-122"/>
                <a:ea typeface="KaiTi" pitchFamily="49" charset="-122"/>
              </a:rPr>
              <a:t> </a:t>
            </a:r>
            <a:r>
              <a:rPr lang="en-US" sz="1600" dirty="0">
                <a:solidFill>
                  <a:srgbClr val="F7F7F7"/>
                </a:solidFill>
                <a:latin typeface="KaiTi" pitchFamily="49" charset="-122"/>
                <a:ea typeface="KaiTi" pitchFamily="49" charset="-122"/>
              </a:rPr>
              <a:t>阿</a:t>
            </a:r>
            <a:r>
              <a:rPr lang="en-US" altLang="ja-JP" sz="1600" dirty="0">
                <a:solidFill>
                  <a:srgbClr val="F7F7F7"/>
                </a:solidFill>
                <a:latin typeface="KaiTi" pitchFamily="49" charset="-122"/>
                <a:ea typeface="KaiTi" pitchFamily="49" charset="-122"/>
              </a:rPr>
              <a:t> </a:t>
            </a:r>
            <a:endParaRPr lang="en-US" sz="1600" b="1" dirty="0">
              <a:solidFill>
                <a:srgbClr val="F7F7F7"/>
              </a:solidFill>
              <a:latin typeface="KaiTi" pitchFamily="49" charset="-122"/>
              <a:ea typeface="KaiTi" pitchFamily="49" charset="-122"/>
              <a:cs typeface="Times New Roman" charset="0"/>
            </a:endParaRPr>
          </a:p>
        </p:txBody>
      </p:sp>
      <p:sp>
        <p:nvSpPr>
          <p:cNvPr id="111629" name="TextBox 27"/>
          <p:cNvSpPr txBox="1">
            <a:spLocks noChangeArrowheads="1"/>
          </p:cNvSpPr>
          <p:nvPr/>
        </p:nvSpPr>
        <p:spPr bwMode="auto">
          <a:xfrm>
            <a:off x="7924800" y="71438"/>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000" b="1">
                <a:solidFill>
                  <a:srgbClr val="FFFFFF"/>
                </a:solidFill>
                <a:cs typeface="Arial" charset="0"/>
              </a:rPr>
              <a:t>38</a:t>
            </a:r>
            <a:br>
              <a:rPr lang="en-US" sz="2000" b="1">
                <a:solidFill>
                  <a:srgbClr val="FFFFFF"/>
                </a:solidFill>
                <a:cs typeface="Arial" charset="0"/>
              </a:rPr>
            </a:br>
            <a:r>
              <a:rPr lang="en-US" sz="2000" b="1">
                <a:solidFill>
                  <a:srgbClr val="FFFFFF"/>
                </a:solidFill>
                <a:cs typeface="Arial" charset="0"/>
              </a:rPr>
              <a:t>124</a:t>
            </a:r>
            <a:br>
              <a:rPr lang="en-US" sz="2000" b="1">
                <a:solidFill>
                  <a:srgbClr val="FFFFFF"/>
                </a:solidFill>
                <a:cs typeface="Arial" charset="0"/>
              </a:rPr>
            </a:br>
            <a:r>
              <a:rPr lang="en-US" sz="2000" b="1">
                <a:solidFill>
                  <a:srgbClr val="FFFFFF"/>
                </a:solidFill>
                <a:cs typeface="Arial" charset="0"/>
              </a:rPr>
              <a:t>39-41</a:t>
            </a:r>
          </a:p>
        </p:txBody>
      </p:sp>
      <p:sp>
        <p:nvSpPr>
          <p:cNvPr id="111630" name="Text Box 9"/>
          <p:cNvSpPr txBox="1">
            <a:spLocks noChangeArrowheads="1"/>
          </p:cNvSpPr>
          <p:nvPr/>
        </p:nvSpPr>
        <p:spPr bwMode="auto">
          <a:xfrm>
            <a:off x="6324600" y="2057400"/>
            <a:ext cx="990600" cy="127793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000404"/>
                </a:solidFill>
                <a:latin typeface="KaiTi" pitchFamily="49" charset="-122"/>
                <a:ea typeface="KaiTi" pitchFamily="49" charset="-122"/>
              </a:rPr>
              <a:t>春季</a:t>
            </a:r>
            <a:r>
              <a:rPr lang="en-US" altLang="ja-JP" sz="1200" b="1" dirty="0">
                <a:solidFill>
                  <a:srgbClr val="000404"/>
                </a:solidFill>
                <a:latin typeface="KaiTi" pitchFamily="49" charset="-122"/>
                <a:ea typeface="KaiTi" pitchFamily="49" charset="-122"/>
                <a:cs typeface="Times New Roman" charset="0"/>
              </a:rPr>
              <a:t>  62-</a:t>
            </a:r>
            <a:br>
              <a:rPr lang="en-US" altLang="ja-JP" sz="1200" b="1" dirty="0">
                <a:solidFill>
                  <a:srgbClr val="000404"/>
                </a:solidFill>
                <a:latin typeface="KaiTi" pitchFamily="49" charset="-122"/>
                <a:ea typeface="KaiTi" pitchFamily="49" charset="-122"/>
                <a:cs typeface="Times New Roman" charset="0"/>
              </a:rPr>
            </a:br>
            <a:r>
              <a:rPr lang="en-US" sz="1200" dirty="0" err="1">
                <a:solidFill>
                  <a:srgbClr val="000404"/>
                </a:solidFill>
                <a:latin typeface="KaiTi" pitchFamily="49" charset="-122"/>
                <a:ea typeface="KaiTi" pitchFamily="49" charset="-122"/>
              </a:rPr>
              <a:t>秋季</a:t>
            </a:r>
            <a:r>
              <a:rPr lang="en-US" altLang="ja-JP" sz="1200" b="1" dirty="0">
                <a:solidFill>
                  <a:srgbClr val="000404"/>
                </a:solidFill>
                <a:latin typeface="KaiTi" pitchFamily="49" charset="-122"/>
                <a:ea typeface="KaiTi" pitchFamily="49" charset="-122"/>
                <a:cs typeface="Times New Roman" charset="0"/>
              </a:rPr>
              <a:t>  </a:t>
            </a:r>
            <a:r>
              <a:rPr lang="en-US" altLang="ja-JP" sz="1200" b="1" dirty="0">
                <a:solidFill>
                  <a:srgbClr val="000000"/>
                </a:solidFill>
                <a:latin typeface="KaiTi" pitchFamily="49" charset="-122"/>
                <a:ea typeface="KaiTi" pitchFamily="49" charset="-122"/>
                <a:cs typeface="Times New Roman" charset="0"/>
              </a:rPr>
              <a:t>67</a:t>
            </a:r>
          </a:p>
          <a:p>
            <a:pPr algn="ctr" eaLnBrk="1" hangingPunct="1"/>
            <a:r>
              <a:rPr lang="en-US" b="1" dirty="0">
                <a:solidFill>
                  <a:srgbClr val="000000"/>
                </a:solidFill>
                <a:latin typeface="KaiTi" pitchFamily="49" charset="-122"/>
                <a:ea typeface="KaiTi" pitchFamily="49" charset="-122"/>
                <a:cs typeface="Times New Roman" charset="0"/>
              </a:rPr>
              <a:t>4</a:t>
            </a:r>
            <a:br>
              <a:rPr lang="en-US" b="1" dirty="0">
                <a:solidFill>
                  <a:srgbClr val="000000"/>
                </a:solidFill>
                <a:latin typeface="KaiTi" pitchFamily="49" charset="-122"/>
                <a:ea typeface="KaiTi" pitchFamily="49" charset="-122"/>
                <a:cs typeface="Times New Roman" charset="0"/>
              </a:rPr>
            </a:br>
            <a:r>
              <a:rPr lang="en-US" sz="2000" b="1" dirty="0" err="1">
                <a:solidFill>
                  <a:srgbClr val="000404"/>
                </a:solidFill>
                <a:latin typeface="KaiTi" pitchFamily="49" charset="-122"/>
                <a:ea typeface="KaiTi" pitchFamily="49" charset="-122"/>
              </a:rPr>
              <a:t>西班牙</a:t>
            </a:r>
            <a:endParaRPr lang="en-US" altLang="ja-JP" sz="2000" b="1" dirty="0">
              <a:solidFill>
                <a:srgbClr val="000404"/>
              </a:solidFill>
              <a:latin typeface="KaiTi" pitchFamily="49" charset="-122"/>
              <a:ea typeface="KaiTi" pitchFamily="49" charset="-122"/>
              <a:cs typeface="Times New Roman" charset="0"/>
            </a:endParaRPr>
          </a:p>
          <a:p>
            <a:pPr algn="ctr" eaLnBrk="1" hangingPunct="1">
              <a:spcBef>
                <a:spcPct val="50000"/>
              </a:spcBef>
            </a:pPr>
            <a:endParaRPr lang="en-US" sz="1000" b="1" dirty="0">
              <a:solidFill>
                <a:srgbClr val="000000"/>
              </a:solidFill>
              <a:latin typeface="Arial Narrow" charset="0"/>
              <a:cs typeface="Times New Roman" charset="0"/>
            </a:endParaRPr>
          </a:p>
        </p:txBody>
      </p:sp>
      <p:sp>
        <p:nvSpPr>
          <p:cNvPr id="34" name="Title 33"/>
          <p:cNvSpPr>
            <a:spLocks noGrp="1"/>
          </p:cNvSpPr>
          <p:nvPr>
            <p:ph type="title" idx="4294967295"/>
          </p:nvPr>
        </p:nvSpPr>
        <p:spPr>
          <a:xfrm>
            <a:off x="0" y="206375"/>
            <a:ext cx="7772400" cy="708025"/>
          </a:xfrm>
          <a:prstGeom prst="rect">
            <a:avLst/>
          </a:prstGeo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a:extLst/>
        </p:spPr>
        <p:txBody>
          <a:bodyPr>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4000" b="1">
                <a:solidFill>
                  <a:srgbClr val="F7F7F7"/>
                </a:solidFill>
                <a:latin typeface="KaiTi" pitchFamily="49" charset="-122"/>
                <a:ea typeface="KaiTi" pitchFamily="49" charset="-122"/>
              </a:rPr>
              <a:t>新</a:t>
            </a:r>
            <a:r>
              <a:rPr lang="zh-TW" altLang="en-US" sz="4000" b="1">
                <a:solidFill>
                  <a:srgbClr val="F7F7F7"/>
                </a:solidFill>
                <a:latin typeface="KaiTi" pitchFamily="49" charset="-122"/>
                <a:ea typeface="KaiTi" pitchFamily="49" charset="-122"/>
              </a:rPr>
              <a:t>约综览</a:t>
            </a:r>
            <a:r>
              <a:rPr lang="en-US" altLang="ja-JP" sz="4000" b="1">
                <a:solidFill>
                  <a:srgbClr val="F7F7F7"/>
                </a:solidFill>
                <a:effectLst>
                  <a:outerShdw blurRad="38100" dist="38100" dir="2700000" algn="tl">
                    <a:srgbClr val="5F5F5F"/>
                  </a:outerShdw>
                </a:effectLst>
                <a:latin typeface="KaiTi" pitchFamily="49" charset="-122"/>
                <a:ea typeface="KaiTi" pitchFamily="49" charset="-122"/>
              </a:rPr>
              <a:t>(</a:t>
            </a:r>
            <a:r>
              <a:rPr lang="zh-TW" altLang="en-US" sz="4000" b="1">
                <a:solidFill>
                  <a:srgbClr val="F7F7F7"/>
                </a:solidFill>
                <a:effectLst>
                  <a:outerShdw blurRad="38100" dist="38100" dir="2700000" algn="tl">
                    <a:srgbClr val="5F5F5F"/>
                  </a:outerShdw>
                </a:effectLst>
                <a:latin typeface="KaiTi" pitchFamily="49" charset="-122"/>
                <a:ea typeface="KaiTi" pitchFamily="49" charset="-122"/>
              </a:rPr>
              <a:t>历史</a:t>
            </a:r>
            <a:r>
              <a:rPr lang="en-US" altLang="ja-JP" sz="4000" b="1">
                <a:solidFill>
                  <a:srgbClr val="FFFFFF"/>
                </a:solidFill>
                <a:effectLst>
                  <a:outerShdw blurRad="38100" dist="38100" dir="2700000" algn="tl">
                    <a:srgbClr val="5F5F5F"/>
                  </a:outerShdw>
                </a:effectLst>
                <a:latin typeface="KaiTi" pitchFamily="49" charset="-122"/>
                <a:ea typeface="KaiTi" pitchFamily="49" charset="-122"/>
              </a:rPr>
              <a:t>)</a:t>
            </a:r>
            <a:endParaRPr lang="en-US" sz="4000" b="1" dirty="0">
              <a:solidFill>
                <a:srgbClr val="FFFFFF"/>
              </a:solidFill>
              <a:effectLst>
                <a:outerShdw blurRad="38100" dist="38100" dir="2700000" algn="tl">
                  <a:srgbClr val="5F5F5F"/>
                </a:outerShdw>
              </a:effectLst>
              <a:latin typeface="KaiTi" pitchFamily="49" charset="-122"/>
              <a:ea typeface="KaiTi" pitchFamily="49" charset="-122"/>
            </a:endParaRPr>
          </a:p>
        </p:txBody>
      </p:sp>
      <p:sp>
        <p:nvSpPr>
          <p:cNvPr id="32" name="Text Box 19"/>
          <p:cNvSpPr txBox="1">
            <a:spLocks noChangeArrowheads="1"/>
          </p:cNvSpPr>
          <p:nvPr/>
        </p:nvSpPr>
        <p:spPr bwMode="auto">
          <a:xfrm>
            <a:off x="838200" y="3657600"/>
            <a:ext cx="1066800" cy="1200150"/>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zh-TW" altLang="en-US" sz="1800">
                <a:solidFill>
                  <a:srgbClr val="FFFFFF"/>
                </a:solidFill>
                <a:latin typeface="KaiTi" pitchFamily="49" charset="-122"/>
                <a:ea typeface="KaiTi" pitchFamily="49" charset="-122"/>
                <a:cs typeface="ＭＳ ゴシック" charset="0"/>
              </a:rPr>
              <a:t>马</a:t>
            </a:r>
            <a:r>
              <a:rPr lang="zh-CN" altLang="en-US" sz="1800">
                <a:solidFill>
                  <a:srgbClr val="FFFFFF"/>
                </a:solidFill>
                <a:latin typeface="KaiTi" pitchFamily="49" charset="-122"/>
                <a:ea typeface="KaiTi" pitchFamily="49" charset="-122"/>
                <a:cs typeface="ＭＳ ゴシック" charset="0"/>
              </a:rPr>
              <a:t>太</a:t>
            </a:r>
            <a:br>
              <a:rPr lang="en-US" altLang="ja-JP" sz="1800" dirty="0">
                <a:solidFill>
                  <a:srgbClr val="FFFFFF"/>
                </a:solidFill>
                <a:latin typeface="KaiTi" pitchFamily="49" charset="-122"/>
                <a:ea typeface="KaiTi" pitchFamily="49" charset="-122"/>
                <a:cs typeface="ＭＳ ゴシック" charset="0"/>
              </a:rPr>
            </a:br>
            <a:r>
              <a:rPr lang="zh-CN" altLang="en-US" sz="1800" dirty="0">
                <a:solidFill>
                  <a:srgbClr val="FFFFFF"/>
                </a:solidFill>
                <a:latin typeface="KaiTi" pitchFamily="49" charset="-122"/>
                <a:ea typeface="KaiTi" pitchFamily="49" charset="-122"/>
                <a:cs typeface="ＭＳ ゴシック" charset="0"/>
              </a:rPr>
              <a:t>以色列</a:t>
            </a:r>
            <a:br>
              <a:rPr lang="en-US" altLang="ja-JP" sz="1800">
                <a:solidFill>
                  <a:srgbClr val="FFFFFF"/>
                </a:solidFill>
                <a:latin typeface="KaiTi" pitchFamily="49" charset="-122"/>
                <a:ea typeface="KaiTi" pitchFamily="49" charset="-122"/>
                <a:cs typeface="ＭＳ ゴシック" charset="0"/>
              </a:rPr>
            </a:br>
            <a:r>
              <a:rPr lang="zh-CN" altLang="en-US" sz="1800">
                <a:solidFill>
                  <a:srgbClr val="FFFFFF"/>
                </a:solidFill>
                <a:latin typeface="KaiTi" pitchFamily="49" charset="-122"/>
                <a:ea typeface="KaiTi" pitchFamily="49" charset="-122"/>
                <a:cs typeface="ＭＳ ゴシック" charset="0"/>
              </a:rPr>
              <a:t>主</a:t>
            </a:r>
            <a:r>
              <a:rPr lang="zh-TW" altLang="en-US" sz="1800">
                <a:solidFill>
                  <a:srgbClr val="FFFFFF"/>
                </a:solidFill>
                <a:latin typeface="KaiTi" pitchFamily="49" charset="-122"/>
                <a:ea typeface="KaiTi" pitchFamily="49" charset="-122"/>
                <a:cs typeface="ＭＳ ゴシック" charset="0"/>
              </a:rPr>
              <a:t>后</a:t>
            </a:r>
            <a:r>
              <a:rPr lang="en-US" altLang="ja-JP" sz="1800">
                <a:solidFill>
                  <a:srgbClr val="FFFFFF"/>
                </a:solidFill>
                <a:latin typeface="KaiTi" pitchFamily="49" charset="-122"/>
                <a:ea typeface="KaiTi" pitchFamily="49" charset="-122"/>
                <a:cs typeface="ＭＳ ゴシック" charset="0"/>
              </a:rPr>
              <a:t>40s</a:t>
            </a:r>
            <a:br>
              <a:rPr lang="en-US" altLang="ja-JP" sz="1800" dirty="0">
                <a:solidFill>
                  <a:srgbClr val="FFFFFF"/>
                </a:solidFill>
                <a:latin typeface="KaiTi" pitchFamily="49" charset="-122"/>
                <a:ea typeface="KaiTi" pitchFamily="49" charset="-122"/>
                <a:cs typeface="ＭＳ ゴシック" charset="0"/>
              </a:rPr>
            </a:br>
            <a:r>
              <a:rPr lang="en-US" sz="1800">
                <a:solidFill>
                  <a:srgbClr val="FFFFFF"/>
                </a:solidFill>
                <a:latin typeface="KaiTi" pitchFamily="49" charset="-122"/>
                <a:ea typeface="KaiTi" pitchFamily="49" charset="-122"/>
                <a:cs typeface="ＭＳ ゴシック" charset="0"/>
              </a:rPr>
              <a:t>天</a:t>
            </a:r>
            <a:r>
              <a:rPr lang="en-US" altLang="ja-JP" sz="1800">
                <a:solidFill>
                  <a:srgbClr val="FFFFFF"/>
                </a:solidFill>
                <a:latin typeface="KaiTi" pitchFamily="49" charset="-122"/>
                <a:ea typeface="KaiTi" pitchFamily="49" charset="-122"/>
                <a:cs typeface="ＭＳ ゴシック" charset="0"/>
              </a:rPr>
              <a:t> </a:t>
            </a:r>
            <a:r>
              <a:rPr lang="zh-TW" altLang="en-US" sz="1800">
                <a:solidFill>
                  <a:srgbClr val="FFFFFF"/>
                </a:solidFill>
                <a:latin typeface="KaiTi" pitchFamily="49" charset="-122"/>
                <a:ea typeface="KaiTi" pitchFamily="49" charset="-122"/>
                <a:cs typeface="ＭＳ ゴシック" charset="0"/>
              </a:rPr>
              <a:t>国</a:t>
            </a:r>
            <a:endParaRPr lang="en-US" sz="1800" dirty="0">
              <a:solidFill>
                <a:srgbClr val="FFFFFF"/>
              </a:solidFill>
              <a:latin typeface="KaiTi" pitchFamily="49" charset="-122"/>
              <a:ea typeface="KaiTi" pitchFamily="49" charset="-122"/>
              <a:cs typeface="ＭＳ ゴシック" charset="0"/>
            </a:endParaRPr>
          </a:p>
        </p:txBody>
      </p:sp>
      <p:sp>
        <p:nvSpPr>
          <p:cNvPr id="50" name="Text Box 19"/>
          <p:cNvSpPr txBox="1">
            <a:spLocks noChangeArrowheads="1"/>
          </p:cNvSpPr>
          <p:nvPr/>
        </p:nvSpPr>
        <p:spPr bwMode="auto">
          <a:xfrm>
            <a:off x="152400" y="5486400"/>
            <a:ext cx="2514600" cy="369332"/>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rIns="0">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defRPr/>
            </a:pPr>
            <a:r>
              <a:rPr lang="en-US" sz="1800" b="1">
                <a:solidFill>
                  <a:srgbClr val="F7F7F7"/>
                </a:solidFill>
                <a:latin typeface="KaiTi" pitchFamily="49" charset="-122"/>
                <a:ea typeface="KaiTi" pitchFamily="49" charset="-122"/>
              </a:rPr>
              <a:t>福</a:t>
            </a:r>
            <a:r>
              <a:rPr lang="zh-TW" altLang="en-US" sz="1800" b="1">
                <a:solidFill>
                  <a:srgbClr val="F7F7F7"/>
                </a:solidFill>
                <a:latin typeface="KaiTi" pitchFamily="49" charset="-122"/>
                <a:ea typeface="KaiTi" pitchFamily="49" charset="-122"/>
              </a:rPr>
              <a:t>音书</a:t>
            </a:r>
            <a:r>
              <a:rPr lang="en-US" sz="1800" b="1">
                <a:solidFill>
                  <a:srgbClr val="F7F7F7"/>
                </a:solidFill>
                <a:latin typeface="KaiTi" pitchFamily="49" charset="-122"/>
                <a:ea typeface="KaiTi" pitchFamily="49" charset="-122"/>
              </a:rPr>
              <a:t>及</a:t>
            </a:r>
            <a:r>
              <a:rPr lang="zh-TW" altLang="en-US" sz="1800" b="1">
                <a:solidFill>
                  <a:srgbClr val="F7F7F7"/>
                </a:solidFill>
                <a:latin typeface="KaiTi" pitchFamily="49" charset="-122"/>
                <a:ea typeface="KaiTi" pitchFamily="49" charset="-122"/>
              </a:rPr>
              <a:t> </a:t>
            </a:r>
            <a:r>
              <a:rPr lang="en-US" sz="1800" b="1">
                <a:solidFill>
                  <a:srgbClr val="F7F7F7"/>
                </a:solidFill>
                <a:latin typeface="KaiTi" pitchFamily="49" charset="-122"/>
                <a:ea typeface="KaiTi" pitchFamily="49" charset="-122"/>
              </a:rPr>
              <a:t>使徒行</a:t>
            </a:r>
            <a:r>
              <a:rPr lang="zh-TW" altLang="en-US" sz="1800" b="1">
                <a:solidFill>
                  <a:srgbClr val="F7F7F7"/>
                </a:solidFill>
                <a:latin typeface="KaiTi" pitchFamily="49" charset="-122"/>
                <a:ea typeface="KaiTi" pitchFamily="49" charset="-122"/>
              </a:rPr>
              <a:t>传</a:t>
            </a:r>
            <a:r>
              <a:rPr lang="en-US" altLang="ja-JP" sz="1800" b="1">
                <a:solidFill>
                  <a:srgbClr val="F7F7F7"/>
                </a:solidFill>
                <a:latin typeface="KaiTi" pitchFamily="49" charset="-122"/>
                <a:ea typeface="KaiTi" pitchFamily="49" charset="-122"/>
                <a:cs typeface="Times New Roman" charset="0"/>
              </a:rPr>
              <a:t> </a:t>
            </a:r>
            <a:endParaRPr lang="en-US" sz="1600" dirty="0">
              <a:solidFill>
                <a:srgbClr val="F7F7F7"/>
              </a:solidFill>
              <a:latin typeface="KaiTi" pitchFamily="49" charset="-122"/>
              <a:ea typeface="KaiTi" pitchFamily="49" charset="-122"/>
              <a:cs typeface="Times New Roman" charset="0"/>
            </a:endParaRPr>
          </a:p>
        </p:txBody>
      </p:sp>
      <p:sp>
        <p:nvSpPr>
          <p:cNvPr id="111636" name="Text Box 20"/>
          <p:cNvSpPr txBox="1">
            <a:spLocks noChangeArrowheads="1"/>
          </p:cNvSpPr>
          <p:nvPr/>
        </p:nvSpPr>
        <p:spPr bwMode="auto">
          <a:xfrm>
            <a:off x="6477000" y="6553200"/>
            <a:ext cx="2447925" cy="184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spcBef>
                <a:spcPct val="50000"/>
              </a:spcBef>
            </a:pPr>
            <a:r>
              <a:rPr lang="en-US" sz="1200" b="1">
                <a:solidFill>
                  <a:srgbClr val="F7F7F7"/>
                </a:solidFill>
                <a:latin typeface="KaiTi" pitchFamily="49" charset="-122"/>
                <a:ea typeface="KaiTi" pitchFamily="49" charset="-122"/>
              </a:rPr>
              <a:t>福音</a:t>
            </a:r>
            <a:r>
              <a:rPr lang="zh-TW" altLang="en-US" sz="1200" b="1">
                <a:solidFill>
                  <a:srgbClr val="F7F7F7"/>
                </a:solidFill>
                <a:latin typeface="KaiTi" pitchFamily="49" charset="-122"/>
                <a:ea typeface="KaiTi" pitchFamily="49" charset="-122"/>
              </a:rPr>
              <a:t>书</a:t>
            </a:r>
            <a:r>
              <a:rPr lang="en-US" sz="1200" b="1">
                <a:solidFill>
                  <a:srgbClr val="F7F7F7"/>
                </a:solidFill>
                <a:latin typeface="KaiTi" pitchFamily="49" charset="-122"/>
                <a:ea typeface="KaiTi" pitchFamily="49" charset="-122"/>
              </a:rPr>
              <a:t>以及使</a:t>
            </a:r>
            <a:r>
              <a:rPr lang="zh-TW" altLang="en-US" sz="1200" b="1">
                <a:solidFill>
                  <a:srgbClr val="F7F7F7"/>
                </a:solidFill>
                <a:latin typeface="KaiTi" pitchFamily="49" charset="-122"/>
                <a:ea typeface="KaiTi" pitchFamily="49" charset="-122"/>
              </a:rPr>
              <a:t>徒</a:t>
            </a:r>
            <a:r>
              <a:rPr lang="en-US" sz="1200" b="1">
                <a:solidFill>
                  <a:srgbClr val="F7F7F7"/>
                </a:solidFill>
                <a:latin typeface="KaiTi" pitchFamily="49" charset="-122"/>
                <a:ea typeface="KaiTi" pitchFamily="49" charset="-122"/>
              </a:rPr>
              <a:t>行</a:t>
            </a:r>
            <a:r>
              <a:rPr lang="zh-TW" altLang="en-US" sz="1200" b="1">
                <a:solidFill>
                  <a:srgbClr val="F7F7F7"/>
                </a:solidFill>
                <a:latin typeface="KaiTi" pitchFamily="49" charset="-122"/>
                <a:ea typeface="KaiTi" pitchFamily="49" charset="-122"/>
              </a:rPr>
              <a:t>传</a:t>
            </a:r>
            <a:r>
              <a:rPr lang="en-US" altLang="ja-JP" sz="1200" b="1">
                <a:solidFill>
                  <a:srgbClr val="F7F7F7"/>
                </a:solidFill>
                <a:latin typeface="KaiTi" pitchFamily="49" charset="-122"/>
                <a:ea typeface="KaiTi" pitchFamily="49" charset="-122"/>
                <a:cs typeface="Times New Roman" charset="0"/>
              </a:rPr>
              <a:t> </a:t>
            </a:r>
            <a:endParaRPr lang="en-US" sz="1100" b="1" dirty="0">
              <a:solidFill>
                <a:srgbClr val="F7F7F7"/>
              </a:solidFill>
              <a:latin typeface="KaiTi" pitchFamily="49" charset="-122"/>
              <a:ea typeface="KaiTi" pitchFamily="49" charset="-122"/>
              <a:cs typeface="Times New Roman" charset="0"/>
            </a:endParaRPr>
          </a:p>
        </p:txBody>
      </p:sp>
      <p:sp>
        <p:nvSpPr>
          <p:cNvPr id="111637" name="Text Box 7"/>
          <p:cNvSpPr txBox="1">
            <a:spLocks noChangeArrowheads="1"/>
          </p:cNvSpPr>
          <p:nvPr/>
        </p:nvSpPr>
        <p:spPr bwMode="auto">
          <a:xfrm>
            <a:off x="2667000" y="2098611"/>
            <a:ext cx="990600" cy="1254189"/>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720" bIns="0" anchor="b">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1200" dirty="0" err="1">
                <a:solidFill>
                  <a:srgbClr val="000404"/>
                </a:solidFill>
                <a:latin typeface="KaiTi" pitchFamily="49" charset="-122"/>
                <a:ea typeface="KaiTi" pitchFamily="49" charset="-122"/>
              </a:rPr>
              <a:t>四月</a:t>
            </a:r>
            <a:r>
              <a:rPr lang="en-US" altLang="ja-JP" sz="1200" b="1" dirty="0">
                <a:solidFill>
                  <a:srgbClr val="000404"/>
                </a:solidFill>
                <a:latin typeface="KaiTi" pitchFamily="49" charset="-122"/>
                <a:ea typeface="KaiTi" pitchFamily="49" charset="-122"/>
                <a:cs typeface="Times New Roman" charset="0"/>
              </a:rPr>
              <a:t> </a:t>
            </a:r>
            <a:r>
              <a:rPr lang="en-US" altLang="ja-JP" sz="1200" b="1" dirty="0">
                <a:solidFill>
                  <a:srgbClr val="000000"/>
                </a:solidFill>
                <a:latin typeface="KaiTi" pitchFamily="49" charset="-122"/>
                <a:ea typeface="KaiTi" pitchFamily="49" charset="-122"/>
                <a:cs typeface="Times New Roman" charset="0"/>
              </a:rPr>
              <a:t>50-</a:t>
            </a:r>
            <a:br>
              <a:rPr lang="en-US" altLang="ja-JP" sz="1200" b="1" dirty="0">
                <a:solidFill>
                  <a:srgbClr val="000000"/>
                </a:solidFill>
                <a:latin typeface="KaiTi" pitchFamily="49" charset="-122"/>
                <a:ea typeface="KaiTi" pitchFamily="49" charset="-122"/>
                <a:cs typeface="Times New Roman" charset="0"/>
              </a:rPr>
            </a:br>
            <a:r>
              <a:rPr lang="en-US" sz="1200" dirty="0" err="1">
                <a:solidFill>
                  <a:srgbClr val="000404"/>
                </a:solidFill>
                <a:latin typeface="KaiTi" pitchFamily="49" charset="-122"/>
                <a:ea typeface="KaiTi" pitchFamily="49" charset="-122"/>
              </a:rPr>
              <a:t>九月</a:t>
            </a:r>
            <a:r>
              <a:rPr lang="en-US" altLang="ja-JP" sz="1200" b="1" dirty="0">
                <a:solidFill>
                  <a:srgbClr val="000404"/>
                </a:solidFill>
                <a:latin typeface="KaiTi" pitchFamily="49" charset="-122"/>
                <a:ea typeface="KaiTi" pitchFamily="49" charset="-122"/>
                <a:cs typeface="Times New Roman" charset="0"/>
              </a:rPr>
              <a:t> </a:t>
            </a:r>
            <a:r>
              <a:rPr lang="en-US" altLang="ja-JP" sz="1200" b="1" dirty="0">
                <a:solidFill>
                  <a:srgbClr val="000000"/>
                </a:solidFill>
                <a:latin typeface="KaiTi" pitchFamily="49" charset="-122"/>
                <a:ea typeface="KaiTi" pitchFamily="49" charset="-122"/>
                <a:cs typeface="Times New Roman" charset="0"/>
              </a:rPr>
              <a:t>52</a:t>
            </a:r>
          </a:p>
          <a:p>
            <a:pPr algn="ctr" eaLnBrk="1" hangingPunct="1"/>
            <a:r>
              <a:rPr lang="en-US" b="1" dirty="0">
                <a:solidFill>
                  <a:srgbClr val="000000"/>
                </a:solidFill>
                <a:latin typeface="KaiTi" pitchFamily="49" charset="-122"/>
                <a:ea typeface="KaiTi" pitchFamily="49" charset="-122"/>
                <a:cs typeface="Times New Roman" charset="0"/>
              </a:rPr>
              <a:t>2</a:t>
            </a:r>
            <a:br>
              <a:rPr lang="en-US" b="1">
                <a:solidFill>
                  <a:srgbClr val="000000"/>
                </a:solidFill>
                <a:latin typeface="KaiTi" pitchFamily="49" charset="-122"/>
                <a:ea typeface="KaiTi" pitchFamily="49" charset="-122"/>
                <a:cs typeface="Times New Roman" charset="0"/>
              </a:rPr>
            </a:br>
            <a:r>
              <a:rPr lang="zh-TW" altLang="en-US" sz="2000" b="1">
                <a:solidFill>
                  <a:srgbClr val="000000"/>
                </a:solidFill>
                <a:latin typeface="KaiTi" pitchFamily="49" charset="-122"/>
                <a:ea typeface="KaiTi" pitchFamily="49" charset="-122"/>
                <a:cs typeface="Times New Roman" charset="0"/>
              </a:rPr>
              <a:t>爱琴海</a:t>
            </a:r>
            <a:endParaRPr lang="en-US" altLang="ja-JP" sz="2000" b="1" dirty="0">
              <a:solidFill>
                <a:srgbClr val="000404"/>
              </a:solidFill>
              <a:latin typeface="KaiTi" pitchFamily="49" charset="-122"/>
              <a:ea typeface="KaiTi" pitchFamily="49" charset="-122"/>
              <a:cs typeface="Times New Roman" charset="0"/>
            </a:endParaRPr>
          </a:p>
          <a:p>
            <a:pPr algn="ctr" eaLnBrk="1" hangingPunct="1">
              <a:spcBef>
                <a:spcPct val="50000"/>
              </a:spcBef>
            </a:pPr>
            <a:endParaRPr lang="en-US" sz="900" b="1" dirty="0">
              <a:solidFill>
                <a:srgbClr val="000000"/>
              </a:solidFill>
              <a:latin typeface="Arial Narrow" charset="0"/>
              <a:cs typeface="Times New Roman"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0"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685800" y="152400"/>
            <a:ext cx="7772400" cy="762000"/>
          </a:xfrm>
        </p:spPr>
        <p:txBody>
          <a:bodyPr/>
          <a:lstStyle/>
          <a:p>
            <a:pPr algn="ctr" eaLnBrk="1" hangingPunct="1"/>
            <a:r>
              <a:rPr lang="en-US" sz="3600" i="0">
                <a:solidFill>
                  <a:srgbClr val="FFFFC2"/>
                </a:solidFill>
                <a:latin typeface="KaiTi" pitchFamily="49" charset="-122"/>
                <a:ea typeface="KaiTi" pitchFamily="49" charset="-122"/>
                <a:cs typeface="ＭＳ Ｐゴシック" charset="0"/>
              </a:rPr>
              <a:t>福音</a:t>
            </a:r>
            <a:r>
              <a:rPr lang="zh-TW" altLang="en-US" sz="3600" i="0">
                <a:solidFill>
                  <a:srgbClr val="FFFFC2"/>
                </a:solidFill>
                <a:latin typeface="KaiTi" pitchFamily="49" charset="-122"/>
                <a:ea typeface="KaiTi" pitchFamily="49" charset="-122"/>
                <a:cs typeface="ＭＳ Ｐゴシック" charset="0"/>
              </a:rPr>
              <a:t>书</a:t>
            </a:r>
            <a:r>
              <a:rPr lang="en-US" sz="3600" i="0">
                <a:solidFill>
                  <a:srgbClr val="FFFFC2"/>
                </a:solidFill>
                <a:latin typeface="KaiTi" pitchFamily="49" charset="-122"/>
                <a:ea typeface="KaiTi" pitchFamily="49" charset="-122"/>
                <a:cs typeface="ＭＳ Ｐゴシック" charset="0"/>
              </a:rPr>
              <a:t>的作者</a:t>
            </a:r>
            <a:r>
              <a:rPr lang="en-US" altLang="ja-JP" sz="3600" i="0">
                <a:solidFill>
                  <a:srgbClr val="FFFFC2"/>
                </a:solidFill>
                <a:latin typeface="KaiTi" pitchFamily="49" charset="-122"/>
                <a:ea typeface="KaiTi" pitchFamily="49" charset="-122"/>
                <a:cs typeface="Times New Roman" charset="0"/>
              </a:rPr>
              <a:t> </a:t>
            </a:r>
            <a:r>
              <a:rPr lang="en-US" altLang="ja-JP" i="0">
                <a:solidFill>
                  <a:srgbClr val="FFFFC2"/>
                </a:solidFill>
                <a:latin typeface="KaiTi" pitchFamily="49" charset="-122"/>
                <a:ea typeface="KaiTi" pitchFamily="49" charset="-122"/>
                <a:cs typeface="ＭＳ Ｐゴシック" charset="0"/>
              </a:rPr>
              <a:t> </a:t>
            </a:r>
            <a:endParaRPr lang="en-US" i="0" dirty="0">
              <a:solidFill>
                <a:srgbClr val="FFFFC2"/>
              </a:solidFill>
              <a:latin typeface="KaiTi" pitchFamily="49" charset="-122"/>
              <a:ea typeface="KaiTi" pitchFamily="49" charset="-122"/>
              <a:cs typeface="ＭＳ Ｐゴシック" charset="0"/>
            </a:endParaRPr>
          </a:p>
        </p:txBody>
      </p:sp>
      <p:sp>
        <p:nvSpPr>
          <p:cNvPr id="112641" name="Slide Number Placeholder 5"/>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fld id="{9FA82CF8-DCCD-0A45-B8ED-4BF63D635552}" type="slidenum">
              <a:rPr lang="en-US" sz="1400">
                <a:ea typeface="SimSun" charset="0"/>
                <a:cs typeface="SimSun" charset="0"/>
              </a:rPr>
              <a:pPr/>
              <a:t>46</a:t>
            </a:fld>
            <a:endParaRPr lang="en-US" sz="1400">
              <a:ea typeface="SimSun" charset="0"/>
              <a:cs typeface="SimSun" charset="0"/>
            </a:endParaRPr>
          </a:p>
        </p:txBody>
      </p:sp>
      <p:graphicFrame>
        <p:nvGraphicFramePr>
          <p:cNvPr id="7171" name="Group 3"/>
          <p:cNvGraphicFramePr>
            <a:graphicFrameLocks noGrp="1"/>
          </p:cNvGraphicFramePr>
          <p:nvPr/>
        </p:nvGraphicFramePr>
        <p:xfrm>
          <a:off x="0" y="1143000"/>
          <a:ext cx="9144000" cy="5107130"/>
        </p:xfrm>
        <a:graphic>
          <a:graphicData uri="http://schemas.openxmlformats.org/drawingml/2006/table">
            <a:tbl>
              <a:tblPr/>
              <a:tblGrid>
                <a:gridCol w="990600">
                  <a:extLst>
                    <a:ext uri="{9D8B030D-6E8A-4147-A177-3AD203B41FA5}">
                      <a16:colId xmlns:a16="http://schemas.microsoft.com/office/drawing/2014/main" val="20000"/>
                    </a:ext>
                  </a:extLst>
                </a:gridCol>
                <a:gridCol w="1066800">
                  <a:extLst>
                    <a:ext uri="{9D8B030D-6E8A-4147-A177-3AD203B41FA5}">
                      <a16:colId xmlns:a16="http://schemas.microsoft.com/office/drawing/2014/main" val="20001"/>
                    </a:ext>
                  </a:extLst>
                </a:gridCol>
                <a:gridCol w="1295400">
                  <a:extLst>
                    <a:ext uri="{9D8B030D-6E8A-4147-A177-3AD203B41FA5}">
                      <a16:colId xmlns:a16="http://schemas.microsoft.com/office/drawing/2014/main" val="20002"/>
                    </a:ext>
                  </a:extLst>
                </a:gridCol>
                <a:gridCol w="1066800">
                  <a:extLst>
                    <a:ext uri="{9D8B030D-6E8A-4147-A177-3AD203B41FA5}">
                      <a16:colId xmlns:a16="http://schemas.microsoft.com/office/drawing/2014/main" val="20003"/>
                    </a:ext>
                  </a:extLst>
                </a:gridCol>
                <a:gridCol w="1066800">
                  <a:extLst>
                    <a:ext uri="{9D8B030D-6E8A-4147-A177-3AD203B41FA5}">
                      <a16:colId xmlns:a16="http://schemas.microsoft.com/office/drawing/2014/main" val="20004"/>
                    </a:ext>
                  </a:extLst>
                </a:gridCol>
                <a:gridCol w="1143000">
                  <a:extLst>
                    <a:ext uri="{9D8B030D-6E8A-4147-A177-3AD203B41FA5}">
                      <a16:colId xmlns:a16="http://schemas.microsoft.com/office/drawing/2014/main" val="20005"/>
                    </a:ext>
                  </a:extLst>
                </a:gridCol>
                <a:gridCol w="1219200">
                  <a:extLst>
                    <a:ext uri="{9D8B030D-6E8A-4147-A177-3AD203B41FA5}">
                      <a16:colId xmlns:a16="http://schemas.microsoft.com/office/drawing/2014/main" val="20006"/>
                    </a:ext>
                  </a:extLst>
                </a:gridCol>
                <a:gridCol w="1295400">
                  <a:extLst>
                    <a:ext uri="{9D8B030D-6E8A-4147-A177-3AD203B41FA5}">
                      <a16:colId xmlns:a16="http://schemas.microsoft.com/office/drawing/2014/main" val="20007"/>
                    </a:ext>
                  </a:extLst>
                </a:gridCol>
              </a:tblGrid>
              <a:tr h="102411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Arial" charset="0"/>
                        </a:rPr>
                        <a:t>名称</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民族</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家</a:t>
                      </a: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乡</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600" b="1" i="0" u="none" strike="noStrike" cap="none" normalizeH="0" baseline="0">
                          <a:ln>
                            <a:noFill/>
                          </a:ln>
                          <a:solidFill>
                            <a:schemeClr val="tx1"/>
                          </a:solidFill>
                          <a:effectLst/>
                          <a:latin typeface="KaiTi" pitchFamily="49" charset="-122"/>
                          <a:ea typeface="KaiTi" pitchFamily="49" charset="-122"/>
                          <a:cs typeface="Arial" charset="0"/>
                        </a:rPr>
                        <a:t>职业</a:t>
                      </a:r>
                      <a:endParaRPr kumimoji="0" lang="en-US" sz="16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关系</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章卷</a:t>
                      </a: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SimSun" charset="0"/>
                        </a:rPr>
                        <a:t>经节</a:t>
                      </a:r>
                      <a:r>
                        <a:rPr kumimoji="0" lang="en-US" altLang="ja-JP" sz="1800" b="1" i="0" u="none" strike="noStrike" cap="none" normalizeH="0" baseline="0">
                          <a:ln>
                            <a:noFill/>
                          </a:ln>
                          <a:solidFill>
                            <a:schemeClr val="tx1"/>
                          </a:solidFill>
                          <a:effectLst/>
                          <a:latin typeface="KaiTi" pitchFamily="49" charset="-122"/>
                          <a:ea typeface="KaiTi" pitchFamily="49" charset="-122"/>
                          <a:cs typeface="ＭＳ Ｐゴシック" charset="0"/>
                        </a:rPr>
                        <a:t> </a:t>
                      </a:r>
                      <a:endParaRPr kumimoji="0" lang="en-US" altLang="ja-JP" sz="1800" b="1" i="0" u="none" strike="noStrike" cap="none" normalizeH="0" baseline="0" dirty="0">
                        <a:ln>
                          <a:noFill/>
                        </a:ln>
                        <a:solidFill>
                          <a:schemeClr val="tx1"/>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书卷</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ＭＳ Ｐゴシック" charset="0"/>
                      </a:endParaRPr>
                    </a:p>
                  </a:txBody>
                  <a:tcPr marT="45719" marB="45719"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gradFill rotWithShape="1">
                      <a:gsLst>
                        <a:gs pos="0">
                          <a:schemeClr val="accent1"/>
                        </a:gs>
                        <a:gs pos="50000">
                          <a:schemeClr val="bg1"/>
                        </a:gs>
                        <a:gs pos="100000">
                          <a:schemeClr val="accent1"/>
                        </a:gs>
                      </a:gsLst>
                      <a:lin ang="5400000" scaled="1"/>
                    </a:gradFill>
                  </a:tcPr>
                </a:tc>
                <a:extLst>
                  <a:ext uri="{0D108BD9-81ED-4DB2-BD59-A6C34878D82A}">
                    <a16:rowId xmlns:a16="http://schemas.microsoft.com/office/drawing/2014/main" val="10000"/>
                  </a:ext>
                </a:extLst>
              </a:tr>
              <a:tr h="6949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宋体" charset="0"/>
                        </a:rPr>
                        <a:t>马</a:t>
                      </a:r>
                      <a:r>
                        <a:rPr kumimoji="0" lang="zh-CN" altLang="en-US" sz="1800" b="1" i="0" u="none" strike="noStrike" cap="none" normalizeH="0" baseline="0">
                          <a:ln>
                            <a:noFill/>
                          </a:ln>
                          <a:solidFill>
                            <a:srgbClr val="FFFFC2"/>
                          </a:solidFill>
                          <a:effectLst/>
                          <a:latin typeface="KaiTi" pitchFamily="49" charset="-122"/>
                          <a:ea typeface="KaiTi" pitchFamily="49" charset="-122"/>
                          <a:cs typeface="宋体" charset="0"/>
                        </a:rPr>
                        <a:t>太</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犹</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太人</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迦百</a:t>
                      </a: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农</a:t>
                      </a:r>
                      <a:endParaRPr kumimoji="0" lang="en-US" sz="16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rPr>
                        <a:t>税 吏</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耶稣的</a:t>
                      </a: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使徒</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28</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Arial" charset="0"/>
                        </a:rPr>
                        <a:t>1,071</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宋体" charset="0"/>
                        </a:rPr>
                        <a:t>马</a:t>
                      </a:r>
                      <a:r>
                        <a:rPr kumimoji="0" lang="zh-CN" altLang="en-US" sz="1800" b="1" i="0" u="none" strike="noStrike" cap="none" normalizeH="0" baseline="0">
                          <a:ln>
                            <a:noFill/>
                          </a:ln>
                          <a:solidFill>
                            <a:srgbClr val="FFFFC2"/>
                          </a:solidFill>
                          <a:effectLst/>
                          <a:latin typeface="KaiTi" pitchFamily="49" charset="-122"/>
                          <a:ea typeface="KaiTi" pitchFamily="49" charset="-122"/>
                          <a:cs typeface="宋体" charset="0"/>
                        </a:rPr>
                        <a:t>太</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rgbClr val="FFFFC2"/>
                          </a:solidFill>
                          <a:effectLst/>
                          <a:latin typeface="KaiTi" pitchFamily="49" charset="-122"/>
                          <a:ea typeface="KaiTi" pitchFamily="49" charset="-122"/>
                          <a:cs typeface="ＭＳ Ｐゴシック" charset="0"/>
                        </a:rPr>
                        <a:t>福音</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1"/>
                  </a:ext>
                </a:extLst>
              </a:tr>
              <a:tr h="69493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马</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可</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犹</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太人</a:t>
                      </a:r>
                      <a:r>
                        <a:rPr kumimoji="0" lang="en-US" altLang="ja-JP" sz="1800" b="1" i="0" u="none" strike="noStrike" cap="none" normalizeH="0" baseline="0">
                          <a:ln>
                            <a:noFill/>
                          </a:ln>
                          <a:solidFill>
                            <a:schemeClr val="tx1"/>
                          </a:solidFill>
                          <a:effectLst/>
                          <a:latin typeface="KaiTi" pitchFamily="49" charset="-122"/>
                          <a:ea typeface="KaiTi" pitchFamily="49" charset="-122"/>
                          <a:cs typeface="Arial" charset="0"/>
                        </a:rPr>
                        <a:t> /</a:t>
                      </a:r>
                      <a:r>
                        <a:rPr kumimoji="0" lang="zh-TW" altLang="en-US" sz="1800" b="1" i="0" u="none" strike="noStrike" cap="none" normalizeH="0" baseline="0">
                          <a:ln>
                            <a:noFill/>
                          </a:ln>
                          <a:solidFill>
                            <a:schemeClr val="tx1"/>
                          </a:solidFill>
                          <a:effectLst/>
                          <a:latin typeface="KaiTi" pitchFamily="49" charset="-122"/>
                          <a:ea typeface="KaiTi" pitchFamily="49" charset="-122"/>
                          <a:cs typeface="Arial" charset="0"/>
                        </a:rPr>
                        <a:t>罗马</a:t>
                      </a:r>
                      <a:r>
                        <a:rPr kumimoji="0" 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人</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耶路撒冷</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宣教士</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彼得的</a:t>
                      </a: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门</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徒</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16</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678</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马</a:t>
                      </a:r>
                      <a:r>
                        <a:rPr kumimoji="0" lang="zh-CN"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可</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rgbClr val="FFFFC2"/>
                          </a:solidFill>
                          <a:effectLst/>
                          <a:latin typeface="KaiTi" pitchFamily="49" charset="-122"/>
                          <a:ea typeface="KaiTi" pitchFamily="49" charset="-122"/>
                          <a:cs typeface="ＭＳ Ｐゴシック" charset="0"/>
                        </a:rPr>
                        <a:t>福音</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2"/>
                  </a:ext>
                </a:extLst>
              </a:tr>
              <a:tr h="102411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rPr>
                        <a:t>路 加</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希腊人</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安 提 阿</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医</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生</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保</a:t>
                      </a: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罗</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的</a:t>
                      </a: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门</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徒</a:t>
                      </a: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chemeClr val="tx1"/>
                          </a:solidFill>
                          <a:effectLst/>
                          <a:latin typeface="KaiTi" pitchFamily="49" charset="-122"/>
                          <a:ea typeface="KaiTi" pitchFamily="49" charset="-122"/>
                          <a:cs typeface="Arial" charset="0"/>
                        </a:rPr>
                        <a:t>52</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2,158</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rgbClr val="FFFFC2"/>
                          </a:solidFill>
                          <a:effectLst/>
                          <a:latin typeface="KaiTi" pitchFamily="49" charset="-122"/>
                          <a:ea typeface="KaiTi" pitchFamily="49" charset="-122"/>
                          <a:cs typeface="ＭＳ Ｐゴシック" charset="0"/>
                        </a:rPr>
                        <a:t>路加</a:t>
                      </a:r>
                      <a:endParaRPr kumimoji="0" lang="en-US" sz="1800" b="1" i="0" u="none" strike="noStrike" cap="none" normalizeH="0" baseline="0" dirty="0">
                        <a:ln>
                          <a:noFill/>
                        </a:ln>
                        <a:solidFill>
                          <a:srgbClr val="FFFFC2"/>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rgbClr val="FFFFC2"/>
                          </a:solidFill>
                          <a:effectLst/>
                          <a:latin typeface="KaiTi" pitchFamily="49" charset="-122"/>
                          <a:ea typeface="KaiTi" pitchFamily="49" charset="-122"/>
                          <a:cs typeface="ＭＳ Ｐゴシック" charset="0"/>
                        </a:rPr>
                        <a:t>福音</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使徒行</a:t>
                      </a: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传</a:t>
                      </a:r>
                      <a:r>
                        <a:rPr kumimoji="0" lang="en-US" altLang="ja-JP" sz="1800" b="1" i="0" u="none" strike="noStrike" cap="none" normalizeH="0" baseline="0">
                          <a:ln>
                            <a:noFill/>
                          </a:ln>
                          <a:solidFill>
                            <a:srgbClr val="FFFFC2"/>
                          </a:solidFill>
                          <a:effectLst/>
                          <a:latin typeface="KaiTi" pitchFamily="49" charset="-122"/>
                          <a:ea typeface="KaiTi" pitchFamily="49" charset="-122"/>
                          <a:cs typeface="Times New Roman" charset="0"/>
                        </a:rPr>
                        <a:t> </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3"/>
                  </a:ext>
                </a:extLst>
              </a:tr>
              <a:tr h="16276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约</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翰</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犹</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太人</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rPr>
                        <a:t>伯 赛 大</a:t>
                      </a:r>
                      <a:r>
                        <a:rPr kumimoji="0" lang="en-US" altLang="ja-JP" sz="1800" b="1" i="0" u="none" strike="noStrike" cap="none" normalizeH="0" baseline="0" dirty="0">
                          <a:ln>
                            <a:noFill/>
                          </a:ln>
                          <a:solidFill>
                            <a:schemeClr val="tx1"/>
                          </a:solidFill>
                          <a:effectLst/>
                          <a:latin typeface="KaiTi" pitchFamily="49" charset="-122"/>
                          <a:ea typeface="KaiTi" pitchFamily="49" charset="-122"/>
                          <a:cs typeface="Arial" charset="0"/>
                        </a:rPr>
                        <a:t> </a:t>
                      </a:r>
                      <a:r>
                        <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rPr>
                        <a:t>或</a:t>
                      </a:r>
                      <a:r>
                        <a:rPr kumimoji="0" lang="en-US" altLang="ja-JP" sz="1800" b="1" i="0" u="none" strike="noStrike" cap="none" normalizeH="0" baseline="0" dirty="0">
                          <a:ln>
                            <a:noFill/>
                          </a:ln>
                          <a:solidFill>
                            <a:schemeClr val="tx1"/>
                          </a:solidFill>
                          <a:effectLst/>
                          <a:latin typeface="KaiTi" pitchFamily="49" charset="-122"/>
                          <a:ea typeface="KaiTi" pitchFamily="49" charset="-122"/>
                          <a:cs typeface="Arial" charset="0"/>
                        </a:rPr>
                        <a:t> </a:t>
                      </a:r>
                      <a:r>
                        <a:rPr kumimoji="0" lang="en-US" sz="1600" b="1" i="0" u="none" strike="noStrike" cap="none" normalizeH="0" baseline="0" dirty="0">
                          <a:ln>
                            <a:noFill/>
                          </a:ln>
                          <a:solidFill>
                            <a:schemeClr val="tx1"/>
                          </a:solidFill>
                          <a:effectLst/>
                          <a:latin typeface="KaiTi" pitchFamily="49" charset="-122"/>
                          <a:ea typeface="KaiTi" pitchFamily="49" charset="-122"/>
                          <a:cs typeface="ＭＳ Ｐゴシック" charset="0"/>
                        </a:rPr>
                        <a:t>迦</a:t>
                      </a:r>
                      <a:r>
                        <a:rPr kumimoji="0" lang="en-US" altLang="ja-JP" sz="1600" b="1" i="0" u="none" strike="noStrike" cap="none" normalizeH="0" baseline="0" dirty="0">
                          <a:ln>
                            <a:noFill/>
                          </a:ln>
                          <a:solidFill>
                            <a:schemeClr val="tx1"/>
                          </a:solidFill>
                          <a:effectLst/>
                          <a:latin typeface="KaiTi" pitchFamily="49" charset="-122"/>
                          <a:ea typeface="KaiTi" pitchFamily="49" charset="-122"/>
                          <a:cs typeface="ＭＳ Ｐゴシック" charset="0"/>
                        </a:rPr>
                        <a:t> </a:t>
                      </a:r>
                      <a:r>
                        <a:rPr kumimoji="0" lang="en-US" sz="1600" b="1" i="0" u="none" strike="noStrike" cap="none" normalizeH="0" baseline="0">
                          <a:ln>
                            <a:noFill/>
                          </a:ln>
                          <a:solidFill>
                            <a:schemeClr val="tx1"/>
                          </a:solidFill>
                          <a:effectLst/>
                          <a:latin typeface="KaiTi" pitchFamily="49" charset="-122"/>
                          <a:ea typeface="KaiTi" pitchFamily="49" charset="-122"/>
                          <a:cs typeface="ＭＳ Ｐゴシック" charset="0"/>
                        </a:rPr>
                        <a:t>百</a:t>
                      </a:r>
                      <a:r>
                        <a:rPr kumimoji="0" lang="en-US" altLang="ja-JP" sz="1600" b="1" i="0" u="none" strike="noStrike" cap="none" normalizeH="0" baseline="0">
                          <a:ln>
                            <a:noFill/>
                          </a:ln>
                          <a:solidFill>
                            <a:schemeClr val="tx1"/>
                          </a:solidFill>
                          <a:effectLst/>
                          <a:latin typeface="KaiTi" pitchFamily="49" charset="-122"/>
                          <a:ea typeface="KaiTi" pitchFamily="49" charset="-122"/>
                          <a:cs typeface="ＭＳ Ｐゴシック" charset="0"/>
                        </a:rPr>
                        <a:t> </a:t>
                      </a:r>
                      <a:r>
                        <a:rPr kumimoji="0" lang="zh-TW" altLang="en-US" sz="1600" b="1" i="0" u="none" strike="noStrike" cap="none" normalizeH="0" baseline="0">
                          <a:ln>
                            <a:noFill/>
                          </a:ln>
                          <a:solidFill>
                            <a:schemeClr val="tx1"/>
                          </a:solidFill>
                          <a:effectLst/>
                          <a:latin typeface="KaiTi" pitchFamily="49" charset="-122"/>
                          <a:ea typeface="KaiTi" pitchFamily="49" charset="-122"/>
                          <a:cs typeface="ＭＳ Ｐゴシック" charset="0"/>
                        </a:rPr>
                        <a:t>农</a:t>
                      </a:r>
                      <a:endParaRPr kumimoji="0" lang="en-US" altLang="ja-JP" sz="1400" b="1" i="0" u="none" strike="noStrike" cap="none" normalizeH="0" baseline="0" dirty="0">
                        <a:ln>
                          <a:noFill/>
                        </a:ln>
                        <a:solidFill>
                          <a:schemeClr val="tx1"/>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16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渔</a:t>
                      </a:r>
                      <a:r>
                        <a:rPr kumimoji="0" lang="en-US" sz="1800" b="1" i="0" u="none" strike="noStrike" cap="none" normalizeH="0" baseline="0">
                          <a:ln>
                            <a:noFill/>
                          </a:ln>
                          <a:solidFill>
                            <a:schemeClr val="tx1"/>
                          </a:solidFill>
                          <a:effectLst/>
                          <a:latin typeface="KaiTi" pitchFamily="49" charset="-122"/>
                          <a:ea typeface="KaiTi" pitchFamily="49" charset="-122"/>
                          <a:cs typeface="ＭＳ Ｐゴシック" charset="0"/>
                        </a:rPr>
                        <a:t>夫</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耶稣的</a:t>
                      </a:r>
                      <a:endParaRPr kumimoji="0" lang="en-US" sz="1800" b="1" i="0" u="none" strike="noStrike" cap="none" normalizeH="0" baseline="0" dirty="0">
                        <a:ln>
                          <a:noFill/>
                        </a:ln>
                        <a:solidFill>
                          <a:schemeClr val="tx1"/>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err="1">
                          <a:ln>
                            <a:noFill/>
                          </a:ln>
                          <a:solidFill>
                            <a:schemeClr val="tx1"/>
                          </a:solidFill>
                          <a:effectLst/>
                          <a:latin typeface="KaiTi" pitchFamily="49" charset="-122"/>
                          <a:ea typeface="KaiTi" pitchFamily="49" charset="-122"/>
                          <a:cs typeface="ＭＳ Ｐゴシック" charset="0"/>
                        </a:rPr>
                        <a:t>使徒</a:t>
                      </a:r>
                      <a:endParaRPr kumimoji="0" lang="en-US" sz="1800" b="1" i="0" u="none" strike="noStrike" cap="none" normalizeH="0" baseline="0" dirty="0">
                        <a:ln>
                          <a:noFill/>
                        </a:ln>
                        <a:solidFill>
                          <a:schemeClr val="tx1"/>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50</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1800" b="1" i="0" u="none" strike="noStrike" cap="none" normalizeH="0" baseline="0" dirty="0">
                          <a:ln>
                            <a:noFill/>
                          </a:ln>
                          <a:solidFill>
                            <a:schemeClr val="tx1"/>
                          </a:solidFill>
                          <a:effectLst/>
                          <a:latin typeface="KaiTi" pitchFamily="49" charset="-122"/>
                          <a:ea typeface="KaiTi" pitchFamily="49" charset="-122"/>
                          <a:cs typeface="Times New Roman" charset="0"/>
                        </a:rPr>
                        <a:t>1,414</a:t>
                      </a:r>
                      <a:r>
                        <a:rPr kumimoji="0" lang="en-US" sz="1800" b="1" i="0" u="none" strike="noStrike" cap="none" normalizeH="0" baseline="0" dirty="0">
                          <a:ln>
                            <a:noFill/>
                          </a:ln>
                          <a:solidFill>
                            <a:schemeClr val="tx1"/>
                          </a:solidFill>
                          <a:effectLst/>
                          <a:latin typeface="KaiTi" pitchFamily="49" charset="-122"/>
                          <a:ea typeface="KaiTi" pitchFamily="49" charset="-122"/>
                          <a:cs typeface="Arial" charset="0"/>
                        </a:rPr>
                        <a:t> </a:t>
                      </a:r>
                    </a:p>
                  </a:txBody>
                  <a:tcPr marT="45719" marB="45719" anchor="ctr" horzOverflow="overflow">
                    <a:lnL w="12700"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约</a:t>
                      </a:r>
                      <a:r>
                        <a:rPr kumimoji="0" 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翰福音</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Arial"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约翰一书</a:t>
                      </a:r>
                      <a:endParaRPr kumimoji="0" lang="en-US" altLang="ja-JP" sz="1800" b="1" i="0" u="none" strike="noStrike" cap="none" normalizeH="0" baseline="0" dirty="0">
                        <a:ln>
                          <a:noFill/>
                        </a:ln>
                        <a:solidFill>
                          <a:srgbClr val="FFFFC2"/>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约翰二书约翰三书</a:t>
                      </a:r>
                      <a:endParaRPr kumimoji="0" lang="en-US" sz="1800" b="1" i="0" u="none" strike="noStrike" cap="none" normalizeH="0" baseline="0" dirty="0">
                        <a:ln>
                          <a:noFill/>
                        </a:ln>
                        <a:solidFill>
                          <a:srgbClr val="FFFFC2"/>
                        </a:solidFill>
                        <a:effectLst/>
                        <a:latin typeface="KaiTi" pitchFamily="49" charset="-122"/>
                        <a:ea typeface="KaiTi" pitchFamily="49" charset="-122"/>
                        <a:cs typeface="ＭＳ Ｐゴシック"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1800" b="1" i="0" u="none" strike="noStrike" cap="none" normalizeH="0" baseline="0">
                          <a:ln>
                            <a:noFill/>
                          </a:ln>
                          <a:solidFill>
                            <a:srgbClr val="FFFFC2"/>
                          </a:solidFill>
                          <a:effectLst/>
                          <a:latin typeface="KaiTi" pitchFamily="49" charset="-122"/>
                          <a:ea typeface="KaiTi" pitchFamily="49" charset="-122"/>
                          <a:cs typeface="ＭＳ Ｐゴシック" charset="0"/>
                        </a:rPr>
                        <a:t>启 示录</a:t>
                      </a:r>
                      <a:r>
                        <a:rPr kumimoji="0" lang="en-US" altLang="ja-JP" sz="1800" b="1" i="0" u="none" strike="noStrike" cap="none" normalizeH="0" baseline="0">
                          <a:ln>
                            <a:noFill/>
                          </a:ln>
                          <a:solidFill>
                            <a:srgbClr val="FFFFC2"/>
                          </a:solidFill>
                          <a:effectLst/>
                          <a:latin typeface="KaiTi" pitchFamily="49" charset="-122"/>
                          <a:ea typeface="KaiTi" pitchFamily="49" charset="-122"/>
                          <a:cs typeface="Arial" charset="0"/>
                        </a:rPr>
                        <a:t> </a:t>
                      </a:r>
                      <a:endParaRPr kumimoji="0" lang="en-US" sz="1800" b="1" i="0" u="none" strike="noStrike" cap="none" normalizeH="0" baseline="0" dirty="0">
                        <a:ln>
                          <a:noFill/>
                        </a:ln>
                        <a:solidFill>
                          <a:srgbClr val="FFFFC2"/>
                        </a:solidFill>
                        <a:effectLst/>
                        <a:latin typeface="KaiTi" pitchFamily="49" charset="-122"/>
                        <a:ea typeface="KaiTi" pitchFamily="49" charset="-122"/>
                        <a:cs typeface="Arial" charset="0"/>
                      </a:endParaRPr>
                    </a:p>
                  </a:txBody>
                  <a:tcPr marT="45719" marB="45719" anchor="ctr"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solidFill>
                      <a:schemeClr val="bg1"/>
                    </a:solidFill>
                  </a:tcPr>
                </a:tc>
                <a:extLst>
                  <a:ext uri="{0D108BD9-81ED-4DB2-BD59-A6C34878D82A}">
                    <a16:rowId xmlns:a16="http://schemas.microsoft.com/office/drawing/2014/main" val="10004"/>
                  </a:ext>
                </a:extLst>
              </a:tr>
            </a:tbl>
          </a:graphicData>
        </a:graphic>
      </p:graphicFrame>
      <p:sp>
        <p:nvSpPr>
          <p:cNvPr id="112699" name="TextBox 4"/>
          <p:cNvSpPr txBox="1">
            <a:spLocks noChangeArrowheads="1"/>
          </p:cNvSpPr>
          <p:nvPr/>
        </p:nvSpPr>
        <p:spPr bwMode="auto">
          <a:xfrm>
            <a:off x="8540750" y="7620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b="1"/>
              <a:t>52</a:t>
            </a:r>
          </a:p>
        </p:txBody>
      </p:sp>
    </p:spTree>
  </p:cSld>
  <p:clrMapOvr>
    <a:overrideClrMapping bg1="dk2" tx1="lt1" bg2="dk1" tx2="lt2" accent1="accent1" accent2="accent2" accent3="accent3" accent4="accent4" accent5="accent5" accent6="accent6" hlink="hlink" folHlink="folHlink"/>
  </p:clrMapOvr>
</p:sld>
</file>

<file path=ppt/slides/slide47.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114758" name="Title 73"/>
          <p:cNvSpPr>
            <a:spLocks noGrp="1"/>
          </p:cNvSpPr>
          <p:nvPr>
            <p:ph type="title"/>
          </p:nvPr>
        </p:nvSpPr>
        <p:spPr>
          <a:xfrm>
            <a:off x="685800" y="0"/>
            <a:ext cx="7772400" cy="457200"/>
          </a:xfrm>
        </p:spPr>
        <p:txBody>
          <a:bodyPr/>
          <a:lstStyle/>
          <a:p>
            <a:pPr algn="ctr" eaLnBrk="1" hangingPunct="1"/>
            <a:r>
              <a:rPr lang="en-US" sz="2400" b="1" i="0">
                <a:solidFill>
                  <a:srgbClr val="FFAE0D"/>
                </a:solidFill>
                <a:latin typeface="KaiTi" pitchFamily="49" charset="-122"/>
                <a:ea typeface="KaiTi" pitchFamily="49" charset="-122"/>
                <a:cs typeface="ＭＳ Ｐゴシック" charset="0"/>
              </a:rPr>
              <a:t>四福音</a:t>
            </a:r>
            <a:r>
              <a:rPr lang="zh-TW" altLang="en-US" sz="2400" b="1" i="0">
                <a:solidFill>
                  <a:srgbClr val="FFAE0D"/>
                </a:solidFill>
                <a:latin typeface="KaiTi" pitchFamily="49" charset="-122"/>
                <a:ea typeface="KaiTi" pitchFamily="49" charset="-122"/>
                <a:cs typeface="ＭＳ Ｐゴシック" charset="0"/>
              </a:rPr>
              <a:t>书</a:t>
            </a:r>
            <a:r>
              <a:rPr lang="en-US" sz="2400" b="1" i="0">
                <a:solidFill>
                  <a:srgbClr val="FFAE0D"/>
                </a:solidFill>
                <a:latin typeface="KaiTi" pitchFamily="49" charset="-122"/>
                <a:ea typeface="KaiTi" pitchFamily="49" charset="-122"/>
                <a:cs typeface="ＭＳ Ｐゴシック" charset="0"/>
              </a:rPr>
              <a:t>的</a:t>
            </a:r>
            <a:r>
              <a:rPr lang="zh-TW" altLang="en-US" sz="2400" b="1" i="0">
                <a:solidFill>
                  <a:srgbClr val="FFAE0D"/>
                </a:solidFill>
                <a:latin typeface="KaiTi" pitchFamily="49" charset="-122"/>
                <a:ea typeface="KaiTi" pitchFamily="49" charset="-122"/>
                <a:cs typeface="ＭＳ Ｐゴシック" charset="0"/>
              </a:rPr>
              <a:t>对比</a:t>
            </a:r>
            <a:endParaRPr lang="en-US" dirty="0">
              <a:latin typeface="KaiTi" pitchFamily="49" charset="-122"/>
              <a:ea typeface="KaiTi" pitchFamily="49" charset="-122"/>
              <a:cs typeface="SimSun" charset="0"/>
            </a:endParaRPr>
          </a:p>
        </p:txBody>
      </p:sp>
      <p:graphicFrame>
        <p:nvGraphicFramePr>
          <p:cNvPr id="23258" name="Group 730"/>
          <p:cNvGraphicFramePr>
            <a:graphicFrameLocks noGrp="1"/>
          </p:cNvGraphicFramePr>
          <p:nvPr>
            <p:ph type="tbl" idx="1"/>
            <p:extLst>
              <p:ext uri="{D42A27DB-BD31-4B8C-83A1-F6EECF244321}">
                <p14:modId xmlns:p14="http://schemas.microsoft.com/office/powerpoint/2010/main" val="1542320731"/>
              </p:ext>
            </p:extLst>
          </p:nvPr>
        </p:nvGraphicFramePr>
        <p:xfrm>
          <a:off x="0" y="404664"/>
          <a:ext cx="9144000" cy="6333373"/>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667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马</a:t>
                      </a:r>
                      <a:r>
                        <a:rPr kumimoji="0" lang="zh-CN" altLang="en-US" sz="2200" b="1" i="0" u="none" strike="noStrike" cap="none" normalizeH="0" baseline="0">
                          <a:ln>
                            <a:noFill/>
                          </a:ln>
                          <a:solidFill>
                            <a:srgbClr val="F8F8EF"/>
                          </a:solidFill>
                          <a:effectLst/>
                          <a:latin typeface="KaiTi" pitchFamily="49" charset="-122"/>
                          <a:ea typeface="KaiTi" pitchFamily="49" charset="-122"/>
                          <a:cs typeface="Arial" charset="0"/>
                        </a:rPr>
                        <a:t>太</a:t>
                      </a:r>
                      <a:endParaRPr kumimoji="0" lang="en-US"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马</a:t>
                      </a:r>
                      <a:r>
                        <a:rPr kumimoji="0" lang="zh-CN" altLang="en-US" sz="2200" b="1" i="0" u="none" strike="noStrike" cap="none" normalizeH="0" baseline="0">
                          <a:ln>
                            <a:noFill/>
                          </a:ln>
                          <a:solidFill>
                            <a:srgbClr val="F8F8EF"/>
                          </a:solidFill>
                          <a:effectLst/>
                          <a:latin typeface="KaiTi" pitchFamily="49" charset="-122"/>
                          <a:ea typeface="KaiTi" pitchFamily="49" charset="-122"/>
                          <a:cs typeface="Arial" charset="0"/>
                        </a:rPr>
                        <a:t>可</a:t>
                      </a:r>
                      <a:endParaRPr kumimoji="0" lang="en-US" altLang="zh-CN"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rgbClr val="F8F8EF"/>
                          </a:solidFill>
                          <a:effectLst/>
                          <a:latin typeface="KaiTi" pitchFamily="49" charset="-122"/>
                          <a:ea typeface="KaiTi" pitchFamily="49" charset="-122"/>
                          <a:cs typeface="Arial" charset="0"/>
                        </a:rPr>
                        <a:t>路加</a:t>
                      </a:r>
                      <a:endParaRPr kumimoji="0" lang="en-US"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约</a:t>
                      </a:r>
                      <a:r>
                        <a:rPr kumimoji="0" lang="zh-CN" altLang="en-US" sz="2200" b="1" i="0" u="none" strike="noStrike" cap="none" normalizeH="0" baseline="0">
                          <a:ln>
                            <a:noFill/>
                          </a:ln>
                          <a:solidFill>
                            <a:srgbClr val="F8F8EF"/>
                          </a:solidFill>
                          <a:effectLst/>
                          <a:latin typeface="KaiTi" pitchFamily="49" charset="-122"/>
                          <a:ea typeface="KaiTi" pitchFamily="49" charset="-122"/>
                          <a:cs typeface="Arial" charset="0"/>
                        </a:rPr>
                        <a:t>翰</a:t>
                      </a:r>
                      <a:endParaRPr kumimoji="0" lang="en-US" altLang="zh-CN"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42667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rgbClr val="F8F8EF"/>
                          </a:solidFill>
                          <a:effectLst/>
                          <a:latin typeface="KaiTi" pitchFamily="49" charset="-122"/>
                          <a:ea typeface="KaiTi" pitchFamily="49" charset="-122"/>
                          <a:cs typeface="Times New Roman" charset="0"/>
                        </a:rPr>
                        <a:t>作者</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400" b="1" i="0" u="none" strike="noStrike" cap="none" normalizeH="0" baseline="0">
                          <a:ln>
                            <a:noFill/>
                          </a:ln>
                          <a:solidFill>
                            <a:srgbClr val="000000"/>
                          </a:solidFill>
                          <a:effectLst/>
                          <a:latin typeface="KaiTi" pitchFamily="49" charset="-122"/>
                          <a:ea typeface="KaiTi" pitchFamily="49" charset="-122"/>
                          <a:cs typeface="宋体" charset="0"/>
                        </a:rPr>
                        <a:t>马</a:t>
                      </a:r>
                      <a:r>
                        <a:rPr kumimoji="0" lang="zh-CN" altLang="en-US" sz="2400" b="1" i="0" u="none" strike="noStrike" cap="none" normalizeH="0" baseline="0">
                          <a:ln>
                            <a:noFill/>
                          </a:ln>
                          <a:solidFill>
                            <a:srgbClr val="000000"/>
                          </a:solidFill>
                          <a:effectLst/>
                          <a:latin typeface="KaiTi" pitchFamily="49" charset="-122"/>
                          <a:ea typeface="KaiTi" pitchFamily="49" charset="-122"/>
                          <a:cs typeface="宋体" charset="0"/>
                        </a:rPr>
                        <a:t>太</a:t>
                      </a:r>
                      <a:endParaRPr kumimoji="0" lang="en-US" sz="2400" b="1" i="0" u="none" strike="noStrike" cap="none" normalizeH="0" baseline="0" dirty="0">
                        <a:ln>
                          <a:noFill/>
                        </a:ln>
                        <a:solidFill>
                          <a:srgbClr val="000000"/>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400" b="1" i="0" u="none" strike="noStrike" cap="none" normalizeH="0" baseline="0">
                          <a:ln>
                            <a:noFill/>
                          </a:ln>
                          <a:solidFill>
                            <a:srgbClr val="000000"/>
                          </a:solidFill>
                          <a:effectLst/>
                          <a:latin typeface="KaiTi" pitchFamily="49" charset="-122"/>
                          <a:ea typeface="KaiTi" pitchFamily="49" charset="-122"/>
                          <a:cs typeface="ＭＳ Ｐゴシック" charset="0"/>
                        </a:rPr>
                        <a:t>马</a:t>
                      </a:r>
                      <a:r>
                        <a:rPr kumimoji="0" lang="en-US" sz="2400" b="1" i="0" u="none" strike="noStrike" cap="none" normalizeH="0" baseline="0">
                          <a:ln>
                            <a:noFill/>
                          </a:ln>
                          <a:solidFill>
                            <a:srgbClr val="000000"/>
                          </a:solidFill>
                          <a:effectLst/>
                          <a:latin typeface="KaiTi" pitchFamily="49" charset="-122"/>
                          <a:ea typeface="KaiTi" pitchFamily="49" charset="-122"/>
                          <a:cs typeface="ＭＳ Ｐゴシック" charset="0"/>
                        </a:rPr>
                        <a:t>可</a:t>
                      </a:r>
                      <a:endParaRPr kumimoji="0" lang="en-US" sz="2400" b="1" i="0" u="none" strike="noStrike" cap="none" normalizeH="0" baseline="0" dirty="0">
                        <a:ln>
                          <a:noFill/>
                        </a:ln>
                        <a:solidFill>
                          <a:srgbClr val="000000"/>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en-US" sz="2400" b="1" i="0" u="none" strike="noStrike" cap="none" normalizeH="0" baseline="0" dirty="0">
                          <a:ln>
                            <a:noFill/>
                          </a:ln>
                          <a:solidFill>
                            <a:srgbClr val="000000"/>
                          </a:solidFill>
                          <a:effectLst/>
                          <a:latin typeface="KaiTi" pitchFamily="49" charset="-122"/>
                          <a:ea typeface="KaiTi" pitchFamily="49" charset="-122"/>
                          <a:cs typeface="ＭＳ Ｐゴシック" charset="0"/>
                        </a:rPr>
                        <a:t>路 加</a:t>
                      </a:r>
                      <a:endParaRPr kumimoji="0" lang="en-US" sz="2400" b="1" i="0" u="none" strike="noStrike" cap="none" normalizeH="0" baseline="0" dirty="0">
                        <a:ln>
                          <a:noFill/>
                        </a:ln>
                        <a:solidFill>
                          <a:srgbClr val="000000"/>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TW" altLang="en-US" sz="2400" b="1" i="0" u="none" strike="noStrike" cap="none" normalizeH="0" baseline="0">
                          <a:ln>
                            <a:noFill/>
                          </a:ln>
                          <a:solidFill>
                            <a:srgbClr val="000000"/>
                          </a:solidFill>
                          <a:effectLst/>
                          <a:latin typeface="KaiTi" pitchFamily="49" charset="-122"/>
                          <a:ea typeface="KaiTi" pitchFamily="49" charset="-122"/>
                          <a:cs typeface="ＭＳ Ｐゴシック" charset="0"/>
                        </a:rPr>
                        <a:t>约</a:t>
                      </a:r>
                      <a:r>
                        <a:rPr kumimoji="0" lang="en-US" sz="2400" b="1" i="0" u="none" strike="noStrike" cap="none" normalizeH="0" baseline="0">
                          <a:ln>
                            <a:noFill/>
                          </a:ln>
                          <a:solidFill>
                            <a:srgbClr val="000000"/>
                          </a:solidFill>
                          <a:effectLst/>
                          <a:latin typeface="KaiTi" pitchFamily="49" charset="-122"/>
                          <a:ea typeface="KaiTi" pitchFamily="49" charset="-122"/>
                          <a:cs typeface="ＭＳ Ｐゴシック" charset="0"/>
                        </a:rPr>
                        <a:t>翰</a:t>
                      </a:r>
                      <a:endParaRPr kumimoji="0" lang="en-US" sz="2400" b="1" i="0" u="none" strike="noStrike" cap="none" normalizeH="0" baseline="0" dirty="0">
                        <a:ln>
                          <a:noFill/>
                        </a:ln>
                        <a:solidFill>
                          <a:srgbClr val="000000"/>
                        </a:solidFill>
                        <a:effectLst/>
                        <a:latin typeface="KaiTi" pitchFamily="49" charset="-122"/>
                        <a:ea typeface="KaiTi" pitchFamily="49" charset="-122"/>
                        <a:cs typeface="Arial"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195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职业</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税吏</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无</a:t>
                      </a: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青年</a:t>
                      </a: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医</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生</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渔夫</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667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种族</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犹太</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犹</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太</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外邦人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犹</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太</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76195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恩赐</a:t>
                      </a: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与职</a:t>
                      </a: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分</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使徒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服事</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或牧</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服事</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或教</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导</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使徒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7621">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写</a:t>
                      </a: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作</a:t>
                      </a: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对</a:t>
                      </a: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象</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犹</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犹</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太</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罗马</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外邦人</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希腊</a:t>
                      </a: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世界各地</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195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特</a:t>
                      </a: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质</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迹</a:t>
                      </a:r>
                      <a:r>
                        <a:rPr lang="zh-CN" altLang="en-US" sz="2400" b="1">
                          <a:solidFill>
                            <a:srgbClr val="000000"/>
                          </a:solidFill>
                          <a:latin typeface="KaiTi" pitchFamily="49" charset="-122"/>
                          <a:ea typeface="KaiTi" pitchFamily="49" charset="-122"/>
                        </a:rPr>
                        <a:t>象</a:t>
                      </a:r>
                      <a:b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br>
                      <a: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t>(</a:t>
                      </a:r>
                      <a:r>
                        <a:rPr kumimoji="0" lang="zh-CN" alt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林前</a:t>
                      </a:r>
                      <a: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t>. 1:22)</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 </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智慧</a:t>
                      </a:r>
                      <a:b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b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a:t>
                      </a:r>
                      <a:r>
                        <a:rPr kumimoji="0" lang="zh-CN" alt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林前</a:t>
                      </a: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 1:22)</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 </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667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Times New Roman" charset="0"/>
                        </a:rPr>
                        <a:t>属灵对</a:t>
                      </a:r>
                      <a:r>
                        <a:rPr kumimoji="0" lang="zh-CN" altLang="en-US" sz="2200" b="1" i="0" u="none" strike="noStrike" cap="none" normalizeH="0" baseline="0">
                          <a:ln>
                            <a:noFill/>
                          </a:ln>
                          <a:solidFill>
                            <a:srgbClr val="F8F8EF"/>
                          </a:solidFill>
                          <a:effectLst/>
                          <a:latin typeface="KaiTi" pitchFamily="49" charset="-122"/>
                          <a:ea typeface="KaiTi" pitchFamily="49" charset="-122"/>
                          <a:cs typeface="Times New Roman" charset="0"/>
                        </a:rPr>
                        <a:t>象</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非信徒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信徒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非信徒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非信徒</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508">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rgbClr val="F8F8EF"/>
                          </a:solidFill>
                          <a:effectLst/>
                          <a:latin typeface="KaiTi" pitchFamily="49" charset="-122"/>
                          <a:ea typeface="KaiTi" pitchFamily="49" charset="-122"/>
                          <a:cs typeface="Times New Roman" charset="0"/>
                        </a:rPr>
                        <a:t>重要主题</a:t>
                      </a: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弥赛亚</a:t>
                      </a:r>
                      <a:endParaRPr lang="en-US" altLang="zh-TW" sz="2400" b="1" dirty="0">
                        <a:solidFill>
                          <a:srgbClr val="000000"/>
                        </a:solidFill>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与国</a:t>
                      </a:r>
                      <a:r>
                        <a:rPr lang="zh-CN" altLang="en-US" sz="2400" b="1">
                          <a:solidFill>
                            <a:srgbClr val="000000"/>
                          </a:solidFill>
                          <a:latin typeface="KaiTi" pitchFamily="49" charset="-122"/>
                          <a:ea typeface="KaiTi" pitchFamily="49" charset="-122"/>
                        </a:rPr>
                        <a:t>度</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受苦</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的榜</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样</a:t>
                      </a: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强</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调门训</a:t>
                      </a: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lang="zh-CN" altLang="en-US" sz="2400" b="1" dirty="0">
                          <a:solidFill>
                            <a:srgbClr val="000000"/>
                          </a:solidFill>
                          <a:latin typeface="KaiTi" pitchFamily="49" charset="-122"/>
                          <a:ea typeface="KaiTi" pitchFamily="49" charset="-122"/>
                        </a:rPr>
                        <a:t>人性</a:t>
                      </a: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a:t>
                      </a:r>
                      <a:r>
                        <a:rPr kumimoji="0" lang="zh-CN" altLang="en-US" sz="2200" b="1" i="0" u="none" strike="noStrike" cap="none" normalizeH="0" baseline="0">
                          <a:ln>
                            <a:noFill/>
                          </a:ln>
                          <a:solidFill>
                            <a:srgbClr val="000000"/>
                          </a:solidFill>
                          <a:effectLst/>
                          <a:latin typeface="KaiTi" pitchFamily="49" charset="-122"/>
                          <a:ea typeface="KaiTi" pitchFamily="49" charset="-122"/>
                          <a:cs typeface="Times New Roman" charset="0"/>
                        </a:rPr>
                        <a:t>及</a:t>
                      </a:r>
                      <a:r>
                        <a:rPr kumimoji="0" lang="zh-TW" altLang="en-US" sz="2200" b="1" i="0" u="none" strike="noStrike" cap="none" normalizeH="0" baseline="0">
                          <a:ln>
                            <a:noFill/>
                          </a:ln>
                          <a:solidFill>
                            <a:srgbClr val="000000"/>
                          </a:solidFill>
                          <a:effectLst/>
                          <a:latin typeface="KaiTi" pitchFamily="49" charset="-122"/>
                          <a:ea typeface="KaiTi" pitchFamily="49" charset="-122"/>
                          <a:cs typeface="Times New Roman" charset="0"/>
                        </a:rPr>
                        <a:t>国</a:t>
                      </a:r>
                      <a:r>
                        <a:rPr lang="zh-CN" altLang="en-US" sz="2000" b="1">
                          <a:solidFill>
                            <a:srgbClr val="000000"/>
                          </a:solidFill>
                          <a:latin typeface="KaiTi" pitchFamily="49" charset="-122"/>
                          <a:ea typeface="KaiTi" pitchFamily="49" charset="-122"/>
                        </a:rPr>
                        <a:t>度</a:t>
                      </a:r>
                      <a:endParaRPr kumimoji="0" lang="en-US" sz="2000" b="1" i="0" u="none" strike="noStrike" cap="none" normalizeH="0" baseline="0" dirty="0">
                        <a:ln>
                          <a:noFill/>
                        </a:ln>
                        <a:solidFill>
                          <a:schemeClr val="bg1"/>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000000"/>
                          </a:solidFill>
                          <a:effectLst/>
                          <a:latin typeface="KaiTi" pitchFamily="49" charset="-122"/>
                          <a:ea typeface="KaiTi" pitchFamily="49" charset="-122"/>
                          <a:cs typeface="Times New Roman" charset="0"/>
                        </a:rPr>
                        <a:t>扩</a:t>
                      </a:r>
                      <a:r>
                        <a:rPr kumimoji="0" lang="zh-CN" altLang="en-US" sz="2200" b="1" i="0" u="none" strike="noStrike" cap="none" normalizeH="0" baseline="0">
                          <a:ln>
                            <a:noFill/>
                          </a:ln>
                          <a:solidFill>
                            <a:srgbClr val="000000"/>
                          </a:solidFill>
                          <a:effectLst/>
                          <a:latin typeface="KaiTi" pitchFamily="49" charset="-122"/>
                          <a:ea typeface="KaiTi" pitchFamily="49" charset="-122"/>
                          <a:cs typeface="Times New Roman" charset="0"/>
                        </a:rPr>
                        <a:t>展</a:t>
                      </a: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神性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699" marB="45699"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114757" name="Text Box 234"/>
          <p:cNvSpPr txBox="1">
            <a:spLocks noChangeArrowheads="1"/>
          </p:cNvSpPr>
          <p:nvPr/>
        </p:nvSpPr>
        <p:spPr bwMode="auto">
          <a:xfrm>
            <a:off x="8578850" y="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CC"/>
                </a:solidFill>
                <a:cs typeface="Arial" charset="0"/>
              </a:rPr>
              <a:t>52</a:t>
            </a:r>
          </a:p>
        </p:txBody>
      </p:sp>
    </p:spTree>
  </p:cSld>
  <p:clrMapOvr>
    <a:overrideClrMapping bg1="dk2" tx1="lt1" bg2="dk1" tx2="lt2" accent1="accent1" accent2="accent2" accent3="accent3" accent4="accent4" accent5="accent5" accent6="accent6" hlink="hlink" folHlink="folHlink"/>
  </p:clrMapOvr>
</p:sld>
</file>

<file path=ppt/slides/slide48.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115781" name="Title 73"/>
          <p:cNvSpPr>
            <a:spLocks noGrp="1"/>
          </p:cNvSpPr>
          <p:nvPr>
            <p:ph type="title"/>
          </p:nvPr>
        </p:nvSpPr>
        <p:spPr>
          <a:xfrm>
            <a:off x="685800" y="76200"/>
            <a:ext cx="7772400" cy="457200"/>
          </a:xfrm>
        </p:spPr>
        <p:txBody>
          <a:bodyPr/>
          <a:lstStyle/>
          <a:p>
            <a:pPr algn="ctr" eaLnBrk="1" hangingPunct="1"/>
            <a:r>
              <a:rPr lang="en-US" sz="2400" b="1" i="0">
                <a:solidFill>
                  <a:srgbClr val="FFAE0D"/>
                </a:solidFill>
                <a:latin typeface="KaiTi" pitchFamily="49" charset="-122"/>
                <a:ea typeface="KaiTi" pitchFamily="49" charset="-122"/>
                <a:cs typeface="ＭＳ Ｐゴシック" charset="0"/>
              </a:rPr>
              <a:t>四福音</a:t>
            </a:r>
            <a:r>
              <a:rPr lang="zh-TW" altLang="en-US" sz="2400" b="1" i="0">
                <a:solidFill>
                  <a:srgbClr val="FFAE0D"/>
                </a:solidFill>
                <a:latin typeface="KaiTi" pitchFamily="49" charset="-122"/>
                <a:ea typeface="KaiTi" pitchFamily="49" charset="-122"/>
                <a:cs typeface="ＭＳ Ｐゴシック" charset="0"/>
              </a:rPr>
              <a:t>书</a:t>
            </a:r>
            <a:r>
              <a:rPr lang="en-US" sz="2400" b="1" i="0">
                <a:solidFill>
                  <a:srgbClr val="FFAE0D"/>
                </a:solidFill>
                <a:latin typeface="KaiTi" pitchFamily="49" charset="-122"/>
                <a:ea typeface="KaiTi" pitchFamily="49" charset="-122"/>
                <a:cs typeface="ＭＳ Ｐゴシック" charset="0"/>
              </a:rPr>
              <a:t>的</a:t>
            </a:r>
            <a:r>
              <a:rPr lang="zh-TW" altLang="en-US" sz="2400" b="1" i="0">
                <a:solidFill>
                  <a:srgbClr val="FFAE0D"/>
                </a:solidFill>
                <a:latin typeface="KaiTi" pitchFamily="49" charset="-122"/>
                <a:ea typeface="KaiTi" pitchFamily="49" charset="-122"/>
                <a:cs typeface="ＭＳ Ｐゴシック" charset="0"/>
              </a:rPr>
              <a:t>对比</a:t>
            </a:r>
            <a:endParaRPr lang="en-US" dirty="0">
              <a:latin typeface="KaiTi" pitchFamily="49" charset="-122"/>
              <a:ea typeface="KaiTi" pitchFamily="49" charset="-122"/>
              <a:cs typeface="SimSun" charset="0"/>
            </a:endParaRPr>
          </a:p>
        </p:txBody>
      </p:sp>
      <p:graphicFrame>
        <p:nvGraphicFramePr>
          <p:cNvPr id="26702" name="Group 78"/>
          <p:cNvGraphicFramePr>
            <a:graphicFrameLocks noGrp="1"/>
          </p:cNvGraphicFramePr>
          <p:nvPr>
            <p:ph type="tbl" idx="1"/>
            <p:extLst>
              <p:ext uri="{D42A27DB-BD31-4B8C-83A1-F6EECF244321}">
                <p14:modId xmlns:p14="http://schemas.microsoft.com/office/powerpoint/2010/main" val="2230566538"/>
              </p:ext>
            </p:extLst>
          </p:nvPr>
        </p:nvGraphicFramePr>
        <p:xfrm>
          <a:off x="0" y="706967"/>
          <a:ext cx="9144000" cy="5783000"/>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304800">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rPr>
                        <a:t>马</a:t>
                      </a: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rPr>
                        <a:t>太</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Arioal;" charset="0"/>
                        </a:rPr>
                        <a:t>马</a:t>
                      </a: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Arioal;" charset="0"/>
                        </a:rPr>
                        <a:t>可</a:t>
                      </a:r>
                      <a:endParaRPr kumimoji="0" lang="en-US" altLang="zh-CN"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rPr>
                        <a:t>路加</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rPr>
                        <a:t>约</a:t>
                      </a: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rPr>
                        <a:t>翰</a:t>
                      </a:r>
                      <a:endParaRPr kumimoji="0" lang="en-US" altLang="zh-CN"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Arioal;"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41116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000" b="1" i="0" u="none" strike="noStrike" cap="none" normalizeH="0" baseline="0">
                          <a:ln>
                            <a:noFill/>
                          </a:ln>
                          <a:solidFill>
                            <a:schemeClr val="accent4">
                              <a:lumMod val="20000"/>
                              <a:lumOff val="80000"/>
                            </a:schemeClr>
                          </a:solidFill>
                          <a:effectLst/>
                          <a:latin typeface="KaiTi" pitchFamily="49" charset="-122"/>
                          <a:ea typeface="KaiTi" pitchFamily="49" charset="-122"/>
                          <a:cs typeface="ＭＳ Ｐゴシック" charset="0"/>
                        </a:rPr>
                        <a:t>写</a:t>
                      </a:r>
                      <a:r>
                        <a:rPr kumimoji="0" lang="zh-CN" altLang="en-US" sz="2000" b="1" i="0" u="none" strike="noStrike" cap="none" normalizeH="0" baseline="0">
                          <a:ln>
                            <a:noFill/>
                          </a:ln>
                          <a:solidFill>
                            <a:schemeClr val="accent4">
                              <a:lumMod val="20000"/>
                              <a:lumOff val="80000"/>
                            </a:schemeClr>
                          </a:solidFill>
                          <a:effectLst/>
                          <a:latin typeface="KaiTi" pitchFamily="49" charset="-122"/>
                          <a:ea typeface="KaiTi" pitchFamily="49" charset="-122"/>
                          <a:cs typeface="ＭＳ Ｐゴシック" charset="0"/>
                        </a:rPr>
                        <a:t>作</a:t>
                      </a:r>
                      <a:r>
                        <a:rPr kumimoji="0" lang="en-US" sz="20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ＭＳ Ｐゴシック" charset="0"/>
                        </a:rPr>
                        <a:t>日期</a:t>
                      </a:r>
                      <a:endParaRPr kumimoji="0" lang="en-US" sz="2000" b="1" i="1" u="none" strike="noStrike" cap="none" normalizeH="0" baseline="0" dirty="0">
                        <a:ln>
                          <a:noFill/>
                        </a:ln>
                        <a:solidFill>
                          <a:schemeClr val="accent4">
                            <a:lumMod val="20000"/>
                            <a:lumOff val="80000"/>
                          </a:schemeClr>
                        </a:solidFill>
                        <a:effectLst/>
                        <a:latin typeface="KaiTi" pitchFamily="49" charset="-122"/>
                        <a:ea typeface="KaiTi" pitchFamily="49" charset="-122"/>
                        <a:cs typeface="ＭＳ Ｐゴシック"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40s</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64-68</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57-59</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60s</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 后</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39052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写</a:t>
                      </a: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作地</a:t>
                      </a: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点</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chemeClr val="bg1"/>
                          </a:solidFill>
                          <a:latin typeface="KaiTi" pitchFamily="49" charset="-122"/>
                          <a:ea typeface="KaiTi" pitchFamily="49" charset="-122"/>
                        </a:rPr>
                        <a:t>安提阿或</a:t>
                      </a:r>
                      <a:endParaRPr lang="en-US" altLang="zh-CN" sz="2400" b="1" dirty="0">
                        <a:solidFill>
                          <a:schemeClr val="bg1"/>
                        </a:solidFill>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a:solidFill>
                            <a:schemeClr val="bg1"/>
                          </a:solidFill>
                          <a:latin typeface="KaiTi" pitchFamily="49" charset="-122"/>
                          <a:ea typeface="KaiTi" pitchFamily="49" charset="-122"/>
                        </a:rPr>
                        <a:t>叙利</a:t>
                      </a:r>
                      <a:r>
                        <a:rPr lang="zh-TW" altLang="en-US" sz="2400" b="1">
                          <a:solidFill>
                            <a:schemeClr val="bg1"/>
                          </a:solidFill>
                          <a:latin typeface="KaiTi" pitchFamily="49" charset="-122"/>
                          <a:ea typeface="KaiTi" pitchFamily="49" charset="-122"/>
                        </a:rPr>
                        <a:t>亚</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罗马</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该</a:t>
                      </a:r>
                      <a:r>
                        <a:rPr lang="zh-CN" altLang="en-US" sz="2400" b="1">
                          <a:solidFill>
                            <a:srgbClr val="000000"/>
                          </a:solidFill>
                          <a:latin typeface="KaiTi" pitchFamily="49" charset="-122"/>
                          <a:ea typeface="KaiTi" pitchFamily="49" charset="-122"/>
                        </a:rPr>
                        <a:t>撒利</a:t>
                      </a:r>
                      <a:r>
                        <a:rPr lang="zh-TW" altLang="en-US" sz="2400" b="1">
                          <a:solidFill>
                            <a:srgbClr val="000000"/>
                          </a:solidFill>
                          <a:latin typeface="KaiTi" pitchFamily="49" charset="-122"/>
                          <a:ea typeface="KaiTi" pitchFamily="49" charset="-122"/>
                        </a:rPr>
                        <a:t>亚</a:t>
                      </a:r>
                      <a:r>
                        <a:rPr kumimoji="0" lang="zh-CN" altLang="en-US" sz="2200" b="1" i="0" u="none" strike="noStrike" cap="none" normalizeH="0" baseline="0">
                          <a:ln>
                            <a:noFill/>
                          </a:ln>
                          <a:solidFill>
                            <a:srgbClr val="000000"/>
                          </a:solidFill>
                          <a:effectLst/>
                          <a:latin typeface="KaiTi" pitchFamily="49" charset="-122"/>
                          <a:ea typeface="KaiTi" pitchFamily="49" charset="-122"/>
                          <a:cs typeface="Times New Roman" charset="0"/>
                        </a:rPr>
                        <a:t>或</a:t>
                      </a: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 </a:t>
                      </a:r>
                      <a:r>
                        <a:rPr kumimoji="0" lang="zh-TW" altLang="en-US" sz="2200" b="1" i="0" u="none" strike="noStrike" cap="none" normalizeH="0" baseline="0">
                          <a:ln>
                            <a:noFill/>
                          </a:ln>
                          <a:solidFill>
                            <a:srgbClr val="000000"/>
                          </a:solidFill>
                          <a:effectLst/>
                          <a:latin typeface="KaiTi" pitchFamily="49" charset="-122"/>
                          <a:ea typeface="KaiTi" pitchFamily="49" charset="-122"/>
                          <a:cs typeface="Times New Roman" charset="0"/>
                        </a:rPr>
                        <a:t>罗马</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rgbClr val="000000"/>
                          </a:solidFill>
                          <a:latin typeface="KaiTi" pitchFamily="49" charset="-122"/>
                          <a:ea typeface="KaiTi" pitchFamily="49" charset="-122"/>
                        </a:rPr>
                        <a:t>以弗所</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1116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rPr>
                        <a:t>送</a:t>
                      </a: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往地</a:t>
                      </a: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点</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rgbClr val="000000"/>
                          </a:solidFill>
                          <a:latin typeface="KaiTi" pitchFamily="49" charset="-122"/>
                          <a:ea typeface="KaiTi" pitchFamily="49" charset="-122"/>
                        </a:rPr>
                        <a:t>巴勒斯坦</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罗马</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rgbClr val="000000"/>
                          </a:solidFill>
                          <a:latin typeface="KaiTi" pitchFamily="49" charset="-122"/>
                          <a:ea typeface="KaiTi" pitchFamily="49" charset="-122"/>
                        </a:rPr>
                        <a:t>西奥菲勒斯</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亚</a:t>
                      </a:r>
                      <a:r>
                        <a:rPr lang="zh-CN" altLang="en-US" sz="2400" b="1">
                          <a:solidFill>
                            <a:srgbClr val="000000"/>
                          </a:solidFill>
                          <a:latin typeface="KaiTi" pitchFamily="49" charset="-122"/>
                          <a:ea typeface="KaiTi" pitchFamily="49" charset="-122"/>
                        </a:rPr>
                        <a:t>洲</a:t>
                      </a:r>
                      <a:r>
                        <a:rPr kumimoji="0" lang="zh-CN" alt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等地</a:t>
                      </a:r>
                      <a: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86836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rPr>
                        <a:t>耶稣是</a:t>
                      </a:r>
                      <a:r>
                        <a:rPr kumimoji="0" lang="en-US" altLang="zh-CN"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rPr>
                        <a:t> </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rgbClr val="000000"/>
                          </a:solidFill>
                          <a:latin typeface="KaiTi" pitchFamily="49" charset="-122"/>
                          <a:ea typeface="KaiTi" pitchFamily="49" charset="-122"/>
                        </a:rPr>
                        <a:t>以色列王</a:t>
                      </a:r>
                      <a:endParaRPr lang="en-US" altLang="zh-CN" sz="2400" b="1" dirty="0">
                        <a:solidFill>
                          <a:srgbClr val="000000"/>
                        </a:solidFill>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a:t>
                      </a:r>
                      <a:r>
                        <a:rPr kumimoji="0" lang="zh-TW" altLang="en-US" sz="2400" b="1" i="0" u="none" strike="noStrike" cap="none" normalizeH="0" baseline="0">
                          <a:ln>
                            <a:noFill/>
                          </a:ln>
                          <a:solidFill>
                            <a:srgbClr val="000000"/>
                          </a:solidFill>
                          <a:effectLst/>
                          <a:latin typeface="KaiTi" pitchFamily="49" charset="-122"/>
                          <a:ea typeface="KaiTi" pitchFamily="49" charset="-122"/>
                          <a:cs typeface="+mn-cs"/>
                        </a:rPr>
                        <a:t>弥赛亚</a:t>
                      </a: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a:solidFill>
                            <a:srgbClr val="000000"/>
                          </a:solidFill>
                          <a:latin typeface="KaiTi" pitchFamily="49" charset="-122"/>
                          <a:ea typeface="KaiTi" pitchFamily="49" charset="-122"/>
                        </a:rPr>
                        <a:t>受苦的</a:t>
                      </a:r>
                      <a:r>
                        <a:rPr lang="zh-TW" altLang="en-US" sz="2400" b="1">
                          <a:solidFill>
                            <a:srgbClr val="000000"/>
                          </a:solidFill>
                          <a:latin typeface="KaiTi" pitchFamily="49" charset="-122"/>
                          <a:ea typeface="KaiTi" pitchFamily="49" charset="-122"/>
                        </a:rPr>
                        <a:t>仆</a:t>
                      </a:r>
                      <a:r>
                        <a:rPr lang="zh-CN" altLang="en-US" sz="2400" b="1">
                          <a:solidFill>
                            <a:srgbClr val="000000"/>
                          </a:solidFill>
                          <a:latin typeface="KaiTi" pitchFamily="49" charset="-122"/>
                          <a:ea typeface="KaiTi" pitchFamily="49" charset="-122"/>
                        </a:rPr>
                        <a:t>人</a:t>
                      </a:r>
                      <a: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t>(</a:t>
                      </a:r>
                      <a:r>
                        <a:rPr kumimoji="0" lang="zh-CN" alt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神</a:t>
                      </a:r>
                      <a:r>
                        <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完全的人</a:t>
                      </a:r>
                      <a:endParaRPr kumimoji="0" lang="en-US" altLang="zh-CN"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a:t>
                      </a:r>
                      <a:r>
                        <a:rPr kumimoji="0" lang="zh-TW" altLang="en-US" sz="2200" b="1" i="0" u="none" strike="noStrike" cap="none" normalizeH="0" baseline="0">
                          <a:ln>
                            <a:noFill/>
                          </a:ln>
                          <a:solidFill>
                            <a:srgbClr val="000000"/>
                          </a:solidFill>
                          <a:effectLst/>
                          <a:latin typeface="KaiTi" pitchFamily="49" charset="-122"/>
                          <a:ea typeface="KaiTi" pitchFamily="49" charset="-122"/>
                          <a:cs typeface="Times New Roman" charset="0"/>
                        </a:rPr>
                        <a:t>弥赛亚</a:t>
                      </a:r>
                      <a:r>
                        <a:rPr kumimoji="0" lang="en-US" altLang="zh-CN" sz="2200" b="1" i="0" u="none" strike="noStrike" cap="none" normalizeH="0" baseline="0">
                          <a:ln>
                            <a:noFill/>
                          </a:ln>
                          <a:solidFill>
                            <a:srgbClr val="000000"/>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神子</a:t>
                      </a:r>
                      <a:endPar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神</a:t>
                      </a: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39211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经节</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21:5</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10:45</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19:10</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20:31</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425">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rPr>
                        <a:t>主题</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律法</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权</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柄</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恩典</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荣</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耀</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1116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文</a:t>
                      </a: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学</a:t>
                      </a: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强</a:t>
                      </a: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调</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讲</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道</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神</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迹</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比喻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b="1" dirty="0">
                          <a:solidFill>
                            <a:srgbClr val="000000"/>
                          </a:solidFill>
                          <a:latin typeface="KaiTi" pitchFamily="49" charset="-122"/>
                          <a:ea typeface="KaiTi" pitchFamily="49" charset="-122"/>
                        </a:rPr>
                        <a:t>寓言</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1116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en-US" sz="2400" b="1" dirty="0">
                          <a:solidFill>
                            <a:schemeClr val="accent4">
                              <a:lumMod val="20000"/>
                              <a:lumOff val="80000"/>
                            </a:schemeClr>
                          </a:solidFill>
                          <a:latin typeface="KaiTi" pitchFamily="49" charset="-122"/>
                          <a:ea typeface="KaiTi" pitchFamily="49" charset="-122"/>
                        </a:rPr>
                        <a:t>排列</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主题性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时</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序</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时</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序</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主题性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11163">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家</a:t>
                      </a:r>
                      <a:r>
                        <a:rPr kumimoji="0" lang="zh-TW" altLang="en-US" sz="2200" b="1" i="0" u="none" strike="noStrike" cap="none" normalizeH="0" baseline="0">
                          <a:ln>
                            <a:noFill/>
                          </a:ln>
                          <a:solidFill>
                            <a:schemeClr val="accent4">
                              <a:lumMod val="20000"/>
                              <a:lumOff val="80000"/>
                            </a:schemeClr>
                          </a:solidFill>
                          <a:effectLst/>
                          <a:latin typeface="KaiTi" pitchFamily="49" charset="-122"/>
                          <a:ea typeface="KaiTi" pitchFamily="49" charset="-122"/>
                          <a:cs typeface="Times New Roman" charset="0"/>
                        </a:rPr>
                        <a:t>谱</a:t>
                      </a:r>
                      <a:endParaRPr kumimoji="0" lang="en-US" sz="2200" b="1" i="0" u="none" strike="noStrike" cap="none" normalizeH="0" baseline="0" dirty="0">
                        <a:ln>
                          <a:noFill/>
                        </a:ln>
                        <a:solidFill>
                          <a:schemeClr val="accent4">
                            <a:lumMod val="20000"/>
                            <a:lumOff val="80000"/>
                          </a:schemeClr>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solidFill>
                            <a:srgbClr val="000000"/>
                          </a:solidFill>
                          <a:latin typeface="KaiTi" pitchFamily="49" charset="-122"/>
                          <a:ea typeface="KaiTi" pitchFamily="49" charset="-122"/>
                        </a:rPr>
                        <a:t>亚</a:t>
                      </a:r>
                      <a:r>
                        <a:rPr lang="zh-CN" altLang="en-US" sz="2400" b="1">
                          <a:solidFill>
                            <a:srgbClr val="000000"/>
                          </a:solidFill>
                          <a:latin typeface="KaiTi" pitchFamily="49" charset="-122"/>
                          <a:ea typeface="KaiTi" pitchFamily="49" charset="-122"/>
                        </a:rPr>
                        <a:t>伯</a:t>
                      </a:r>
                      <a:r>
                        <a:rPr lang="zh-CN" altLang="en-US" sz="2400" b="1" dirty="0">
                          <a:solidFill>
                            <a:srgbClr val="000000"/>
                          </a:solidFill>
                          <a:latin typeface="KaiTi" pitchFamily="49" charset="-122"/>
                          <a:ea typeface="KaiTi" pitchFamily="49" charset="-122"/>
                        </a:rPr>
                        <a:t>拉</a:t>
                      </a:r>
                      <a:r>
                        <a:rPr lang="zh-CN" altLang="en-US" sz="2400" b="1">
                          <a:solidFill>
                            <a:srgbClr val="000000"/>
                          </a:solidFill>
                          <a:latin typeface="KaiTi" pitchFamily="49" charset="-122"/>
                          <a:ea typeface="KaiTi" pitchFamily="49" charset="-122"/>
                        </a:rPr>
                        <a:t>罕到</a:t>
                      </a:r>
                      <a:r>
                        <a:rPr lang="zh-TW" altLang="en-US" sz="2400" b="1">
                          <a:solidFill>
                            <a:srgbClr val="000000"/>
                          </a:solidFill>
                          <a:latin typeface="KaiTi" pitchFamily="49" charset="-122"/>
                          <a:ea typeface="KaiTi" pitchFamily="49" charset="-122"/>
                        </a:rPr>
                        <a:t>约</a:t>
                      </a:r>
                      <a:r>
                        <a:rPr lang="zh-CN" altLang="en-US" sz="2400" b="1">
                          <a:solidFill>
                            <a:srgbClr val="000000"/>
                          </a:solidFill>
                          <a:latin typeface="KaiTi" pitchFamily="49" charset="-122"/>
                          <a:ea typeface="KaiTi" pitchFamily="49" charset="-122"/>
                        </a:rPr>
                        <a:t>瑟</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无</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无</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无</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115782" name="Text Box 234"/>
          <p:cNvSpPr txBox="1">
            <a:spLocks noChangeArrowheads="1"/>
          </p:cNvSpPr>
          <p:nvPr/>
        </p:nvSpPr>
        <p:spPr bwMode="auto">
          <a:xfrm>
            <a:off x="8578850" y="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CC"/>
                </a:solidFill>
                <a:cs typeface="Arial" charset="0"/>
              </a:rPr>
              <a:t>52</a:t>
            </a:r>
          </a:p>
        </p:txBody>
      </p:sp>
    </p:spTree>
  </p:cSld>
  <p:clrMapOvr>
    <a:overrideClrMapping bg1="dk2" tx1="lt1" bg2="dk1" tx2="lt2" accent1="accent1" accent2="accent2" accent3="accent3" accent4="accent4" accent5="accent5" accent6="accent6" hlink="hlink" folHlink="folHlink"/>
  </p:clrMapOvr>
</p:sld>
</file>

<file path=ppt/slides/slide49.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118863" name="Title 83"/>
          <p:cNvSpPr>
            <a:spLocks noGrp="1"/>
          </p:cNvSpPr>
          <p:nvPr>
            <p:ph type="title"/>
          </p:nvPr>
        </p:nvSpPr>
        <p:spPr>
          <a:xfrm>
            <a:off x="685800" y="0"/>
            <a:ext cx="7772400" cy="457200"/>
          </a:xfrm>
        </p:spPr>
        <p:txBody>
          <a:bodyPr/>
          <a:lstStyle/>
          <a:p>
            <a:pPr algn="ctr" eaLnBrk="1" hangingPunct="1"/>
            <a:r>
              <a:rPr lang="en-US" sz="2400" b="1" i="0">
                <a:solidFill>
                  <a:srgbClr val="FFAE0D"/>
                </a:solidFill>
                <a:latin typeface="KaiTi" pitchFamily="49" charset="-122"/>
                <a:ea typeface="KaiTi" pitchFamily="49" charset="-122"/>
                <a:cs typeface="ＭＳ Ｐゴシック" charset="0"/>
              </a:rPr>
              <a:t>四福音</a:t>
            </a:r>
            <a:r>
              <a:rPr lang="zh-TW" altLang="en-US" sz="2400" b="1" i="0">
                <a:solidFill>
                  <a:srgbClr val="FFAE0D"/>
                </a:solidFill>
                <a:latin typeface="KaiTi" pitchFamily="49" charset="-122"/>
                <a:ea typeface="KaiTi" pitchFamily="49" charset="-122"/>
                <a:cs typeface="ＭＳ Ｐゴシック" charset="0"/>
              </a:rPr>
              <a:t>书</a:t>
            </a:r>
            <a:r>
              <a:rPr lang="en-US" sz="2400" b="1" i="0">
                <a:solidFill>
                  <a:srgbClr val="FFAE0D"/>
                </a:solidFill>
                <a:latin typeface="KaiTi" pitchFamily="49" charset="-122"/>
                <a:ea typeface="KaiTi" pitchFamily="49" charset="-122"/>
                <a:cs typeface="ＭＳ Ｐゴシック" charset="0"/>
              </a:rPr>
              <a:t>的</a:t>
            </a:r>
            <a:r>
              <a:rPr lang="zh-TW" altLang="en-US" sz="2400" b="1" i="0">
                <a:solidFill>
                  <a:srgbClr val="FFAE0D"/>
                </a:solidFill>
                <a:latin typeface="KaiTi" pitchFamily="49" charset="-122"/>
                <a:ea typeface="KaiTi" pitchFamily="49" charset="-122"/>
                <a:cs typeface="ＭＳ Ｐゴシック" charset="0"/>
              </a:rPr>
              <a:t>对比</a:t>
            </a:r>
            <a:endParaRPr lang="en-US" dirty="0">
              <a:latin typeface="KaiTi" pitchFamily="49" charset="-122"/>
              <a:ea typeface="KaiTi" pitchFamily="49" charset="-122"/>
              <a:cs typeface="SimSun" charset="0"/>
            </a:endParaRPr>
          </a:p>
        </p:txBody>
      </p:sp>
      <p:graphicFrame>
        <p:nvGraphicFramePr>
          <p:cNvPr id="25911" name="Group 311"/>
          <p:cNvGraphicFramePr>
            <a:graphicFrameLocks noGrp="1"/>
          </p:cNvGraphicFramePr>
          <p:nvPr>
            <p:ph type="tbl" idx="1"/>
            <p:extLst>
              <p:ext uri="{D42A27DB-BD31-4B8C-83A1-F6EECF244321}">
                <p14:modId xmlns:p14="http://schemas.microsoft.com/office/powerpoint/2010/main" val="865435159"/>
              </p:ext>
            </p:extLst>
          </p:nvPr>
        </p:nvGraphicFramePr>
        <p:xfrm>
          <a:off x="0" y="434975"/>
          <a:ext cx="9144000" cy="6850139"/>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7526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endParaRPr kumimoji="0" lang="en-US" sz="22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马太</a:t>
                      </a:r>
                      <a:endParaRPr kumimoji="0" lang="en-US"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马可</a:t>
                      </a:r>
                      <a:endParaRPr kumimoji="0" lang="en-US" altLang="zh-CN"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dirty="0">
                          <a:ln>
                            <a:noFill/>
                          </a:ln>
                          <a:solidFill>
                            <a:srgbClr val="F8F8EF"/>
                          </a:solidFill>
                          <a:effectLst/>
                          <a:latin typeface="KaiTi" pitchFamily="49" charset="-122"/>
                          <a:ea typeface="KaiTi" pitchFamily="49" charset="-122"/>
                          <a:cs typeface="Arial" charset="0"/>
                        </a:rPr>
                        <a:t>路加</a:t>
                      </a:r>
                      <a:endParaRPr kumimoji="0" lang="en-US"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rgbClr val="F8F8EF"/>
                          </a:solidFill>
                          <a:effectLst/>
                          <a:latin typeface="KaiTi" pitchFamily="49" charset="-122"/>
                          <a:ea typeface="KaiTi" pitchFamily="49" charset="-122"/>
                          <a:cs typeface="Arial" charset="0"/>
                        </a:rPr>
                        <a:t>约翰</a:t>
                      </a:r>
                      <a:endParaRPr kumimoji="0" lang="en-US" altLang="zh-CN" sz="2200" b="1" i="0" u="none" strike="noStrike" cap="none" normalizeH="0" baseline="0" dirty="0">
                        <a:ln>
                          <a:noFill/>
                        </a:ln>
                        <a:solidFill>
                          <a:srgbClr val="F8F8EF"/>
                        </a:solidFill>
                        <a:effectLst/>
                        <a:latin typeface="KaiTi" pitchFamily="49" charset="-122"/>
                        <a:ea typeface="KaiTi" pitchFamily="49" charset="-122"/>
                        <a:cs typeface="Arial"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extLst>
                  <a:ext uri="{0D108BD9-81ED-4DB2-BD59-A6C34878D82A}">
                    <a16:rowId xmlns:a16="http://schemas.microsoft.com/office/drawing/2014/main" val="10000"/>
                  </a:ext>
                </a:extLst>
              </a:tr>
              <a:tr h="76207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范围</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诞</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生到</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复</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事</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工到</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复</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事</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工到</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复</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事</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工到</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复</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活</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语调</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先知性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牧</a:t>
                      </a: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养</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历</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史</a:t>
                      </a:r>
                      <a:r>
                        <a:rPr kumimoji="0" lang="zh-CN" alt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defRPr/>
                      </a:pPr>
                      <a:r>
                        <a:rPr kumimoji="0" lang="zh-TW" altLang="en-US" sz="2200" b="1" i="0" u="none" strike="noStrike" cap="none" normalizeH="0" baseline="0">
                          <a:ln>
                            <a:noFill/>
                          </a:ln>
                          <a:solidFill>
                            <a:schemeClr val="bg1"/>
                          </a:solidFill>
                          <a:effectLst/>
                          <a:latin typeface="KaiTi" pitchFamily="49" charset="-122"/>
                          <a:ea typeface="KaiTi" pitchFamily="49" charset="-122"/>
                          <a:cs typeface="Times New Roman" charset="0"/>
                        </a:rPr>
                        <a:t>属灵</a:t>
                      </a:r>
                      <a:r>
                        <a:rPr kumimoji="0" lang="zh-CN" altLang="en-US" sz="2200" b="1" i="0" u="none" strike="noStrike" cap="none" normalizeH="0" baseline="0">
                          <a:ln>
                            <a:noFill/>
                          </a:ln>
                          <a:solidFill>
                            <a:schemeClr val="bg1"/>
                          </a:solidFill>
                          <a:effectLst/>
                          <a:latin typeface="KaiTi" pitchFamily="49" charset="-122"/>
                          <a:ea typeface="KaiTi" pitchFamily="49" charset="-122"/>
                          <a:cs typeface="Times New Roman" charset="0"/>
                        </a:rPr>
                        <a:t>性</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CN" altLang="en-US" sz="2400">
                          <a:latin typeface="KaiTi" pitchFamily="49" charset="-122"/>
                          <a:ea typeface="KaiTi" pitchFamily="49" charset="-122"/>
                        </a:rPr>
                        <a:t>基督的</a:t>
                      </a:r>
                      <a:r>
                        <a:rPr lang="zh-TW" altLang="en-US" sz="2400">
                          <a:latin typeface="KaiTi" pitchFamily="49" charset="-122"/>
                          <a:ea typeface="KaiTi" pitchFamily="49" charset="-122"/>
                        </a:rPr>
                        <a:t>话</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60%</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42%</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50%</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50%</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400" b="1" i="0" u="none" strike="noStrike" cap="none" normalizeH="0" baseline="0">
                          <a:ln>
                            <a:noFill/>
                          </a:ln>
                          <a:solidFill>
                            <a:srgbClr val="F8F8EF"/>
                          </a:solidFill>
                          <a:effectLst/>
                          <a:latin typeface="KaiTi" pitchFamily="49" charset="-122"/>
                          <a:ea typeface="KaiTi" pitchFamily="49" charset="-122"/>
                          <a:cs typeface="Times New Roman" charset="0"/>
                        </a:rPr>
                        <a:t>章</a:t>
                      </a: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数</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28</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16</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24</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21</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7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节数</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1068</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661</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1149</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878</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207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400" b="1" i="0" u="none" strike="noStrike" cap="none" normalizeH="0" baseline="0" dirty="0">
                          <a:ln>
                            <a:noFill/>
                          </a:ln>
                          <a:solidFill>
                            <a:srgbClr val="F8F8EF"/>
                          </a:solidFill>
                          <a:effectLst/>
                          <a:latin typeface="KaiTi" pitchFamily="49" charset="-122"/>
                          <a:ea typeface="KaiTi" pitchFamily="49" charset="-122"/>
                          <a:cs typeface="Times New Roman" charset="0"/>
                        </a:rPr>
                        <a:t>每章平均</a:t>
                      </a:r>
                      <a:endParaRPr kumimoji="0" lang="en-US" altLang="zh-CN"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节数</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38</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41</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48</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42</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旧约语录</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53</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36</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25</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20</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latin typeface="KaiTi" pitchFamily="49" charset="-122"/>
                          <a:ea typeface="KaiTi" pitchFamily="49" charset="-122"/>
                        </a:rPr>
                        <a:t>旧约</a:t>
                      </a:r>
                      <a:r>
                        <a:rPr lang="zh-CN" altLang="en-US" sz="2400" b="1">
                          <a:latin typeface="KaiTi" pitchFamily="49" charset="-122"/>
                          <a:ea typeface="KaiTi" pitchFamily="49" charset="-122"/>
                        </a:rPr>
                        <a:t>典故</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76</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27</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42</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105</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6762">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a:latin typeface="KaiTi" pitchFamily="49" charset="-122"/>
                          <a:ea typeface="KaiTi" pitchFamily="49" charset="-122"/>
                        </a:rPr>
                        <a:t>旧约</a:t>
                      </a:r>
                      <a:r>
                        <a:rPr lang="zh-CN" altLang="en-US" sz="2400" b="1">
                          <a:latin typeface="KaiTi" pitchFamily="49" charset="-122"/>
                          <a:ea typeface="KaiTi" pitchFamily="49" charset="-122"/>
                        </a:rPr>
                        <a:t>引用</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129</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63</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67</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125</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207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独</a:t>
                      </a:r>
                      <a:r>
                        <a:rPr kumimoji="0" lang="zh-CN" altLang="en-US" sz="2400" b="1" i="0" u="none" strike="noStrike" cap="none" normalizeH="0" baseline="0">
                          <a:ln>
                            <a:noFill/>
                          </a:ln>
                          <a:solidFill>
                            <a:srgbClr val="F8F8EF"/>
                          </a:solidFill>
                          <a:effectLst/>
                          <a:latin typeface="KaiTi" pitchFamily="49" charset="-122"/>
                          <a:ea typeface="KaiTi" pitchFamily="49" charset="-122"/>
                          <a:cs typeface="Times New Roman" charset="0"/>
                        </a:rPr>
                        <a:t>有</a:t>
                      </a:r>
                      <a:r>
                        <a:rPr kumimoji="0" lang="zh-CN" altLang="en-US" sz="2400" b="1" i="0" u="none" strike="noStrike" cap="none" normalizeH="0" baseline="0" dirty="0">
                          <a:ln>
                            <a:noFill/>
                          </a:ln>
                          <a:solidFill>
                            <a:srgbClr val="F8F8EF"/>
                          </a:solidFill>
                          <a:effectLst/>
                          <a:latin typeface="KaiTi" pitchFamily="49" charset="-122"/>
                          <a:ea typeface="KaiTi" pitchFamily="49" charset="-122"/>
                          <a:cs typeface="Times New Roman" charset="0"/>
                        </a:rPr>
                        <a:t>材料</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42%</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7%</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a:ln>
                            <a:noFill/>
                          </a:ln>
                          <a:solidFill>
                            <a:schemeClr val="bg1"/>
                          </a:solidFill>
                          <a:effectLst/>
                          <a:latin typeface="KaiTi" pitchFamily="49" charset="-122"/>
                          <a:ea typeface="KaiTi" pitchFamily="49" charset="-122"/>
                          <a:cs typeface="Times New Roman" charset="0"/>
                        </a:rPr>
                        <a:t>59%</a:t>
                      </a:r>
                      <a:endPar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altLang="zh-CN" sz="2200" b="1" i="0" u="none" strike="noStrike" cap="none" normalizeH="0" baseline="0" dirty="0">
                          <a:ln>
                            <a:noFill/>
                          </a:ln>
                          <a:solidFill>
                            <a:schemeClr val="bg1"/>
                          </a:solidFill>
                          <a:effectLst/>
                          <a:latin typeface="KaiTi" pitchFamily="49" charset="-122"/>
                          <a:ea typeface="KaiTi" pitchFamily="49" charset="-122"/>
                          <a:cs typeface="Times New Roman" charset="0"/>
                        </a:rPr>
                        <a:t>92%</a:t>
                      </a:r>
                      <a:endPar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2074">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zh-CN" altLang="en-US" sz="2400" b="1" i="0" u="none" strike="noStrike" cap="none" normalizeH="0" baseline="0">
                          <a:ln>
                            <a:noFill/>
                          </a:ln>
                          <a:solidFill>
                            <a:srgbClr val="F8F8EF"/>
                          </a:solidFill>
                          <a:effectLst/>
                          <a:latin typeface="KaiTi" pitchFamily="49" charset="-122"/>
                          <a:ea typeface="KaiTi" pitchFamily="49" charset="-122"/>
                          <a:cs typeface="Times New Roman" charset="0"/>
                        </a:rPr>
                        <a:t>分</a:t>
                      </a:r>
                      <a:r>
                        <a:rPr kumimoji="0" lang="zh-TW" altLang="en-US" sz="2400" b="1" i="0" u="none" strike="noStrike" cap="none" normalizeH="0" baseline="0">
                          <a:ln>
                            <a:noFill/>
                          </a:ln>
                          <a:solidFill>
                            <a:srgbClr val="F8F8EF"/>
                          </a:solidFill>
                          <a:effectLst/>
                          <a:latin typeface="KaiTi" pitchFamily="49" charset="-122"/>
                          <a:ea typeface="KaiTi" pitchFamily="49" charset="-122"/>
                          <a:cs typeface="Times New Roman" charset="0"/>
                        </a:rPr>
                        <a:t>类</a:t>
                      </a:r>
                      <a:endParaRPr kumimoji="0" lang="en-US" sz="2400" b="1" i="0" u="none" strike="noStrike" cap="none" normalizeH="0" baseline="0" dirty="0">
                        <a:ln>
                          <a:noFill/>
                        </a:ln>
                        <a:solidFill>
                          <a:srgbClr val="F8F8EF"/>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kumimoji="0" lang="en-US" sz="2200" b="1" i="0" u="none" strike="noStrike" cap="none" normalizeH="0" baseline="0">
                          <a:ln>
                            <a:noFill/>
                          </a:ln>
                          <a:solidFill>
                            <a:schemeClr val="bg1"/>
                          </a:solidFill>
                          <a:effectLst/>
                          <a:latin typeface="KaiTi" pitchFamily="49" charset="-122"/>
                          <a:ea typeface="KaiTi" pitchFamily="49" charset="-122"/>
                          <a:cs typeface="Times New Roman" charset="0"/>
                        </a:rPr>
                        <a:t>-------------------</a:t>
                      </a:r>
                      <a:r>
                        <a:rPr lang="en-US" altLang="zh-CN" sz="2400" b="1">
                          <a:solidFill>
                            <a:srgbClr val="000000"/>
                          </a:solidFill>
                          <a:effectLst>
                            <a:outerShdw blurRad="38100" dist="38100" dir="2700000" algn="tl">
                              <a:srgbClr val="000000"/>
                            </a:outerShdw>
                          </a:effectLst>
                          <a:latin typeface="KaiTi" pitchFamily="49" charset="-122"/>
                          <a:ea typeface="KaiTi" pitchFamily="49" charset="-122"/>
                          <a:cs typeface="隶变" charset="0"/>
                        </a:rPr>
                        <a:t>符</a:t>
                      </a:r>
                      <a:r>
                        <a:rPr lang="zh-TW" altLang="en-US" sz="2400" b="1">
                          <a:solidFill>
                            <a:srgbClr val="000000"/>
                          </a:solidFill>
                          <a:effectLst>
                            <a:outerShdw blurRad="38100" dist="38100" dir="2700000" algn="tl">
                              <a:srgbClr val="000000"/>
                            </a:outerShdw>
                          </a:effectLst>
                          <a:latin typeface="KaiTi" pitchFamily="49" charset="-122"/>
                          <a:ea typeface="KaiTi" pitchFamily="49" charset="-122"/>
                          <a:cs typeface="隶变" charset="0"/>
                        </a:rPr>
                        <a:t>类</a:t>
                      </a:r>
                      <a:r>
                        <a:rPr lang="zh-CN" altLang="en-US" sz="2400" b="1" i="0">
                          <a:solidFill>
                            <a:srgbClr val="000000"/>
                          </a:solidFill>
                          <a:latin typeface="KaiTi" pitchFamily="49" charset="-122"/>
                          <a:ea typeface="KaiTi" pitchFamily="49" charset="-122"/>
                          <a:cs typeface="楷体" charset="0"/>
                        </a:rPr>
                        <a:t>福音</a:t>
                      </a:r>
                      <a:r>
                        <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rPr>
                        <a:t>--</a:t>
                      </a:r>
                      <a:r>
                        <a:rPr kumimoji="0" lang="en-US" sz="2200" b="1" i="0" u="none" strike="noStrike" cap="none" normalizeH="0" baseline="0" dirty="0">
                          <a:ln>
                            <a:noFill/>
                          </a:ln>
                          <a:solidFill>
                            <a:schemeClr val="bg1"/>
                          </a:solidFill>
                          <a:effectLst/>
                          <a:latin typeface="KaiTi" pitchFamily="49" charset="-122"/>
                          <a:ea typeface="KaiTi" pitchFamily="49" charset="-122"/>
                          <a:cs typeface="Times New Roman" charset="0"/>
                        </a:rPr>
                        <a:t>-----------------</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Tx/>
                        <a:buFontTx/>
                        <a:buNone/>
                        <a:tabLst/>
                      </a:pPr>
                      <a:r>
                        <a:rPr lang="zh-TW" altLang="en-US" sz="2400" b="1" i="0">
                          <a:solidFill>
                            <a:srgbClr val="000000"/>
                          </a:solidFill>
                          <a:effectLst>
                            <a:outerShdw blurRad="38100" dist="38100" dir="2700000" algn="tl">
                              <a:srgbClr val="000000"/>
                            </a:outerShdw>
                          </a:effectLst>
                          <a:latin typeface="KaiTi" pitchFamily="49" charset="-122"/>
                          <a:ea typeface="KaiTi" pitchFamily="49" charset="-122"/>
                          <a:cs typeface="隶变" charset="0"/>
                        </a:rPr>
                        <a:t>辅</a:t>
                      </a:r>
                      <a:r>
                        <a:rPr lang="zh-CN" altLang="en-US" sz="2400" b="1" i="0">
                          <a:solidFill>
                            <a:srgbClr val="000000"/>
                          </a:solidFill>
                          <a:effectLst>
                            <a:outerShdw blurRad="38100" dist="38100" dir="2700000" algn="tl">
                              <a:srgbClr val="000000"/>
                            </a:outerShdw>
                          </a:effectLst>
                          <a:latin typeface="KaiTi" pitchFamily="49" charset="-122"/>
                          <a:ea typeface="KaiTi" pitchFamily="49" charset="-122"/>
                          <a:cs typeface="隶变" charset="0"/>
                        </a:rPr>
                        <a:t>助</a:t>
                      </a:r>
                      <a:r>
                        <a:rPr lang="zh-CN" altLang="en-US" sz="2400" b="1" i="0" dirty="0">
                          <a:solidFill>
                            <a:srgbClr val="000000"/>
                          </a:solidFill>
                          <a:latin typeface="KaiTi" pitchFamily="49" charset="-122"/>
                          <a:ea typeface="KaiTi" pitchFamily="49" charset="-122"/>
                          <a:cs typeface="楷体" charset="0"/>
                        </a:rPr>
                        <a:t>福音</a:t>
                      </a:r>
                      <a:endParaRPr kumimoji="0" lang="en-US" sz="2200" b="1" i="0" u="none" strike="noStrike" cap="none" normalizeH="0" baseline="0" dirty="0">
                        <a:ln>
                          <a:noFill/>
                        </a:ln>
                        <a:solidFill>
                          <a:srgbClr val="000000"/>
                        </a:solidFill>
                        <a:effectLst/>
                        <a:latin typeface="KaiTi" pitchFamily="49" charset="-122"/>
                        <a:ea typeface="KaiTi" pitchFamily="49" charset="-122"/>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118864" name="Text Box 234"/>
          <p:cNvSpPr txBox="1">
            <a:spLocks noChangeArrowheads="1"/>
          </p:cNvSpPr>
          <p:nvPr/>
        </p:nvSpPr>
        <p:spPr bwMode="auto">
          <a:xfrm>
            <a:off x="8578850" y="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CC"/>
                </a:solidFill>
                <a:cs typeface="Arial" charset="0"/>
              </a:rPr>
              <a:t>52</a:t>
            </a:r>
          </a:p>
        </p:txBody>
      </p:sp>
    </p:spTree>
  </p:cSld>
  <p:clrMapOvr>
    <a:overrideClrMapping bg1="dk2" tx1="lt1" bg2="dk1" tx2="lt2" accent1="accent1" accent2="accent2" accent3="accent3" accent4="accent4" accent5="accent5" accent6="accent6" hlink="hlink" folHlink="folHlink"/>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TW" altLang="en-US" sz="3600" b="1" dirty="0">
                <a:solidFill>
                  <a:srgbClr val="FFFFFF"/>
                </a:solidFill>
                <a:latin typeface="KaiTi" pitchFamily="49" charset="-122"/>
                <a:ea typeface="KaiTi" pitchFamily="49" charset="-122"/>
                <a:cs typeface="楷体" charset="0"/>
              </a:rPr>
              <a:t>马</a:t>
            </a:r>
            <a:r>
              <a:rPr lang="zh-CN" altLang="en-US" sz="3600" b="1" dirty="0">
                <a:solidFill>
                  <a:srgbClr val="FFFFFF"/>
                </a:solidFill>
                <a:latin typeface="KaiTi" pitchFamily="49" charset="-122"/>
                <a:ea typeface="KaiTi" pitchFamily="49" charset="-122"/>
                <a:cs typeface="楷体" charset="0"/>
              </a:rPr>
              <a:t>太福音国度</a:t>
            </a:r>
            <a:r>
              <a:rPr lang="zh-CN" altLang="en-US" sz="3600" b="1" dirty="0">
                <a:solidFill>
                  <a:schemeClr val="bg1"/>
                </a:solidFill>
                <a:latin typeface="KaiTi" panose="02010609060101010101" pitchFamily="49" charset="-122"/>
                <a:ea typeface="KaiTi" panose="02010609060101010101" pitchFamily="49" charset="-122"/>
              </a:rPr>
              <a:t>陈述</a:t>
            </a:r>
            <a:endParaRPr lang="en-US" sz="3600" b="1" dirty="0">
              <a:solidFill>
                <a:schemeClr val="bg1"/>
              </a:solidFill>
              <a:effectLst>
                <a:glow rad="101600">
                  <a:schemeClr val="tx1">
                    <a:alpha val="99000"/>
                  </a:schemeClr>
                </a:glow>
              </a:effectLst>
              <a:latin typeface="KaiTi" panose="02010609060101010101" pitchFamily="49" charset="-122"/>
              <a:ea typeface="KaiTi" panose="02010609060101010101" pitchFamily="49"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0" y="1580840"/>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2800" b="1">
                <a:solidFill>
                  <a:srgbClr val="FFFFFF"/>
                </a:solidFill>
                <a:effectLst>
                  <a:glow rad="127000">
                    <a:srgbClr val="000000"/>
                  </a:glow>
                </a:effectLst>
                <a:latin typeface="KaiTi" panose="02010609060101010101" pitchFamily="49" charset="-122"/>
                <a:ea typeface="KaiTi" panose="02010609060101010101" pitchFamily="49" charset="-122"/>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耶稣向以色列提出了以赛亚所预言的同一个王国，但因着以色列的不信而延缓了它的尘世和政治层面</a:t>
            </a:r>
            <a:r>
              <a:rPr lang="en-US" dirty="0"/>
              <a:t>(19:28)</a:t>
            </a:r>
            <a:r>
              <a:rPr lang="zh-CN" altLang="en-US" dirty="0"/>
              <a:t>直到基督再来时，以色列才能觉悟相信 </a:t>
            </a:r>
            <a:r>
              <a:rPr lang="en-US" dirty="0"/>
              <a:t>(21:18-22, 41, 43; 23:36; cf. </a:t>
            </a:r>
            <a:r>
              <a:rPr lang="zh-CN" altLang="en-US" dirty="0"/>
              <a:t>撒加</a:t>
            </a:r>
            <a:r>
              <a:rPr lang="en-US" dirty="0"/>
              <a:t> 12:10-14),</a:t>
            </a:r>
            <a:r>
              <a:rPr lang="zh-CN" altLang="en-US" dirty="0"/>
              <a:t>所以现今的国度权威被赐予教会，由教会向所有国家传扬福音</a:t>
            </a:r>
            <a:r>
              <a:rPr lang="en-US" dirty="0"/>
              <a:t>(28:18-20).</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27a</a:t>
            </a:r>
          </a:p>
        </p:txBody>
      </p:sp>
      <p:sp>
        <p:nvSpPr>
          <p:cNvPr id="6" name="Rectangle 2"/>
          <p:cNvSpPr txBox="1">
            <a:spLocks noChangeArrowheads="1"/>
          </p:cNvSpPr>
          <p:nvPr/>
        </p:nvSpPr>
        <p:spPr bwMode="auto">
          <a:xfrm>
            <a:off x="0" y="6980621"/>
            <a:ext cx="9144000" cy="124743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2800" b="1"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rPr>
              <a:t>撒加</a:t>
            </a:r>
            <a:endParaRPr lang="en-US" sz="2800" b="1" dirty="0">
              <a:solidFill>
                <a:srgbClr val="FFFFFF"/>
              </a:solidFill>
              <a:effectLst>
                <a:glow rad="127000">
                  <a:srgbClr val="000000"/>
                </a:glow>
              </a:effectLst>
              <a:latin typeface="KaiTi" panose="02010609060101010101" pitchFamily="49" charset="-122"/>
              <a:ea typeface="KaiTi" panose="02010609060101010101" pitchFamily="49" charset="-122"/>
              <a:cs typeface="ＭＳ Ｐゴシック" charset="0"/>
            </a:endParaRPr>
          </a:p>
        </p:txBody>
      </p:sp>
    </p:spTree>
    <p:extLst>
      <p:ext uri="{BB962C8B-B14F-4D97-AF65-F5344CB8AC3E}">
        <p14:creationId xmlns:p14="http://schemas.microsoft.com/office/powerpoint/2010/main" val="94566087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82945" name="Rectangle 2"/>
          <p:cNvSpPr>
            <a:spLocks noGrp="1" noChangeArrowheads="1"/>
          </p:cNvSpPr>
          <p:nvPr>
            <p:ph type="ctrTitle"/>
          </p:nvPr>
        </p:nvSpPr>
        <p:spPr/>
        <p:txBody>
          <a:bodyPr/>
          <a:lstStyle/>
          <a:p>
            <a:pPr eaLnBrk="1" hangingPunct="1"/>
            <a:endParaRPr lang="zh-CN" altLang="en-US">
              <a:latin typeface="Arial" charset="0"/>
              <a:ea typeface="SimSun" charset="0"/>
              <a:cs typeface="SimSun" charset="0"/>
            </a:endParaRPr>
          </a:p>
        </p:txBody>
      </p:sp>
      <p:sp>
        <p:nvSpPr>
          <p:cNvPr id="82946" name="Rectangle 3"/>
          <p:cNvSpPr>
            <a:spLocks noGrp="1" noChangeArrowheads="1"/>
          </p:cNvSpPr>
          <p:nvPr>
            <p:ph type="subTitle" idx="1"/>
          </p:nvPr>
        </p:nvSpPr>
        <p:spPr/>
        <p:txBody>
          <a:bodyPr/>
          <a:lstStyle/>
          <a:p>
            <a:pPr eaLnBrk="1" hangingPunct="1"/>
            <a:endParaRPr lang="zh-CN" altLang="en-US">
              <a:latin typeface="Arial" charset="0"/>
              <a:ea typeface="SimSun" charset="0"/>
              <a:cs typeface="SimSun" charset="0"/>
            </a:endParaRPr>
          </a:p>
        </p:txBody>
      </p:sp>
      <p:sp>
        <p:nvSpPr>
          <p:cNvPr id="82947" name="Rectangle 4"/>
          <p:cNvSpPr>
            <a:spLocks noChangeArrowheads="1"/>
          </p:cNvSpPr>
          <p:nvPr/>
        </p:nvSpPr>
        <p:spPr bwMode="auto">
          <a:xfrm>
            <a:off x="0" y="0"/>
            <a:ext cx="9372600" cy="7086600"/>
          </a:xfrm>
          <a:prstGeom prst="rect">
            <a:avLst/>
          </a:prstGeom>
          <a:solidFill>
            <a:schemeClr val="tx1"/>
          </a:solidFill>
          <a:ln w="9525">
            <a:solidFill>
              <a:schemeClr val="tx1"/>
            </a:solidFill>
            <a:miter lim="800000"/>
            <a:headEnd/>
            <a:tailEnd/>
          </a:ln>
        </p:spPr>
        <p:txBody>
          <a:bodyPr wrap="none" anchor="ctr"/>
          <a:lstStyle/>
          <a:p>
            <a:endParaRPr lang="en-US"/>
          </a:p>
        </p:txBody>
      </p:sp>
      <p:pic>
        <p:nvPicPr>
          <p:cNvPr id="82948" name="Picture 5" descr="bookstudie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2133600" y="427038"/>
            <a:ext cx="5181600" cy="5745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2949" name="TextBox 7"/>
          <p:cNvSpPr txBox="1">
            <a:spLocks noChangeArrowheads="1"/>
          </p:cNvSpPr>
          <p:nvPr/>
        </p:nvSpPr>
        <p:spPr bwMode="auto">
          <a:xfrm>
            <a:off x="2667000" y="685800"/>
            <a:ext cx="4038600" cy="156966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zh-TW" altLang="en-US" sz="4800" b="1" dirty="0">
                <a:latin typeface="標楷體" pitchFamily="65" charset="-120"/>
                <a:ea typeface="標楷體" pitchFamily="65" charset="-120"/>
                <a:cs typeface="隶变" charset="0"/>
              </a:rPr>
              <a:t>新约书卷</a:t>
            </a:r>
            <a:br>
              <a:rPr lang="zh-CN" altLang="en-US" sz="4800" b="1" dirty="0">
                <a:latin typeface="標楷體" pitchFamily="65" charset="-120"/>
                <a:ea typeface="標楷體" pitchFamily="65" charset="-120"/>
                <a:cs typeface="隶变" charset="0"/>
              </a:rPr>
            </a:br>
            <a:r>
              <a:rPr lang="zh-TW" altLang="en-US" sz="4800" b="1" dirty="0">
                <a:latin typeface="標楷體" pitchFamily="65" charset="-120"/>
                <a:ea typeface="標楷體" pitchFamily="65" charset="-120"/>
                <a:cs typeface="隶变" charset="0"/>
              </a:rPr>
              <a:t>研读</a:t>
            </a:r>
            <a:endParaRPr lang="en-US" sz="4800" dirty="0">
              <a:latin typeface="標楷體" pitchFamily="65" charset="-120"/>
              <a:ea typeface="標楷體" pitchFamily="65" charset="-120"/>
            </a:endParaRPr>
          </a:p>
        </p:txBody>
      </p:sp>
    </p:spTree>
  </p:cSld>
  <p:clrMapOvr>
    <a:overrideClrMapping bg1="lt1" tx1="dk1" bg2="lt2" tx2="dk2" accent1="accent1" accent2="accent2" accent3="accent3" accent4="accent4" accent5="accent5" accent6="accent6" hlink="hlink" folHlink="folHlink"/>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4" name="Rectangle 3"/>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a:lstStyle/>
          <a:p>
            <a:pPr>
              <a:defRPr/>
            </a:pPr>
            <a:endParaRPr lang="en-US">
              <a:latin typeface="Arial" pitchFamily="-112" charset="0"/>
              <a:ea typeface="ＭＳ Ｐゴシック" pitchFamily="-112" charset="-128"/>
              <a:cs typeface="ＭＳ Ｐゴシック" pitchFamily="-112" charset="-128"/>
            </a:endParaRPr>
          </a:p>
        </p:txBody>
      </p:sp>
      <p:pic>
        <p:nvPicPr>
          <p:cNvPr id="119810" name="Picture 4" descr="Matthew jesus king 707930_crown.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368800" y="3276600"/>
            <a:ext cx="47752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410" name="Rectangle 2"/>
          <p:cNvSpPr>
            <a:spLocks noGrp="1" noChangeArrowheads="1"/>
          </p:cNvSpPr>
          <p:nvPr>
            <p:ph type="title"/>
          </p:nvPr>
        </p:nvSpPr>
        <p:spPr>
          <a:effectLst>
            <a:outerShdw blurRad="63500" dist="35921" dir="2700000" algn="ctr" rotWithShape="0">
              <a:schemeClr val="tx2">
                <a:alpha val="74998"/>
              </a:schemeClr>
            </a:outerShdw>
          </a:effectLst>
        </p:spPr>
        <p:txBody>
          <a:bodyPr/>
          <a:lstStyle/>
          <a:p>
            <a:pPr eaLnBrk="1" hangingPunct="1">
              <a:defRPr/>
            </a:pPr>
            <a:r>
              <a:rPr lang="zh-CN" altLang="en-US" sz="4000" b="1">
                <a:solidFill>
                  <a:schemeClr val="bg1"/>
                </a:solidFill>
                <a:latin typeface="KaiTi" pitchFamily="49" charset="-122"/>
                <a:ea typeface="KaiTi" pitchFamily="49" charset="-122"/>
                <a:cs typeface="ＭＳ Ｐゴシック" charset="0"/>
              </a:rPr>
              <a:t>小</a:t>
            </a:r>
            <a:r>
              <a:rPr lang="zh-TW" altLang="en-US" sz="4000" b="1">
                <a:solidFill>
                  <a:schemeClr val="bg1"/>
                </a:solidFill>
                <a:latin typeface="KaiTi" pitchFamily="49" charset="-122"/>
                <a:ea typeface="KaiTi" pitchFamily="49" charset="-122"/>
                <a:cs typeface="ＭＳ Ｐゴシック" charset="0"/>
              </a:rPr>
              <a:t>组讨论</a:t>
            </a:r>
            <a:r>
              <a:rPr lang="en-US" altLang="zh-CN" sz="4000" b="1">
                <a:solidFill>
                  <a:schemeClr val="bg1"/>
                </a:solidFill>
                <a:latin typeface="KaiTi" pitchFamily="49" charset="-122"/>
                <a:ea typeface="KaiTi" pitchFamily="49" charset="-122"/>
                <a:cs typeface="ＭＳ Ｐゴシック" charset="0"/>
              </a:rPr>
              <a:t>…</a:t>
            </a:r>
            <a:endParaRPr lang="en-US" altLang="zh-CN" sz="4000" b="1" dirty="0">
              <a:solidFill>
                <a:schemeClr val="bg1"/>
              </a:solidFill>
              <a:latin typeface="KaiTi" pitchFamily="49" charset="-122"/>
              <a:ea typeface="KaiTi" pitchFamily="49" charset="-122"/>
              <a:cs typeface="ＭＳ Ｐゴシック" charset="0"/>
            </a:endParaRPr>
          </a:p>
        </p:txBody>
      </p:sp>
      <p:sp>
        <p:nvSpPr>
          <p:cNvPr id="17411" name="Rectangle 3"/>
          <p:cNvSpPr>
            <a:spLocks noGrp="1" noChangeArrowheads="1"/>
          </p:cNvSpPr>
          <p:nvPr>
            <p:ph idx="1"/>
          </p:nvPr>
        </p:nvSpPr>
        <p:spPr>
          <a:xfrm>
            <a:off x="518864" y="1736576"/>
            <a:ext cx="8229600" cy="3276600"/>
          </a:xfrm>
          <a:effectLst>
            <a:outerShdw blurRad="63500" dist="35921" dir="2700000" algn="ctr" rotWithShape="0">
              <a:schemeClr val="tx2">
                <a:alpha val="74998"/>
              </a:schemeClr>
            </a:outerShdw>
          </a:effectLst>
        </p:spPr>
        <p:txBody>
          <a:bodyPr/>
          <a:lstStyle/>
          <a:p>
            <a:pPr eaLnBrk="1" hangingPunct="1">
              <a:defRPr/>
            </a:pPr>
            <a:r>
              <a:rPr lang="zh-TW" altLang="en-US" sz="4000" b="1">
                <a:solidFill>
                  <a:schemeClr val="bg1"/>
                </a:solidFill>
                <a:latin typeface="KaiTi" pitchFamily="49" charset="-122"/>
                <a:ea typeface="KaiTi" pitchFamily="49" charset="-122"/>
                <a:cs typeface="ＭＳ Ｐゴシック"/>
              </a:rPr>
              <a:t>马</a:t>
            </a:r>
            <a:r>
              <a:rPr lang="zh-CN" altLang="en-US" sz="4000" b="1">
                <a:solidFill>
                  <a:schemeClr val="bg1"/>
                </a:solidFill>
                <a:latin typeface="KaiTi" pitchFamily="49" charset="-122"/>
                <a:ea typeface="KaiTi" pitchFamily="49" charset="-122"/>
                <a:cs typeface="ＭＳ Ｐゴシック"/>
              </a:rPr>
              <a:t>太</a:t>
            </a:r>
            <a:r>
              <a:rPr lang="zh-TW" altLang="en-US" sz="4000" b="1">
                <a:solidFill>
                  <a:schemeClr val="bg1"/>
                </a:solidFill>
                <a:latin typeface="KaiTi" pitchFamily="49" charset="-122"/>
                <a:ea typeface="KaiTi" pitchFamily="49" charset="-122"/>
                <a:cs typeface="ＭＳ Ｐゴシック"/>
              </a:rPr>
              <a:t>描述</a:t>
            </a:r>
            <a:r>
              <a:rPr lang="zh-CN" altLang="en-US" sz="4000" b="1">
                <a:solidFill>
                  <a:schemeClr val="bg1"/>
                </a:solidFill>
                <a:latin typeface="KaiTi" pitchFamily="49" charset="-122"/>
                <a:ea typeface="KaiTi" pitchFamily="49" charset="-122"/>
                <a:cs typeface="ＭＳ Ｐゴシック"/>
              </a:rPr>
              <a:t>基督</a:t>
            </a:r>
            <a:r>
              <a:rPr lang="zh-TW" altLang="en-US" sz="4000" b="1">
                <a:solidFill>
                  <a:schemeClr val="bg1"/>
                </a:solidFill>
                <a:latin typeface="KaiTi" pitchFamily="49" charset="-122"/>
                <a:ea typeface="KaiTi" pitchFamily="49" charset="-122"/>
                <a:cs typeface="ＭＳ Ｐゴシック"/>
              </a:rPr>
              <a:t>为</a:t>
            </a:r>
            <a:r>
              <a:rPr lang="zh-CN" altLang="en-US" sz="4000" b="1">
                <a:solidFill>
                  <a:schemeClr val="bg1"/>
                </a:solidFill>
                <a:latin typeface="KaiTi" pitchFamily="49" charset="-122"/>
                <a:ea typeface="KaiTi" pitchFamily="49" charset="-122"/>
                <a:cs typeface="ＭＳ Ｐゴシック"/>
              </a:rPr>
              <a:t>以色列</a:t>
            </a:r>
            <a:r>
              <a:rPr lang="zh-CN" altLang="en-US" sz="4000" b="1" dirty="0">
                <a:solidFill>
                  <a:schemeClr val="bg1"/>
                </a:solidFill>
                <a:latin typeface="KaiTi" pitchFamily="49" charset="-122"/>
                <a:ea typeface="KaiTi" pitchFamily="49" charset="-122"/>
                <a:cs typeface="ＭＳ Ｐゴシック"/>
              </a:rPr>
              <a:t>的君王</a:t>
            </a:r>
            <a:r>
              <a:rPr lang="en-US" altLang="zh-TW" sz="4000" b="1">
                <a:solidFill>
                  <a:schemeClr val="bg1"/>
                </a:solidFill>
                <a:latin typeface="KaiTi" pitchFamily="49" charset="-122"/>
                <a:ea typeface="KaiTi" pitchFamily="49" charset="-122"/>
                <a:cs typeface="ＭＳ Ｐゴシック"/>
              </a:rPr>
              <a:t>,</a:t>
            </a:r>
            <a:r>
              <a:rPr lang="zh-TW" altLang="en-US" sz="4000" b="1">
                <a:solidFill>
                  <a:schemeClr val="bg1"/>
                </a:solidFill>
                <a:latin typeface="KaiTi" pitchFamily="49" charset="-122"/>
                <a:ea typeface="KaiTi" pitchFamily="49" charset="-122"/>
                <a:cs typeface="ＭＳ Ｐゴシック"/>
              </a:rPr>
              <a:t> </a:t>
            </a:r>
            <a:r>
              <a:rPr lang="en-US" altLang="zh-CN" sz="4000" b="1">
                <a:solidFill>
                  <a:schemeClr val="bg1"/>
                </a:solidFill>
                <a:latin typeface="KaiTi" pitchFamily="49" charset="-122"/>
                <a:ea typeface="KaiTi" pitchFamily="49" charset="-122"/>
                <a:cs typeface="ＭＳ Ｐゴシック"/>
              </a:rPr>
              <a:t> 你</a:t>
            </a:r>
            <a:r>
              <a:rPr lang="zh-TW" altLang="en-US" sz="4000" b="1">
                <a:solidFill>
                  <a:schemeClr val="bg1"/>
                </a:solidFill>
                <a:latin typeface="KaiTi" pitchFamily="49" charset="-122"/>
                <a:ea typeface="KaiTi" pitchFamily="49" charset="-122"/>
                <a:cs typeface="ＭＳ Ｐゴシック"/>
              </a:rPr>
              <a:t>认为</a:t>
            </a:r>
            <a:r>
              <a:rPr lang="zh-CN" altLang="en-US" sz="4000" b="1">
                <a:solidFill>
                  <a:schemeClr val="bg1"/>
                </a:solidFill>
                <a:latin typeface="KaiTi" pitchFamily="49" charset="-122"/>
                <a:ea typeface="KaiTi" pitchFamily="49" charset="-122"/>
                <a:cs typeface="ＭＳ Ｐゴシック"/>
              </a:rPr>
              <a:t>今天的信徒视基督为王会有困</a:t>
            </a:r>
            <a:r>
              <a:rPr lang="zh-TW" altLang="en-US" sz="4000" b="1">
                <a:solidFill>
                  <a:schemeClr val="bg1"/>
                </a:solidFill>
                <a:latin typeface="KaiTi" pitchFamily="49" charset="-122"/>
                <a:ea typeface="KaiTi" pitchFamily="49" charset="-122"/>
                <a:cs typeface="ＭＳ Ｐゴシック"/>
              </a:rPr>
              <a:t>难吗</a:t>
            </a:r>
            <a:r>
              <a:rPr lang="en-US" altLang="zh-TW" sz="4000" b="1">
                <a:solidFill>
                  <a:schemeClr val="bg1"/>
                </a:solidFill>
                <a:latin typeface="KaiTi" pitchFamily="49" charset="-122"/>
                <a:ea typeface="KaiTi" pitchFamily="49" charset="-122"/>
                <a:cs typeface="ＭＳ Ｐゴシック"/>
              </a:rPr>
              <a:t>?</a:t>
            </a:r>
            <a:endParaRPr lang="en-US" altLang="zh-CN" sz="4000" b="1" dirty="0">
              <a:solidFill>
                <a:schemeClr val="accent2">
                  <a:lumMod val="90000"/>
                  <a:lumOff val="10000"/>
                </a:schemeClr>
              </a:solidFill>
              <a:latin typeface="KaiTi" pitchFamily="49" charset="-122"/>
              <a:ea typeface="KaiTi" pitchFamily="49" charset="-122"/>
              <a:cs typeface="ＭＳ Ｐゴシック"/>
            </a:endParaRPr>
          </a:p>
          <a:p>
            <a:pPr eaLnBrk="1" hangingPunct="1">
              <a:defRPr/>
            </a:pPr>
            <a:endParaRPr lang="en-US" altLang="zh-CN" sz="4000" b="1" dirty="0">
              <a:solidFill>
                <a:schemeClr val="bg1"/>
              </a:solidFill>
              <a:latin typeface="KaiTi" pitchFamily="49" charset="-122"/>
              <a:ea typeface="KaiTi" pitchFamily="49" charset="-122"/>
              <a:cs typeface="楷体" pitchFamily="2" charset="-122"/>
            </a:endParaRPr>
          </a:p>
          <a:p>
            <a:pPr eaLnBrk="1" hangingPunct="1">
              <a:defRPr/>
            </a:pPr>
            <a:r>
              <a:rPr lang="zh-TW" altLang="en-US" sz="4000" b="1">
                <a:solidFill>
                  <a:schemeClr val="bg1"/>
                </a:solidFill>
                <a:latin typeface="KaiTi" pitchFamily="49" charset="-122"/>
                <a:ea typeface="KaiTi" pitchFamily="49" charset="-122"/>
                <a:cs typeface="ＭＳ Ｐゴシック"/>
              </a:rPr>
              <a:t>为甚么会</a:t>
            </a:r>
            <a:r>
              <a:rPr lang="en-US" altLang="zh-TW" sz="4000" b="1">
                <a:solidFill>
                  <a:schemeClr val="bg1"/>
                </a:solidFill>
                <a:latin typeface="KaiTi" pitchFamily="49" charset="-122"/>
                <a:ea typeface="KaiTi" pitchFamily="49" charset="-122"/>
                <a:cs typeface="ＭＳ Ｐゴシック"/>
              </a:rPr>
              <a:t>?</a:t>
            </a:r>
            <a:r>
              <a:rPr lang="zh-TW" altLang="en-US" sz="4000" b="1">
                <a:solidFill>
                  <a:schemeClr val="bg1"/>
                </a:solidFill>
                <a:latin typeface="KaiTi" pitchFamily="49" charset="-122"/>
                <a:ea typeface="KaiTi" pitchFamily="49" charset="-122"/>
                <a:cs typeface="ＭＳ Ｐゴシック"/>
              </a:rPr>
              <a:t> </a:t>
            </a:r>
            <a:endParaRPr lang="en-US" altLang="zh-TW" sz="4000" b="1" dirty="0">
              <a:solidFill>
                <a:schemeClr val="bg1"/>
              </a:solidFill>
              <a:latin typeface="KaiTi" pitchFamily="49" charset="-122"/>
              <a:ea typeface="KaiTi" pitchFamily="49" charset="-122"/>
              <a:cs typeface="ＭＳ Ｐゴシック"/>
            </a:endParaRPr>
          </a:p>
          <a:p>
            <a:pPr eaLnBrk="1" hangingPunct="1">
              <a:buNone/>
              <a:defRPr/>
            </a:pPr>
            <a:r>
              <a:rPr lang="zh-TW" altLang="en-US" sz="4000" b="1" dirty="0">
                <a:solidFill>
                  <a:schemeClr val="bg1"/>
                </a:solidFill>
                <a:latin typeface="KaiTi" pitchFamily="49" charset="-122"/>
                <a:ea typeface="KaiTi" pitchFamily="49" charset="-122"/>
                <a:cs typeface="ＭＳ Ｐゴシック"/>
              </a:rPr>
              <a:t>  </a:t>
            </a:r>
            <a:r>
              <a:rPr lang="zh-TW" altLang="en-US" sz="4000" b="1">
                <a:solidFill>
                  <a:schemeClr val="bg1"/>
                </a:solidFill>
                <a:latin typeface="KaiTi" pitchFamily="49" charset="-122"/>
                <a:ea typeface="KaiTi" pitchFamily="49" charset="-122"/>
                <a:cs typeface="ＭＳ Ｐゴシック"/>
              </a:rPr>
              <a:t>或</a:t>
            </a:r>
            <a:r>
              <a:rPr lang="zh-CN" altLang="en-US" sz="4000" b="1">
                <a:solidFill>
                  <a:schemeClr val="bg1"/>
                </a:solidFill>
                <a:latin typeface="KaiTi" pitchFamily="49" charset="-122"/>
                <a:ea typeface="KaiTi" pitchFamily="49" charset="-122"/>
                <a:cs typeface="ＭＳ Ｐゴシック"/>
              </a:rPr>
              <a:t>不</a:t>
            </a:r>
            <a:r>
              <a:rPr lang="zh-TW" altLang="en-US" sz="4000" b="1">
                <a:solidFill>
                  <a:schemeClr val="bg1"/>
                </a:solidFill>
                <a:latin typeface="KaiTi" pitchFamily="49" charset="-122"/>
                <a:ea typeface="KaiTi" pitchFamily="49" charset="-122"/>
                <a:cs typeface="ＭＳ Ｐゴシック"/>
              </a:rPr>
              <a:t>会</a:t>
            </a:r>
            <a:r>
              <a:rPr lang="en-US" altLang="zh-CN" sz="4000" b="1">
                <a:solidFill>
                  <a:schemeClr val="bg1"/>
                </a:solidFill>
                <a:latin typeface="KaiTi" pitchFamily="49" charset="-122"/>
                <a:ea typeface="KaiTi" pitchFamily="49" charset="-122"/>
                <a:cs typeface="ＭＳ Ｐゴシック"/>
              </a:rPr>
              <a:t>?</a:t>
            </a:r>
            <a:endParaRPr lang="en-US" altLang="zh-CN" sz="4000" b="1" dirty="0">
              <a:solidFill>
                <a:schemeClr val="bg1"/>
              </a:solidFill>
              <a:latin typeface="KaiTi" pitchFamily="49" charset="-122"/>
              <a:ea typeface="KaiTi" pitchFamily="49" charset="-122"/>
              <a:cs typeface="ＭＳ Ｐゴシック"/>
            </a:endParaRPr>
          </a:p>
        </p:txBody>
      </p:sp>
    </p:spTree>
  </p:cSld>
  <p:clrMapOvr>
    <a:overrideClrMapping bg1="lt1" tx1="dk1" bg2="lt2" tx2="dk2" accent1="accent1" accent2="accent2" accent3="accent3" accent4="accent4" accent5="accent5" accent6="accent6" hlink="hlink" folHlink="folHlink"/>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1186" name="Rectangle 2"/>
          <p:cNvSpPr>
            <a:spLocks noGrp="1" noChangeArrowheads="1"/>
          </p:cNvSpPr>
          <p:nvPr>
            <p:ph type="ctrTitle"/>
          </p:nvPr>
        </p:nvSpPr>
        <p:spPr>
          <a:xfrm>
            <a:off x="762000" y="381000"/>
            <a:ext cx="7772400" cy="1470025"/>
          </a:xfrm>
        </p:spPr>
        <p:txBody>
          <a:bodyPr/>
          <a:lstStyle/>
          <a:p>
            <a:r>
              <a:rPr lang="ja-JP" altLang="en-US" dirty="0">
                <a:latin typeface="KaiTi" pitchFamily="49" charset="-122"/>
                <a:ea typeface="KaiTi" pitchFamily="49" charset="-122"/>
              </a:rPr>
              <a:t>君主政治在二十世</a:t>
            </a:r>
            <a:r>
              <a:rPr lang="zh-TW" altLang="en-US" dirty="0">
                <a:latin typeface="KaiTi" pitchFamily="49" charset="-122"/>
                <a:ea typeface="KaiTi" pitchFamily="49" charset="-122"/>
              </a:rPr>
              <a:t>纪</a:t>
            </a:r>
            <a:r>
              <a:rPr lang="ja-JP" altLang="en-US" dirty="0">
                <a:latin typeface="KaiTi" pitchFamily="49" charset="-122"/>
                <a:ea typeface="KaiTi" pitchFamily="49" charset="-122"/>
              </a:rPr>
              <a:t>初</a:t>
            </a:r>
            <a:endParaRPr lang="en-US" dirty="0">
              <a:latin typeface="KaiTi" pitchFamily="49" charset="-122"/>
              <a:ea typeface="KaiTi" pitchFamily="49" charset="-122"/>
            </a:endParaRPr>
          </a:p>
        </p:txBody>
      </p:sp>
      <p:pic>
        <p:nvPicPr>
          <p:cNvPr id="221187" name="Picture 3" descr="mon-rep"/>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057400"/>
            <a:ext cx="91440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670254344"/>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222210" name="Rectangle 2"/>
          <p:cNvSpPr>
            <a:spLocks noGrp="1" noChangeArrowheads="1"/>
          </p:cNvSpPr>
          <p:nvPr>
            <p:ph type="ctrTitle"/>
          </p:nvPr>
        </p:nvSpPr>
        <p:spPr>
          <a:xfrm>
            <a:off x="76200" y="76200"/>
            <a:ext cx="5638800" cy="1752600"/>
          </a:xfrm>
        </p:spPr>
        <p:txBody>
          <a:bodyPr/>
          <a:lstStyle/>
          <a:p>
            <a:pPr eaLnBrk="1" hangingPunct="1"/>
            <a:r>
              <a:rPr lang="ja-JP" altLang="en-US" dirty="0">
                <a:latin typeface="KaiTi" pitchFamily="49" charset="-122"/>
                <a:ea typeface="KaiTi" pitchFamily="49" charset="-122"/>
                <a:cs typeface="华文细黑" charset="0"/>
              </a:rPr>
              <a:t>君主政治在</a:t>
            </a:r>
            <a:br>
              <a:rPr lang="en-US" altLang="ja-JP" dirty="0">
                <a:latin typeface="KaiTi" pitchFamily="49" charset="-122"/>
                <a:ea typeface="KaiTi" pitchFamily="49" charset="-122"/>
                <a:cs typeface="华文细黑" charset="0"/>
              </a:rPr>
            </a:br>
            <a:r>
              <a:rPr lang="ja-JP" altLang="en-US" dirty="0">
                <a:latin typeface="KaiTi" pitchFamily="49" charset="-122"/>
                <a:ea typeface="KaiTi" pitchFamily="49" charset="-122"/>
                <a:cs typeface="华文细黑" charset="0"/>
              </a:rPr>
              <a:t>二十世</a:t>
            </a:r>
            <a:r>
              <a:rPr lang="zh-TW" altLang="en-US" dirty="0">
                <a:latin typeface="KaiTi" pitchFamily="49" charset="-122"/>
                <a:ea typeface="KaiTi" pitchFamily="49" charset="-122"/>
                <a:cs typeface="华文细黑" charset="0"/>
              </a:rPr>
              <a:t>纪末</a:t>
            </a:r>
            <a:endParaRPr lang="en-US" altLang="zh-CN" sz="6000" dirty="0">
              <a:latin typeface="KaiTi" pitchFamily="49" charset="-122"/>
              <a:ea typeface="KaiTi" pitchFamily="49" charset="-122"/>
              <a:cs typeface="SimSun" charset="0"/>
            </a:endParaRPr>
          </a:p>
        </p:txBody>
      </p:sp>
      <p:pic>
        <p:nvPicPr>
          <p:cNvPr id="222211" name="Picture 3" descr="monarchy"/>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438400"/>
            <a:ext cx="9144000" cy="4343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22212" name="Picture 4" descr="monarch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638800" y="55563"/>
            <a:ext cx="3505200" cy="231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 name="TextBox 4"/>
          <p:cNvSpPr txBox="1"/>
          <p:nvPr/>
        </p:nvSpPr>
        <p:spPr>
          <a:xfrm>
            <a:off x="5661826" y="100034"/>
            <a:ext cx="2366558" cy="307777"/>
          </a:xfrm>
          <a:prstGeom prst="rect">
            <a:avLst/>
          </a:prstGeom>
          <a:solidFill>
            <a:schemeClr val="accent6">
              <a:lumMod val="20000"/>
              <a:lumOff val="80000"/>
            </a:schemeClr>
          </a:solidFill>
          <a:ln>
            <a:noFill/>
          </a:ln>
        </p:spPr>
        <p:txBody>
          <a:bodyPr wrap="square" rtlCol="0">
            <a:spAutoFit/>
          </a:bodyPr>
          <a:lstStyle/>
          <a:p>
            <a:r>
              <a:rPr lang="zh-CN" altLang="en-US" sz="1400" b="1" dirty="0"/>
              <a:t>君主制被废除</a:t>
            </a:r>
            <a:endParaRPr lang="en-SG" sz="1400" b="1" dirty="0"/>
          </a:p>
        </p:txBody>
      </p:sp>
      <p:sp>
        <p:nvSpPr>
          <p:cNvPr id="6" name="TextBox 5"/>
          <p:cNvSpPr txBox="1"/>
          <p:nvPr/>
        </p:nvSpPr>
        <p:spPr>
          <a:xfrm>
            <a:off x="6122215" y="1412776"/>
            <a:ext cx="3021785" cy="1077218"/>
          </a:xfrm>
          <a:prstGeom prst="rect">
            <a:avLst/>
          </a:prstGeom>
          <a:solidFill>
            <a:schemeClr val="accent6">
              <a:lumMod val="20000"/>
              <a:lumOff val="80000"/>
            </a:schemeClr>
          </a:solidFill>
        </p:spPr>
        <p:txBody>
          <a:bodyPr wrap="square" rtlCol="0">
            <a:spAutoFit/>
          </a:bodyPr>
          <a:lstStyle/>
          <a:p>
            <a:r>
              <a:rPr lang="zh-CN" altLang="en-US" sz="1600" dirty="0"/>
              <a:t>仍是君主制</a:t>
            </a:r>
            <a:endParaRPr lang="en-US" altLang="zh-CN" sz="1600" dirty="0"/>
          </a:p>
          <a:p>
            <a:r>
              <a:rPr lang="zh-CN" altLang="en-US" sz="1600" dirty="0"/>
              <a:t>独立后殖民地成为共和国</a:t>
            </a:r>
            <a:endParaRPr lang="en-US" altLang="zh-CN" sz="1600" dirty="0"/>
          </a:p>
          <a:p>
            <a:endParaRPr lang="en-US" altLang="zh-CN" sz="1600" dirty="0"/>
          </a:p>
          <a:p>
            <a:endParaRPr lang="zh-CN" altLang="en-US" sz="1600" dirty="0"/>
          </a:p>
        </p:txBody>
      </p:sp>
    </p:spTree>
    <p:extLst>
      <p:ext uri="{BB962C8B-B14F-4D97-AF65-F5344CB8AC3E}">
        <p14:creationId xmlns:p14="http://schemas.microsoft.com/office/powerpoint/2010/main" val="3639211220"/>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21857" name="Rectangle 2"/>
          <p:cNvSpPr>
            <a:spLocks noGrp="1" noChangeArrowheads="1"/>
          </p:cNvSpPr>
          <p:nvPr>
            <p:ph type="title"/>
          </p:nvPr>
        </p:nvSpPr>
        <p:spPr>
          <a:xfrm>
            <a:off x="5562600" y="838200"/>
            <a:ext cx="3276600" cy="838200"/>
          </a:xfrm>
        </p:spPr>
        <p:txBody>
          <a:bodyPr/>
          <a:lstStyle/>
          <a:p>
            <a:pPr eaLnBrk="1" hangingPunct="1"/>
            <a:r>
              <a:rPr lang="zh-CN" altLang="en-US" sz="7200" b="1" dirty="0">
                <a:solidFill>
                  <a:srgbClr val="FFFFFF"/>
                </a:solidFill>
                <a:latin typeface="KaiTi" pitchFamily="49" charset="-122"/>
                <a:ea typeface="KaiTi" pitchFamily="49" charset="-122"/>
                <a:cs typeface="SimSun" charset="0"/>
              </a:rPr>
              <a:t>君主制</a:t>
            </a:r>
          </a:p>
        </p:txBody>
      </p:sp>
      <p:graphicFrame>
        <p:nvGraphicFramePr>
          <p:cNvPr id="121858" name="Object 2"/>
          <p:cNvGraphicFramePr>
            <a:graphicFrameLocks noGrp="1" noChangeAspect="1"/>
          </p:cNvGraphicFramePr>
          <p:nvPr>
            <p:ph idx="1"/>
          </p:nvPr>
        </p:nvGraphicFramePr>
        <p:xfrm>
          <a:off x="0" y="4763"/>
          <a:ext cx="5410200" cy="4046537"/>
        </p:xfrm>
        <a:graphic>
          <a:graphicData uri="http://schemas.openxmlformats.org/presentationml/2006/ole">
            <mc:AlternateContent xmlns:mc="http://schemas.openxmlformats.org/markup-compatibility/2006">
              <mc:Choice xmlns:v="urn:schemas-microsoft-com:vml" Requires="v">
                <p:oleObj spid="_x0000_s122083" name="Presentation" r:id="rId5" imgW="4608000" imgH="3446640" progId="PowerPoint.Show.8">
                  <p:embed/>
                </p:oleObj>
              </mc:Choice>
              <mc:Fallback>
                <p:oleObj name="Presentation" r:id="rId5" imgW="4608000" imgH="3446640" progId="PowerPoint.Show.8">
                  <p:embed/>
                  <p:pic>
                    <p:nvPicPr>
                      <p:cNvPr id="0" name="Picture 94"/>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0" y="4763"/>
                        <a:ext cx="5410200" cy="40465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7" dir="2700000" algn="ctr" rotWithShape="0">
                                <a:schemeClr val="bg2">
                                  <a:alpha val="74997"/>
                                </a:schemeClr>
                              </a:outerShdw>
                            </a:effectLst>
                          </a14:hiddenEffects>
                        </a:ext>
                      </a:extLst>
                    </p:spPr>
                  </p:pic>
                </p:oleObj>
              </mc:Fallback>
            </mc:AlternateContent>
          </a:graphicData>
        </a:graphic>
      </p:graphicFrame>
      <p:grpSp>
        <p:nvGrpSpPr>
          <p:cNvPr id="2" name="Group 4"/>
          <p:cNvGrpSpPr>
            <a:grpSpLocks/>
          </p:cNvGrpSpPr>
          <p:nvPr/>
        </p:nvGrpSpPr>
        <p:grpSpPr bwMode="auto">
          <a:xfrm>
            <a:off x="3505200" y="2743200"/>
            <a:ext cx="5867400" cy="4114800"/>
            <a:chOff x="2208" y="1728"/>
            <a:chExt cx="3696" cy="2592"/>
          </a:xfrm>
        </p:grpSpPr>
        <p:sp>
          <p:nvSpPr>
            <p:cNvPr id="121861" name="Rectangle 5"/>
            <p:cNvSpPr>
              <a:spLocks noChangeArrowheads="1"/>
            </p:cNvSpPr>
            <p:nvPr/>
          </p:nvSpPr>
          <p:spPr bwMode="auto">
            <a:xfrm>
              <a:off x="2208" y="1728"/>
              <a:ext cx="3552" cy="2592"/>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1862" name="Rectangle 6"/>
            <p:cNvSpPr>
              <a:spLocks noChangeArrowheads="1"/>
            </p:cNvSpPr>
            <p:nvPr/>
          </p:nvSpPr>
          <p:spPr bwMode="auto">
            <a:xfrm>
              <a:off x="2640" y="1728"/>
              <a:ext cx="2976" cy="8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lstStyle/>
            <a:p>
              <a:pPr algn="ctr" eaLnBrk="1" hangingPunct="1"/>
              <a:r>
                <a:rPr lang="ja-JP" altLang="en-US" sz="3200" b="1" dirty="0">
                  <a:solidFill>
                    <a:schemeClr val="tx2"/>
                  </a:solidFill>
                  <a:latin typeface="KaiTi" pitchFamily="49" charset="-122"/>
                  <a:ea typeface="KaiTi" pitchFamily="49" charset="-122"/>
                  <a:cs typeface="华文细黑" charset="0"/>
                </a:rPr>
                <a:t>君主政治在二十世</a:t>
              </a:r>
              <a:r>
                <a:rPr lang="zh-TW" altLang="en-US" sz="3200" b="1" dirty="0">
                  <a:solidFill>
                    <a:schemeClr val="tx2"/>
                  </a:solidFill>
                  <a:latin typeface="KaiTi" pitchFamily="49" charset="-122"/>
                  <a:ea typeface="KaiTi" pitchFamily="49" charset="-122"/>
                  <a:cs typeface="华文细黑" charset="0"/>
                </a:rPr>
                <a:t>纪末</a:t>
              </a:r>
              <a:endParaRPr lang="en-US" altLang="zh-CN" sz="4400" b="1" dirty="0">
                <a:solidFill>
                  <a:schemeClr val="tx2"/>
                </a:solidFill>
                <a:latin typeface="KaiTi" pitchFamily="49" charset="-122"/>
                <a:ea typeface="KaiTi" pitchFamily="49" charset="-122"/>
                <a:cs typeface="SimSun" charset="0"/>
              </a:endParaRPr>
            </a:p>
          </p:txBody>
        </p:sp>
        <p:pic>
          <p:nvPicPr>
            <p:cNvPr id="121863" name="Picture 7" descr="monarchy"/>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304" y="2466"/>
              <a:ext cx="3600" cy="17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1864" name="Picture 8" descr="monarch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56" y="3420"/>
              <a:ext cx="1362" cy="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21860" name="Text Box 15"/>
          <p:cNvSpPr txBox="1">
            <a:spLocks noChangeArrowheads="1"/>
          </p:cNvSpPr>
          <p:nvPr/>
        </p:nvSpPr>
        <p:spPr bwMode="auto">
          <a:xfrm>
            <a:off x="0" y="152400"/>
            <a:ext cx="5334000" cy="9144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r>
              <a:rPr lang="ja-JP" altLang="en-US" sz="3200" b="1" dirty="0">
                <a:latin typeface="KaiTi" pitchFamily="49" charset="-122"/>
                <a:ea typeface="KaiTi" pitchFamily="49" charset="-122"/>
              </a:rPr>
              <a:t>君主政治在二十世</a:t>
            </a:r>
            <a:r>
              <a:rPr lang="zh-TW" altLang="en-US" sz="3200" b="1" dirty="0">
                <a:latin typeface="KaiTi" pitchFamily="49" charset="-122"/>
                <a:ea typeface="KaiTi" pitchFamily="49" charset="-122"/>
              </a:rPr>
              <a:t>纪</a:t>
            </a:r>
            <a:r>
              <a:rPr lang="ja-JP" altLang="en-US" sz="3200" b="1" dirty="0">
                <a:latin typeface="KaiTi" pitchFamily="49" charset="-122"/>
                <a:ea typeface="KaiTi" pitchFamily="49" charset="-122"/>
              </a:rPr>
              <a:t>初</a:t>
            </a:r>
            <a:endParaRPr lang="en-US" sz="3200" b="1" dirty="0">
              <a:latin typeface="KaiTi" pitchFamily="49" charset="-122"/>
              <a:ea typeface="KaiTi" pitchFamily="49" charset="-122"/>
            </a:endParaRPr>
          </a:p>
        </p:txBody>
      </p:sp>
      <p:sp>
        <p:nvSpPr>
          <p:cNvPr id="3" name="TextBox 2"/>
          <p:cNvSpPr txBox="1"/>
          <p:nvPr/>
        </p:nvSpPr>
        <p:spPr>
          <a:xfrm>
            <a:off x="3563888" y="5373216"/>
            <a:ext cx="1440160" cy="276999"/>
          </a:xfrm>
          <a:prstGeom prst="rect">
            <a:avLst/>
          </a:prstGeom>
          <a:solidFill>
            <a:schemeClr val="bg1"/>
          </a:solidFill>
        </p:spPr>
        <p:txBody>
          <a:bodyPr wrap="square" rtlCol="0">
            <a:spAutoFit/>
          </a:bodyPr>
          <a:lstStyle/>
          <a:p>
            <a:r>
              <a:rPr lang="zh-CN" altLang="en-US" sz="1200" dirty="0"/>
              <a:t>君主制被废除</a:t>
            </a:r>
            <a:endParaRPr lang="en-SG" sz="1200" dirty="0"/>
          </a:p>
        </p:txBody>
      </p:sp>
      <p:sp>
        <p:nvSpPr>
          <p:cNvPr id="11" name="TextBox 10"/>
          <p:cNvSpPr txBox="1"/>
          <p:nvPr/>
        </p:nvSpPr>
        <p:spPr>
          <a:xfrm>
            <a:off x="3837405" y="6267519"/>
            <a:ext cx="1906169" cy="600164"/>
          </a:xfrm>
          <a:prstGeom prst="rect">
            <a:avLst/>
          </a:prstGeom>
          <a:solidFill>
            <a:schemeClr val="bg1"/>
          </a:solidFill>
        </p:spPr>
        <p:txBody>
          <a:bodyPr wrap="square" rtlCol="0">
            <a:spAutoFit/>
          </a:bodyPr>
          <a:lstStyle/>
          <a:p>
            <a:r>
              <a:rPr lang="zh-CN" altLang="en-US" sz="1100" dirty="0"/>
              <a:t>仍是君主制</a:t>
            </a:r>
            <a:endParaRPr lang="en-US" altLang="zh-CN" sz="1100" dirty="0"/>
          </a:p>
          <a:p>
            <a:r>
              <a:rPr lang="zh-CN" altLang="en-US" sz="1100" dirty="0"/>
              <a:t>独立后殖民地成为共和国</a:t>
            </a:r>
            <a:endParaRPr lang="en-US" altLang="zh-CN" sz="1100" dirty="0"/>
          </a:p>
          <a:p>
            <a:endParaRPr lang="zh-CN" altLang="en-US" sz="1100" dirty="0"/>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Horizont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300"/>
            <a:ext cx="9144000" cy="2045548"/>
          </a:xfrm>
        </p:spPr>
        <p:txBody>
          <a:bodyPr/>
          <a:lstStyle/>
          <a:p>
            <a:r>
              <a:rPr lang="zh-CN" altLang="en-US" dirty="0">
                <a:latin typeface="KaiTi" panose="02010609060101010101" pitchFamily="49" charset="-122"/>
                <a:ea typeface="KaiTi" panose="02010609060101010101" pitchFamily="49" charset="-122"/>
              </a:rPr>
              <a:t>马太声称耶稣满足了成为以色列国王的所有要求。</a:t>
            </a:r>
            <a:endParaRPr lang="en-US" b="1" dirty="0">
              <a:effectLst>
                <a:glow rad="165100">
                  <a:schemeClr val="tx1"/>
                </a:glow>
              </a:effectLst>
              <a:latin typeface="KaiTi" panose="02010609060101010101" pitchFamily="49" charset="-122"/>
              <a:ea typeface="KaiTi" panose="02010609060101010101" pitchFamily="49" charset="-122"/>
            </a:endParaRPr>
          </a:p>
        </p:txBody>
      </p:sp>
      <p:pic>
        <p:nvPicPr>
          <p:cNvPr id="6" name="Picture 5"/>
          <p:cNvPicPr>
            <a:picLocks noChangeAspect="1"/>
          </p:cNvPicPr>
          <p:nvPr/>
        </p:nvPicPr>
        <p:blipFill>
          <a:blip r:embed="rId2"/>
          <a:stretch>
            <a:fillRect/>
          </a:stretch>
        </p:blipFill>
        <p:spPr>
          <a:xfrm>
            <a:off x="3875647" y="3890879"/>
            <a:ext cx="5268353" cy="2967121"/>
          </a:xfrm>
          <a:prstGeom prst="rect">
            <a:avLst/>
          </a:prstGeom>
        </p:spPr>
      </p:pic>
      <p:pic>
        <p:nvPicPr>
          <p:cNvPr id="7" name="Picture 6"/>
          <p:cNvPicPr>
            <a:picLocks noChangeAspect="1"/>
          </p:cNvPicPr>
          <p:nvPr/>
        </p:nvPicPr>
        <p:blipFill>
          <a:blip r:embed="rId3"/>
          <a:stretch>
            <a:fillRect/>
          </a:stretch>
        </p:blipFill>
        <p:spPr>
          <a:xfrm rot="5400000">
            <a:off x="1496779" y="1312596"/>
            <a:ext cx="3759473" cy="5513894"/>
          </a:xfrm>
          <a:prstGeom prst="rect">
            <a:avLst/>
          </a:prstGeom>
        </p:spPr>
      </p:pic>
    </p:spTree>
    <p:extLst>
      <p:ext uri="{BB962C8B-B14F-4D97-AF65-F5344CB8AC3E}">
        <p14:creationId xmlns:p14="http://schemas.microsoft.com/office/powerpoint/2010/main" val="383253808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Matthew LionAslan.jp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531440"/>
            <a:ext cx="9179429" cy="7389440"/>
          </a:xfrm>
          <a:prstGeom prst="rect">
            <a:avLst/>
          </a:prstGeom>
        </p:spPr>
      </p:pic>
      <p:sp>
        <p:nvSpPr>
          <p:cNvPr id="17410" name="Rectangle 2"/>
          <p:cNvSpPr>
            <a:spLocks noGrp="1" noChangeArrowheads="1"/>
          </p:cNvSpPr>
          <p:nvPr>
            <p:ph type="title"/>
          </p:nvPr>
        </p:nvSpPr>
        <p:spPr>
          <a:xfrm>
            <a:off x="0" y="-99392"/>
            <a:ext cx="9144000" cy="934690"/>
          </a:xfrm>
          <a:noFill/>
          <a:ln w="9525">
            <a:noFill/>
            <a:miter lim="800000"/>
            <a:headEnd/>
            <a:tailEnd/>
          </a:ln>
          <a:effectLst/>
        </p:spPr>
        <p:txBody>
          <a:bodyPr/>
          <a:lstStyle/>
          <a:p>
            <a:pPr eaLnBrk="1" hangingPunct="1">
              <a:spcBef>
                <a:spcPct val="20000"/>
              </a:spcBef>
            </a:pPr>
            <a:r>
              <a:rPr lang="zh-TW" altLang="en-US" sz="4800" b="1">
                <a:solidFill>
                  <a:schemeClr val="bg1"/>
                </a:solidFill>
                <a:effectLst>
                  <a:glow rad="152400">
                    <a:schemeClr val="tx1">
                      <a:alpha val="95000"/>
                    </a:schemeClr>
                  </a:glow>
                </a:effectLst>
                <a:latin typeface="KaiTi" pitchFamily="49" charset="-122"/>
                <a:ea typeface="KaiTi" pitchFamily="49" charset="-122"/>
              </a:rPr>
              <a:t>马太福音</a:t>
            </a:r>
            <a:r>
              <a:rPr lang="en-US" sz="4800" b="1">
                <a:solidFill>
                  <a:schemeClr val="bg1"/>
                </a:solidFill>
                <a:effectLst>
                  <a:glow rad="152400">
                    <a:schemeClr val="tx1">
                      <a:alpha val="95000"/>
                    </a:schemeClr>
                  </a:glow>
                </a:effectLst>
                <a:latin typeface="KaiTi" pitchFamily="49" charset="-122"/>
                <a:ea typeface="KaiTi" pitchFamily="49" charset="-122"/>
              </a:rPr>
              <a:t>:</a:t>
            </a:r>
            <a:r>
              <a:rPr lang="zh-TW" altLang="en-US" sz="4800" b="1" dirty="0">
                <a:solidFill>
                  <a:schemeClr val="bg1"/>
                </a:solidFill>
                <a:effectLst>
                  <a:glow rad="152400">
                    <a:schemeClr val="tx1">
                      <a:alpha val="95000"/>
                    </a:schemeClr>
                  </a:glow>
                </a:effectLst>
                <a:latin typeface="KaiTi" pitchFamily="49" charset="-122"/>
                <a:ea typeface="KaiTi" pitchFamily="49" charset="-122"/>
              </a:rPr>
              <a:t>基督是君王</a:t>
            </a:r>
            <a:endParaRPr lang="en-US" sz="4800" b="1" dirty="0">
              <a:solidFill>
                <a:schemeClr val="bg1"/>
              </a:solidFill>
              <a:effectLst>
                <a:glow rad="152400">
                  <a:schemeClr val="tx1">
                    <a:alpha val="95000"/>
                  </a:schemeClr>
                </a:glow>
              </a:effectLst>
              <a:latin typeface="KaiTi" pitchFamily="49" charset="-122"/>
              <a:ea typeface="KaiTi" pitchFamily="49" charset="-122"/>
            </a:endParaRPr>
          </a:p>
        </p:txBody>
      </p:sp>
      <p:sp>
        <p:nvSpPr>
          <p:cNvPr id="4" name="Rectangle 3"/>
          <p:cNvSpPr txBox="1">
            <a:spLocks noChangeArrowheads="1"/>
          </p:cNvSpPr>
          <p:nvPr/>
        </p:nvSpPr>
        <p:spPr bwMode="auto">
          <a:xfrm>
            <a:off x="144016" y="2663823"/>
            <a:ext cx="2627784" cy="4005064"/>
          </a:xfrm>
          <a:prstGeom prst="rect">
            <a:avLst/>
          </a:prstGeom>
          <a:noFill/>
          <a:ln w="9525">
            <a:noFill/>
            <a:miter lim="800000"/>
            <a:headEnd/>
            <a:tailEnd/>
          </a:ln>
          <a:effectLst/>
        </p:spPr>
        <p:txBody>
          <a:bodyPr/>
          <a:lstStyle/>
          <a:p>
            <a:pPr eaLnBrk="1" hangingPunct="1">
              <a:spcBef>
                <a:spcPct val="20000"/>
              </a:spcBef>
              <a:defRPr/>
            </a:pPr>
            <a:r>
              <a:rPr lang="zh-TW" altLang="en-US"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在创世记中</a:t>
            </a:r>
            <a:r>
              <a:rPr lang="en-US" altLang="zh-TW"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CN" altLang="en-US"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雅各布对犹大的祝福</a:t>
            </a:r>
            <a:r>
              <a:rPr lang="en-US"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49:9-10,</a:t>
            </a:r>
            <a:r>
              <a:rPr lang="zh-CN" altLang="en-US"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狮子被描绘为君王</a:t>
            </a:r>
            <a:r>
              <a:rPr lang="en-US" sz="2800" b="1" i="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endParaRPr lang="en-US" sz="2800" b="1" i="1" kern="0" dirty="0">
              <a:solidFill>
                <a:srgbClr val="FFFFFF"/>
              </a:solidFill>
              <a:effectLst>
                <a:glow rad="152400">
                  <a:srgbClr val="000000">
                    <a:alpha val="95000"/>
                  </a:srgbClr>
                </a:glow>
              </a:effectLst>
              <a:latin typeface="KaiTi" pitchFamily="49" charset="-122"/>
              <a:ea typeface="KaiTi" pitchFamily="49" charset="-122"/>
              <a:cs typeface="ＭＳ Ｐゴシック" charset="-128"/>
            </a:endParaRPr>
          </a:p>
        </p:txBody>
      </p:sp>
      <p:sp>
        <p:nvSpPr>
          <p:cNvPr id="7" name="Rectangle 3"/>
          <p:cNvSpPr txBox="1">
            <a:spLocks noChangeArrowheads="1"/>
          </p:cNvSpPr>
          <p:nvPr/>
        </p:nvSpPr>
        <p:spPr bwMode="auto">
          <a:xfrm>
            <a:off x="3707904" y="1916832"/>
            <a:ext cx="5184576" cy="4392488"/>
          </a:xfrm>
          <a:prstGeom prst="rect">
            <a:avLst/>
          </a:prstGeom>
          <a:noFill/>
          <a:ln w="9525">
            <a:noFill/>
            <a:miter lim="800000"/>
            <a:headEnd/>
            <a:tailEnd/>
          </a:ln>
          <a:effectLst/>
        </p:spPr>
        <p:txBody>
          <a:bodyPr/>
          <a:lstStyle/>
          <a:p>
            <a:pPr eaLnBrk="1" hangingPunct="1">
              <a:spcBef>
                <a:spcPct val="20000"/>
              </a:spcBef>
              <a:defRPr/>
            </a:pP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犹大是个小狮子。我儿阿</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 你抓了食便上去。你屈下身去、卧如公狮、蹲如母狮、谁敢惹你？</a:t>
            </a:r>
            <a:endParaRPr lang="en-US" altLang="zh-TW" sz="3200" b="1" kern="0" dirty="0">
              <a:solidFill>
                <a:srgbClr val="FFFFFF"/>
              </a:solidFill>
              <a:effectLst>
                <a:glow rad="152400">
                  <a:srgbClr val="000000">
                    <a:alpha val="95000"/>
                  </a:srgbClr>
                </a:glow>
              </a:effectLst>
              <a:latin typeface="KaiTi" pitchFamily="49" charset="-122"/>
              <a:ea typeface="KaiTi" pitchFamily="49" charset="-122"/>
              <a:cs typeface="ＭＳ Ｐゴシック" charset="-128"/>
            </a:endParaRPr>
          </a:p>
          <a:p>
            <a:pPr eaLnBrk="1" hangingPunct="1">
              <a:spcBef>
                <a:spcPct val="20000"/>
              </a:spcBef>
              <a:defRPr/>
            </a:pPr>
            <a:r>
              <a:rPr lang="en-US" sz="3200" b="1" kern="0" baseline="30000">
                <a:solidFill>
                  <a:srgbClr val="FFFFFF"/>
                </a:solidFill>
                <a:effectLst>
                  <a:glow rad="152400">
                    <a:srgbClr val="000000">
                      <a:alpha val="95000"/>
                    </a:srgbClr>
                  </a:glow>
                </a:effectLst>
                <a:latin typeface="KaiTi" pitchFamily="49" charset="-122"/>
                <a:ea typeface="KaiTi" pitchFamily="49" charset="-122"/>
                <a:cs typeface="ＭＳ Ｐゴシック" charset="-128"/>
              </a:rPr>
              <a:t>10</a:t>
            </a: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主必不离犹大</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 杖必不离他两脚之间</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TW"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 直等细罗</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就是赐平安者</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TW"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 来到</a:t>
            </a:r>
            <a:r>
              <a:rPr lang="en-US" altLang="zh-TW"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CN" altLang="en-US" sz="3200"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 万民必归顺。</a:t>
            </a:r>
            <a:r>
              <a:rPr lang="en-US" altLang="zh-TW" b="1" kern="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r>
              <a:rPr lang="zh-TW" altLang="en-US" b="1" kern="0" dirty="0">
                <a:solidFill>
                  <a:srgbClr val="FFFFFF"/>
                </a:solidFill>
                <a:effectLst>
                  <a:glow rad="152400">
                    <a:srgbClr val="000000">
                      <a:alpha val="95000"/>
                    </a:srgbClr>
                  </a:glow>
                </a:effectLst>
                <a:latin typeface="KaiTi" pitchFamily="49" charset="-122"/>
                <a:ea typeface="KaiTi" pitchFamily="49" charset="-122"/>
                <a:cs typeface="ＭＳ Ｐゴシック" charset="-128"/>
              </a:rPr>
              <a:t>中文和合本</a:t>
            </a:r>
            <a:r>
              <a:rPr lang="en-US" altLang="zh-TW" b="1" kern="0" dirty="0">
                <a:solidFill>
                  <a:srgbClr val="FFFFFF"/>
                </a:solidFill>
                <a:effectLst>
                  <a:glow rad="152400">
                    <a:srgbClr val="000000">
                      <a:alpha val="95000"/>
                    </a:srgbClr>
                  </a:glow>
                </a:effectLst>
                <a:latin typeface="KaiTi" pitchFamily="49" charset="-122"/>
                <a:ea typeface="KaiTi" pitchFamily="49" charset="-122"/>
                <a:cs typeface="ＭＳ Ｐゴシック" charset="-128"/>
              </a:rPr>
              <a:t>)</a:t>
            </a:r>
            <a:endParaRPr lang="en-US" b="1" kern="0" dirty="0">
              <a:solidFill>
                <a:srgbClr val="FFFFFF"/>
              </a:solidFill>
              <a:effectLst>
                <a:glow rad="152400">
                  <a:srgbClr val="000000">
                    <a:alpha val="95000"/>
                  </a:srgbClr>
                </a:glow>
              </a:effectLst>
              <a:latin typeface="KaiTi" pitchFamily="49" charset="-122"/>
              <a:ea typeface="KaiTi" pitchFamily="49" charset="-122"/>
              <a:cs typeface="ＭＳ Ｐゴシック" charset="-128"/>
            </a:endParaRPr>
          </a:p>
        </p:txBody>
      </p:sp>
    </p:spTree>
    <p:extLst>
      <p:ext uri="{BB962C8B-B14F-4D97-AF65-F5344CB8AC3E}">
        <p14:creationId xmlns:p14="http://schemas.microsoft.com/office/powerpoint/2010/main" val="5198496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linds(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5953" name="Picture 2"/>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663575" y="609600"/>
            <a:ext cx="7835900" cy="5629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4564" name="Rectangle 36"/>
          <p:cNvSpPr>
            <a:spLocks noChangeArrowheads="1"/>
          </p:cNvSpPr>
          <p:nvPr/>
        </p:nvSpPr>
        <p:spPr bwMode="auto">
          <a:xfrm>
            <a:off x="623888" y="596900"/>
            <a:ext cx="7862887" cy="5638800"/>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25955" name="Rectangle 33"/>
          <p:cNvSpPr>
            <a:spLocks noChangeArrowheads="1"/>
          </p:cNvSpPr>
          <p:nvPr/>
        </p:nvSpPr>
        <p:spPr bwMode="auto">
          <a:xfrm>
            <a:off x="631825" y="596900"/>
            <a:ext cx="7869238" cy="565150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sp>
        <p:nvSpPr>
          <p:cNvPr id="125956" name="Text Box 3"/>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534557" name="Text Box 29"/>
          <p:cNvSpPr txBox="1">
            <a:spLocks noChangeArrowheads="1"/>
          </p:cNvSpPr>
          <p:nvPr/>
        </p:nvSpPr>
        <p:spPr bwMode="auto">
          <a:xfrm>
            <a:off x="811213" y="5056188"/>
            <a:ext cx="7442200" cy="116955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algn="ctr" defTabSz="457200" eaLnBrk="1" hangingPunct="1">
              <a:spcBef>
                <a:spcPct val="50000"/>
              </a:spcBef>
              <a:defRPr/>
            </a:pPr>
            <a:r>
              <a:rPr lang="zh-TW" altLang="en-US" sz="2800" b="1">
                <a:latin typeface="KaiTi" pitchFamily="49" charset="-122"/>
                <a:ea typeface="KaiTi" pitchFamily="49" charset="-122"/>
              </a:rPr>
              <a:t>客西马尼园</a:t>
            </a:r>
            <a:r>
              <a:rPr lang="zh-CN" altLang="en-US" sz="2800" b="1">
                <a:latin typeface="KaiTi" pitchFamily="49" charset="-122"/>
                <a:ea typeface="KaiTi" pitchFamily="49" charset="-122"/>
              </a:rPr>
              <a:t>，</a:t>
            </a:r>
            <a:endParaRPr lang="en-US" altLang="zh-CN" sz="2800" b="1" dirty="0">
              <a:latin typeface="KaiTi" pitchFamily="49" charset="-122"/>
              <a:ea typeface="KaiTi" pitchFamily="49" charset="-122"/>
            </a:endParaRPr>
          </a:p>
          <a:p>
            <a:pPr algn="ctr" defTabSz="457200" eaLnBrk="1" hangingPunct="1">
              <a:spcBef>
                <a:spcPct val="50000"/>
              </a:spcBef>
              <a:defRPr/>
            </a:pPr>
            <a:r>
              <a:rPr lang="zh-CN" altLang="en-US" sz="2800" b="1" dirty="0">
                <a:latin typeface="KaiTi" pitchFamily="49" charset="-122"/>
                <a:ea typeface="KaiTi" pitchFamily="49" charset="-122"/>
              </a:rPr>
              <a:t>耶路撒冷</a:t>
            </a:r>
            <a:r>
              <a:rPr lang="zh-CN" altLang="en-US" sz="2800" b="1">
                <a:latin typeface="KaiTi" pitchFamily="49" charset="-122"/>
                <a:ea typeface="KaiTi" pitchFamily="49" charset="-122"/>
              </a:rPr>
              <a:t>的橄</a:t>
            </a:r>
            <a:r>
              <a:rPr lang="zh-TW" altLang="en-US" sz="2800" b="1">
                <a:latin typeface="KaiTi" pitchFamily="49" charset="-122"/>
                <a:ea typeface="KaiTi" pitchFamily="49" charset="-122"/>
              </a:rPr>
              <a:t>榄</a:t>
            </a:r>
            <a:r>
              <a:rPr lang="zh-CN" altLang="en-US" sz="2800" b="1">
                <a:latin typeface="KaiTi" pitchFamily="49" charset="-122"/>
                <a:ea typeface="KaiTi" pitchFamily="49" charset="-122"/>
              </a:rPr>
              <a:t>山</a:t>
            </a:r>
            <a:endParaRPr lang="en-US" sz="2800" b="1" dirty="0">
              <a:solidFill>
                <a:srgbClr val="FFFFFF"/>
              </a:solidFill>
              <a:latin typeface="KaiTi" pitchFamily="49" charset="-122"/>
              <a:ea typeface="KaiTi" pitchFamily="49" charset="-122"/>
            </a:endParaRPr>
          </a:p>
        </p:txBody>
      </p:sp>
      <p:sp>
        <p:nvSpPr>
          <p:cNvPr id="534559" name="Rectangle 31"/>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64</a:t>
            </a:r>
          </a:p>
        </p:txBody>
      </p:sp>
      <p:sp>
        <p:nvSpPr>
          <p:cNvPr id="125960" name="Text Box 37"/>
          <p:cNvSpPr txBox="1">
            <a:spLocks noChangeArrowheads="1"/>
          </p:cNvSpPr>
          <p:nvPr/>
        </p:nvSpPr>
        <p:spPr bwMode="auto">
          <a:xfrm>
            <a:off x="8551863" y="6453188"/>
            <a:ext cx="30797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a:solidFill>
                  <a:srgbClr val="FFFFFF"/>
                </a:solidFill>
                <a:latin typeface="Times" charset="0"/>
              </a:rPr>
              <a:t>1</a:t>
            </a:r>
          </a:p>
        </p:txBody>
      </p:sp>
      <p:sp>
        <p:nvSpPr>
          <p:cNvPr id="2" name="Title 1"/>
          <p:cNvSpPr>
            <a:spLocks noGrp="1"/>
          </p:cNvSpPr>
          <p:nvPr>
            <p:ph type="title" idx="4294967295"/>
          </p:nvPr>
        </p:nvSpPr>
        <p:spPr>
          <a:xfrm>
            <a:off x="2411760" y="2276872"/>
            <a:ext cx="3779490" cy="2304652"/>
          </a:xfrm>
          <a:prstGeom prst="rect">
            <a:avLst/>
          </a:prstGeom>
        </p:spPr>
        <p:txBody>
          <a:bodyPr/>
          <a:lstStyle/>
          <a:p>
            <a:pPr eaLnBrk="1" hangingPunct="1">
              <a:defRPr/>
            </a:pPr>
            <a:r>
              <a:rPr lang="zh-TW" altLang="en-US" sz="13800" b="1">
                <a:solidFill>
                  <a:srgbClr val="F7F7F7"/>
                </a:solidFill>
                <a:latin typeface="KaiTi" pitchFamily="49" charset="-122"/>
                <a:ea typeface="KaiTi" pitchFamily="49" charset="-122"/>
              </a:rPr>
              <a:t>国度</a:t>
            </a:r>
            <a:endParaRPr lang="en-US" sz="13800" b="1" dirty="0">
              <a:solidFill>
                <a:srgbClr val="F7F7F7"/>
              </a:solidFill>
              <a:latin typeface="KaiTi" pitchFamily="49" charset="-122"/>
              <a:ea typeface="KaiTi" pitchFamily="49" charset="-122"/>
            </a:endParaRPr>
          </a:p>
        </p:txBody>
      </p:sp>
      <p:grpSp>
        <p:nvGrpSpPr>
          <p:cNvPr id="31" name="Group 9"/>
          <p:cNvGrpSpPr/>
          <p:nvPr/>
        </p:nvGrpSpPr>
        <p:grpSpPr>
          <a:xfrm>
            <a:off x="7668344" y="3861048"/>
            <a:ext cx="1024508" cy="1246342"/>
            <a:chOff x="8005763" y="3429000"/>
            <a:chExt cx="952500" cy="1246342"/>
          </a:xfrm>
        </p:grpSpPr>
        <p:sp>
          <p:nvSpPr>
            <p:cNvPr id="32" name="AutoShape 8"/>
            <p:cNvSpPr>
              <a:spLocks noChangeArrowheads="1"/>
            </p:cNvSpPr>
            <p:nvPr/>
          </p:nvSpPr>
          <p:spPr bwMode="auto">
            <a:xfrm>
              <a:off x="8007351"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p>
              <a:pPr defTabSz="457200" eaLnBrk="1" hangingPunct="1"/>
              <a:endParaRPr lang="en-US" sz="1800">
                <a:solidFill>
                  <a:srgbClr val="FFFFFF"/>
                </a:solidFill>
                <a:latin typeface="Times" charset="0"/>
              </a:endParaRPr>
            </a:p>
          </p:txBody>
        </p:sp>
        <p:sp>
          <p:nvSpPr>
            <p:cNvPr id="33" name="Rectangle 9"/>
            <p:cNvSpPr>
              <a:spLocks noChangeArrowheads="1"/>
            </p:cNvSpPr>
            <p:nvPr/>
          </p:nvSpPr>
          <p:spPr bwMode="auto">
            <a:xfrm>
              <a:off x="8005763" y="3684588"/>
              <a:ext cx="952500" cy="985838"/>
            </a:xfrm>
            <a:prstGeom prst="rect">
              <a:avLst/>
            </a:prstGeom>
            <a:solidFill>
              <a:srgbClr val="FFFF00"/>
            </a:solidFill>
            <a:ln w="38100">
              <a:solidFill>
                <a:srgbClr val="000000"/>
              </a:solidFill>
              <a:miter lim="800000"/>
              <a:headEnd/>
              <a:tailEnd/>
            </a:ln>
          </p:spPr>
          <p:txBody>
            <a:bodyPr wrap="none" anchor="ctr"/>
            <a:lstStyle/>
            <a:p>
              <a:pPr defTabSz="457200" eaLnBrk="1" hangingPunct="1"/>
              <a:endParaRPr lang="en-US" sz="1800">
                <a:solidFill>
                  <a:srgbClr val="FFFFFF"/>
                </a:solidFill>
                <a:latin typeface="Times" charset="0"/>
              </a:endParaRPr>
            </a:p>
          </p:txBody>
        </p:sp>
        <p:sp>
          <p:nvSpPr>
            <p:cNvPr id="34" name="Line 10"/>
            <p:cNvSpPr>
              <a:spLocks noChangeShapeType="1"/>
            </p:cNvSpPr>
            <p:nvPr/>
          </p:nvSpPr>
          <p:spPr bwMode="auto">
            <a:xfrm>
              <a:off x="8037514" y="40624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5" name="Line 11"/>
            <p:cNvSpPr>
              <a:spLocks noChangeShapeType="1"/>
            </p:cNvSpPr>
            <p:nvPr/>
          </p:nvSpPr>
          <p:spPr bwMode="auto">
            <a:xfrm>
              <a:off x="8043864" y="42021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6" name="Line 12"/>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7" name="Line 13"/>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8" name="Line 14"/>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9" name="Rectangle 15"/>
            <p:cNvSpPr>
              <a:spLocks noChangeArrowheads="1"/>
            </p:cNvSpPr>
            <p:nvPr/>
          </p:nvSpPr>
          <p:spPr bwMode="auto">
            <a:xfrm>
              <a:off x="8159751" y="4043363"/>
              <a:ext cx="39944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dirty="0">
                  <a:solidFill>
                    <a:srgbClr val="000000"/>
                  </a:solidFill>
                  <a:latin typeface="Helvetica" charset="0"/>
                </a:rPr>
                <a:t>福音</a:t>
              </a:r>
              <a:endParaRPr lang="en-US" sz="800" dirty="0">
                <a:solidFill>
                  <a:srgbClr val="000000"/>
                </a:solidFill>
                <a:latin typeface="Helvetica" charset="0"/>
              </a:endParaRPr>
            </a:p>
          </p:txBody>
        </p:sp>
        <p:sp>
          <p:nvSpPr>
            <p:cNvPr id="40" name="Rectangle 16"/>
            <p:cNvSpPr>
              <a:spLocks noChangeArrowheads="1"/>
            </p:cNvSpPr>
            <p:nvPr/>
          </p:nvSpPr>
          <p:spPr bwMode="auto">
            <a:xfrm>
              <a:off x="8100392" y="416755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chemeClr val="bg2"/>
                  </a:solidFill>
                  <a:latin typeface="KaiTi" pitchFamily="49" charset="-122"/>
                  <a:ea typeface="KaiTi" pitchFamily="49" charset="-122"/>
                </a:rPr>
                <a:t>使徒行</a:t>
              </a:r>
              <a:r>
                <a:rPr lang="zh-TW" altLang="en-US" sz="800">
                  <a:solidFill>
                    <a:schemeClr val="bg2"/>
                  </a:solidFill>
                  <a:latin typeface="KaiTi" pitchFamily="49" charset="-122"/>
                  <a:ea typeface="KaiTi" pitchFamily="49" charset="-122"/>
                </a:rPr>
                <a:t>传</a:t>
              </a:r>
              <a:endParaRPr lang="en-US" sz="800" dirty="0">
                <a:solidFill>
                  <a:schemeClr val="bg2"/>
                </a:solidFill>
                <a:latin typeface="KaiTi" pitchFamily="49" charset="-122"/>
                <a:ea typeface="KaiTi" pitchFamily="49" charset="-122"/>
              </a:endParaRPr>
            </a:p>
          </p:txBody>
        </p:sp>
        <p:sp>
          <p:nvSpPr>
            <p:cNvPr id="41" name="Rectangle 17"/>
            <p:cNvSpPr>
              <a:spLocks noChangeArrowheads="1"/>
            </p:cNvSpPr>
            <p:nvPr/>
          </p:nvSpPr>
          <p:spPr bwMode="auto">
            <a:xfrm>
              <a:off x="8100392" y="432276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rgbClr val="1A0004"/>
                  </a:solidFill>
                  <a:latin typeface="KaiTi" pitchFamily="49" charset="-122"/>
                  <a:ea typeface="KaiTi" pitchFamily="49" charset="-122"/>
                </a:rPr>
                <a:t>保</a:t>
              </a:r>
              <a:r>
                <a:rPr lang="zh-TW" altLang="en-US" sz="800">
                  <a:solidFill>
                    <a:srgbClr val="1A0004"/>
                  </a:solidFill>
                  <a:latin typeface="KaiTi" pitchFamily="49" charset="-122"/>
                  <a:ea typeface="KaiTi" pitchFamily="49" charset="-122"/>
                </a:rPr>
                <a:t>罗书信</a:t>
              </a:r>
              <a:endParaRPr lang="en-US" sz="800" dirty="0">
                <a:solidFill>
                  <a:srgbClr val="1A0004"/>
                </a:solidFill>
                <a:latin typeface="KaiTi" pitchFamily="49" charset="-122"/>
                <a:ea typeface="KaiTi" pitchFamily="49" charset="-122"/>
              </a:endParaRPr>
            </a:p>
          </p:txBody>
        </p:sp>
        <p:sp>
          <p:nvSpPr>
            <p:cNvPr id="42" name="Rectangle 18"/>
            <p:cNvSpPr>
              <a:spLocks noChangeArrowheads="1"/>
            </p:cNvSpPr>
            <p:nvPr/>
          </p:nvSpPr>
          <p:spPr bwMode="auto">
            <a:xfrm>
              <a:off x="8107363" y="4462463"/>
              <a:ext cx="45604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TW" altLang="en-US" sz="800">
                  <a:solidFill>
                    <a:srgbClr val="1A0004"/>
                  </a:solidFill>
                  <a:latin typeface="KaiTi" pitchFamily="49" charset="-122"/>
                  <a:ea typeface="KaiTi" pitchFamily="49" charset="-122"/>
                </a:rPr>
                <a:t>启示录</a:t>
              </a:r>
              <a:endParaRPr lang="en-US" sz="800" dirty="0">
                <a:solidFill>
                  <a:srgbClr val="1A0004"/>
                </a:solidFill>
                <a:latin typeface="KaiTi" pitchFamily="49" charset="-122"/>
                <a:ea typeface="KaiTi" pitchFamily="49" charset="-122"/>
              </a:endParaRPr>
            </a:p>
          </p:txBody>
        </p:sp>
        <p:sp>
          <p:nvSpPr>
            <p:cNvPr id="43" name="Rectangle 19"/>
            <p:cNvSpPr>
              <a:spLocks noChangeArrowheads="1"/>
            </p:cNvSpPr>
            <p:nvPr/>
          </p:nvSpPr>
          <p:spPr bwMode="auto">
            <a:xfrm>
              <a:off x="8034338" y="3429000"/>
              <a:ext cx="5080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1200" dirty="0">
                  <a:solidFill>
                    <a:srgbClr val="000000"/>
                  </a:solidFill>
                  <a:latin typeface="KaiTi" pitchFamily="49" charset="-122"/>
                  <a:ea typeface="KaiTi" pitchFamily="49" charset="-122"/>
                </a:rPr>
                <a:t>耶稣</a:t>
              </a:r>
              <a:endParaRPr lang="en-US" sz="1200" dirty="0">
                <a:solidFill>
                  <a:srgbClr val="000000"/>
                </a:solidFill>
                <a:latin typeface="KaiTi" pitchFamily="49" charset="-122"/>
                <a:ea typeface="KaiTi" pitchFamily="49" charset="-122"/>
              </a:endParaRPr>
            </a:p>
          </p:txBody>
        </p:sp>
        <p:sp>
          <p:nvSpPr>
            <p:cNvPr id="44" name="Rectangle 20"/>
            <p:cNvSpPr>
              <a:spLocks noChangeArrowheads="1"/>
            </p:cNvSpPr>
            <p:nvPr/>
          </p:nvSpPr>
          <p:spPr bwMode="auto">
            <a:xfrm>
              <a:off x="8181976" y="3751263"/>
              <a:ext cx="438571"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dirty="0">
                  <a:solidFill>
                    <a:srgbClr val="000000"/>
                  </a:solidFill>
                  <a:effectLst>
                    <a:outerShdw blurRad="38100" dist="38100" dir="2700000" algn="tl">
                      <a:srgbClr val="FFFFFF"/>
                    </a:outerShdw>
                  </a:effectLst>
                  <a:latin typeface="Helvetica" charset="0"/>
                </a:rPr>
                <a:t>十架</a:t>
              </a:r>
              <a:endParaRPr lang="en-US" sz="900" i="1" dirty="0">
                <a:solidFill>
                  <a:srgbClr val="000000"/>
                </a:solidFill>
                <a:effectLst>
                  <a:outerShdw blurRad="38100" dist="38100" dir="2700000" algn="tl">
                    <a:srgbClr val="FFFFFF"/>
                  </a:outerShdw>
                </a:effectLst>
                <a:latin typeface="Helvetica" charset="0"/>
              </a:endParaRPr>
            </a:p>
          </p:txBody>
        </p:sp>
        <p:sp>
          <p:nvSpPr>
            <p:cNvPr id="45" name="Rectangle 22"/>
            <p:cNvSpPr>
              <a:spLocks noChangeArrowheads="1"/>
            </p:cNvSpPr>
            <p:nvPr/>
          </p:nvSpPr>
          <p:spPr bwMode="auto">
            <a:xfrm>
              <a:off x="8135938" y="3884613"/>
              <a:ext cx="384506"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a:solidFill>
                    <a:srgbClr val="000000"/>
                  </a:solidFill>
                  <a:effectLst>
                    <a:outerShdw blurRad="38100" dist="38100" dir="2700000" algn="tl">
                      <a:srgbClr val="FFFFFF"/>
                    </a:outerShdw>
                  </a:effectLst>
                  <a:latin typeface="KaiTi" pitchFamily="49" charset="-122"/>
                  <a:ea typeface="KaiTi" pitchFamily="49" charset="-122"/>
                </a:rPr>
                <a:t>教</a:t>
              </a:r>
              <a:r>
                <a:rPr lang="zh-TW" altLang="en-US" sz="900" i="1">
                  <a:solidFill>
                    <a:srgbClr val="000000"/>
                  </a:solidFill>
                  <a:effectLst>
                    <a:outerShdw blurRad="38100" dist="38100" dir="2700000" algn="tl">
                      <a:srgbClr val="FFFFFF"/>
                    </a:outerShdw>
                  </a:effectLst>
                  <a:latin typeface="KaiTi" pitchFamily="49" charset="-122"/>
                  <a:ea typeface="KaiTi" pitchFamily="49" charset="-122"/>
                </a:rPr>
                <a:t>会</a:t>
              </a:r>
              <a:endParaRPr lang="en-US" sz="900" i="1" dirty="0">
                <a:solidFill>
                  <a:srgbClr val="000000"/>
                </a:solidFill>
                <a:effectLst>
                  <a:outerShdw blurRad="38100" dist="38100" dir="2700000" algn="tl">
                    <a:srgbClr val="FFFFFF"/>
                  </a:outerShdw>
                </a:effectLst>
                <a:latin typeface="KaiTi" pitchFamily="49" charset="-122"/>
                <a:ea typeface="KaiTi" pitchFamily="49" charset="-122"/>
              </a:endParaRPr>
            </a:p>
          </p:txBody>
        </p:sp>
        <p:sp>
          <p:nvSpPr>
            <p:cNvPr id="46" name="Line 23"/>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7" name="Line 24"/>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48" name="Rectangle 26"/>
            <p:cNvSpPr>
              <a:spLocks noChangeArrowheads="1"/>
            </p:cNvSpPr>
            <p:nvPr/>
          </p:nvSpPr>
          <p:spPr bwMode="auto">
            <a:xfrm>
              <a:off x="8213726" y="3635375"/>
              <a:ext cx="504825" cy="9525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49" name="Rectangle 27"/>
            <p:cNvSpPr>
              <a:spLocks noChangeArrowheads="1"/>
            </p:cNvSpPr>
            <p:nvPr/>
          </p:nvSpPr>
          <p:spPr bwMode="auto">
            <a:xfrm>
              <a:off x="8229599" y="3614738"/>
              <a:ext cx="439222" cy="243656"/>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1000" i="1" dirty="0">
                  <a:solidFill>
                    <a:srgbClr val="000000"/>
                  </a:solidFill>
                  <a:effectLst>
                    <a:outerShdw blurRad="38100" dist="38100" dir="2700000" algn="tl">
                      <a:srgbClr val="FFFFFF"/>
                    </a:outerShdw>
                  </a:effectLst>
                  <a:latin typeface="KaiTi" pitchFamily="49" charset="-122"/>
                  <a:ea typeface="KaiTi" pitchFamily="49" charset="-122"/>
                </a:rPr>
                <a:t>生命</a:t>
              </a:r>
              <a:endParaRPr lang="en-US" sz="1000" i="1" dirty="0">
                <a:solidFill>
                  <a:srgbClr val="000000"/>
                </a:solidFill>
                <a:effectLst>
                  <a:outerShdw blurRad="38100" dist="38100" dir="2700000" algn="tl">
                    <a:srgbClr val="FFFFFF"/>
                  </a:outerShdw>
                </a:effectLst>
                <a:latin typeface="KaiTi" pitchFamily="49" charset="-122"/>
                <a:ea typeface="KaiTi" pitchFamily="49" charset="-122"/>
              </a:endParaRPr>
            </a:p>
          </p:txBody>
        </p:sp>
      </p:grpSp>
    </p:spTree>
  </p:cSld>
  <p:clrMapOvr>
    <a:overrideClrMapping bg1="dk2" tx1="lt1" bg2="dk1" tx2="lt2" accent1="accent1" accent2="accent2" accent3="accent3" accent4="accent4" accent5="accent5" accent6="accent6" hlink="hlink" folHlink="folHlink"/>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34564"/>
                                        </p:tgtEl>
                                        <p:attrNameLst>
                                          <p:attrName>style.visibility</p:attrName>
                                        </p:attrNameLst>
                                      </p:cBhvr>
                                      <p:to>
                                        <p:strVal val="visible"/>
                                      </p:to>
                                    </p:set>
                                    <p:animEffect transition="in" filter="wipe(up)">
                                      <p:cBhvr>
                                        <p:cTn id="7" dur="500"/>
                                        <p:tgtEl>
                                          <p:spTgt spid="5345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456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8001" name="Group 30"/>
          <p:cNvGrpSpPr>
            <a:grpSpLocks/>
          </p:cNvGrpSpPr>
          <p:nvPr/>
        </p:nvGrpSpPr>
        <p:grpSpPr bwMode="auto">
          <a:xfrm>
            <a:off x="623888" y="596900"/>
            <a:ext cx="7877175" cy="5651500"/>
            <a:chOff x="393" y="376"/>
            <a:chExt cx="4962" cy="3560"/>
          </a:xfrm>
        </p:grpSpPr>
        <p:pic>
          <p:nvPicPr>
            <p:cNvPr id="128027" name="Picture 31"/>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8028" name="Rectangle 32"/>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28029" name="Rectangle 33"/>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grpSp>
      <p:sp>
        <p:nvSpPr>
          <p:cNvPr id="128002" name="Text Box 5"/>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614426" name="Text Box 26"/>
          <p:cNvSpPr txBox="1">
            <a:spLocks noChangeArrowheads="1"/>
          </p:cNvSpPr>
          <p:nvPr/>
        </p:nvSpPr>
        <p:spPr bwMode="auto">
          <a:xfrm>
            <a:off x="683568" y="647700"/>
            <a:ext cx="8136904" cy="2349361"/>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endParaRPr lang="en-US" altLang="zh-TW" sz="4000" baseline="30000" dirty="0">
              <a:solidFill>
                <a:srgbClr val="FFFFFF"/>
              </a:solidFill>
              <a:latin typeface="华文仿宋"/>
              <a:ea typeface="KaiTi" pitchFamily="49" charset="-122"/>
              <a:cs typeface="华文仿宋"/>
            </a:endParaRPr>
          </a:p>
          <a:p>
            <a:r>
              <a:rPr lang="en-US" altLang="zh-TW" sz="4000" baseline="30000">
                <a:solidFill>
                  <a:srgbClr val="FFFFFF"/>
                </a:solidFill>
                <a:latin typeface="华文仿宋"/>
                <a:ea typeface="KaiTi" pitchFamily="49" charset="-122"/>
                <a:cs typeface="华文仿宋"/>
              </a:rPr>
              <a:t>1.</a:t>
            </a:r>
            <a:r>
              <a:rPr lang="zh-CN" altLang="en-US" sz="4000">
                <a:solidFill>
                  <a:srgbClr val="FFFFFF"/>
                </a:solidFill>
                <a:latin typeface="KaiTi" pitchFamily="49" charset="-122"/>
                <a:ea typeface="KaiTi" pitchFamily="49" charset="-122"/>
                <a:cs typeface="华文仿宋"/>
              </a:rPr>
              <a:t> 那时，有施洗的约翰出来</a:t>
            </a:r>
            <a:endParaRPr lang="en-US" altLang="zh-TW" sz="4000" dirty="0">
              <a:solidFill>
                <a:srgbClr val="FFFFFF"/>
              </a:solidFill>
              <a:latin typeface="KaiTi" pitchFamily="49" charset="-122"/>
              <a:ea typeface="KaiTi" pitchFamily="49" charset="-122"/>
              <a:cs typeface="华文仿宋"/>
            </a:endParaRPr>
          </a:p>
          <a:p>
            <a:r>
              <a:rPr lang="zh-CN" altLang="en-US" sz="4000">
                <a:solidFill>
                  <a:srgbClr val="FFFFFF"/>
                </a:solidFill>
                <a:latin typeface="KaiTi" pitchFamily="49" charset="-122"/>
                <a:ea typeface="KaiTi" pitchFamily="49" charset="-122"/>
                <a:cs typeface="华文仿宋"/>
              </a:rPr>
              <a:t>  在犹太的旷野传道，说：</a:t>
            </a:r>
            <a:endParaRPr lang="zh-TW" altLang="en-US" sz="4000" dirty="0">
              <a:solidFill>
                <a:srgbClr val="FFFFFF"/>
              </a:solidFill>
              <a:latin typeface="KaiTi" pitchFamily="49" charset="-122"/>
              <a:ea typeface="KaiTi" pitchFamily="49" charset="-122"/>
              <a:cs typeface="华文仿宋"/>
            </a:endParaRPr>
          </a:p>
          <a:p>
            <a:r>
              <a:rPr lang="en-US" altLang="zh-TW" sz="4000">
                <a:solidFill>
                  <a:srgbClr val="FFFFFF"/>
                </a:solidFill>
                <a:latin typeface="KaiTi" pitchFamily="49" charset="-122"/>
                <a:ea typeface="KaiTi" pitchFamily="49" charset="-122"/>
                <a:cs typeface="华文仿宋"/>
              </a:rPr>
              <a:t>2.</a:t>
            </a:r>
            <a:r>
              <a:rPr lang="zh-TW" altLang="en-US" sz="4000">
                <a:solidFill>
                  <a:srgbClr val="FFFF00"/>
                </a:solidFill>
                <a:latin typeface="KaiTi" pitchFamily="49" charset="-122"/>
                <a:ea typeface="KaiTi" pitchFamily="49" charset="-122"/>
                <a:cs typeface="华文仿宋"/>
              </a:rPr>
              <a:t>天国近了</a:t>
            </a:r>
            <a:r>
              <a:rPr lang="zh-CN" altLang="en-US" sz="4000">
                <a:solidFill>
                  <a:srgbClr val="FFFFFF"/>
                </a:solidFill>
                <a:latin typeface="KaiTi" pitchFamily="49" charset="-122"/>
                <a:ea typeface="KaiTi" pitchFamily="49" charset="-122"/>
                <a:cs typeface="华文仿宋"/>
              </a:rPr>
              <a:t>，你们应当悔改 ！</a:t>
            </a:r>
            <a:endParaRPr lang="zh-TW" altLang="en-US" sz="4000" dirty="0">
              <a:solidFill>
                <a:srgbClr val="FFFFFF"/>
              </a:solidFill>
              <a:latin typeface="KaiTi" pitchFamily="49" charset="-122"/>
              <a:ea typeface="KaiTi" pitchFamily="49" charset="-122"/>
              <a:cs typeface="华文仿宋"/>
            </a:endParaRPr>
          </a:p>
        </p:txBody>
      </p:sp>
      <p:sp>
        <p:nvSpPr>
          <p:cNvPr id="614427" name="Rectangle 27"/>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65</a:t>
            </a:r>
          </a:p>
        </p:txBody>
      </p:sp>
      <p:sp>
        <p:nvSpPr>
          <p:cNvPr id="3" name="Title 2"/>
          <p:cNvSpPr>
            <a:spLocks noGrp="1"/>
          </p:cNvSpPr>
          <p:nvPr>
            <p:ph type="title" idx="4294967295"/>
          </p:nvPr>
        </p:nvSpPr>
        <p:spPr>
          <a:xfrm>
            <a:off x="914400" y="4724400"/>
            <a:ext cx="8229600" cy="1143000"/>
          </a:xfrm>
          <a:prstGeom prst="rect">
            <a:avLst/>
          </a:prstGeom>
        </p:spPr>
        <p:txBody>
          <a:bodyPr/>
          <a:lstStyle/>
          <a:p>
            <a:pPr>
              <a:defRPr/>
            </a:pPr>
            <a:r>
              <a:rPr lang="zh-TW" altLang="en-US" kern="1200">
                <a:solidFill>
                  <a:srgbClr val="FFFFFF"/>
                </a:solidFill>
                <a:latin typeface="KaiTi" pitchFamily="49" charset="-122"/>
                <a:ea typeface="KaiTi" pitchFamily="49" charset="-122"/>
                <a:cs typeface="Helvetica"/>
              </a:rPr>
              <a:t> 马太</a:t>
            </a:r>
            <a:r>
              <a:rPr lang="hu-HU" kern="1200">
                <a:solidFill>
                  <a:srgbClr val="FFFFFF"/>
                </a:solidFill>
                <a:latin typeface="KaiTi" pitchFamily="49" charset="-122"/>
                <a:ea typeface="KaiTi" pitchFamily="49" charset="-122"/>
                <a:cs typeface="Helvetica"/>
              </a:rPr>
              <a:t> </a:t>
            </a:r>
            <a:r>
              <a:rPr lang="hu-HU" kern="1200" dirty="0">
                <a:solidFill>
                  <a:srgbClr val="FFFFFF"/>
                </a:solidFill>
                <a:latin typeface="KaiTi" pitchFamily="49" charset="-122"/>
                <a:ea typeface="KaiTi" pitchFamily="49" charset="-122"/>
                <a:cs typeface="Helvetica"/>
              </a:rPr>
              <a:t>3:1-2</a:t>
            </a:r>
            <a:endParaRPr lang="en-US" dirty="0">
              <a:latin typeface="KaiTi" pitchFamily="49" charset="-122"/>
              <a:ea typeface="KaiTi" pitchFamily="49" charset="-122"/>
            </a:endParaRPr>
          </a:p>
        </p:txBody>
      </p:sp>
      <p:grpSp>
        <p:nvGrpSpPr>
          <p:cNvPr id="31" name="Group 9"/>
          <p:cNvGrpSpPr/>
          <p:nvPr/>
        </p:nvGrpSpPr>
        <p:grpSpPr>
          <a:xfrm>
            <a:off x="7668344" y="3861048"/>
            <a:ext cx="1024508" cy="1246342"/>
            <a:chOff x="8005763" y="3429000"/>
            <a:chExt cx="952500" cy="1246342"/>
          </a:xfrm>
        </p:grpSpPr>
        <p:sp>
          <p:nvSpPr>
            <p:cNvPr id="32" name="AutoShape 8"/>
            <p:cNvSpPr>
              <a:spLocks noChangeArrowheads="1"/>
            </p:cNvSpPr>
            <p:nvPr/>
          </p:nvSpPr>
          <p:spPr bwMode="auto">
            <a:xfrm>
              <a:off x="8007351"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p>
              <a:pPr defTabSz="457200" eaLnBrk="1" hangingPunct="1"/>
              <a:endParaRPr lang="en-US" sz="1800">
                <a:solidFill>
                  <a:srgbClr val="FFFFFF"/>
                </a:solidFill>
                <a:latin typeface="Times" charset="0"/>
              </a:endParaRPr>
            </a:p>
          </p:txBody>
        </p:sp>
        <p:sp>
          <p:nvSpPr>
            <p:cNvPr id="33" name="Rectangle 9"/>
            <p:cNvSpPr>
              <a:spLocks noChangeArrowheads="1"/>
            </p:cNvSpPr>
            <p:nvPr/>
          </p:nvSpPr>
          <p:spPr bwMode="auto">
            <a:xfrm>
              <a:off x="8005763" y="3684588"/>
              <a:ext cx="952500" cy="985838"/>
            </a:xfrm>
            <a:prstGeom prst="rect">
              <a:avLst/>
            </a:prstGeom>
            <a:solidFill>
              <a:srgbClr val="FFFF00"/>
            </a:solidFill>
            <a:ln w="38100">
              <a:solidFill>
                <a:srgbClr val="000000"/>
              </a:solidFill>
              <a:miter lim="800000"/>
              <a:headEnd/>
              <a:tailEnd/>
            </a:ln>
          </p:spPr>
          <p:txBody>
            <a:bodyPr wrap="none" anchor="ctr"/>
            <a:lstStyle/>
            <a:p>
              <a:pPr defTabSz="457200" eaLnBrk="1" hangingPunct="1"/>
              <a:endParaRPr lang="en-US" sz="1800">
                <a:solidFill>
                  <a:srgbClr val="FFFFFF"/>
                </a:solidFill>
                <a:latin typeface="Times" charset="0"/>
              </a:endParaRPr>
            </a:p>
          </p:txBody>
        </p:sp>
        <p:sp>
          <p:nvSpPr>
            <p:cNvPr id="34" name="Line 10"/>
            <p:cNvSpPr>
              <a:spLocks noChangeShapeType="1"/>
            </p:cNvSpPr>
            <p:nvPr/>
          </p:nvSpPr>
          <p:spPr bwMode="auto">
            <a:xfrm>
              <a:off x="8037514" y="40624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5" name="Line 11"/>
            <p:cNvSpPr>
              <a:spLocks noChangeShapeType="1"/>
            </p:cNvSpPr>
            <p:nvPr/>
          </p:nvSpPr>
          <p:spPr bwMode="auto">
            <a:xfrm>
              <a:off x="8043864" y="42021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6" name="Line 12"/>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7" name="Line 13"/>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8" name="Line 14"/>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9" name="Rectangle 15"/>
            <p:cNvSpPr>
              <a:spLocks noChangeArrowheads="1"/>
            </p:cNvSpPr>
            <p:nvPr/>
          </p:nvSpPr>
          <p:spPr bwMode="auto">
            <a:xfrm>
              <a:off x="8159751" y="4043363"/>
              <a:ext cx="39944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dirty="0">
                  <a:solidFill>
                    <a:srgbClr val="000000"/>
                  </a:solidFill>
                  <a:latin typeface="Helvetica" charset="0"/>
                </a:rPr>
                <a:t>福音</a:t>
              </a:r>
              <a:endParaRPr lang="en-US" sz="800" dirty="0">
                <a:solidFill>
                  <a:srgbClr val="000000"/>
                </a:solidFill>
                <a:latin typeface="Helvetica" charset="0"/>
              </a:endParaRPr>
            </a:p>
          </p:txBody>
        </p:sp>
        <p:sp>
          <p:nvSpPr>
            <p:cNvPr id="40" name="Rectangle 16"/>
            <p:cNvSpPr>
              <a:spLocks noChangeArrowheads="1"/>
            </p:cNvSpPr>
            <p:nvPr/>
          </p:nvSpPr>
          <p:spPr bwMode="auto">
            <a:xfrm>
              <a:off x="8100392" y="416755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chemeClr val="bg2"/>
                  </a:solidFill>
                  <a:latin typeface="KaiTi" pitchFamily="49" charset="-122"/>
                  <a:ea typeface="KaiTi" pitchFamily="49" charset="-122"/>
                </a:rPr>
                <a:t>使徒行</a:t>
              </a:r>
              <a:r>
                <a:rPr lang="zh-TW" altLang="en-US" sz="800">
                  <a:solidFill>
                    <a:schemeClr val="bg2"/>
                  </a:solidFill>
                  <a:latin typeface="KaiTi" pitchFamily="49" charset="-122"/>
                  <a:ea typeface="KaiTi" pitchFamily="49" charset="-122"/>
                </a:rPr>
                <a:t>传</a:t>
              </a:r>
              <a:endParaRPr lang="en-US" sz="800" dirty="0">
                <a:solidFill>
                  <a:schemeClr val="bg2"/>
                </a:solidFill>
                <a:latin typeface="KaiTi" pitchFamily="49" charset="-122"/>
                <a:ea typeface="KaiTi" pitchFamily="49" charset="-122"/>
              </a:endParaRPr>
            </a:p>
          </p:txBody>
        </p:sp>
        <p:sp>
          <p:nvSpPr>
            <p:cNvPr id="41" name="Rectangle 17"/>
            <p:cNvSpPr>
              <a:spLocks noChangeArrowheads="1"/>
            </p:cNvSpPr>
            <p:nvPr/>
          </p:nvSpPr>
          <p:spPr bwMode="auto">
            <a:xfrm>
              <a:off x="8100392" y="432276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rgbClr val="1A0004"/>
                  </a:solidFill>
                  <a:latin typeface="KaiTi" pitchFamily="49" charset="-122"/>
                  <a:ea typeface="KaiTi" pitchFamily="49" charset="-122"/>
                </a:rPr>
                <a:t>保</a:t>
              </a:r>
              <a:r>
                <a:rPr lang="zh-TW" altLang="en-US" sz="800">
                  <a:solidFill>
                    <a:srgbClr val="1A0004"/>
                  </a:solidFill>
                  <a:latin typeface="KaiTi" pitchFamily="49" charset="-122"/>
                  <a:ea typeface="KaiTi" pitchFamily="49" charset="-122"/>
                </a:rPr>
                <a:t>罗书信</a:t>
              </a:r>
              <a:endParaRPr lang="en-US" sz="800" dirty="0">
                <a:solidFill>
                  <a:srgbClr val="1A0004"/>
                </a:solidFill>
                <a:latin typeface="KaiTi" pitchFamily="49" charset="-122"/>
                <a:ea typeface="KaiTi" pitchFamily="49" charset="-122"/>
              </a:endParaRPr>
            </a:p>
          </p:txBody>
        </p:sp>
        <p:sp>
          <p:nvSpPr>
            <p:cNvPr id="42" name="Rectangle 18"/>
            <p:cNvSpPr>
              <a:spLocks noChangeArrowheads="1"/>
            </p:cNvSpPr>
            <p:nvPr/>
          </p:nvSpPr>
          <p:spPr bwMode="auto">
            <a:xfrm>
              <a:off x="8107363" y="4462463"/>
              <a:ext cx="45604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TW" altLang="en-US" sz="800">
                  <a:solidFill>
                    <a:srgbClr val="1A0004"/>
                  </a:solidFill>
                  <a:latin typeface="KaiTi" pitchFamily="49" charset="-122"/>
                  <a:ea typeface="KaiTi" pitchFamily="49" charset="-122"/>
                </a:rPr>
                <a:t>启示录</a:t>
              </a:r>
              <a:endParaRPr lang="en-US" sz="800" dirty="0">
                <a:solidFill>
                  <a:srgbClr val="1A0004"/>
                </a:solidFill>
                <a:latin typeface="KaiTi" pitchFamily="49" charset="-122"/>
                <a:ea typeface="KaiTi" pitchFamily="49" charset="-122"/>
              </a:endParaRPr>
            </a:p>
          </p:txBody>
        </p:sp>
        <p:sp>
          <p:nvSpPr>
            <p:cNvPr id="43" name="Rectangle 19"/>
            <p:cNvSpPr>
              <a:spLocks noChangeArrowheads="1"/>
            </p:cNvSpPr>
            <p:nvPr/>
          </p:nvSpPr>
          <p:spPr bwMode="auto">
            <a:xfrm>
              <a:off x="8034338" y="3429000"/>
              <a:ext cx="5080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1200" dirty="0">
                  <a:solidFill>
                    <a:srgbClr val="000000"/>
                  </a:solidFill>
                  <a:latin typeface="KaiTi" pitchFamily="49" charset="-122"/>
                  <a:ea typeface="KaiTi" pitchFamily="49" charset="-122"/>
                </a:rPr>
                <a:t>耶稣</a:t>
              </a:r>
              <a:endParaRPr lang="en-US" sz="1200" dirty="0">
                <a:solidFill>
                  <a:srgbClr val="000000"/>
                </a:solidFill>
                <a:latin typeface="KaiTi" pitchFamily="49" charset="-122"/>
                <a:ea typeface="KaiTi" pitchFamily="49" charset="-122"/>
              </a:endParaRPr>
            </a:p>
          </p:txBody>
        </p:sp>
        <p:sp>
          <p:nvSpPr>
            <p:cNvPr id="44" name="Rectangle 20"/>
            <p:cNvSpPr>
              <a:spLocks noChangeArrowheads="1"/>
            </p:cNvSpPr>
            <p:nvPr/>
          </p:nvSpPr>
          <p:spPr bwMode="auto">
            <a:xfrm>
              <a:off x="8181976" y="3751263"/>
              <a:ext cx="438571"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dirty="0">
                  <a:solidFill>
                    <a:srgbClr val="000000"/>
                  </a:solidFill>
                  <a:effectLst>
                    <a:outerShdw blurRad="38100" dist="38100" dir="2700000" algn="tl">
                      <a:srgbClr val="FFFFFF"/>
                    </a:outerShdw>
                  </a:effectLst>
                  <a:latin typeface="Helvetica" charset="0"/>
                </a:rPr>
                <a:t>十架</a:t>
              </a:r>
              <a:endParaRPr lang="en-US" sz="900" i="1" dirty="0">
                <a:solidFill>
                  <a:srgbClr val="000000"/>
                </a:solidFill>
                <a:effectLst>
                  <a:outerShdw blurRad="38100" dist="38100" dir="2700000" algn="tl">
                    <a:srgbClr val="FFFFFF"/>
                  </a:outerShdw>
                </a:effectLst>
                <a:latin typeface="Helvetica" charset="0"/>
              </a:endParaRPr>
            </a:p>
          </p:txBody>
        </p:sp>
        <p:sp>
          <p:nvSpPr>
            <p:cNvPr id="46" name="Rectangle 22"/>
            <p:cNvSpPr>
              <a:spLocks noChangeArrowheads="1"/>
            </p:cNvSpPr>
            <p:nvPr/>
          </p:nvSpPr>
          <p:spPr bwMode="auto">
            <a:xfrm>
              <a:off x="8135938" y="3884613"/>
              <a:ext cx="384506"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a:solidFill>
                    <a:srgbClr val="000000"/>
                  </a:solidFill>
                  <a:effectLst>
                    <a:outerShdw blurRad="38100" dist="38100" dir="2700000" algn="tl">
                      <a:srgbClr val="FFFFFF"/>
                    </a:outerShdw>
                  </a:effectLst>
                  <a:latin typeface="KaiTi" pitchFamily="49" charset="-122"/>
                  <a:ea typeface="KaiTi" pitchFamily="49" charset="-122"/>
                </a:rPr>
                <a:t>教</a:t>
              </a:r>
              <a:r>
                <a:rPr lang="zh-TW" altLang="en-US" sz="900" i="1">
                  <a:solidFill>
                    <a:srgbClr val="000000"/>
                  </a:solidFill>
                  <a:effectLst>
                    <a:outerShdw blurRad="38100" dist="38100" dir="2700000" algn="tl">
                      <a:srgbClr val="FFFFFF"/>
                    </a:outerShdw>
                  </a:effectLst>
                  <a:latin typeface="KaiTi" pitchFamily="49" charset="-122"/>
                  <a:ea typeface="KaiTi" pitchFamily="49" charset="-122"/>
                </a:rPr>
                <a:t>会</a:t>
              </a:r>
              <a:endParaRPr lang="en-US" sz="900" i="1" dirty="0">
                <a:solidFill>
                  <a:srgbClr val="000000"/>
                </a:solidFill>
                <a:effectLst>
                  <a:outerShdw blurRad="38100" dist="38100" dir="2700000" algn="tl">
                    <a:srgbClr val="FFFFFF"/>
                  </a:outerShdw>
                </a:effectLst>
                <a:latin typeface="KaiTi" pitchFamily="49" charset="-122"/>
                <a:ea typeface="KaiTi" pitchFamily="49" charset="-122"/>
              </a:endParaRPr>
            </a:p>
          </p:txBody>
        </p:sp>
        <p:sp>
          <p:nvSpPr>
            <p:cNvPr id="47" name="Line 23"/>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8" name="Line 24"/>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50" name="Rectangle 26"/>
            <p:cNvSpPr>
              <a:spLocks noChangeArrowheads="1"/>
            </p:cNvSpPr>
            <p:nvPr/>
          </p:nvSpPr>
          <p:spPr bwMode="auto">
            <a:xfrm>
              <a:off x="8213726" y="3635375"/>
              <a:ext cx="504825" cy="9525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51" name="Rectangle 27"/>
            <p:cNvSpPr>
              <a:spLocks noChangeArrowheads="1"/>
            </p:cNvSpPr>
            <p:nvPr/>
          </p:nvSpPr>
          <p:spPr bwMode="auto">
            <a:xfrm>
              <a:off x="8229599" y="3614738"/>
              <a:ext cx="439222" cy="243656"/>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1000" i="1" dirty="0">
                  <a:solidFill>
                    <a:srgbClr val="000000"/>
                  </a:solidFill>
                  <a:effectLst>
                    <a:outerShdw blurRad="38100" dist="38100" dir="2700000" algn="tl">
                      <a:srgbClr val="FFFFFF"/>
                    </a:outerShdw>
                  </a:effectLst>
                  <a:latin typeface="KaiTi" pitchFamily="49" charset="-122"/>
                  <a:ea typeface="KaiTi" pitchFamily="49" charset="-122"/>
                </a:rPr>
                <a:t>生命</a:t>
              </a:r>
              <a:endParaRPr lang="en-US" sz="1000" i="1" dirty="0">
                <a:solidFill>
                  <a:srgbClr val="000000"/>
                </a:solidFill>
                <a:effectLst>
                  <a:outerShdw blurRad="38100" dist="38100" dir="2700000" algn="tl">
                    <a:srgbClr val="FFFFFF"/>
                  </a:outerShdw>
                </a:effectLst>
                <a:latin typeface="KaiTi" pitchFamily="49" charset="-122"/>
                <a:ea typeface="KaiTi" pitchFamily="49" charset="-122"/>
              </a:endParaRPr>
            </a:p>
          </p:txBody>
        </p:sp>
      </p:grpSp>
    </p:spTree>
  </p:cSld>
  <p:clrMapOvr>
    <a:overrideClrMapping bg1="dk2" tx1="lt1" bg2="dk1" tx2="lt2" accent1="accent1" accent2="accent2" accent3="accent3" accent4="accent4" accent5="accent5" accent6="accent6" hlink="hlink" folHlink="folHlink"/>
  </p:clrMapOvr>
  <p:transition spd="med">
    <p:fade/>
  </p:transition>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0049" name="Group 30"/>
          <p:cNvGrpSpPr>
            <a:grpSpLocks/>
          </p:cNvGrpSpPr>
          <p:nvPr/>
        </p:nvGrpSpPr>
        <p:grpSpPr bwMode="auto">
          <a:xfrm>
            <a:off x="623888" y="596900"/>
            <a:ext cx="7877175" cy="5651500"/>
            <a:chOff x="393" y="376"/>
            <a:chExt cx="4962" cy="3560"/>
          </a:xfrm>
        </p:grpSpPr>
        <p:pic>
          <p:nvPicPr>
            <p:cNvPr id="130075" name="Picture 31"/>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0076" name="Rectangle 32"/>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30077" name="Rectangle 33"/>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grpSp>
      <p:sp>
        <p:nvSpPr>
          <p:cNvPr id="130050" name="Text Box 5"/>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614426" name="Text Box 26"/>
          <p:cNvSpPr txBox="1">
            <a:spLocks noChangeArrowheads="1"/>
          </p:cNvSpPr>
          <p:nvPr/>
        </p:nvSpPr>
        <p:spPr bwMode="auto">
          <a:xfrm>
            <a:off x="395536" y="692696"/>
            <a:ext cx="7992888" cy="4401205"/>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algn="ctr" defTabSz="457200" eaLnBrk="1" hangingPunct="1">
              <a:spcBef>
                <a:spcPct val="50000"/>
              </a:spcBef>
              <a:defRPr/>
            </a:pPr>
            <a:r>
              <a:rPr lang="zh-TW" altLang="en-US" sz="4000">
                <a:solidFill>
                  <a:srgbClr val="FFFFFF"/>
                </a:solidFill>
                <a:latin typeface="KaiTi" pitchFamily="49" charset="-122"/>
                <a:ea typeface="KaiTi" pitchFamily="49" charset="-122"/>
              </a:rPr>
              <a:t> </a:t>
            </a:r>
            <a:r>
              <a:rPr lang="ja-JP" altLang="en-US" sz="4000">
                <a:solidFill>
                  <a:srgbClr val="FFFFFF"/>
                </a:solidFill>
                <a:latin typeface="KaiTi" pitchFamily="49" charset="-122"/>
                <a:ea typeface="KaiTi" pitchFamily="49" charset="-122"/>
              </a:rPr>
              <a:t>“</a:t>
            </a:r>
            <a:r>
              <a:rPr lang="zh-TW" altLang="en-US" sz="4000">
                <a:solidFill>
                  <a:srgbClr val="FFFFFF"/>
                </a:solidFill>
                <a:latin typeface="KaiTi" pitchFamily="49" charset="-122"/>
                <a:ea typeface="KaiTi" pitchFamily="49" charset="-122"/>
              </a:rPr>
              <a:t> 从那时候</a:t>
            </a:r>
            <a:r>
              <a:rPr lang="ja-JP" altLang="en-US" sz="4000">
                <a:solidFill>
                  <a:srgbClr val="FFFFFF"/>
                </a:solidFill>
                <a:latin typeface="KaiTi" pitchFamily="49" charset="-122"/>
                <a:ea typeface="KaiTi" pitchFamily="49" charset="-122"/>
              </a:rPr>
              <a:t> </a:t>
            </a:r>
            <a:r>
              <a:rPr lang="en-US" altLang="zh-TW" sz="4000">
                <a:solidFill>
                  <a:srgbClr val="FFFFFF"/>
                </a:solidFill>
                <a:latin typeface="KaiTi" pitchFamily="49" charset="-122"/>
                <a:ea typeface="KaiTi" pitchFamily="49" charset="-122"/>
              </a:rPr>
              <a:t>,</a:t>
            </a:r>
            <a:r>
              <a:rPr lang="ja-JP" altLang="en-US" sz="4000">
                <a:solidFill>
                  <a:srgbClr val="FFFFFF"/>
                </a:solidFill>
                <a:latin typeface="KaiTi" pitchFamily="49" charset="-122"/>
                <a:ea typeface="KaiTi" pitchFamily="49" charset="-122"/>
              </a:rPr>
              <a:t>耶</a:t>
            </a:r>
            <a:r>
              <a:rPr lang="zh-TW" altLang="en-US" sz="4000">
                <a:solidFill>
                  <a:srgbClr val="FFFFFF"/>
                </a:solidFill>
                <a:latin typeface="KaiTi" pitchFamily="49" charset="-122"/>
                <a:ea typeface="KaiTi" pitchFamily="49" charset="-122"/>
              </a:rPr>
              <a:t>稣</a:t>
            </a:r>
            <a:r>
              <a:rPr lang="ja-JP" altLang="en-US" sz="4000">
                <a:solidFill>
                  <a:srgbClr val="FFFFFF"/>
                </a:solidFill>
                <a:latin typeface="KaiTi" pitchFamily="49" charset="-122"/>
                <a:ea typeface="KaiTi" pitchFamily="49" charset="-122"/>
              </a:rPr>
              <a:t>就</a:t>
            </a:r>
            <a:r>
              <a:rPr lang="zh-TW" altLang="en-US" sz="4000">
                <a:solidFill>
                  <a:srgbClr val="FFFFFF"/>
                </a:solidFill>
                <a:latin typeface="KaiTi" pitchFamily="49" charset="-122"/>
                <a:ea typeface="KaiTi" pitchFamily="49" charset="-122"/>
              </a:rPr>
              <a:t>传</a:t>
            </a:r>
            <a:r>
              <a:rPr lang="ja-JP" altLang="en-US" sz="4000">
                <a:solidFill>
                  <a:srgbClr val="FFFFFF"/>
                </a:solidFill>
                <a:latin typeface="KaiTi" pitchFamily="49" charset="-122"/>
                <a:ea typeface="KaiTi" pitchFamily="49" charset="-122"/>
              </a:rPr>
              <a:t>起道</a:t>
            </a:r>
            <a:r>
              <a:rPr lang="zh-TW" altLang="en-US" sz="4000">
                <a:solidFill>
                  <a:srgbClr val="FFFFFF"/>
                </a:solidFill>
                <a:latin typeface="KaiTi" pitchFamily="49" charset="-122"/>
                <a:ea typeface="KaiTi" pitchFamily="49" charset="-122"/>
              </a:rPr>
              <a:t>来</a:t>
            </a:r>
            <a:r>
              <a:rPr lang="en-US" altLang="zh-TW" sz="4000">
                <a:solidFill>
                  <a:srgbClr val="FFFFFF"/>
                </a:solidFill>
                <a:latin typeface="KaiTi" pitchFamily="49" charset="-122"/>
                <a:ea typeface="KaiTi" pitchFamily="49" charset="-122"/>
              </a:rPr>
              <a:t>,</a:t>
            </a:r>
            <a:endParaRPr lang="en-US" altLang="zh-TW" sz="4000" dirty="0">
              <a:solidFill>
                <a:srgbClr val="FFFFFF"/>
              </a:solidFill>
              <a:latin typeface="KaiTi" pitchFamily="49" charset="-122"/>
              <a:ea typeface="KaiTi" pitchFamily="49" charset="-122"/>
            </a:endParaRPr>
          </a:p>
          <a:p>
            <a:pPr algn="ctr" defTabSz="457200" eaLnBrk="1" hangingPunct="1">
              <a:spcBef>
                <a:spcPct val="50000"/>
              </a:spcBef>
              <a:defRPr/>
            </a:pPr>
            <a:r>
              <a:rPr lang="zh-TW" altLang="en-US" sz="4000">
                <a:solidFill>
                  <a:srgbClr val="FFFFFF"/>
                </a:solidFill>
                <a:latin typeface="KaiTi" pitchFamily="49" charset="-122"/>
                <a:ea typeface="KaiTi" pitchFamily="49" charset="-122"/>
              </a:rPr>
              <a:t>  说</a:t>
            </a:r>
            <a:r>
              <a:rPr lang="en-US" altLang="zh-TW" sz="4000">
                <a:solidFill>
                  <a:srgbClr val="FFFFFF"/>
                </a:solidFill>
                <a:latin typeface="KaiTi" pitchFamily="49" charset="-122"/>
                <a:ea typeface="KaiTi" pitchFamily="49" charset="-122"/>
              </a:rPr>
              <a:t>:</a:t>
            </a:r>
            <a:r>
              <a:rPr lang="ja-JP" altLang="en-US" sz="4000">
                <a:solidFill>
                  <a:srgbClr val="FFFF00"/>
                </a:solidFill>
                <a:latin typeface="KaiTi" pitchFamily="49" charset="-122"/>
                <a:ea typeface="KaiTi" pitchFamily="49" charset="-122"/>
              </a:rPr>
              <a:t>天</a:t>
            </a:r>
            <a:r>
              <a:rPr lang="zh-TW" altLang="en-US" sz="4000">
                <a:solidFill>
                  <a:srgbClr val="FFFF00"/>
                </a:solidFill>
                <a:latin typeface="KaiTi" pitchFamily="49" charset="-122"/>
                <a:ea typeface="KaiTi" pitchFamily="49" charset="-122"/>
              </a:rPr>
              <a:t>国</a:t>
            </a:r>
            <a:r>
              <a:rPr lang="ja-JP" altLang="en-US" sz="4000">
                <a:solidFill>
                  <a:srgbClr val="FFFF00"/>
                </a:solidFill>
                <a:latin typeface="KaiTi" pitchFamily="49" charset="-122"/>
                <a:ea typeface="KaiTi" pitchFamily="49" charset="-122"/>
              </a:rPr>
              <a:t>近</a:t>
            </a:r>
            <a:r>
              <a:rPr lang="zh-TW" altLang="en-US" sz="4000" dirty="0">
                <a:solidFill>
                  <a:srgbClr val="FFFF00"/>
                </a:solidFill>
                <a:latin typeface="KaiTi" pitchFamily="49" charset="-122"/>
                <a:ea typeface="KaiTi" pitchFamily="49" charset="-122"/>
              </a:rPr>
              <a:t>了</a:t>
            </a:r>
            <a:r>
              <a:rPr lang="en-US" altLang="zh-TW" sz="4000">
                <a:solidFill>
                  <a:srgbClr val="FFFFFF"/>
                </a:solidFill>
                <a:latin typeface="KaiTi" pitchFamily="49" charset="-122"/>
                <a:ea typeface="KaiTi" pitchFamily="49" charset="-122"/>
              </a:rPr>
              <a:t>,</a:t>
            </a:r>
            <a:r>
              <a:rPr lang="ja-JP" altLang="en-US" sz="4000">
                <a:solidFill>
                  <a:srgbClr val="FFFFFF"/>
                </a:solidFill>
                <a:latin typeface="KaiTi" pitchFamily="49" charset="-122"/>
                <a:ea typeface="KaiTi" pitchFamily="49" charset="-122"/>
              </a:rPr>
              <a:t>你</a:t>
            </a:r>
            <a:r>
              <a:rPr lang="zh-TW" altLang="en-US" sz="4000">
                <a:solidFill>
                  <a:srgbClr val="FFFFFF"/>
                </a:solidFill>
                <a:latin typeface="KaiTi" pitchFamily="49" charset="-122"/>
                <a:ea typeface="KaiTi" pitchFamily="49" charset="-122"/>
              </a:rPr>
              <a:t>们应当</a:t>
            </a:r>
            <a:r>
              <a:rPr lang="ja-JP" altLang="en-US" sz="4000">
                <a:solidFill>
                  <a:srgbClr val="FFFFFF"/>
                </a:solidFill>
                <a:latin typeface="KaiTi" pitchFamily="49" charset="-122"/>
                <a:ea typeface="KaiTi" pitchFamily="49" charset="-122"/>
              </a:rPr>
              <a:t>悔改 </a:t>
            </a:r>
            <a:r>
              <a:rPr lang="ja-JP" altLang="en-US" sz="4000" dirty="0">
                <a:solidFill>
                  <a:srgbClr val="FFFFFF"/>
                </a:solidFill>
                <a:latin typeface="KaiTi" pitchFamily="49" charset="-122"/>
                <a:ea typeface="KaiTi" pitchFamily="49" charset="-122"/>
              </a:rPr>
              <a:t>！</a:t>
            </a:r>
            <a:endParaRPr lang="fr-FR" altLang="ja-JP" sz="4000" dirty="0">
              <a:solidFill>
                <a:srgbClr val="FFFFFF"/>
              </a:solidFill>
              <a:latin typeface="KaiTi" pitchFamily="49" charset="-122"/>
              <a:ea typeface="KaiTi" pitchFamily="49" charset="-122"/>
            </a:endParaRPr>
          </a:p>
          <a:p>
            <a:pPr algn="ctr" defTabSz="457200" eaLnBrk="1" hangingPunct="1">
              <a:spcBef>
                <a:spcPct val="50000"/>
              </a:spcBef>
              <a:defRPr/>
            </a:pPr>
            <a:r>
              <a:rPr lang="zh-CN" altLang="en-US" sz="4000">
                <a:solidFill>
                  <a:srgbClr val="FFFFFF"/>
                </a:solidFill>
                <a:latin typeface="KaiTi" pitchFamily="49" charset="-122"/>
                <a:ea typeface="KaiTi" pitchFamily="49" charset="-122"/>
              </a:rPr>
              <a:t>  耶稣走遍加利利，在各会堂</a:t>
            </a:r>
            <a:endParaRPr lang="en-US" altLang="zh-TW" sz="4000" dirty="0">
              <a:solidFill>
                <a:srgbClr val="FFFFFF"/>
              </a:solidFill>
              <a:latin typeface="KaiTi" pitchFamily="49" charset="-122"/>
              <a:ea typeface="KaiTi" pitchFamily="49" charset="-122"/>
            </a:endParaRPr>
          </a:p>
          <a:p>
            <a:pPr algn="ctr" defTabSz="457200" eaLnBrk="1" hangingPunct="1">
              <a:spcBef>
                <a:spcPct val="50000"/>
              </a:spcBef>
              <a:defRPr/>
            </a:pPr>
            <a:r>
              <a:rPr lang="zh-CN" altLang="en-US" sz="4000">
                <a:solidFill>
                  <a:srgbClr val="FFFFFF"/>
                </a:solidFill>
                <a:latin typeface="KaiTi" pitchFamily="49" charset="-122"/>
                <a:ea typeface="KaiTi" pitchFamily="49" charset="-122"/>
              </a:rPr>
              <a:t>   里教训人，传</a:t>
            </a:r>
            <a:r>
              <a:rPr lang="zh-CN" altLang="en-US" sz="4000">
                <a:solidFill>
                  <a:srgbClr val="FFFF00"/>
                </a:solidFill>
                <a:latin typeface="KaiTi" pitchFamily="49" charset="-122"/>
                <a:ea typeface="KaiTi" pitchFamily="49" charset="-122"/>
              </a:rPr>
              <a:t>天国的福音，</a:t>
            </a:r>
            <a:endParaRPr lang="en-US" altLang="zh-TW" sz="4000" dirty="0">
              <a:solidFill>
                <a:srgbClr val="FFFF00"/>
              </a:solidFill>
              <a:latin typeface="KaiTi" pitchFamily="49" charset="-122"/>
              <a:ea typeface="KaiTi" pitchFamily="49" charset="-122"/>
            </a:endParaRPr>
          </a:p>
          <a:p>
            <a:pPr algn="ctr" defTabSz="457200" eaLnBrk="1" hangingPunct="1">
              <a:spcBef>
                <a:spcPct val="50000"/>
              </a:spcBef>
              <a:defRPr/>
            </a:pPr>
            <a:r>
              <a:rPr lang="zh-TW" altLang="en-US" sz="4000">
                <a:solidFill>
                  <a:srgbClr val="FFFF00"/>
                </a:solidFill>
                <a:latin typeface="KaiTi" pitchFamily="49" charset="-122"/>
                <a:ea typeface="KaiTi" pitchFamily="49" charset="-122"/>
              </a:rPr>
              <a:t>   </a:t>
            </a:r>
            <a:r>
              <a:rPr lang="zh-TW" altLang="en-US" sz="4000">
                <a:latin typeface="KaiTi" pitchFamily="49" charset="-122"/>
                <a:ea typeface="KaiTi" pitchFamily="49" charset="-122"/>
              </a:rPr>
              <a:t>医治</a:t>
            </a:r>
            <a:r>
              <a:rPr lang="zh-CN" altLang="en-US" sz="4000">
                <a:solidFill>
                  <a:srgbClr val="FFFFFF"/>
                </a:solidFill>
                <a:latin typeface="KaiTi" pitchFamily="49" charset="-122"/>
                <a:ea typeface="KaiTi" pitchFamily="49" charset="-122"/>
              </a:rPr>
              <a:t>百姓各样的病症 。</a:t>
            </a:r>
            <a:r>
              <a:rPr lang="en-US" sz="4000">
                <a:solidFill>
                  <a:srgbClr val="FFFFFF"/>
                </a:solidFill>
                <a:latin typeface="KaiTi" pitchFamily="49" charset="-122"/>
                <a:ea typeface="KaiTi" pitchFamily="49" charset="-122"/>
              </a:rPr>
              <a:t> </a:t>
            </a:r>
            <a:r>
              <a:rPr lang="ja-JP" altLang="en-US" sz="4000" dirty="0">
                <a:solidFill>
                  <a:srgbClr val="FFFFFF"/>
                </a:solidFill>
                <a:latin typeface="KaiTi" pitchFamily="49" charset="-122"/>
                <a:ea typeface="KaiTi" pitchFamily="49" charset="-122"/>
              </a:rPr>
              <a:t>”</a:t>
            </a:r>
            <a:endParaRPr lang="en-US" altLang="ja-JP" sz="4000" dirty="0">
              <a:solidFill>
                <a:srgbClr val="FFFFFF"/>
              </a:solidFill>
              <a:latin typeface="KaiTi" pitchFamily="49" charset="-122"/>
              <a:ea typeface="KaiTi" pitchFamily="49" charset="-122"/>
            </a:endParaRPr>
          </a:p>
        </p:txBody>
      </p:sp>
      <p:sp>
        <p:nvSpPr>
          <p:cNvPr id="614427" name="Rectangle 27"/>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65</a:t>
            </a:r>
          </a:p>
        </p:txBody>
      </p:sp>
      <p:sp>
        <p:nvSpPr>
          <p:cNvPr id="2" name="Title 1"/>
          <p:cNvSpPr>
            <a:spLocks noGrp="1"/>
          </p:cNvSpPr>
          <p:nvPr>
            <p:ph type="title" idx="4294967295"/>
          </p:nvPr>
        </p:nvSpPr>
        <p:spPr>
          <a:xfrm>
            <a:off x="914400" y="5229225"/>
            <a:ext cx="8229600" cy="927100"/>
          </a:xfrm>
          <a:prstGeom prst="rect">
            <a:avLst/>
          </a:prstGeom>
        </p:spPr>
        <p:txBody>
          <a:bodyPr/>
          <a:lstStyle/>
          <a:p>
            <a:pPr eaLnBrk="1" hangingPunct="1">
              <a:defRPr/>
            </a:pPr>
            <a:r>
              <a:rPr lang="zh-TW" altLang="en-US" sz="4000" kern="1200">
                <a:solidFill>
                  <a:srgbClr val="FFFFFF"/>
                </a:solidFill>
                <a:latin typeface="KaiTi" pitchFamily="49" charset="-122"/>
                <a:ea typeface="KaiTi" pitchFamily="49" charset="-122"/>
                <a:cs typeface="ＭＳ Ｐゴシック"/>
              </a:rPr>
              <a:t>马太</a:t>
            </a:r>
            <a:r>
              <a:rPr lang="hu-HU" sz="4000" kern="1200">
                <a:solidFill>
                  <a:srgbClr val="FFFFFF"/>
                </a:solidFill>
                <a:latin typeface="KaiTi" pitchFamily="49" charset="-122"/>
                <a:ea typeface="KaiTi" pitchFamily="49" charset="-122"/>
                <a:cs typeface="ＭＳ Ｐゴシック"/>
              </a:rPr>
              <a:t> </a:t>
            </a:r>
            <a:r>
              <a:rPr lang="hu-HU" sz="4000" kern="1200" dirty="0">
                <a:solidFill>
                  <a:srgbClr val="FFFFFF"/>
                </a:solidFill>
                <a:latin typeface="KaiTi" pitchFamily="49" charset="-122"/>
                <a:ea typeface="KaiTi" pitchFamily="49" charset="-122"/>
                <a:cs typeface="ＭＳ Ｐゴシック"/>
              </a:rPr>
              <a:t>4:17, 23</a:t>
            </a:r>
            <a:endParaRPr lang="en-US" dirty="0">
              <a:latin typeface="KaiTi" pitchFamily="49" charset="-122"/>
              <a:ea typeface="KaiTi" pitchFamily="49" charset="-122"/>
            </a:endParaRPr>
          </a:p>
        </p:txBody>
      </p:sp>
      <p:grpSp>
        <p:nvGrpSpPr>
          <p:cNvPr id="30" name="Group 9"/>
          <p:cNvGrpSpPr/>
          <p:nvPr/>
        </p:nvGrpSpPr>
        <p:grpSpPr>
          <a:xfrm>
            <a:off x="7884368" y="3645024"/>
            <a:ext cx="1024508" cy="1246342"/>
            <a:chOff x="8005763" y="3429000"/>
            <a:chExt cx="952500" cy="1246342"/>
          </a:xfrm>
        </p:grpSpPr>
        <p:sp>
          <p:nvSpPr>
            <p:cNvPr id="45" name="AutoShape 8"/>
            <p:cNvSpPr>
              <a:spLocks noChangeArrowheads="1"/>
            </p:cNvSpPr>
            <p:nvPr/>
          </p:nvSpPr>
          <p:spPr bwMode="auto">
            <a:xfrm>
              <a:off x="8007351"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p>
              <a:pPr defTabSz="457200" eaLnBrk="1" hangingPunct="1"/>
              <a:endParaRPr lang="en-US" sz="1800">
                <a:solidFill>
                  <a:srgbClr val="FFFFFF"/>
                </a:solidFill>
                <a:latin typeface="Times" charset="0"/>
              </a:endParaRPr>
            </a:p>
          </p:txBody>
        </p:sp>
        <p:sp>
          <p:nvSpPr>
            <p:cNvPr id="52" name="Rectangle 9"/>
            <p:cNvSpPr>
              <a:spLocks noChangeArrowheads="1"/>
            </p:cNvSpPr>
            <p:nvPr/>
          </p:nvSpPr>
          <p:spPr bwMode="auto">
            <a:xfrm>
              <a:off x="8005763" y="3684588"/>
              <a:ext cx="952500" cy="985838"/>
            </a:xfrm>
            <a:prstGeom prst="rect">
              <a:avLst/>
            </a:prstGeom>
            <a:solidFill>
              <a:srgbClr val="FFFF00"/>
            </a:solidFill>
            <a:ln w="38100">
              <a:solidFill>
                <a:srgbClr val="000000"/>
              </a:solidFill>
              <a:miter lim="800000"/>
              <a:headEnd/>
              <a:tailEnd/>
            </a:ln>
          </p:spPr>
          <p:txBody>
            <a:bodyPr wrap="none" anchor="ctr"/>
            <a:lstStyle/>
            <a:p>
              <a:pPr defTabSz="457200" eaLnBrk="1" hangingPunct="1"/>
              <a:endParaRPr lang="en-US" sz="1800">
                <a:solidFill>
                  <a:srgbClr val="FFFFFF"/>
                </a:solidFill>
                <a:latin typeface="Times" charset="0"/>
              </a:endParaRPr>
            </a:p>
          </p:txBody>
        </p:sp>
        <p:sp>
          <p:nvSpPr>
            <p:cNvPr id="53" name="Line 10"/>
            <p:cNvSpPr>
              <a:spLocks noChangeShapeType="1"/>
            </p:cNvSpPr>
            <p:nvPr/>
          </p:nvSpPr>
          <p:spPr bwMode="auto">
            <a:xfrm>
              <a:off x="8037514" y="40624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4" name="Line 11"/>
            <p:cNvSpPr>
              <a:spLocks noChangeShapeType="1"/>
            </p:cNvSpPr>
            <p:nvPr/>
          </p:nvSpPr>
          <p:spPr bwMode="auto">
            <a:xfrm>
              <a:off x="8043864" y="42021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5" name="Line 12"/>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6" name="Line 13"/>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7" name="Line 14"/>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8" name="Rectangle 15"/>
            <p:cNvSpPr>
              <a:spLocks noChangeArrowheads="1"/>
            </p:cNvSpPr>
            <p:nvPr/>
          </p:nvSpPr>
          <p:spPr bwMode="auto">
            <a:xfrm>
              <a:off x="8159751" y="4043363"/>
              <a:ext cx="39944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dirty="0">
                  <a:solidFill>
                    <a:srgbClr val="000000"/>
                  </a:solidFill>
                  <a:latin typeface="Helvetica" charset="0"/>
                </a:rPr>
                <a:t>福音</a:t>
              </a:r>
              <a:endParaRPr lang="en-US" sz="800" dirty="0">
                <a:solidFill>
                  <a:srgbClr val="000000"/>
                </a:solidFill>
                <a:latin typeface="Helvetica" charset="0"/>
              </a:endParaRPr>
            </a:p>
          </p:txBody>
        </p:sp>
        <p:sp>
          <p:nvSpPr>
            <p:cNvPr id="59" name="Rectangle 16"/>
            <p:cNvSpPr>
              <a:spLocks noChangeArrowheads="1"/>
            </p:cNvSpPr>
            <p:nvPr/>
          </p:nvSpPr>
          <p:spPr bwMode="auto">
            <a:xfrm>
              <a:off x="8100392" y="416755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chemeClr val="bg2"/>
                  </a:solidFill>
                  <a:latin typeface="KaiTi" pitchFamily="49" charset="-122"/>
                  <a:ea typeface="KaiTi" pitchFamily="49" charset="-122"/>
                </a:rPr>
                <a:t>使徒行</a:t>
              </a:r>
              <a:r>
                <a:rPr lang="zh-TW" altLang="en-US" sz="800">
                  <a:solidFill>
                    <a:schemeClr val="bg2"/>
                  </a:solidFill>
                  <a:latin typeface="KaiTi" pitchFamily="49" charset="-122"/>
                  <a:ea typeface="KaiTi" pitchFamily="49" charset="-122"/>
                </a:rPr>
                <a:t>传</a:t>
              </a:r>
              <a:endParaRPr lang="en-US" sz="800" dirty="0">
                <a:solidFill>
                  <a:schemeClr val="bg2"/>
                </a:solidFill>
                <a:latin typeface="KaiTi" pitchFamily="49" charset="-122"/>
                <a:ea typeface="KaiTi" pitchFamily="49" charset="-122"/>
              </a:endParaRPr>
            </a:p>
          </p:txBody>
        </p:sp>
        <p:sp>
          <p:nvSpPr>
            <p:cNvPr id="60" name="Rectangle 17"/>
            <p:cNvSpPr>
              <a:spLocks noChangeArrowheads="1"/>
            </p:cNvSpPr>
            <p:nvPr/>
          </p:nvSpPr>
          <p:spPr bwMode="auto">
            <a:xfrm>
              <a:off x="8100392" y="432276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rgbClr val="1A0004"/>
                  </a:solidFill>
                  <a:latin typeface="KaiTi" pitchFamily="49" charset="-122"/>
                  <a:ea typeface="KaiTi" pitchFamily="49" charset="-122"/>
                </a:rPr>
                <a:t>保</a:t>
              </a:r>
              <a:r>
                <a:rPr lang="zh-TW" altLang="en-US" sz="800">
                  <a:solidFill>
                    <a:srgbClr val="1A0004"/>
                  </a:solidFill>
                  <a:latin typeface="KaiTi" pitchFamily="49" charset="-122"/>
                  <a:ea typeface="KaiTi" pitchFamily="49" charset="-122"/>
                </a:rPr>
                <a:t>罗书信</a:t>
              </a:r>
              <a:endParaRPr lang="en-US" sz="800" dirty="0">
                <a:solidFill>
                  <a:srgbClr val="1A0004"/>
                </a:solidFill>
                <a:latin typeface="KaiTi" pitchFamily="49" charset="-122"/>
                <a:ea typeface="KaiTi" pitchFamily="49" charset="-122"/>
              </a:endParaRPr>
            </a:p>
          </p:txBody>
        </p:sp>
        <p:sp>
          <p:nvSpPr>
            <p:cNvPr id="61" name="Rectangle 18"/>
            <p:cNvSpPr>
              <a:spLocks noChangeArrowheads="1"/>
            </p:cNvSpPr>
            <p:nvPr/>
          </p:nvSpPr>
          <p:spPr bwMode="auto">
            <a:xfrm>
              <a:off x="8107363" y="4462463"/>
              <a:ext cx="45604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TW" altLang="en-US" sz="800">
                  <a:solidFill>
                    <a:srgbClr val="1A0004"/>
                  </a:solidFill>
                  <a:latin typeface="KaiTi" pitchFamily="49" charset="-122"/>
                  <a:ea typeface="KaiTi" pitchFamily="49" charset="-122"/>
                </a:rPr>
                <a:t>启示录</a:t>
              </a:r>
              <a:endParaRPr lang="en-US" sz="800" dirty="0">
                <a:solidFill>
                  <a:srgbClr val="1A0004"/>
                </a:solidFill>
                <a:latin typeface="KaiTi" pitchFamily="49" charset="-122"/>
                <a:ea typeface="KaiTi" pitchFamily="49" charset="-122"/>
              </a:endParaRPr>
            </a:p>
          </p:txBody>
        </p:sp>
        <p:sp>
          <p:nvSpPr>
            <p:cNvPr id="62" name="Rectangle 19"/>
            <p:cNvSpPr>
              <a:spLocks noChangeArrowheads="1"/>
            </p:cNvSpPr>
            <p:nvPr/>
          </p:nvSpPr>
          <p:spPr bwMode="auto">
            <a:xfrm>
              <a:off x="8034338" y="3429000"/>
              <a:ext cx="5080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1200" dirty="0">
                  <a:solidFill>
                    <a:srgbClr val="000000"/>
                  </a:solidFill>
                  <a:latin typeface="KaiTi" pitchFamily="49" charset="-122"/>
                  <a:ea typeface="KaiTi" pitchFamily="49" charset="-122"/>
                </a:rPr>
                <a:t>耶稣</a:t>
              </a:r>
              <a:endParaRPr lang="en-US" sz="1200" dirty="0">
                <a:solidFill>
                  <a:srgbClr val="000000"/>
                </a:solidFill>
                <a:latin typeface="KaiTi" pitchFamily="49" charset="-122"/>
                <a:ea typeface="KaiTi" pitchFamily="49" charset="-122"/>
              </a:endParaRPr>
            </a:p>
          </p:txBody>
        </p:sp>
        <p:sp>
          <p:nvSpPr>
            <p:cNvPr id="63" name="Rectangle 20"/>
            <p:cNvSpPr>
              <a:spLocks noChangeArrowheads="1"/>
            </p:cNvSpPr>
            <p:nvPr/>
          </p:nvSpPr>
          <p:spPr bwMode="auto">
            <a:xfrm>
              <a:off x="8181976" y="3751263"/>
              <a:ext cx="438571"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dirty="0">
                  <a:solidFill>
                    <a:srgbClr val="000000"/>
                  </a:solidFill>
                  <a:effectLst>
                    <a:outerShdw blurRad="38100" dist="38100" dir="2700000" algn="tl">
                      <a:srgbClr val="FFFFFF"/>
                    </a:outerShdw>
                  </a:effectLst>
                  <a:latin typeface="Helvetica" charset="0"/>
                </a:rPr>
                <a:t>十架</a:t>
              </a:r>
              <a:endParaRPr lang="en-US" sz="900" i="1" dirty="0">
                <a:solidFill>
                  <a:srgbClr val="000000"/>
                </a:solidFill>
                <a:effectLst>
                  <a:outerShdw blurRad="38100" dist="38100" dir="2700000" algn="tl">
                    <a:srgbClr val="FFFFFF"/>
                  </a:outerShdw>
                </a:effectLst>
                <a:latin typeface="Helvetica" charset="0"/>
              </a:endParaRPr>
            </a:p>
          </p:txBody>
        </p:sp>
        <p:sp>
          <p:nvSpPr>
            <p:cNvPr id="64" name="Rectangle 22"/>
            <p:cNvSpPr>
              <a:spLocks noChangeArrowheads="1"/>
            </p:cNvSpPr>
            <p:nvPr/>
          </p:nvSpPr>
          <p:spPr bwMode="auto">
            <a:xfrm>
              <a:off x="8135938" y="3884613"/>
              <a:ext cx="384506"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a:solidFill>
                    <a:srgbClr val="000000"/>
                  </a:solidFill>
                  <a:effectLst>
                    <a:outerShdw blurRad="38100" dist="38100" dir="2700000" algn="tl">
                      <a:srgbClr val="FFFFFF"/>
                    </a:outerShdw>
                  </a:effectLst>
                  <a:latin typeface="KaiTi" pitchFamily="49" charset="-122"/>
                  <a:ea typeface="KaiTi" pitchFamily="49" charset="-122"/>
                </a:rPr>
                <a:t>教</a:t>
              </a:r>
              <a:r>
                <a:rPr lang="zh-TW" altLang="en-US" sz="900" i="1">
                  <a:solidFill>
                    <a:srgbClr val="000000"/>
                  </a:solidFill>
                  <a:effectLst>
                    <a:outerShdw blurRad="38100" dist="38100" dir="2700000" algn="tl">
                      <a:srgbClr val="FFFFFF"/>
                    </a:outerShdw>
                  </a:effectLst>
                  <a:latin typeface="KaiTi" pitchFamily="49" charset="-122"/>
                  <a:ea typeface="KaiTi" pitchFamily="49" charset="-122"/>
                </a:rPr>
                <a:t>会</a:t>
              </a:r>
              <a:endParaRPr lang="en-US" sz="900" i="1" dirty="0">
                <a:solidFill>
                  <a:srgbClr val="000000"/>
                </a:solidFill>
                <a:effectLst>
                  <a:outerShdw blurRad="38100" dist="38100" dir="2700000" algn="tl">
                    <a:srgbClr val="FFFFFF"/>
                  </a:outerShdw>
                </a:effectLst>
                <a:latin typeface="KaiTi" pitchFamily="49" charset="-122"/>
                <a:ea typeface="KaiTi" pitchFamily="49" charset="-122"/>
              </a:endParaRPr>
            </a:p>
          </p:txBody>
        </p:sp>
        <p:sp>
          <p:nvSpPr>
            <p:cNvPr id="65" name="Line 23"/>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6" name="Line 24"/>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67" name="Rectangle 26"/>
            <p:cNvSpPr>
              <a:spLocks noChangeArrowheads="1"/>
            </p:cNvSpPr>
            <p:nvPr/>
          </p:nvSpPr>
          <p:spPr bwMode="auto">
            <a:xfrm>
              <a:off x="8213726" y="3635375"/>
              <a:ext cx="504825" cy="9525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68" name="Rectangle 27"/>
            <p:cNvSpPr>
              <a:spLocks noChangeArrowheads="1"/>
            </p:cNvSpPr>
            <p:nvPr/>
          </p:nvSpPr>
          <p:spPr bwMode="auto">
            <a:xfrm>
              <a:off x="8229599" y="3614738"/>
              <a:ext cx="439222" cy="243656"/>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1000" i="1" dirty="0">
                  <a:solidFill>
                    <a:srgbClr val="000000"/>
                  </a:solidFill>
                  <a:effectLst>
                    <a:outerShdw blurRad="38100" dist="38100" dir="2700000" algn="tl">
                      <a:srgbClr val="FFFFFF"/>
                    </a:outerShdw>
                  </a:effectLst>
                  <a:latin typeface="KaiTi" pitchFamily="49" charset="-122"/>
                  <a:ea typeface="KaiTi" pitchFamily="49" charset="-122"/>
                </a:rPr>
                <a:t>生命</a:t>
              </a:r>
              <a:endParaRPr lang="en-US" sz="1000" i="1" dirty="0">
                <a:solidFill>
                  <a:srgbClr val="000000"/>
                </a:solidFill>
                <a:effectLst>
                  <a:outerShdw blurRad="38100" dist="38100" dir="2700000" algn="tl">
                    <a:srgbClr val="FFFFFF"/>
                  </a:outerShdw>
                </a:effectLst>
                <a:latin typeface="KaiTi" pitchFamily="49" charset="-122"/>
                <a:ea typeface="KaiTi" pitchFamily="49" charset="-122"/>
              </a:endParaRPr>
            </a:p>
          </p:txBody>
        </p:sp>
      </p:grpSp>
    </p:spTree>
  </p:cSld>
  <p:clrMapOvr>
    <a:overrideClrMapping bg1="dk2" tx1="lt1" bg2="dk1" tx2="lt2" accent1="accent1" accent2="accent2" accent3="accent3" accent4="accent4" accent5="accent5" accent6="accent6" hlink="hlink" folHlink="folHlink"/>
  </p:clrMapOvr>
  <p:transition spd="med">
    <p:fade/>
  </p:transition>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dirty="0">
                <a:solidFill>
                  <a:schemeClr val="bg1"/>
                </a:solidFill>
                <a:latin typeface="KaiTi" panose="02010609060101010101" pitchFamily="49" charset="-122"/>
                <a:ea typeface="KaiTi" panose="02010609060101010101" pitchFamily="49" charset="-122"/>
              </a:rPr>
              <a:t>马太福音的圣约</a:t>
            </a:r>
            <a:endParaRPr lang="en-US" sz="3600" b="1" dirty="0">
              <a:solidFill>
                <a:schemeClr val="bg1"/>
              </a:solidFill>
              <a:effectLst>
                <a:glow rad="101600">
                  <a:schemeClr val="tx1">
                    <a:alpha val="99000"/>
                  </a:schemeClr>
                </a:glow>
              </a:effectLst>
              <a:latin typeface="KaiTi" panose="02010609060101010101" pitchFamily="49" charset="-122"/>
              <a:ea typeface="KaiTi" panose="02010609060101010101" pitchFamily="49"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2800" b="1">
                <a:solidFill>
                  <a:srgbClr val="FFFFFF"/>
                </a:solidFill>
                <a:effectLst>
                  <a:glow rad="127000">
                    <a:srgbClr val="000000"/>
                  </a:glow>
                </a:effectLst>
                <a:latin typeface="KaiTi" panose="02010609060101010101" pitchFamily="49" charset="-122"/>
                <a:ea typeface="KaiTi" panose="02010609060101010101" pitchFamily="49" charset="-122"/>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上帝承诺“所有国家都会在</a:t>
            </a:r>
            <a:r>
              <a:rPr lang="en-US" altLang="zh-CN" dirty="0"/>
              <a:t>[</a:t>
            </a:r>
            <a:r>
              <a:rPr lang="zh-CN" altLang="en-US" dirty="0"/>
              <a:t>亚伯拉罕</a:t>
            </a:r>
            <a:r>
              <a:rPr lang="en-US" altLang="zh-CN" dirty="0"/>
              <a:t>]</a:t>
            </a:r>
            <a:r>
              <a:rPr lang="zh-CN" altLang="en-US" dirty="0"/>
              <a:t>中得到祝福”</a:t>
            </a:r>
            <a:r>
              <a:rPr lang="en-US" dirty="0"/>
              <a:t>(</a:t>
            </a:r>
            <a:r>
              <a:rPr lang="zh-CN" altLang="en-US" dirty="0"/>
              <a:t>创世</a:t>
            </a:r>
            <a:r>
              <a:rPr lang="en-US" dirty="0"/>
              <a:t>. 12:3)</a:t>
            </a:r>
            <a:r>
              <a:rPr lang="zh-CN" altLang="en-US" dirty="0"/>
              <a:t>已在耶稣正式将自己介绍为以色列王中实现了</a:t>
            </a:r>
            <a:r>
              <a:rPr lang="en-US" dirty="0"/>
              <a:t>(21:5)</a:t>
            </a:r>
            <a:r>
              <a:rPr lang="zh-CN" altLang="en-US" dirty="0"/>
              <a:t>他的十二位门徒也将与祂一同登基</a:t>
            </a:r>
            <a:r>
              <a:rPr lang="en-US" dirty="0"/>
              <a:t>(19:28).</a:t>
            </a:r>
            <a:r>
              <a:rPr lang="zh-CN" altLang="en-US" dirty="0"/>
              <a:t>在此之前，教会是处在基督</a:t>
            </a:r>
            <a:r>
              <a:rPr lang="ja-JP" altLang="en-US" dirty="0"/>
              <a:t>再来</a:t>
            </a:r>
            <a:endParaRPr lang="en-US" altLang="ja-JP" dirty="0"/>
          </a:p>
          <a:p>
            <a:r>
              <a:rPr lang="zh-CN" altLang="en-US" dirty="0"/>
              <a:t>之</a:t>
            </a:r>
            <a:r>
              <a:rPr lang="ja-JP" altLang="en-US" dirty="0"/>
              <a:t>前的</a:t>
            </a:r>
            <a:r>
              <a:rPr lang="zh-TW" altLang="en-US" dirty="0"/>
              <a:t> </a:t>
            </a:r>
            <a:r>
              <a:rPr lang="zh-CN" altLang="en-US" dirty="0"/>
              <a:t>“跨越时代”</a:t>
            </a:r>
            <a:r>
              <a:rPr lang="en-US" dirty="0"/>
              <a:t>(</a:t>
            </a:r>
            <a:r>
              <a:rPr lang="zh-CN" altLang="en-US" dirty="0"/>
              <a:t>马太</a:t>
            </a:r>
            <a:r>
              <a:rPr lang="en-US" dirty="0"/>
              <a:t> 13).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27a</a:t>
            </a:r>
          </a:p>
        </p:txBody>
      </p:sp>
    </p:spTree>
    <p:extLst>
      <p:ext uri="{BB962C8B-B14F-4D97-AF65-F5344CB8AC3E}">
        <p14:creationId xmlns:p14="http://schemas.microsoft.com/office/powerpoint/2010/main" val="146028023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2097" name="Group 30"/>
          <p:cNvGrpSpPr>
            <a:grpSpLocks/>
          </p:cNvGrpSpPr>
          <p:nvPr/>
        </p:nvGrpSpPr>
        <p:grpSpPr bwMode="auto">
          <a:xfrm>
            <a:off x="623888" y="596900"/>
            <a:ext cx="7877175" cy="5651500"/>
            <a:chOff x="393" y="376"/>
            <a:chExt cx="4962" cy="3560"/>
          </a:xfrm>
        </p:grpSpPr>
        <p:pic>
          <p:nvPicPr>
            <p:cNvPr id="132102" name="Picture 31"/>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2103" name="Rectangle 32"/>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32104" name="Rectangle 33"/>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grpSp>
      <p:sp>
        <p:nvSpPr>
          <p:cNvPr id="132098" name="Text Box 5"/>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614426" name="Text Box 26"/>
          <p:cNvSpPr txBox="1">
            <a:spLocks noChangeArrowheads="1"/>
          </p:cNvSpPr>
          <p:nvPr/>
        </p:nvSpPr>
        <p:spPr bwMode="auto">
          <a:xfrm>
            <a:off x="425450" y="647700"/>
            <a:ext cx="8611046" cy="3170099"/>
          </a:xfrm>
          <a:prstGeom prst="rect">
            <a:avLst/>
          </a:prstGeom>
          <a:noFill/>
          <a:ln w="12700">
            <a:noFill/>
            <a:miter lim="800000"/>
            <a:headEnd/>
            <a:tailEnd/>
          </a:ln>
          <a:effectLst>
            <a:outerShdw blurRad="63500" dist="89803" dir="2700000" algn="ctr" rotWithShape="0">
              <a:schemeClr val="bg2">
                <a:alpha val="74998"/>
              </a:schemeClr>
            </a:outerShdw>
          </a:effectLst>
        </p:spPr>
        <p:txBody>
          <a:bodyPr wrap="square">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r>
              <a:rPr lang="en-US" sz="4000" dirty="0">
                <a:solidFill>
                  <a:srgbClr val="FFFFFF"/>
                </a:solidFill>
                <a:latin typeface="Helvetica"/>
                <a:cs typeface="Helvetica"/>
              </a:rPr>
              <a:t>“</a:t>
            </a:r>
            <a:r>
              <a:rPr lang="en-US" altLang="zh-TW" sz="4000" baseline="30000">
                <a:solidFill>
                  <a:srgbClr val="FFFFFF"/>
                </a:solidFill>
              </a:rPr>
              <a:t>5</a:t>
            </a:r>
            <a:r>
              <a:rPr lang="zh-TW" altLang="en-US" sz="4000">
                <a:solidFill>
                  <a:srgbClr val="FFFFFF"/>
                </a:solidFill>
              </a:rPr>
              <a:t> </a:t>
            </a:r>
            <a:r>
              <a:rPr lang="zh-CN" altLang="en-US" sz="4000">
                <a:solidFill>
                  <a:srgbClr val="FFFFFF"/>
                </a:solidFill>
                <a:latin typeface="KaiTi" pitchFamily="49" charset="-122"/>
                <a:ea typeface="KaiTi" pitchFamily="49" charset="-122"/>
              </a:rPr>
              <a:t>耶稣差这十二个人去，吩咐他们</a:t>
            </a:r>
            <a:endParaRPr lang="en-US" altLang="zh-TW" sz="4000" dirty="0">
              <a:solidFill>
                <a:srgbClr val="FFFFFF"/>
              </a:solidFill>
              <a:latin typeface="KaiTi" pitchFamily="49" charset="-122"/>
              <a:ea typeface="KaiTi" pitchFamily="49" charset="-122"/>
            </a:endParaRPr>
          </a:p>
          <a:p>
            <a:r>
              <a:rPr lang="zh-TW" altLang="en-US" sz="4000">
                <a:solidFill>
                  <a:srgbClr val="FFFFFF"/>
                </a:solidFill>
                <a:latin typeface="KaiTi" pitchFamily="49" charset="-122"/>
                <a:ea typeface="KaiTi" pitchFamily="49" charset="-122"/>
              </a:rPr>
              <a:t>  说</a:t>
            </a:r>
            <a:r>
              <a:rPr lang="en-US" altLang="zh-TW" sz="4000">
                <a:solidFill>
                  <a:srgbClr val="FFFFFF"/>
                </a:solidFill>
                <a:latin typeface="KaiTi" pitchFamily="49" charset="-122"/>
                <a:ea typeface="KaiTi" pitchFamily="49" charset="-122"/>
              </a:rPr>
              <a:t>:</a:t>
            </a:r>
            <a:r>
              <a:rPr lang="zh-TW" altLang="en-US" sz="4000" dirty="0">
                <a:solidFill>
                  <a:srgbClr val="FFFFFF"/>
                </a:solidFill>
                <a:latin typeface="KaiTi" pitchFamily="49" charset="-122"/>
                <a:ea typeface="KaiTi" pitchFamily="49" charset="-122"/>
              </a:rPr>
              <a:t>外邦人的</a:t>
            </a:r>
            <a:r>
              <a:rPr lang="zh-TW" altLang="en-US" sz="4000">
                <a:solidFill>
                  <a:srgbClr val="FFFFFF"/>
                </a:solidFill>
                <a:latin typeface="KaiTi" pitchFamily="49" charset="-122"/>
                <a:ea typeface="KaiTi" pitchFamily="49" charset="-122"/>
              </a:rPr>
              <a:t>路</a:t>
            </a:r>
            <a:r>
              <a:rPr lang="en-US" altLang="zh-TW" sz="4000">
                <a:solidFill>
                  <a:srgbClr val="FFFFFF"/>
                </a:solidFill>
                <a:latin typeface="KaiTi" pitchFamily="49" charset="-122"/>
                <a:ea typeface="KaiTi" pitchFamily="49" charset="-122"/>
              </a:rPr>
              <a:t>,</a:t>
            </a:r>
            <a:r>
              <a:rPr lang="zh-CN" altLang="en-US" sz="4000">
                <a:solidFill>
                  <a:srgbClr val="FFFFFF"/>
                </a:solidFill>
                <a:latin typeface="KaiTi" pitchFamily="49" charset="-122"/>
                <a:ea typeface="KaiTi" pitchFamily="49" charset="-122"/>
              </a:rPr>
              <a:t>你们不要走；</a:t>
            </a:r>
            <a:endParaRPr lang="en-US" altLang="zh-TW" sz="4000" dirty="0">
              <a:solidFill>
                <a:srgbClr val="FFFFFF"/>
              </a:solidFill>
              <a:latin typeface="KaiTi" pitchFamily="49" charset="-122"/>
              <a:ea typeface="KaiTi" pitchFamily="49" charset="-122"/>
            </a:endParaRPr>
          </a:p>
          <a:p>
            <a:r>
              <a:rPr lang="zh-CN" altLang="en-US" sz="4000">
                <a:solidFill>
                  <a:srgbClr val="FFFFFF"/>
                </a:solidFill>
                <a:latin typeface="KaiTi" pitchFamily="49" charset="-122"/>
                <a:ea typeface="KaiTi" pitchFamily="49" charset="-122"/>
              </a:rPr>
              <a:t>  撒玛利亚人的城，你们不要进 ；</a:t>
            </a:r>
            <a:endParaRPr lang="zh-TW" altLang="en-US" sz="4000" dirty="0">
              <a:solidFill>
                <a:srgbClr val="FFFFFF"/>
              </a:solidFill>
              <a:latin typeface="KaiTi" pitchFamily="49" charset="-122"/>
              <a:ea typeface="KaiTi" pitchFamily="49" charset="-122"/>
            </a:endParaRPr>
          </a:p>
          <a:p>
            <a:r>
              <a:rPr lang="zh-TW" altLang="en-US" sz="4000">
                <a:solidFill>
                  <a:srgbClr val="FFFFFF"/>
                </a:solidFill>
                <a:latin typeface="KaiTi" pitchFamily="49" charset="-122"/>
                <a:ea typeface="KaiTi" pitchFamily="49" charset="-122"/>
              </a:rPr>
              <a:t> </a:t>
            </a:r>
            <a:r>
              <a:rPr lang="en-US" altLang="zh-TW" sz="4000" baseline="30000">
                <a:solidFill>
                  <a:srgbClr val="FFFFFF"/>
                </a:solidFill>
                <a:latin typeface="KaiTi" pitchFamily="49" charset="-122"/>
                <a:ea typeface="KaiTi" pitchFamily="49" charset="-122"/>
              </a:rPr>
              <a:t>6</a:t>
            </a:r>
            <a:r>
              <a:rPr lang="zh-TW" altLang="en-US" sz="4000">
                <a:solidFill>
                  <a:srgbClr val="FFFFFF"/>
                </a:solidFill>
                <a:latin typeface="KaiTi" pitchFamily="49" charset="-122"/>
                <a:ea typeface="KaiTi" pitchFamily="49" charset="-122"/>
              </a:rPr>
              <a:t>宁可往以色列家迷失的羊那里去。</a:t>
            </a:r>
            <a:endParaRPr lang="zh-TW" altLang="en-US" sz="4000" dirty="0">
              <a:solidFill>
                <a:srgbClr val="FFFFFF"/>
              </a:solidFill>
              <a:latin typeface="KaiTi" pitchFamily="49" charset="-122"/>
              <a:ea typeface="KaiTi" pitchFamily="49" charset="-122"/>
            </a:endParaRPr>
          </a:p>
          <a:p>
            <a:r>
              <a:rPr lang="zh-TW" altLang="en-US" sz="4000">
                <a:solidFill>
                  <a:srgbClr val="FFFFFF"/>
                </a:solidFill>
                <a:latin typeface="KaiTi" pitchFamily="49" charset="-122"/>
                <a:ea typeface="KaiTi" pitchFamily="49" charset="-122"/>
              </a:rPr>
              <a:t> </a:t>
            </a:r>
            <a:r>
              <a:rPr lang="en-US" altLang="zh-TW" sz="4000" baseline="30000">
                <a:solidFill>
                  <a:srgbClr val="FFFFFF"/>
                </a:solidFill>
                <a:latin typeface="KaiTi" pitchFamily="49" charset="-122"/>
                <a:ea typeface="KaiTi" pitchFamily="49" charset="-122"/>
              </a:rPr>
              <a:t>7</a:t>
            </a:r>
            <a:r>
              <a:rPr lang="zh-CN" altLang="en-US" sz="4000">
                <a:solidFill>
                  <a:srgbClr val="FFFFFF"/>
                </a:solidFill>
                <a:latin typeface="KaiTi" pitchFamily="49" charset="-122"/>
                <a:ea typeface="KaiTi" pitchFamily="49" charset="-122"/>
              </a:rPr>
              <a:t>随走随传，说</a:t>
            </a:r>
            <a:r>
              <a:rPr lang="zh-TW" altLang="en-US" sz="4000">
                <a:solidFill>
                  <a:srgbClr val="FFFF00"/>
                </a:solidFill>
                <a:latin typeface="KaiTi" pitchFamily="49" charset="-122"/>
                <a:ea typeface="KaiTi" pitchFamily="49" charset="-122"/>
              </a:rPr>
              <a:t>天国近了</a:t>
            </a:r>
            <a:r>
              <a:rPr lang="zh-TW" altLang="en-US" sz="4000">
                <a:solidFill>
                  <a:srgbClr val="FFFFFF"/>
                </a:solidFill>
                <a:latin typeface="KaiTi" pitchFamily="49" charset="-122"/>
                <a:ea typeface="KaiTi" pitchFamily="49" charset="-122"/>
              </a:rPr>
              <a:t>！</a:t>
            </a:r>
            <a:r>
              <a:rPr lang="fr-FR" sz="4000" dirty="0">
                <a:solidFill>
                  <a:srgbClr val="FFFFFF"/>
                </a:solidFill>
                <a:latin typeface="KaiTi" pitchFamily="49" charset="-122"/>
                <a:ea typeface="KaiTi" pitchFamily="49" charset="-122"/>
                <a:cs typeface="Helvetica"/>
              </a:rPr>
              <a:t>'</a:t>
            </a:r>
            <a:r>
              <a:rPr lang="en-US" sz="4000" dirty="0">
                <a:solidFill>
                  <a:srgbClr val="FFFFFF"/>
                </a:solidFill>
                <a:latin typeface="KaiTi" pitchFamily="49" charset="-122"/>
                <a:ea typeface="KaiTi" pitchFamily="49" charset="-122"/>
                <a:cs typeface="Helvetica"/>
              </a:rPr>
              <a:t>"</a:t>
            </a:r>
          </a:p>
        </p:txBody>
      </p:sp>
      <p:sp>
        <p:nvSpPr>
          <p:cNvPr id="614427" name="Rectangle 27"/>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65</a:t>
            </a:r>
          </a:p>
        </p:txBody>
      </p:sp>
      <p:sp>
        <p:nvSpPr>
          <p:cNvPr id="2" name="Title 1"/>
          <p:cNvSpPr>
            <a:spLocks noGrp="1"/>
          </p:cNvSpPr>
          <p:nvPr>
            <p:ph type="title" idx="4294967295"/>
          </p:nvPr>
        </p:nvSpPr>
        <p:spPr>
          <a:xfrm>
            <a:off x="914400" y="5229225"/>
            <a:ext cx="8229600" cy="998538"/>
          </a:xfrm>
          <a:prstGeom prst="rect">
            <a:avLst/>
          </a:prstGeom>
        </p:spPr>
        <p:txBody>
          <a:bodyPr/>
          <a:lstStyle/>
          <a:p>
            <a:pPr eaLnBrk="1" hangingPunct="1">
              <a:defRPr/>
            </a:pPr>
            <a:r>
              <a:rPr lang="zh-TW" altLang="en-US" sz="4000" kern="1200">
                <a:solidFill>
                  <a:srgbClr val="FFFFFF"/>
                </a:solidFill>
                <a:latin typeface="KaiTi" pitchFamily="49" charset="-122"/>
                <a:ea typeface="KaiTi" pitchFamily="49" charset="-122"/>
                <a:cs typeface="Helvetica"/>
              </a:rPr>
              <a:t>马太</a:t>
            </a:r>
            <a:r>
              <a:rPr lang="hu-HU" sz="4000" kern="1200">
                <a:solidFill>
                  <a:srgbClr val="FFFFFF"/>
                </a:solidFill>
                <a:latin typeface="KaiTi" pitchFamily="49" charset="-122"/>
                <a:ea typeface="KaiTi" pitchFamily="49" charset="-122"/>
                <a:cs typeface="Helvetica"/>
              </a:rPr>
              <a:t>10:5-7</a:t>
            </a:r>
            <a:endParaRPr lang="en-US" dirty="0">
              <a:latin typeface="KaiTi" pitchFamily="49" charset="-122"/>
              <a:ea typeface="KaiTi" pitchFamily="49" charset="-122"/>
            </a:endParaRPr>
          </a:p>
        </p:txBody>
      </p:sp>
      <p:grpSp>
        <p:nvGrpSpPr>
          <p:cNvPr id="31" name="Group 9"/>
          <p:cNvGrpSpPr/>
          <p:nvPr/>
        </p:nvGrpSpPr>
        <p:grpSpPr>
          <a:xfrm>
            <a:off x="7668344" y="3861048"/>
            <a:ext cx="1024508" cy="1246342"/>
            <a:chOff x="8005763" y="3429000"/>
            <a:chExt cx="952500" cy="1246342"/>
          </a:xfrm>
        </p:grpSpPr>
        <p:sp>
          <p:nvSpPr>
            <p:cNvPr id="32" name="AutoShape 8"/>
            <p:cNvSpPr>
              <a:spLocks noChangeArrowheads="1"/>
            </p:cNvSpPr>
            <p:nvPr/>
          </p:nvSpPr>
          <p:spPr bwMode="auto">
            <a:xfrm>
              <a:off x="8007351"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p>
              <a:pPr defTabSz="457200" eaLnBrk="1" hangingPunct="1"/>
              <a:endParaRPr lang="en-US" sz="1800">
                <a:solidFill>
                  <a:srgbClr val="FFFFFF"/>
                </a:solidFill>
                <a:latin typeface="Times" charset="0"/>
              </a:endParaRPr>
            </a:p>
          </p:txBody>
        </p:sp>
        <p:sp>
          <p:nvSpPr>
            <p:cNvPr id="33" name="Rectangle 9"/>
            <p:cNvSpPr>
              <a:spLocks noChangeArrowheads="1"/>
            </p:cNvSpPr>
            <p:nvPr/>
          </p:nvSpPr>
          <p:spPr bwMode="auto">
            <a:xfrm>
              <a:off x="8005763" y="3684588"/>
              <a:ext cx="952500" cy="985838"/>
            </a:xfrm>
            <a:prstGeom prst="rect">
              <a:avLst/>
            </a:prstGeom>
            <a:solidFill>
              <a:srgbClr val="FFFF00"/>
            </a:solidFill>
            <a:ln w="38100">
              <a:solidFill>
                <a:srgbClr val="000000"/>
              </a:solidFill>
              <a:miter lim="800000"/>
              <a:headEnd/>
              <a:tailEnd/>
            </a:ln>
          </p:spPr>
          <p:txBody>
            <a:bodyPr wrap="none" anchor="ctr"/>
            <a:lstStyle/>
            <a:p>
              <a:pPr defTabSz="457200" eaLnBrk="1" hangingPunct="1"/>
              <a:endParaRPr lang="en-US" sz="1800">
                <a:solidFill>
                  <a:srgbClr val="FFFFFF"/>
                </a:solidFill>
                <a:latin typeface="Times" charset="0"/>
              </a:endParaRPr>
            </a:p>
          </p:txBody>
        </p:sp>
        <p:sp>
          <p:nvSpPr>
            <p:cNvPr id="34" name="Line 10"/>
            <p:cNvSpPr>
              <a:spLocks noChangeShapeType="1"/>
            </p:cNvSpPr>
            <p:nvPr/>
          </p:nvSpPr>
          <p:spPr bwMode="auto">
            <a:xfrm>
              <a:off x="8037514" y="40624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5" name="Line 11"/>
            <p:cNvSpPr>
              <a:spLocks noChangeShapeType="1"/>
            </p:cNvSpPr>
            <p:nvPr/>
          </p:nvSpPr>
          <p:spPr bwMode="auto">
            <a:xfrm>
              <a:off x="8043864" y="42021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6" name="Line 12"/>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7" name="Line 13"/>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8" name="Line 14"/>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9" name="Rectangle 15"/>
            <p:cNvSpPr>
              <a:spLocks noChangeArrowheads="1"/>
            </p:cNvSpPr>
            <p:nvPr/>
          </p:nvSpPr>
          <p:spPr bwMode="auto">
            <a:xfrm>
              <a:off x="8159751" y="4043363"/>
              <a:ext cx="39944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dirty="0">
                  <a:solidFill>
                    <a:srgbClr val="000000"/>
                  </a:solidFill>
                  <a:latin typeface="Helvetica" charset="0"/>
                </a:rPr>
                <a:t>福音</a:t>
              </a:r>
              <a:endParaRPr lang="en-US" sz="800" dirty="0">
                <a:solidFill>
                  <a:srgbClr val="000000"/>
                </a:solidFill>
                <a:latin typeface="Helvetica" charset="0"/>
              </a:endParaRPr>
            </a:p>
          </p:txBody>
        </p:sp>
        <p:sp>
          <p:nvSpPr>
            <p:cNvPr id="40" name="Rectangle 16"/>
            <p:cNvSpPr>
              <a:spLocks noChangeArrowheads="1"/>
            </p:cNvSpPr>
            <p:nvPr/>
          </p:nvSpPr>
          <p:spPr bwMode="auto">
            <a:xfrm>
              <a:off x="8100392" y="416755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chemeClr val="bg2"/>
                  </a:solidFill>
                  <a:latin typeface="KaiTi" pitchFamily="49" charset="-122"/>
                  <a:ea typeface="KaiTi" pitchFamily="49" charset="-122"/>
                </a:rPr>
                <a:t>使徒行</a:t>
              </a:r>
              <a:r>
                <a:rPr lang="zh-TW" altLang="en-US" sz="800">
                  <a:solidFill>
                    <a:schemeClr val="bg2"/>
                  </a:solidFill>
                  <a:latin typeface="KaiTi" pitchFamily="49" charset="-122"/>
                  <a:ea typeface="KaiTi" pitchFamily="49" charset="-122"/>
                </a:rPr>
                <a:t>传</a:t>
              </a:r>
              <a:endParaRPr lang="en-US" sz="800" dirty="0">
                <a:solidFill>
                  <a:schemeClr val="bg2"/>
                </a:solidFill>
                <a:latin typeface="KaiTi" pitchFamily="49" charset="-122"/>
                <a:ea typeface="KaiTi" pitchFamily="49" charset="-122"/>
              </a:endParaRPr>
            </a:p>
          </p:txBody>
        </p:sp>
        <p:sp>
          <p:nvSpPr>
            <p:cNvPr id="41" name="Rectangle 17"/>
            <p:cNvSpPr>
              <a:spLocks noChangeArrowheads="1"/>
            </p:cNvSpPr>
            <p:nvPr/>
          </p:nvSpPr>
          <p:spPr bwMode="auto">
            <a:xfrm>
              <a:off x="8100392" y="432276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rgbClr val="1A0004"/>
                  </a:solidFill>
                  <a:latin typeface="KaiTi" pitchFamily="49" charset="-122"/>
                  <a:ea typeface="KaiTi" pitchFamily="49" charset="-122"/>
                </a:rPr>
                <a:t>保</a:t>
              </a:r>
              <a:r>
                <a:rPr lang="zh-TW" altLang="en-US" sz="800">
                  <a:solidFill>
                    <a:srgbClr val="1A0004"/>
                  </a:solidFill>
                  <a:latin typeface="KaiTi" pitchFamily="49" charset="-122"/>
                  <a:ea typeface="KaiTi" pitchFamily="49" charset="-122"/>
                </a:rPr>
                <a:t>罗书信</a:t>
              </a:r>
              <a:endParaRPr lang="en-US" sz="800" dirty="0">
                <a:solidFill>
                  <a:srgbClr val="1A0004"/>
                </a:solidFill>
                <a:latin typeface="KaiTi" pitchFamily="49" charset="-122"/>
                <a:ea typeface="KaiTi" pitchFamily="49" charset="-122"/>
              </a:endParaRPr>
            </a:p>
          </p:txBody>
        </p:sp>
        <p:sp>
          <p:nvSpPr>
            <p:cNvPr id="42" name="Rectangle 18"/>
            <p:cNvSpPr>
              <a:spLocks noChangeArrowheads="1"/>
            </p:cNvSpPr>
            <p:nvPr/>
          </p:nvSpPr>
          <p:spPr bwMode="auto">
            <a:xfrm>
              <a:off x="8107363" y="4462463"/>
              <a:ext cx="45604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TW" altLang="en-US" sz="800">
                  <a:solidFill>
                    <a:srgbClr val="1A0004"/>
                  </a:solidFill>
                  <a:latin typeface="KaiTi" pitchFamily="49" charset="-122"/>
                  <a:ea typeface="KaiTi" pitchFamily="49" charset="-122"/>
                </a:rPr>
                <a:t>启示录</a:t>
              </a:r>
              <a:endParaRPr lang="en-US" sz="800" dirty="0">
                <a:solidFill>
                  <a:srgbClr val="1A0004"/>
                </a:solidFill>
                <a:latin typeface="KaiTi" pitchFamily="49" charset="-122"/>
                <a:ea typeface="KaiTi" pitchFamily="49" charset="-122"/>
              </a:endParaRPr>
            </a:p>
          </p:txBody>
        </p:sp>
        <p:sp>
          <p:nvSpPr>
            <p:cNvPr id="43" name="Rectangle 19"/>
            <p:cNvSpPr>
              <a:spLocks noChangeArrowheads="1"/>
            </p:cNvSpPr>
            <p:nvPr/>
          </p:nvSpPr>
          <p:spPr bwMode="auto">
            <a:xfrm>
              <a:off x="8034338" y="3429000"/>
              <a:ext cx="5080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1200" dirty="0">
                  <a:solidFill>
                    <a:srgbClr val="000000"/>
                  </a:solidFill>
                  <a:latin typeface="KaiTi" pitchFamily="49" charset="-122"/>
                  <a:ea typeface="KaiTi" pitchFamily="49" charset="-122"/>
                </a:rPr>
                <a:t>耶稣</a:t>
              </a:r>
              <a:endParaRPr lang="en-US" sz="1200" dirty="0">
                <a:solidFill>
                  <a:srgbClr val="000000"/>
                </a:solidFill>
                <a:latin typeface="KaiTi" pitchFamily="49" charset="-122"/>
                <a:ea typeface="KaiTi" pitchFamily="49" charset="-122"/>
              </a:endParaRPr>
            </a:p>
          </p:txBody>
        </p:sp>
        <p:sp>
          <p:nvSpPr>
            <p:cNvPr id="44" name="Rectangle 20"/>
            <p:cNvSpPr>
              <a:spLocks noChangeArrowheads="1"/>
            </p:cNvSpPr>
            <p:nvPr/>
          </p:nvSpPr>
          <p:spPr bwMode="auto">
            <a:xfrm>
              <a:off x="8181976" y="3751263"/>
              <a:ext cx="438571"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dirty="0">
                  <a:solidFill>
                    <a:srgbClr val="000000"/>
                  </a:solidFill>
                  <a:effectLst>
                    <a:outerShdw blurRad="38100" dist="38100" dir="2700000" algn="tl">
                      <a:srgbClr val="FFFFFF"/>
                    </a:outerShdw>
                  </a:effectLst>
                  <a:latin typeface="Helvetica" charset="0"/>
                </a:rPr>
                <a:t>十架</a:t>
              </a:r>
              <a:endParaRPr lang="en-US" sz="900" i="1" dirty="0">
                <a:solidFill>
                  <a:srgbClr val="000000"/>
                </a:solidFill>
                <a:effectLst>
                  <a:outerShdw blurRad="38100" dist="38100" dir="2700000" algn="tl">
                    <a:srgbClr val="FFFFFF"/>
                  </a:outerShdw>
                </a:effectLst>
                <a:latin typeface="Helvetica" charset="0"/>
              </a:endParaRPr>
            </a:p>
          </p:txBody>
        </p:sp>
        <p:sp>
          <p:nvSpPr>
            <p:cNvPr id="45" name="Rectangle 22"/>
            <p:cNvSpPr>
              <a:spLocks noChangeArrowheads="1"/>
            </p:cNvSpPr>
            <p:nvPr/>
          </p:nvSpPr>
          <p:spPr bwMode="auto">
            <a:xfrm>
              <a:off x="8135938" y="3884613"/>
              <a:ext cx="384506"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a:solidFill>
                    <a:srgbClr val="000000"/>
                  </a:solidFill>
                  <a:effectLst>
                    <a:outerShdw blurRad="38100" dist="38100" dir="2700000" algn="tl">
                      <a:srgbClr val="FFFFFF"/>
                    </a:outerShdw>
                  </a:effectLst>
                  <a:latin typeface="KaiTi" pitchFamily="49" charset="-122"/>
                  <a:ea typeface="KaiTi" pitchFamily="49" charset="-122"/>
                </a:rPr>
                <a:t>教</a:t>
              </a:r>
              <a:r>
                <a:rPr lang="zh-TW" altLang="en-US" sz="900" i="1">
                  <a:solidFill>
                    <a:srgbClr val="000000"/>
                  </a:solidFill>
                  <a:effectLst>
                    <a:outerShdw blurRad="38100" dist="38100" dir="2700000" algn="tl">
                      <a:srgbClr val="FFFFFF"/>
                    </a:outerShdw>
                  </a:effectLst>
                  <a:latin typeface="KaiTi" pitchFamily="49" charset="-122"/>
                  <a:ea typeface="KaiTi" pitchFamily="49" charset="-122"/>
                </a:rPr>
                <a:t>会</a:t>
              </a:r>
              <a:endParaRPr lang="en-US" sz="900" i="1" dirty="0">
                <a:solidFill>
                  <a:srgbClr val="000000"/>
                </a:solidFill>
                <a:effectLst>
                  <a:outerShdw blurRad="38100" dist="38100" dir="2700000" algn="tl">
                    <a:srgbClr val="FFFFFF"/>
                  </a:outerShdw>
                </a:effectLst>
                <a:latin typeface="KaiTi" pitchFamily="49" charset="-122"/>
                <a:ea typeface="KaiTi" pitchFamily="49" charset="-122"/>
              </a:endParaRPr>
            </a:p>
          </p:txBody>
        </p:sp>
        <p:sp>
          <p:nvSpPr>
            <p:cNvPr id="46" name="Line 23"/>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47" name="Line 24"/>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48" name="Rectangle 26"/>
            <p:cNvSpPr>
              <a:spLocks noChangeArrowheads="1"/>
            </p:cNvSpPr>
            <p:nvPr/>
          </p:nvSpPr>
          <p:spPr bwMode="auto">
            <a:xfrm>
              <a:off x="8213726" y="3635375"/>
              <a:ext cx="504825" cy="9525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49" name="Rectangle 27"/>
            <p:cNvSpPr>
              <a:spLocks noChangeArrowheads="1"/>
            </p:cNvSpPr>
            <p:nvPr/>
          </p:nvSpPr>
          <p:spPr bwMode="auto">
            <a:xfrm>
              <a:off x="8229599" y="3614738"/>
              <a:ext cx="439222" cy="243656"/>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1000" i="1" dirty="0">
                  <a:solidFill>
                    <a:srgbClr val="000000"/>
                  </a:solidFill>
                  <a:effectLst>
                    <a:outerShdw blurRad="38100" dist="38100" dir="2700000" algn="tl">
                      <a:srgbClr val="FFFFFF"/>
                    </a:outerShdw>
                  </a:effectLst>
                  <a:latin typeface="KaiTi" pitchFamily="49" charset="-122"/>
                  <a:ea typeface="KaiTi" pitchFamily="49" charset="-122"/>
                </a:rPr>
                <a:t>生命</a:t>
              </a:r>
              <a:endParaRPr lang="en-US" sz="1000" i="1" dirty="0">
                <a:solidFill>
                  <a:srgbClr val="000000"/>
                </a:solidFill>
                <a:effectLst>
                  <a:outerShdw blurRad="38100" dist="38100" dir="2700000" algn="tl">
                    <a:srgbClr val="FFFFFF"/>
                  </a:outerShdw>
                </a:effectLst>
                <a:latin typeface="KaiTi" pitchFamily="49" charset="-122"/>
                <a:ea typeface="KaiTi" pitchFamily="49" charset="-122"/>
              </a:endParaRPr>
            </a:p>
          </p:txBody>
        </p:sp>
      </p:grpSp>
    </p:spTree>
  </p:cSld>
  <p:clrMapOvr>
    <a:overrideClrMapping bg1="dk2" tx1="lt1" bg2="dk1" tx2="lt2" accent1="accent1" accent2="accent2" accent3="accent3" accent4="accent4" accent5="accent5" accent6="accent6" hlink="hlink" folHlink="folHlink"/>
  </p:clrMapOvr>
  <p:transition spd="med">
    <p:fade/>
  </p:transition>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4145" name="Group 29"/>
          <p:cNvGrpSpPr>
            <a:grpSpLocks/>
          </p:cNvGrpSpPr>
          <p:nvPr/>
        </p:nvGrpSpPr>
        <p:grpSpPr bwMode="auto">
          <a:xfrm>
            <a:off x="623888" y="596900"/>
            <a:ext cx="7877175" cy="5651500"/>
            <a:chOff x="393" y="376"/>
            <a:chExt cx="4962" cy="3560"/>
          </a:xfrm>
        </p:grpSpPr>
        <p:pic>
          <p:nvPicPr>
            <p:cNvPr id="134171" name="Picture 30"/>
            <p:cNvPicPr>
              <a:picLocks noChangeAspect="1" noChangeArrowheads="1"/>
            </p:cNvPicPr>
            <p:nvPr/>
          </p:nvPicPr>
          <p:blipFill>
            <a:blip r:embed="rId4">
              <a:lum bright="-12000"/>
              <a:extLst>
                <a:ext uri="{28A0092B-C50C-407E-A947-70E740481C1C}">
                  <a14:useLocalDpi xmlns:a14="http://schemas.microsoft.com/office/drawing/2010/main" val="0"/>
                </a:ext>
              </a:extLst>
            </a:blip>
            <a:srcRect/>
            <a:stretch>
              <a:fillRect/>
            </a:stretch>
          </p:blipFill>
          <p:spPr bwMode="auto">
            <a:xfrm>
              <a:off x="418" y="384"/>
              <a:ext cx="4936" cy="35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4172" name="Rectangle 31"/>
            <p:cNvSpPr>
              <a:spLocks noChangeArrowheads="1"/>
            </p:cNvSpPr>
            <p:nvPr/>
          </p:nvSpPr>
          <p:spPr bwMode="auto">
            <a:xfrm>
              <a:off x="393" y="376"/>
              <a:ext cx="4961" cy="3545"/>
            </a:xfrm>
            <a:prstGeom prst="rect">
              <a:avLst/>
            </a:prstGeom>
            <a:solidFill>
              <a:schemeClr val="bg2">
                <a:alpha val="50195"/>
              </a:scheme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134173" name="Rectangle 32"/>
            <p:cNvSpPr>
              <a:spLocks noChangeArrowheads="1"/>
            </p:cNvSpPr>
            <p:nvPr/>
          </p:nvSpPr>
          <p:spPr bwMode="auto">
            <a:xfrm>
              <a:off x="398" y="376"/>
              <a:ext cx="4957" cy="3560"/>
            </a:xfrm>
            <a:prstGeom prst="rect">
              <a:avLst/>
            </a:prstGeom>
            <a:noFill/>
            <a:ln w="155575">
              <a:solidFill>
                <a:schemeClr val="accent2"/>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defTabSz="457200" eaLnBrk="1" hangingPunct="1"/>
              <a:endParaRPr lang="en-US" sz="1800">
                <a:solidFill>
                  <a:srgbClr val="FFFFFF"/>
                </a:solidFill>
                <a:latin typeface="Times" charset="0"/>
              </a:endParaRPr>
            </a:p>
          </p:txBody>
        </p:sp>
      </p:grpSp>
      <p:sp>
        <p:nvSpPr>
          <p:cNvPr id="134146" name="Text Box 3"/>
          <p:cNvSpPr txBox="1">
            <a:spLocks noChangeArrowheads="1"/>
          </p:cNvSpPr>
          <p:nvPr/>
        </p:nvSpPr>
        <p:spPr bwMode="auto">
          <a:xfrm>
            <a:off x="8718550" y="90488"/>
            <a:ext cx="26035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anchor="ctr">
            <a:spAutoFit/>
          </a:bodyPr>
          <a:lstStyle>
            <a:lvl1pPr defTabSz="457200">
              <a:defRPr sz="2400">
                <a:solidFill>
                  <a:schemeClr val="tx1"/>
                </a:solidFill>
                <a:latin typeface="Arial" charset="0"/>
                <a:ea typeface="ＭＳ Ｐゴシック" charset="0"/>
                <a:cs typeface="ＭＳ Ｐゴシック" charset="0"/>
              </a:defRPr>
            </a:lvl1pPr>
            <a:lvl2pPr marL="742950" indent="-285750" defTabSz="457200">
              <a:defRPr sz="2400">
                <a:solidFill>
                  <a:schemeClr val="tx1"/>
                </a:solidFill>
                <a:latin typeface="Arial" charset="0"/>
                <a:ea typeface="ＭＳ Ｐゴシック" charset="0"/>
              </a:defRPr>
            </a:lvl2pPr>
            <a:lvl3pPr marL="1143000" indent="-228600" defTabSz="457200">
              <a:defRPr sz="2400">
                <a:solidFill>
                  <a:schemeClr val="tx1"/>
                </a:solidFill>
                <a:latin typeface="Arial" charset="0"/>
                <a:ea typeface="ＭＳ Ｐゴシック" charset="0"/>
              </a:defRPr>
            </a:lvl3pPr>
            <a:lvl4pPr marL="1600200" indent="-228600" defTabSz="457200">
              <a:defRPr sz="2400">
                <a:solidFill>
                  <a:schemeClr val="tx1"/>
                </a:solidFill>
                <a:latin typeface="Arial" charset="0"/>
                <a:ea typeface="ＭＳ Ｐゴシック" charset="0"/>
              </a:defRPr>
            </a:lvl4pPr>
            <a:lvl5pPr marL="2057400" indent="-228600" defTabSz="4572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en-US" sz="2000">
                <a:solidFill>
                  <a:srgbClr val="FFA27C"/>
                </a:solidFill>
                <a:latin typeface="Times" charset="0"/>
              </a:rPr>
              <a:t> </a:t>
            </a:r>
          </a:p>
        </p:txBody>
      </p:sp>
      <p:sp>
        <p:nvSpPr>
          <p:cNvPr id="535579" name="Text Box 27"/>
          <p:cNvSpPr txBox="1">
            <a:spLocks noChangeArrowheads="1"/>
          </p:cNvSpPr>
          <p:nvPr/>
        </p:nvSpPr>
        <p:spPr bwMode="auto">
          <a:xfrm>
            <a:off x="755650" y="1617663"/>
            <a:ext cx="7675563" cy="1631216"/>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lvl1pPr>
              <a:defRPr>
                <a:solidFill>
                  <a:schemeClr val="tx1"/>
                </a:solidFill>
                <a:latin typeface="Times" charset="0"/>
                <a:ea typeface="ＭＳ Ｐゴシック" charset="0"/>
                <a:cs typeface="ＭＳ Ｐゴシック" charset="0"/>
              </a:defRPr>
            </a:lvl1pPr>
            <a:lvl2pPr marL="37931725" indent="-37474525">
              <a:defRPr>
                <a:solidFill>
                  <a:schemeClr val="tx1"/>
                </a:solidFill>
                <a:latin typeface="Times" charset="0"/>
                <a:ea typeface="ＭＳ Ｐゴシック" charset="0"/>
              </a:defRPr>
            </a:lvl2pPr>
            <a:lvl3pPr>
              <a:defRPr>
                <a:solidFill>
                  <a:schemeClr val="tx1"/>
                </a:solidFill>
                <a:latin typeface="Times" charset="0"/>
                <a:ea typeface="ＭＳ Ｐゴシック" charset="0"/>
              </a:defRPr>
            </a:lvl3pPr>
            <a:lvl4pPr>
              <a:defRPr>
                <a:solidFill>
                  <a:schemeClr val="tx1"/>
                </a:solidFill>
                <a:latin typeface="Times" charset="0"/>
                <a:ea typeface="ＭＳ Ｐゴシック" charset="0"/>
              </a:defRPr>
            </a:lvl4pPr>
            <a:lvl5pPr>
              <a:defRPr>
                <a:solidFill>
                  <a:schemeClr val="tx1"/>
                </a:solidFill>
                <a:latin typeface="Times" charset="0"/>
                <a:ea typeface="ＭＳ Ｐゴシック" charset="0"/>
              </a:defRPr>
            </a:lvl5pPr>
            <a:lvl6pPr marL="457200" fontAlgn="base">
              <a:spcBef>
                <a:spcPct val="0"/>
              </a:spcBef>
              <a:spcAft>
                <a:spcPct val="0"/>
              </a:spcAft>
              <a:defRPr>
                <a:solidFill>
                  <a:schemeClr val="tx1"/>
                </a:solidFill>
                <a:latin typeface="Times" charset="0"/>
                <a:ea typeface="ＭＳ Ｐゴシック" charset="0"/>
              </a:defRPr>
            </a:lvl6pPr>
            <a:lvl7pPr marL="914400" fontAlgn="base">
              <a:spcBef>
                <a:spcPct val="0"/>
              </a:spcBef>
              <a:spcAft>
                <a:spcPct val="0"/>
              </a:spcAft>
              <a:defRPr>
                <a:solidFill>
                  <a:schemeClr val="tx1"/>
                </a:solidFill>
                <a:latin typeface="Times" charset="0"/>
                <a:ea typeface="ＭＳ Ｐゴシック" charset="0"/>
              </a:defRPr>
            </a:lvl7pPr>
            <a:lvl8pPr marL="1371600" fontAlgn="base">
              <a:spcBef>
                <a:spcPct val="0"/>
              </a:spcBef>
              <a:spcAft>
                <a:spcPct val="0"/>
              </a:spcAft>
              <a:defRPr>
                <a:solidFill>
                  <a:schemeClr val="tx1"/>
                </a:solidFill>
                <a:latin typeface="Times" charset="0"/>
                <a:ea typeface="ＭＳ Ｐゴシック" charset="0"/>
              </a:defRPr>
            </a:lvl8pPr>
            <a:lvl9pPr marL="1828800" fontAlgn="base">
              <a:spcBef>
                <a:spcPct val="0"/>
              </a:spcBef>
              <a:spcAft>
                <a:spcPct val="0"/>
              </a:spcAft>
              <a:defRPr>
                <a:solidFill>
                  <a:schemeClr val="tx1"/>
                </a:solidFill>
                <a:latin typeface="Times" charset="0"/>
                <a:ea typeface="ＭＳ Ｐゴシック" charset="0"/>
              </a:defRPr>
            </a:lvl9pPr>
          </a:lstStyle>
          <a:p>
            <a:pPr algn="ctr" defTabSz="457200" eaLnBrk="1" hangingPunct="1">
              <a:spcBef>
                <a:spcPct val="50000"/>
              </a:spcBef>
              <a:defRPr/>
            </a:pPr>
            <a:r>
              <a:rPr lang="ja-JP" altLang="en-US" sz="4000">
                <a:latin typeface="Helvetica" charset="0"/>
              </a:rPr>
              <a:t>“</a:t>
            </a:r>
            <a:r>
              <a:rPr lang="ja-JP" altLang="en-US" sz="4000">
                <a:latin typeface="KaiTi" pitchFamily="49" charset="-122"/>
                <a:ea typeface="KaiTi" pitchFamily="49" charset="-122"/>
              </a:rPr>
              <a:t>你</a:t>
            </a:r>
            <a:r>
              <a:rPr lang="zh-TW" altLang="en-US" sz="4000">
                <a:latin typeface="KaiTi" pitchFamily="49" charset="-122"/>
                <a:ea typeface="KaiTi" pitchFamily="49" charset="-122"/>
              </a:rPr>
              <a:t>们</a:t>
            </a:r>
            <a:r>
              <a:rPr lang="ja-JP" altLang="en-US" sz="4000">
                <a:latin typeface="KaiTi" pitchFamily="49" charset="-122"/>
                <a:ea typeface="KaiTi" pitchFamily="49" charset="-122"/>
              </a:rPr>
              <a:t>要</a:t>
            </a:r>
            <a:r>
              <a:rPr lang="ja-JP" altLang="en-US" sz="4000" dirty="0">
                <a:solidFill>
                  <a:srgbClr val="FFFF00"/>
                </a:solidFill>
                <a:latin typeface="KaiTi" pitchFamily="49" charset="-122"/>
                <a:ea typeface="KaiTi" pitchFamily="49" charset="-122"/>
              </a:rPr>
              <a:t>先求</a:t>
            </a:r>
            <a:r>
              <a:rPr lang="ja-JP" altLang="en-US" sz="4000">
                <a:solidFill>
                  <a:srgbClr val="FFFF00"/>
                </a:solidFill>
                <a:latin typeface="KaiTi" pitchFamily="49" charset="-122"/>
                <a:ea typeface="KaiTi" pitchFamily="49" charset="-122"/>
              </a:rPr>
              <a:t>他的</a:t>
            </a:r>
            <a:r>
              <a:rPr lang="zh-TW" altLang="en-US" sz="4000">
                <a:solidFill>
                  <a:srgbClr val="FFFF00"/>
                </a:solidFill>
                <a:latin typeface="KaiTi" pitchFamily="49" charset="-122"/>
                <a:ea typeface="KaiTi" pitchFamily="49" charset="-122"/>
              </a:rPr>
              <a:t>国</a:t>
            </a:r>
            <a:r>
              <a:rPr lang="ja-JP" altLang="en-US" sz="4000">
                <a:latin typeface="KaiTi" pitchFamily="49" charset="-122"/>
                <a:ea typeface="KaiTi" pitchFamily="49" charset="-122"/>
              </a:rPr>
              <a:t>和他的</a:t>
            </a:r>
            <a:r>
              <a:rPr lang="zh-TW" altLang="en-US" sz="4000">
                <a:latin typeface="KaiTi" pitchFamily="49" charset="-122"/>
                <a:ea typeface="KaiTi" pitchFamily="49" charset="-122"/>
              </a:rPr>
              <a:t>义</a:t>
            </a:r>
            <a:r>
              <a:rPr lang="ja-JP" altLang="en-US" sz="4000">
                <a:latin typeface="KaiTi" pitchFamily="49" charset="-122"/>
                <a:ea typeface="KaiTi" pitchFamily="49" charset="-122"/>
              </a:rPr>
              <a:t>，</a:t>
            </a:r>
            <a:endParaRPr lang="en-US" altLang="ja-JP" sz="4000" dirty="0">
              <a:latin typeface="KaiTi" pitchFamily="49" charset="-122"/>
              <a:ea typeface="KaiTi" pitchFamily="49" charset="-122"/>
            </a:endParaRPr>
          </a:p>
          <a:p>
            <a:pPr algn="ctr" defTabSz="457200" eaLnBrk="1" hangingPunct="1">
              <a:spcBef>
                <a:spcPct val="50000"/>
              </a:spcBef>
              <a:defRPr/>
            </a:pPr>
            <a:r>
              <a:rPr lang="ja-JP" altLang="en-US" sz="4000">
                <a:latin typeface="KaiTi" pitchFamily="49" charset="-122"/>
                <a:ea typeface="KaiTi" pitchFamily="49" charset="-122"/>
              </a:rPr>
              <a:t> </a:t>
            </a:r>
            <a:r>
              <a:rPr lang="zh-TW" altLang="en-US" sz="4000">
                <a:latin typeface="KaiTi" pitchFamily="49" charset="-122"/>
                <a:ea typeface="KaiTi" pitchFamily="49" charset="-122"/>
              </a:rPr>
              <a:t>这</a:t>
            </a:r>
            <a:r>
              <a:rPr lang="ja-JP" altLang="en-US" sz="4000">
                <a:latin typeface="KaiTi" pitchFamily="49" charset="-122"/>
                <a:ea typeface="KaiTi" pitchFamily="49" charset="-122"/>
              </a:rPr>
              <a:t>些</a:t>
            </a:r>
            <a:r>
              <a:rPr lang="zh-TW" altLang="en-US" sz="4000">
                <a:latin typeface="KaiTi" pitchFamily="49" charset="-122"/>
                <a:ea typeface="KaiTi" pitchFamily="49" charset="-122"/>
              </a:rPr>
              <a:t>东</a:t>
            </a:r>
            <a:r>
              <a:rPr lang="ja-JP" altLang="en-US" sz="4000">
                <a:latin typeface="KaiTi" pitchFamily="49" charset="-122"/>
                <a:ea typeface="KaiTi" pitchFamily="49" charset="-122"/>
              </a:rPr>
              <a:t>西</a:t>
            </a:r>
            <a:r>
              <a:rPr lang="ja-JP" altLang="en-US" sz="4000" dirty="0">
                <a:latin typeface="KaiTi" pitchFamily="49" charset="-122"/>
                <a:ea typeface="KaiTi" pitchFamily="49" charset="-122"/>
              </a:rPr>
              <a:t>都</a:t>
            </a:r>
            <a:r>
              <a:rPr lang="ja-JP" altLang="en-US" sz="4000">
                <a:latin typeface="KaiTi" pitchFamily="49" charset="-122"/>
                <a:ea typeface="KaiTi" pitchFamily="49" charset="-122"/>
              </a:rPr>
              <a:t>要加</a:t>
            </a:r>
            <a:r>
              <a:rPr lang="zh-TW" altLang="en-US" sz="4000">
                <a:latin typeface="KaiTi" pitchFamily="49" charset="-122"/>
                <a:ea typeface="KaiTi" pitchFamily="49" charset="-122"/>
              </a:rPr>
              <a:t>给</a:t>
            </a:r>
            <a:r>
              <a:rPr lang="ja-JP" altLang="en-US" sz="4000">
                <a:latin typeface="KaiTi" pitchFamily="49" charset="-122"/>
                <a:ea typeface="KaiTi" pitchFamily="49" charset="-122"/>
              </a:rPr>
              <a:t>你</a:t>
            </a:r>
            <a:r>
              <a:rPr lang="zh-TW" altLang="en-US" sz="4000">
                <a:latin typeface="KaiTi" pitchFamily="49" charset="-122"/>
                <a:ea typeface="KaiTi" pitchFamily="49" charset="-122"/>
              </a:rPr>
              <a:t>们</a:t>
            </a:r>
            <a:r>
              <a:rPr lang="ja-JP" altLang="en-US" sz="4000">
                <a:latin typeface="KaiTi" pitchFamily="49" charset="-122"/>
                <a:ea typeface="KaiTi" pitchFamily="49" charset="-122"/>
              </a:rPr>
              <a:t>了 </a:t>
            </a:r>
            <a:r>
              <a:rPr lang="ja-JP" altLang="en-US" sz="4000" dirty="0">
                <a:latin typeface="KaiTi" pitchFamily="49" charset="-122"/>
                <a:ea typeface="KaiTi" pitchFamily="49" charset="-122"/>
              </a:rPr>
              <a:t>。”</a:t>
            </a:r>
            <a:endParaRPr lang="en-US" altLang="ja-JP" sz="4000" dirty="0">
              <a:latin typeface="KaiTi" pitchFamily="49" charset="-122"/>
              <a:ea typeface="KaiTi" pitchFamily="49" charset="-122"/>
            </a:endParaRPr>
          </a:p>
        </p:txBody>
      </p:sp>
      <p:sp>
        <p:nvSpPr>
          <p:cNvPr id="535580" name="Rectangle 28"/>
          <p:cNvSpPr>
            <a:spLocks noChangeArrowheads="1"/>
          </p:cNvSpPr>
          <p:nvPr/>
        </p:nvSpPr>
        <p:spPr bwMode="auto">
          <a:xfrm>
            <a:off x="8091488" y="6515100"/>
            <a:ext cx="339725" cy="244475"/>
          </a:xfrm>
          <a:prstGeom prst="rect">
            <a:avLst/>
          </a:prstGeom>
          <a:noFill/>
          <a:ln w="12700">
            <a:noFill/>
            <a:miter lim="800000"/>
            <a:headEnd/>
            <a:tailEnd/>
          </a:ln>
          <a:effectLst/>
        </p:spPr>
        <p:txBody>
          <a:bodyPr wrap="none" anchor="ctr">
            <a:spAutoFit/>
          </a:bodyPr>
          <a:lstStyle/>
          <a:p>
            <a:pPr algn="ctr" defTabSz="457200" eaLnBrk="1" hangingPunct="1">
              <a:defRPr/>
            </a:pPr>
            <a:r>
              <a:rPr lang="en-US" sz="1000">
                <a:solidFill>
                  <a:srgbClr val="FFFFFF"/>
                </a:solidFill>
                <a:effectLst>
                  <a:outerShdw blurRad="38100" dist="38100" dir="2700000" algn="tl">
                    <a:srgbClr val="000000"/>
                  </a:outerShdw>
                </a:effectLst>
                <a:latin typeface="Times" charset="0"/>
              </a:rPr>
              <a:t>66</a:t>
            </a:r>
          </a:p>
        </p:txBody>
      </p:sp>
      <p:sp>
        <p:nvSpPr>
          <p:cNvPr id="2" name="Title 1"/>
          <p:cNvSpPr>
            <a:spLocks noGrp="1"/>
          </p:cNvSpPr>
          <p:nvPr>
            <p:ph type="title" idx="4294967295"/>
          </p:nvPr>
        </p:nvSpPr>
        <p:spPr>
          <a:xfrm>
            <a:off x="914400" y="4005263"/>
            <a:ext cx="8229600" cy="1143000"/>
          </a:xfrm>
          <a:prstGeom prst="rect">
            <a:avLst/>
          </a:prstGeom>
        </p:spPr>
        <p:txBody>
          <a:bodyPr/>
          <a:lstStyle/>
          <a:p>
            <a:pPr eaLnBrk="1" hangingPunct="1">
              <a:defRPr/>
            </a:pPr>
            <a:r>
              <a:rPr lang="zh-TW" altLang="en-US" sz="4000" kern="1200">
                <a:solidFill>
                  <a:srgbClr val="FFFFFF"/>
                </a:solidFill>
                <a:latin typeface="KaiTi" pitchFamily="49" charset="-122"/>
                <a:ea typeface="KaiTi" pitchFamily="49" charset="-122"/>
                <a:cs typeface="ＭＳ Ｐゴシック"/>
              </a:rPr>
              <a:t>马</a:t>
            </a:r>
            <a:r>
              <a:rPr lang="zh-CN" altLang="en-US" sz="4000" kern="1200">
                <a:solidFill>
                  <a:srgbClr val="FFFFFF"/>
                </a:solidFill>
                <a:latin typeface="KaiTi" pitchFamily="49" charset="-122"/>
                <a:ea typeface="KaiTi" pitchFamily="49" charset="-122"/>
                <a:cs typeface="ＭＳ Ｐゴシック"/>
              </a:rPr>
              <a:t>太</a:t>
            </a:r>
            <a:r>
              <a:rPr lang="hu-HU" sz="4000" kern="1200" dirty="0">
                <a:solidFill>
                  <a:srgbClr val="FFFFFF"/>
                </a:solidFill>
                <a:latin typeface="KaiTi" pitchFamily="49" charset="-122"/>
                <a:ea typeface="KaiTi" pitchFamily="49" charset="-122"/>
                <a:cs typeface="ＭＳ Ｐゴシック"/>
              </a:rPr>
              <a:t>. 6:33</a:t>
            </a:r>
            <a:endParaRPr lang="en-US" dirty="0">
              <a:latin typeface="KaiTi" pitchFamily="49" charset="-122"/>
              <a:ea typeface="KaiTi" pitchFamily="49" charset="-122"/>
            </a:endParaRPr>
          </a:p>
        </p:txBody>
      </p:sp>
      <p:grpSp>
        <p:nvGrpSpPr>
          <p:cNvPr id="52" name="Group 9"/>
          <p:cNvGrpSpPr/>
          <p:nvPr/>
        </p:nvGrpSpPr>
        <p:grpSpPr>
          <a:xfrm>
            <a:off x="7668344" y="3861048"/>
            <a:ext cx="1024508" cy="1246342"/>
            <a:chOff x="8005763" y="3429000"/>
            <a:chExt cx="952500" cy="1246342"/>
          </a:xfrm>
        </p:grpSpPr>
        <p:sp>
          <p:nvSpPr>
            <p:cNvPr id="53" name="AutoShape 8"/>
            <p:cNvSpPr>
              <a:spLocks noChangeArrowheads="1"/>
            </p:cNvSpPr>
            <p:nvPr/>
          </p:nvSpPr>
          <p:spPr bwMode="auto">
            <a:xfrm>
              <a:off x="8007351" y="3473450"/>
              <a:ext cx="730250" cy="495300"/>
            </a:xfrm>
            <a:prstGeom prst="roundRect">
              <a:avLst>
                <a:gd name="adj" fmla="val 16667"/>
              </a:avLst>
            </a:prstGeom>
            <a:solidFill>
              <a:srgbClr val="FFFF00"/>
            </a:solidFill>
            <a:ln w="38100">
              <a:solidFill>
                <a:schemeClr val="bg2"/>
              </a:solidFill>
              <a:round/>
              <a:headEnd/>
              <a:tailEnd/>
            </a:ln>
          </p:spPr>
          <p:txBody>
            <a:bodyPr wrap="none" anchor="ctr"/>
            <a:lstStyle/>
            <a:p>
              <a:pPr defTabSz="457200" eaLnBrk="1" hangingPunct="1"/>
              <a:endParaRPr lang="en-US" sz="1800">
                <a:solidFill>
                  <a:srgbClr val="FFFFFF"/>
                </a:solidFill>
                <a:latin typeface="Times" charset="0"/>
              </a:endParaRPr>
            </a:p>
          </p:txBody>
        </p:sp>
        <p:sp>
          <p:nvSpPr>
            <p:cNvPr id="54" name="Rectangle 9"/>
            <p:cNvSpPr>
              <a:spLocks noChangeArrowheads="1"/>
            </p:cNvSpPr>
            <p:nvPr/>
          </p:nvSpPr>
          <p:spPr bwMode="auto">
            <a:xfrm>
              <a:off x="8005763" y="3684588"/>
              <a:ext cx="952500" cy="985838"/>
            </a:xfrm>
            <a:prstGeom prst="rect">
              <a:avLst/>
            </a:prstGeom>
            <a:solidFill>
              <a:srgbClr val="FFFF00"/>
            </a:solidFill>
            <a:ln w="38100">
              <a:solidFill>
                <a:srgbClr val="000000"/>
              </a:solidFill>
              <a:miter lim="800000"/>
              <a:headEnd/>
              <a:tailEnd/>
            </a:ln>
          </p:spPr>
          <p:txBody>
            <a:bodyPr wrap="none" anchor="ctr"/>
            <a:lstStyle/>
            <a:p>
              <a:pPr defTabSz="457200" eaLnBrk="1" hangingPunct="1"/>
              <a:endParaRPr lang="en-US" sz="1800">
                <a:solidFill>
                  <a:srgbClr val="FFFFFF"/>
                </a:solidFill>
                <a:latin typeface="Times" charset="0"/>
              </a:endParaRPr>
            </a:p>
          </p:txBody>
        </p:sp>
        <p:sp>
          <p:nvSpPr>
            <p:cNvPr id="55" name="Line 10"/>
            <p:cNvSpPr>
              <a:spLocks noChangeShapeType="1"/>
            </p:cNvSpPr>
            <p:nvPr/>
          </p:nvSpPr>
          <p:spPr bwMode="auto">
            <a:xfrm>
              <a:off x="8037514" y="40624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6" name="Line 11"/>
            <p:cNvSpPr>
              <a:spLocks noChangeShapeType="1"/>
            </p:cNvSpPr>
            <p:nvPr/>
          </p:nvSpPr>
          <p:spPr bwMode="auto">
            <a:xfrm>
              <a:off x="8043864" y="42021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7" name="Line 12"/>
            <p:cNvSpPr>
              <a:spLocks noChangeShapeType="1"/>
            </p:cNvSpPr>
            <p:nvPr/>
          </p:nvSpPr>
          <p:spPr bwMode="auto">
            <a:xfrm>
              <a:off x="8056563" y="43418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8" name="Line 13"/>
            <p:cNvSpPr>
              <a:spLocks noChangeShapeType="1"/>
            </p:cNvSpPr>
            <p:nvPr/>
          </p:nvSpPr>
          <p:spPr bwMode="auto">
            <a:xfrm>
              <a:off x="8056563" y="44942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59" name="Line 14"/>
            <p:cNvSpPr>
              <a:spLocks noChangeShapeType="1"/>
            </p:cNvSpPr>
            <p:nvPr/>
          </p:nvSpPr>
          <p:spPr bwMode="auto">
            <a:xfrm>
              <a:off x="8043863" y="4633913"/>
              <a:ext cx="8763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0" name="Rectangle 15"/>
            <p:cNvSpPr>
              <a:spLocks noChangeArrowheads="1"/>
            </p:cNvSpPr>
            <p:nvPr/>
          </p:nvSpPr>
          <p:spPr bwMode="auto">
            <a:xfrm>
              <a:off x="8159751" y="4043363"/>
              <a:ext cx="399447"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dirty="0">
                  <a:solidFill>
                    <a:srgbClr val="000000"/>
                  </a:solidFill>
                  <a:latin typeface="Helvetica" charset="0"/>
                </a:rPr>
                <a:t>福音</a:t>
              </a:r>
              <a:endParaRPr lang="en-US" sz="800" dirty="0">
                <a:solidFill>
                  <a:srgbClr val="000000"/>
                </a:solidFill>
                <a:latin typeface="Helvetica" charset="0"/>
              </a:endParaRPr>
            </a:p>
          </p:txBody>
        </p:sp>
        <p:sp>
          <p:nvSpPr>
            <p:cNvPr id="61" name="Rectangle 16"/>
            <p:cNvSpPr>
              <a:spLocks noChangeArrowheads="1"/>
            </p:cNvSpPr>
            <p:nvPr/>
          </p:nvSpPr>
          <p:spPr bwMode="auto">
            <a:xfrm>
              <a:off x="8100392" y="416755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chemeClr val="bg2"/>
                  </a:solidFill>
                  <a:latin typeface="KaiTi" pitchFamily="49" charset="-122"/>
                  <a:ea typeface="KaiTi" pitchFamily="49" charset="-122"/>
                </a:rPr>
                <a:t>使徒行</a:t>
              </a:r>
              <a:r>
                <a:rPr lang="zh-TW" altLang="en-US" sz="800">
                  <a:solidFill>
                    <a:schemeClr val="bg2"/>
                  </a:solidFill>
                  <a:latin typeface="KaiTi" pitchFamily="49" charset="-122"/>
                  <a:ea typeface="KaiTi" pitchFamily="49" charset="-122"/>
                </a:rPr>
                <a:t>传</a:t>
              </a:r>
              <a:endParaRPr lang="en-US" sz="800" dirty="0">
                <a:solidFill>
                  <a:schemeClr val="bg2"/>
                </a:solidFill>
                <a:latin typeface="KaiTi" pitchFamily="49" charset="-122"/>
                <a:ea typeface="KaiTi" pitchFamily="49" charset="-122"/>
              </a:endParaRPr>
            </a:p>
          </p:txBody>
        </p:sp>
        <p:sp>
          <p:nvSpPr>
            <p:cNvPr id="62" name="Rectangle 17"/>
            <p:cNvSpPr>
              <a:spLocks noChangeArrowheads="1"/>
            </p:cNvSpPr>
            <p:nvPr/>
          </p:nvSpPr>
          <p:spPr bwMode="auto">
            <a:xfrm>
              <a:off x="8100392" y="4322763"/>
              <a:ext cx="551423"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800">
                  <a:solidFill>
                    <a:srgbClr val="1A0004"/>
                  </a:solidFill>
                  <a:latin typeface="KaiTi" pitchFamily="49" charset="-122"/>
                  <a:ea typeface="KaiTi" pitchFamily="49" charset="-122"/>
                </a:rPr>
                <a:t>保</a:t>
              </a:r>
              <a:r>
                <a:rPr lang="zh-TW" altLang="en-US" sz="800">
                  <a:solidFill>
                    <a:srgbClr val="1A0004"/>
                  </a:solidFill>
                  <a:latin typeface="KaiTi" pitchFamily="49" charset="-122"/>
                  <a:ea typeface="KaiTi" pitchFamily="49" charset="-122"/>
                </a:rPr>
                <a:t>罗书信</a:t>
              </a:r>
              <a:endParaRPr lang="en-US" sz="800" dirty="0">
                <a:solidFill>
                  <a:srgbClr val="1A0004"/>
                </a:solidFill>
                <a:latin typeface="KaiTi" pitchFamily="49" charset="-122"/>
                <a:ea typeface="KaiTi" pitchFamily="49" charset="-122"/>
              </a:endParaRPr>
            </a:p>
          </p:txBody>
        </p:sp>
        <p:sp>
          <p:nvSpPr>
            <p:cNvPr id="63" name="Rectangle 18"/>
            <p:cNvSpPr>
              <a:spLocks noChangeArrowheads="1"/>
            </p:cNvSpPr>
            <p:nvPr/>
          </p:nvSpPr>
          <p:spPr bwMode="auto">
            <a:xfrm>
              <a:off x="8107363" y="4462463"/>
              <a:ext cx="456042" cy="21287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TW" altLang="en-US" sz="800">
                  <a:solidFill>
                    <a:srgbClr val="1A0004"/>
                  </a:solidFill>
                  <a:latin typeface="KaiTi" pitchFamily="49" charset="-122"/>
                  <a:ea typeface="KaiTi" pitchFamily="49" charset="-122"/>
                </a:rPr>
                <a:t>启示录</a:t>
              </a:r>
              <a:endParaRPr lang="en-US" sz="800" dirty="0">
                <a:solidFill>
                  <a:srgbClr val="1A0004"/>
                </a:solidFill>
                <a:latin typeface="KaiTi" pitchFamily="49" charset="-122"/>
                <a:ea typeface="KaiTi" pitchFamily="49" charset="-122"/>
              </a:endParaRPr>
            </a:p>
          </p:txBody>
        </p:sp>
        <p:sp>
          <p:nvSpPr>
            <p:cNvPr id="64" name="Rectangle 19"/>
            <p:cNvSpPr>
              <a:spLocks noChangeArrowheads="1"/>
            </p:cNvSpPr>
            <p:nvPr/>
          </p:nvSpPr>
          <p:spPr bwMode="auto">
            <a:xfrm>
              <a:off x="8034338" y="3429000"/>
              <a:ext cx="508000" cy="274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wrap="none" lIns="90487" tIns="44450" rIns="90487" bIns="44450">
              <a:spAutoFit/>
            </a:bodyPr>
            <a:lstStyle/>
            <a:p>
              <a:pPr defTabSz="457200" eaLnBrk="1" hangingPunct="1"/>
              <a:r>
                <a:rPr lang="zh-CN" altLang="en-US" sz="1200" dirty="0">
                  <a:solidFill>
                    <a:srgbClr val="000000"/>
                  </a:solidFill>
                  <a:latin typeface="KaiTi" pitchFamily="49" charset="-122"/>
                  <a:ea typeface="KaiTi" pitchFamily="49" charset="-122"/>
                </a:rPr>
                <a:t>耶稣</a:t>
              </a:r>
              <a:endParaRPr lang="en-US" sz="1200" dirty="0">
                <a:solidFill>
                  <a:srgbClr val="000000"/>
                </a:solidFill>
                <a:latin typeface="KaiTi" pitchFamily="49" charset="-122"/>
                <a:ea typeface="KaiTi" pitchFamily="49" charset="-122"/>
              </a:endParaRPr>
            </a:p>
          </p:txBody>
        </p:sp>
        <p:sp>
          <p:nvSpPr>
            <p:cNvPr id="65" name="Rectangle 20"/>
            <p:cNvSpPr>
              <a:spLocks noChangeArrowheads="1"/>
            </p:cNvSpPr>
            <p:nvPr/>
          </p:nvSpPr>
          <p:spPr bwMode="auto">
            <a:xfrm>
              <a:off x="8181976" y="3751263"/>
              <a:ext cx="438571"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dirty="0">
                  <a:solidFill>
                    <a:srgbClr val="000000"/>
                  </a:solidFill>
                  <a:effectLst>
                    <a:outerShdw blurRad="38100" dist="38100" dir="2700000" algn="tl">
                      <a:srgbClr val="FFFFFF"/>
                    </a:outerShdw>
                  </a:effectLst>
                  <a:latin typeface="Helvetica" charset="0"/>
                </a:rPr>
                <a:t>十架</a:t>
              </a:r>
              <a:endParaRPr lang="en-US" sz="900" i="1" dirty="0">
                <a:solidFill>
                  <a:srgbClr val="000000"/>
                </a:solidFill>
                <a:effectLst>
                  <a:outerShdw blurRad="38100" dist="38100" dir="2700000" algn="tl">
                    <a:srgbClr val="FFFFFF"/>
                  </a:outerShdw>
                </a:effectLst>
                <a:latin typeface="Helvetica" charset="0"/>
              </a:endParaRPr>
            </a:p>
          </p:txBody>
        </p:sp>
        <p:sp>
          <p:nvSpPr>
            <p:cNvPr id="66" name="Rectangle 22"/>
            <p:cNvSpPr>
              <a:spLocks noChangeArrowheads="1"/>
            </p:cNvSpPr>
            <p:nvPr/>
          </p:nvSpPr>
          <p:spPr bwMode="auto">
            <a:xfrm>
              <a:off x="8135938" y="3884613"/>
              <a:ext cx="384506" cy="228268"/>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900" i="1">
                  <a:solidFill>
                    <a:srgbClr val="000000"/>
                  </a:solidFill>
                  <a:effectLst>
                    <a:outerShdw blurRad="38100" dist="38100" dir="2700000" algn="tl">
                      <a:srgbClr val="FFFFFF"/>
                    </a:outerShdw>
                  </a:effectLst>
                  <a:latin typeface="KaiTi" pitchFamily="49" charset="-122"/>
                  <a:ea typeface="KaiTi" pitchFamily="49" charset="-122"/>
                </a:rPr>
                <a:t>教</a:t>
              </a:r>
              <a:r>
                <a:rPr lang="zh-TW" altLang="en-US" sz="900" i="1">
                  <a:solidFill>
                    <a:srgbClr val="000000"/>
                  </a:solidFill>
                  <a:effectLst>
                    <a:outerShdw blurRad="38100" dist="38100" dir="2700000" algn="tl">
                      <a:srgbClr val="FFFFFF"/>
                    </a:outerShdw>
                  </a:effectLst>
                  <a:latin typeface="KaiTi" pitchFamily="49" charset="-122"/>
                  <a:ea typeface="KaiTi" pitchFamily="49" charset="-122"/>
                </a:rPr>
                <a:t>会</a:t>
              </a:r>
              <a:endParaRPr lang="en-US" sz="900" i="1" dirty="0">
                <a:solidFill>
                  <a:srgbClr val="000000"/>
                </a:solidFill>
                <a:effectLst>
                  <a:outerShdw blurRad="38100" dist="38100" dir="2700000" algn="tl">
                    <a:srgbClr val="FFFFFF"/>
                  </a:outerShdw>
                </a:effectLst>
                <a:latin typeface="KaiTi" pitchFamily="49" charset="-122"/>
                <a:ea typeface="KaiTi" pitchFamily="49" charset="-122"/>
              </a:endParaRPr>
            </a:p>
          </p:txBody>
        </p:sp>
        <p:sp>
          <p:nvSpPr>
            <p:cNvPr id="67" name="Line 23"/>
            <p:cNvSpPr>
              <a:spLocks noChangeShapeType="1"/>
            </p:cNvSpPr>
            <p:nvPr/>
          </p:nvSpPr>
          <p:spPr bwMode="auto">
            <a:xfrm>
              <a:off x="8037513" y="379571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68" name="Line 24"/>
            <p:cNvSpPr>
              <a:spLocks noChangeShapeType="1"/>
            </p:cNvSpPr>
            <p:nvPr/>
          </p:nvSpPr>
          <p:spPr bwMode="auto">
            <a:xfrm>
              <a:off x="8037513" y="3929063"/>
              <a:ext cx="863600" cy="0"/>
            </a:xfrm>
            <a:prstGeom prst="line">
              <a:avLst/>
            </a:prstGeom>
            <a:noFill/>
            <a:ln w="12700">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endParaRPr lang="en-US" dirty="0"/>
            </a:p>
          </p:txBody>
        </p:sp>
        <p:sp>
          <p:nvSpPr>
            <p:cNvPr id="69" name="Rectangle 26"/>
            <p:cNvSpPr>
              <a:spLocks noChangeArrowheads="1"/>
            </p:cNvSpPr>
            <p:nvPr/>
          </p:nvSpPr>
          <p:spPr bwMode="auto">
            <a:xfrm>
              <a:off x="8213726" y="3635375"/>
              <a:ext cx="504825" cy="95250"/>
            </a:xfrm>
            <a:prstGeom prst="rect">
              <a:avLst/>
            </a:prstGeom>
            <a:solidFill>
              <a:srgbClr val="FFFF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defTabSz="457200" eaLnBrk="1" hangingPunct="1"/>
              <a:endParaRPr lang="en-US" sz="1800">
                <a:solidFill>
                  <a:srgbClr val="FFFFFF"/>
                </a:solidFill>
                <a:latin typeface="Times" charset="0"/>
              </a:endParaRPr>
            </a:p>
          </p:txBody>
        </p:sp>
        <p:sp>
          <p:nvSpPr>
            <p:cNvPr id="70" name="Rectangle 27"/>
            <p:cNvSpPr>
              <a:spLocks noChangeArrowheads="1"/>
            </p:cNvSpPr>
            <p:nvPr/>
          </p:nvSpPr>
          <p:spPr bwMode="auto">
            <a:xfrm>
              <a:off x="8229599" y="3614738"/>
              <a:ext cx="439222" cy="243656"/>
            </a:xfrm>
            <a:prstGeom prst="rect">
              <a:avLst/>
            </a:prstGeom>
            <a:noFill/>
            <a:ln w="12700">
              <a:noFill/>
              <a:miter lim="800000"/>
              <a:headEnd/>
              <a:tailEnd/>
            </a:ln>
            <a:effectLst/>
          </p:spPr>
          <p:txBody>
            <a:bodyPr wrap="none" lIns="90487" tIns="44450" rIns="90487" bIns="44450">
              <a:spAutoFit/>
            </a:bodyPr>
            <a:lstStyle/>
            <a:p>
              <a:pPr defTabSz="457200" eaLnBrk="1" hangingPunct="1">
                <a:defRPr/>
              </a:pPr>
              <a:r>
                <a:rPr lang="zh-CN" altLang="en-US" sz="1000" i="1" dirty="0">
                  <a:solidFill>
                    <a:srgbClr val="000000"/>
                  </a:solidFill>
                  <a:effectLst>
                    <a:outerShdw blurRad="38100" dist="38100" dir="2700000" algn="tl">
                      <a:srgbClr val="FFFFFF"/>
                    </a:outerShdw>
                  </a:effectLst>
                  <a:latin typeface="KaiTi" pitchFamily="49" charset="-122"/>
                  <a:ea typeface="KaiTi" pitchFamily="49" charset="-122"/>
                </a:rPr>
                <a:t>生命</a:t>
              </a:r>
              <a:endParaRPr lang="en-US" sz="1000" i="1" dirty="0">
                <a:solidFill>
                  <a:srgbClr val="000000"/>
                </a:solidFill>
                <a:effectLst>
                  <a:outerShdw blurRad="38100" dist="38100" dir="2700000" algn="tl">
                    <a:srgbClr val="FFFFFF"/>
                  </a:outerShdw>
                </a:effectLst>
                <a:latin typeface="KaiTi" pitchFamily="49" charset="-122"/>
                <a:ea typeface="KaiTi" pitchFamily="49" charset="-122"/>
              </a:endParaRPr>
            </a:p>
          </p:txBody>
        </p:sp>
      </p:grpSp>
    </p:spTree>
  </p:cSld>
  <p:clrMapOvr>
    <a:overrideClrMapping bg1="dk2" tx1="lt1" bg2="dk1" tx2="lt2" accent1="accent1" accent2="accent2" accent3="accent3" accent4="accent4" accent5="accent5" accent6="accent6" hlink="hlink" folHlink="folHlink"/>
  </p:clrMapOvr>
  <p:transition spd="med">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2aio7k5.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
        <p:nvSpPr>
          <p:cNvPr id="2" name="Title 1"/>
          <p:cNvSpPr>
            <a:spLocks noGrp="1"/>
          </p:cNvSpPr>
          <p:nvPr>
            <p:ph type="title"/>
          </p:nvPr>
        </p:nvSpPr>
        <p:spPr>
          <a:xfrm>
            <a:off x="0" y="0"/>
            <a:ext cx="9144000" cy="6858000"/>
          </a:xfrm>
          <a:solidFill>
            <a:schemeClr val="tx1">
              <a:alpha val="33000"/>
            </a:schemeClr>
          </a:solidFill>
        </p:spPr>
        <p:txBody>
          <a:bodyPr>
            <a:normAutofit/>
          </a:bodyPr>
          <a:lstStyle/>
          <a:p>
            <a:pPr marL="168275" algn="l"/>
            <a:r>
              <a:rPr lang="zh-CN" altLang="en-US" sz="4000" kern="1200" dirty="0">
                <a:latin typeface="KaiTi" pitchFamily="49" charset="-122"/>
                <a:ea typeface="KaiTi" pitchFamily="49" charset="-122"/>
                <a:cs typeface="ＭＳ Ｐゴシック" charset="0"/>
              </a:rPr>
              <a:t>马太</a:t>
            </a:r>
            <a:r>
              <a:rPr lang="en-US" sz="4000" kern="1200" dirty="0">
                <a:latin typeface="KaiTi" pitchFamily="49" charset="-122"/>
                <a:ea typeface="KaiTi" pitchFamily="49" charset="-122"/>
                <a:cs typeface="ＭＳ Ｐゴシック" charset="0"/>
              </a:rPr>
              <a:t> 6:9-10 (</a:t>
            </a:r>
            <a:r>
              <a:rPr lang="zh-TW" altLang="en-US" sz="4000" kern="1200" dirty="0">
                <a:latin typeface="KaiTi" pitchFamily="49" charset="-122"/>
                <a:ea typeface="KaiTi" pitchFamily="49" charset="-122"/>
                <a:cs typeface="ＭＳ Ｐゴシック" charset="0"/>
              </a:rPr>
              <a:t>新英王詹姆斯</a:t>
            </a:r>
            <a:r>
              <a:rPr lang="zh-CN" altLang="en-US" sz="4000" kern="1200" dirty="0">
                <a:latin typeface="KaiTi" pitchFamily="49" charset="-122"/>
                <a:ea typeface="KaiTi" pitchFamily="49" charset="-122"/>
                <a:cs typeface="ＭＳ Ｐゴシック" charset="0"/>
              </a:rPr>
              <a:t>译</a:t>
            </a:r>
            <a:r>
              <a:rPr lang="zh-TW" altLang="en-US" sz="4000" kern="1200" dirty="0">
                <a:latin typeface="KaiTi" pitchFamily="49" charset="-122"/>
                <a:ea typeface="KaiTi" pitchFamily="49" charset="-122"/>
                <a:cs typeface="ＭＳ Ｐゴシック" charset="0"/>
              </a:rPr>
              <a:t>本</a:t>
            </a:r>
            <a:r>
              <a:rPr lang="en-US" sz="4000" kern="1200" dirty="0">
                <a:latin typeface="KaiTi" pitchFamily="49" charset="-122"/>
                <a:ea typeface="KaiTi" pitchFamily="49" charset="-122"/>
                <a:cs typeface="ＭＳ Ｐゴシック" charset="0"/>
              </a:rPr>
              <a:t>)</a:t>
            </a:r>
            <a:br>
              <a:rPr lang="en-US" sz="4000" kern="1200" dirty="0">
                <a:latin typeface="KaiTi" pitchFamily="49" charset="-122"/>
                <a:ea typeface="KaiTi" pitchFamily="49" charset="-122"/>
                <a:cs typeface="ＭＳ Ｐゴシック" charset="0"/>
              </a:rPr>
            </a:br>
            <a:br>
              <a:rPr lang="en-US" sz="3600" b="1" dirty="0">
                <a:solidFill>
                  <a:schemeClr val="bg1"/>
                </a:solidFill>
                <a:effectLst>
                  <a:glow rad="139700">
                    <a:schemeClr val="tx1"/>
                  </a:glow>
                </a:effectLst>
                <a:latin typeface="Arial"/>
                <a:cs typeface="Arial"/>
              </a:rPr>
            </a:br>
            <a:r>
              <a:rPr lang="en-US" sz="3600" b="1" baseline="30000" dirty="0">
                <a:solidFill>
                  <a:schemeClr val="bg1"/>
                </a:solidFill>
                <a:effectLst>
                  <a:glow rad="139700">
                    <a:schemeClr val="tx1"/>
                  </a:glow>
                </a:effectLst>
                <a:latin typeface="Arial"/>
                <a:cs typeface="Arial"/>
              </a:rPr>
              <a:t>9	</a:t>
            </a:r>
            <a:r>
              <a:rPr lang="zh-CN" altLang="en-US" sz="4000" kern="1200" dirty="0">
                <a:latin typeface="KaiTi" pitchFamily="49" charset="-122"/>
                <a:ea typeface="KaiTi" pitchFamily="49" charset="-122"/>
                <a:cs typeface="ＭＳ Ｐゴシック" charset="0"/>
              </a:rPr>
              <a:t>所以，如此祷告：</a:t>
            </a:r>
            <a:br>
              <a:rPr lang="en-US" sz="3600" b="1" dirty="0">
                <a:solidFill>
                  <a:schemeClr val="bg1"/>
                </a:solidFill>
                <a:effectLst>
                  <a:glow rad="139700">
                    <a:schemeClr val="tx1"/>
                  </a:glow>
                </a:effectLst>
                <a:latin typeface="Arial"/>
                <a:cs typeface="Arial"/>
              </a:rPr>
            </a:b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a:t>
            </a:r>
            <a:r>
              <a:rPr lang="zh-CN" altLang="en-US" sz="4000" kern="1200" dirty="0">
                <a:latin typeface="KaiTi" pitchFamily="49" charset="-122"/>
                <a:ea typeface="KaiTi" pitchFamily="49" charset="-122"/>
                <a:cs typeface="ＭＳ Ｐゴシック" charset="0"/>
              </a:rPr>
              <a:t>我们在天上的，</a:t>
            </a:r>
            <a:br>
              <a:rPr lang="zh-CN" altLang="en-US" sz="4000" kern="1200" dirty="0">
                <a:latin typeface="KaiTi" pitchFamily="49" charset="-122"/>
                <a:ea typeface="KaiTi" pitchFamily="49" charset="-122"/>
                <a:cs typeface="ＭＳ Ｐゴシック" charset="0"/>
              </a:rPr>
            </a:br>
            <a:r>
              <a:rPr lang="en-US" sz="3600" b="1" dirty="0">
                <a:solidFill>
                  <a:schemeClr val="bg1"/>
                </a:solidFill>
                <a:effectLst>
                  <a:glow rad="139700">
                    <a:schemeClr val="tx1"/>
                  </a:glow>
                </a:effectLst>
                <a:latin typeface="Arial"/>
                <a:cs typeface="Arial"/>
              </a:rPr>
              <a:t>		</a:t>
            </a:r>
            <a:r>
              <a:rPr lang="zh-CN" altLang="en-US" sz="4000" kern="1200" dirty="0">
                <a:latin typeface="KaiTi" pitchFamily="49" charset="-122"/>
                <a:ea typeface="KaiTi" pitchFamily="49" charset="-122"/>
                <a:cs typeface="ＭＳ Ｐゴシック" charset="0"/>
              </a:rPr>
              <a:t>愿人都尊你的名为圣。</a:t>
            </a:r>
            <a:br>
              <a:rPr lang="en-US" sz="3600" b="1" dirty="0">
                <a:solidFill>
                  <a:schemeClr val="bg1"/>
                </a:solidFill>
                <a:effectLst>
                  <a:glow rad="139700">
                    <a:schemeClr val="tx1"/>
                  </a:glow>
                </a:effectLst>
                <a:latin typeface="Arial"/>
                <a:cs typeface="Arial"/>
              </a:rPr>
            </a:br>
            <a:br>
              <a:rPr lang="en-US" sz="3600" b="1" dirty="0">
                <a:solidFill>
                  <a:schemeClr val="bg1"/>
                </a:solidFill>
                <a:effectLst>
                  <a:glow rad="139700">
                    <a:schemeClr val="tx1"/>
                  </a:glow>
                </a:effectLst>
                <a:latin typeface="Arial"/>
                <a:cs typeface="Arial"/>
              </a:rPr>
            </a:br>
            <a:r>
              <a:rPr lang="en-US" sz="3600" b="1" baseline="30000" dirty="0">
                <a:solidFill>
                  <a:schemeClr val="bg1"/>
                </a:solidFill>
                <a:effectLst>
                  <a:glow rad="139700">
                    <a:schemeClr val="tx1"/>
                  </a:glow>
                </a:effectLst>
                <a:latin typeface="Arial"/>
                <a:cs typeface="Arial"/>
              </a:rPr>
              <a:t>10</a:t>
            </a:r>
            <a:r>
              <a:rPr lang="en-US" sz="3600" b="1" dirty="0">
                <a:solidFill>
                  <a:schemeClr val="bg1"/>
                </a:solidFill>
                <a:effectLst>
                  <a:glow rad="139700">
                    <a:schemeClr val="tx1"/>
                  </a:glow>
                </a:effectLst>
                <a:latin typeface="Arial"/>
                <a:cs typeface="Arial"/>
              </a:rPr>
              <a:t> 	</a:t>
            </a:r>
            <a:r>
              <a:rPr lang="zh-CN" altLang="en-US" sz="4000" b="1" kern="1200" dirty="0">
                <a:solidFill>
                  <a:srgbClr val="FFFF00"/>
                </a:solidFill>
                <a:latin typeface="KaiTi" pitchFamily="49" charset="-122"/>
                <a:ea typeface="KaiTi" pitchFamily="49" charset="-122"/>
                <a:cs typeface="ＭＳ Ｐゴシック" charset="0"/>
              </a:rPr>
              <a:t>愿你的国降临。</a:t>
            </a:r>
            <a:br>
              <a:rPr lang="en-US" sz="3600" b="1" dirty="0">
                <a:solidFill>
                  <a:schemeClr val="bg1"/>
                </a:solidFill>
                <a:effectLst>
                  <a:glow rad="139700">
                    <a:schemeClr val="tx1"/>
                  </a:glow>
                </a:effectLst>
                <a:latin typeface="Arial"/>
                <a:cs typeface="Arial"/>
              </a:rPr>
            </a:br>
            <a:r>
              <a:rPr lang="en-US" sz="3600" b="1" dirty="0">
                <a:solidFill>
                  <a:schemeClr val="bg1"/>
                </a:solidFill>
                <a:effectLst>
                  <a:glow rad="139700">
                    <a:schemeClr val="tx1"/>
                  </a:glow>
                </a:effectLst>
                <a:latin typeface="Arial"/>
                <a:cs typeface="Arial"/>
              </a:rPr>
              <a:t>		</a:t>
            </a:r>
            <a:r>
              <a:rPr lang="zh-CN" altLang="en-US" sz="4000" kern="1200" dirty="0">
                <a:latin typeface="KaiTi" pitchFamily="49" charset="-122"/>
                <a:ea typeface="KaiTi" pitchFamily="49" charset="-122"/>
                <a:cs typeface="ＭＳ Ｐゴシック" charset="0"/>
              </a:rPr>
              <a:t>愿你的旨意</a:t>
            </a:r>
            <a:br>
              <a:rPr lang="en-US" sz="4000" kern="1200" dirty="0">
                <a:latin typeface="KaiTi" pitchFamily="49" charset="-122"/>
                <a:ea typeface="KaiTi" pitchFamily="49" charset="-122"/>
                <a:cs typeface="ＭＳ Ｐゴシック" charset="0"/>
              </a:rPr>
            </a:br>
            <a:r>
              <a:rPr lang="en-US" sz="4000" kern="1200" dirty="0">
                <a:latin typeface="KaiTi" pitchFamily="49" charset="-122"/>
                <a:ea typeface="KaiTi" pitchFamily="49" charset="-122"/>
                <a:cs typeface="ＭＳ Ｐゴシック" charset="0"/>
              </a:rPr>
              <a:t>		</a:t>
            </a:r>
            <a:r>
              <a:rPr lang="zh-CN" altLang="en-US" sz="4000" kern="1200" dirty="0">
                <a:latin typeface="KaiTi" pitchFamily="49" charset="-122"/>
                <a:ea typeface="KaiTi" pitchFamily="49" charset="-122"/>
                <a:cs typeface="ＭＳ Ｐゴシック" charset="0"/>
              </a:rPr>
              <a:t>行在地上如同行在天上。</a:t>
            </a:r>
            <a:endParaRPr lang="en-US" sz="4000" kern="1200" dirty="0">
              <a:latin typeface="KaiTi" pitchFamily="49" charset="-122"/>
              <a:ea typeface="KaiTi" pitchFamily="49" charset="-122"/>
              <a:cs typeface="ＭＳ Ｐゴシック" charset="0"/>
            </a:endParaRPr>
          </a:p>
        </p:txBody>
      </p:sp>
    </p:spTree>
    <p:extLst>
      <p:ext uri="{BB962C8B-B14F-4D97-AF65-F5344CB8AC3E}">
        <p14:creationId xmlns:p14="http://schemas.microsoft.com/office/powerpoint/2010/main" val="123572504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 y="15301"/>
            <a:ext cx="9123599" cy="6842699"/>
          </a:xfrm>
          <a:prstGeom prst="rect">
            <a:avLst/>
          </a:prstGeom>
        </p:spPr>
      </p:pic>
      <p:sp>
        <p:nvSpPr>
          <p:cNvPr id="2" name="Title 1"/>
          <p:cNvSpPr>
            <a:spLocks noGrp="1"/>
          </p:cNvSpPr>
          <p:nvPr>
            <p:ph type="title"/>
          </p:nvPr>
        </p:nvSpPr>
        <p:spPr>
          <a:xfrm>
            <a:off x="0" y="15301"/>
            <a:ext cx="9144000" cy="1132162"/>
          </a:xfrm>
        </p:spPr>
        <p:txBody>
          <a:bodyPr/>
          <a:lstStyle/>
          <a:p>
            <a:r>
              <a:rPr lang="zh-CN" altLang="en-US" sz="6000" b="1" kern="1200" dirty="0">
                <a:latin typeface="KaiTi" pitchFamily="49" charset="-122"/>
                <a:ea typeface="KaiTi" pitchFamily="49" charset="-122"/>
                <a:cs typeface="ＭＳ Ｐゴシック" charset="0"/>
              </a:rPr>
              <a:t>“愿你的国降临”</a:t>
            </a:r>
            <a:endParaRPr lang="en-US" sz="6000" b="1" kern="1200" dirty="0">
              <a:latin typeface="KaiTi" pitchFamily="49" charset="-122"/>
              <a:ea typeface="KaiTi" pitchFamily="49" charset="-122"/>
              <a:cs typeface="ＭＳ Ｐゴシック" charset="0"/>
            </a:endParaRPr>
          </a:p>
        </p:txBody>
      </p:sp>
    </p:spTree>
    <p:extLst>
      <p:ext uri="{BB962C8B-B14F-4D97-AF65-F5344CB8AC3E}">
        <p14:creationId xmlns:p14="http://schemas.microsoft.com/office/powerpoint/2010/main" val="114492493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23554" name="Picture 2" descr="Herod &amp; Magi"/>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03575" y="1196975"/>
            <a:ext cx="6248400" cy="41227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6194" name="Text Box 3"/>
          <p:cNvSpPr txBox="1">
            <a:spLocks noChangeArrowheads="1"/>
          </p:cNvSpPr>
          <p:nvPr/>
        </p:nvSpPr>
        <p:spPr bwMode="auto">
          <a:xfrm>
            <a:off x="8350250" y="152400"/>
            <a:ext cx="658813"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78b</a:t>
            </a:r>
          </a:p>
        </p:txBody>
      </p:sp>
      <p:sp>
        <p:nvSpPr>
          <p:cNvPr id="23556" name="Text Box 4"/>
          <p:cNvSpPr txBox="1">
            <a:spLocks noChangeArrowheads="1"/>
          </p:cNvSpPr>
          <p:nvPr/>
        </p:nvSpPr>
        <p:spPr bwMode="auto">
          <a:xfrm>
            <a:off x="1219267" y="1445747"/>
            <a:ext cx="1266692" cy="523220"/>
          </a:xfrm>
          <a:prstGeom prst="rect">
            <a:avLst/>
          </a:prstGeom>
          <a:solidFill>
            <a:srgbClr val="2424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2800" b="1" dirty="0">
                <a:solidFill>
                  <a:srgbClr val="FFFFFF"/>
                </a:solidFill>
                <a:latin typeface="KaiTi" pitchFamily="49" charset="-122"/>
                <a:ea typeface="KaiTi" pitchFamily="49" charset="-122"/>
              </a:rPr>
              <a:t>政</a:t>
            </a:r>
            <a:r>
              <a:rPr lang="zh-CN" altLang="en-US" sz="2800" b="1" dirty="0">
                <a:solidFill>
                  <a:srgbClr val="FFFFFF"/>
                </a:solidFill>
                <a:latin typeface="KaiTi" pitchFamily="49" charset="-122"/>
                <a:ea typeface="KaiTi" pitchFamily="49" charset="-122"/>
              </a:rPr>
              <a:t>治性</a:t>
            </a:r>
          </a:p>
        </p:txBody>
      </p:sp>
      <p:sp>
        <p:nvSpPr>
          <p:cNvPr id="23557" name="Text Box 5"/>
          <p:cNvSpPr txBox="1">
            <a:spLocks noChangeArrowheads="1"/>
          </p:cNvSpPr>
          <p:nvPr/>
        </p:nvSpPr>
        <p:spPr bwMode="auto">
          <a:xfrm>
            <a:off x="2068579" y="2588747"/>
            <a:ext cx="1266693" cy="523220"/>
          </a:xfrm>
          <a:prstGeom prst="rect">
            <a:avLst/>
          </a:prstGeom>
          <a:solidFill>
            <a:srgbClr val="2424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800" b="1">
                <a:solidFill>
                  <a:srgbClr val="FFFFFF"/>
                </a:solidFill>
                <a:latin typeface="KaiTi" pitchFamily="49" charset="-122"/>
                <a:ea typeface="KaiTi" pitchFamily="49" charset="-122"/>
              </a:rPr>
              <a:t>物</a:t>
            </a:r>
            <a:r>
              <a:rPr lang="zh-TW" altLang="en-US" sz="2800" b="1">
                <a:solidFill>
                  <a:srgbClr val="FFFFFF"/>
                </a:solidFill>
                <a:latin typeface="KaiTi" pitchFamily="49" charset="-122"/>
                <a:ea typeface="KaiTi" pitchFamily="49" charset="-122"/>
              </a:rPr>
              <a:t>质</a:t>
            </a:r>
            <a:r>
              <a:rPr lang="zh-CN" altLang="en-US" sz="2800" b="1">
                <a:solidFill>
                  <a:srgbClr val="F7F7F7"/>
                </a:solidFill>
                <a:latin typeface="KaiTi" pitchFamily="49" charset="-122"/>
                <a:ea typeface="KaiTi" pitchFamily="49" charset="-122"/>
              </a:rPr>
              <a:t>性</a:t>
            </a:r>
            <a:endParaRPr lang="zh-CN" altLang="en-US" sz="2800" b="1" dirty="0">
              <a:solidFill>
                <a:schemeClr val="bg1"/>
              </a:solidFill>
              <a:latin typeface="KaiTi" pitchFamily="49" charset="-122"/>
              <a:ea typeface="KaiTi" pitchFamily="49" charset="-122"/>
            </a:endParaRPr>
          </a:p>
        </p:txBody>
      </p:sp>
      <p:sp>
        <p:nvSpPr>
          <p:cNvPr id="23558" name="Text Box 6"/>
          <p:cNvSpPr txBox="1">
            <a:spLocks noChangeArrowheads="1"/>
          </p:cNvSpPr>
          <p:nvPr/>
        </p:nvSpPr>
        <p:spPr bwMode="auto">
          <a:xfrm>
            <a:off x="5039608" y="4549775"/>
            <a:ext cx="1261885" cy="523220"/>
          </a:xfrm>
          <a:prstGeom prst="rect">
            <a:avLst/>
          </a:prstGeom>
          <a:solidFill>
            <a:srgbClr val="2424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2800" b="1" dirty="0">
                <a:solidFill>
                  <a:srgbClr val="FFFFFF"/>
                </a:solidFill>
                <a:latin typeface="KaiTi" pitchFamily="49" charset="-122"/>
                <a:ea typeface="KaiTi" pitchFamily="49" charset="-122"/>
              </a:rPr>
              <a:t>知</a:t>
            </a:r>
            <a:r>
              <a:rPr lang="zh-TW" altLang="en-US" sz="2800" b="1" dirty="0">
                <a:solidFill>
                  <a:srgbClr val="FFFFFF"/>
                </a:solidFill>
                <a:latin typeface="KaiTi" pitchFamily="49" charset="-122"/>
                <a:ea typeface="KaiTi" pitchFamily="49" charset="-122"/>
              </a:rPr>
              <a:t>识</a:t>
            </a:r>
            <a:r>
              <a:rPr lang="zh-CN" altLang="en-US" sz="2800" b="1" dirty="0">
                <a:solidFill>
                  <a:srgbClr val="F7F7F7"/>
                </a:solidFill>
                <a:latin typeface="KaiTi" pitchFamily="49" charset="-122"/>
                <a:ea typeface="KaiTi" pitchFamily="49" charset="-122"/>
              </a:rPr>
              <a:t>性</a:t>
            </a:r>
            <a:endParaRPr lang="zh-CN" altLang="en-US" sz="2800" b="1" dirty="0">
              <a:solidFill>
                <a:srgbClr val="FFFFFF"/>
              </a:solidFill>
              <a:latin typeface="KaiTi" pitchFamily="49" charset="-122"/>
              <a:ea typeface="KaiTi" pitchFamily="49" charset="-122"/>
            </a:endParaRPr>
          </a:p>
        </p:txBody>
      </p:sp>
      <p:sp>
        <p:nvSpPr>
          <p:cNvPr id="23559" name="Text Box 7"/>
          <p:cNvSpPr txBox="1">
            <a:spLocks noChangeArrowheads="1"/>
          </p:cNvSpPr>
          <p:nvPr/>
        </p:nvSpPr>
        <p:spPr bwMode="auto">
          <a:xfrm>
            <a:off x="6681068" y="5636747"/>
            <a:ext cx="1265090" cy="523220"/>
          </a:xfrm>
          <a:prstGeom prst="rect">
            <a:avLst/>
          </a:prstGeom>
          <a:solidFill>
            <a:srgbClr val="2424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defPPr>
              <a:defRPr lang="en-US"/>
            </a:defPPr>
            <a:lvl1pPr algn="ctr" eaLnBrk="1" hangingPunct="1">
              <a:defRPr sz="2800" b="1">
                <a:solidFill>
                  <a:srgbClr val="FFFFFF"/>
                </a:solidFill>
                <a:latin typeface="KaiTi" pitchFamily="49" charset="-122"/>
                <a:ea typeface="KaiTi" pitchFamily="49" charset="-122"/>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TW" altLang="en-US" dirty="0"/>
              <a:t>属灵</a:t>
            </a:r>
            <a:r>
              <a:rPr lang="zh-CN" altLang="en-US" dirty="0"/>
              <a:t>性</a:t>
            </a:r>
          </a:p>
        </p:txBody>
      </p:sp>
      <p:pic>
        <p:nvPicPr>
          <p:cNvPr id="136199" name="Picture 8" descr="three kings"/>
          <p:cNvPicPr>
            <a:picLocks noChangeAspect="1" noChangeArrowheads="1"/>
          </p:cNvPicPr>
          <p:nvPr/>
        </p:nvPicPr>
        <p:blipFill>
          <a:blip r:embed="rId5" cstate="screen">
            <a:extLst>
              <a:ext uri="{28A0092B-C50C-407E-A947-70E740481C1C}">
                <a14:useLocalDpi xmlns:a14="http://schemas.microsoft.com/office/drawing/2010/main" val="0"/>
              </a:ext>
            </a:extLst>
          </a:blip>
          <a:srcRect/>
          <a:stretch>
            <a:fillRect/>
          </a:stretch>
        </p:blipFill>
        <p:spPr bwMode="auto">
          <a:xfrm>
            <a:off x="0" y="3248025"/>
            <a:ext cx="4114800" cy="3609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3561" name="Text Box 9"/>
          <p:cNvSpPr txBox="1">
            <a:spLocks noChangeArrowheads="1"/>
          </p:cNvSpPr>
          <p:nvPr/>
        </p:nvSpPr>
        <p:spPr bwMode="auto">
          <a:xfrm>
            <a:off x="3665538" y="3441700"/>
            <a:ext cx="1260475" cy="522288"/>
          </a:xfrm>
          <a:prstGeom prst="rect">
            <a:avLst/>
          </a:prstGeom>
          <a:solidFill>
            <a:srgbClr val="24246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altLang="zh-CN" sz="2800" b="1" dirty="0">
                <a:solidFill>
                  <a:srgbClr val="FFFFFF"/>
                </a:solidFill>
                <a:latin typeface="KaiTi" pitchFamily="49" charset="-122"/>
                <a:ea typeface="KaiTi" pitchFamily="49" charset="-122"/>
              </a:rPr>
              <a:t>情</a:t>
            </a:r>
            <a:r>
              <a:rPr lang="zh-CN" altLang="en-US" sz="2800" b="1" dirty="0">
                <a:solidFill>
                  <a:srgbClr val="FFFFFF"/>
                </a:solidFill>
                <a:latin typeface="KaiTi" pitchFamily="49" charset="-122"/>
                <a:ea typeface="KaiTi" pitchFamily="49" charset="-122"/>
              </a:rPr>
              <a:t>感</a:t>
            </a:r>
            <a:r>
              <a:rPr lang="zh-CN" altLang="en-US" sz="2800" b="1" dirty="0">
                <a:solidFill>
                  <a:srgbClr val="F7F7F7"/>
                </a:solidFill>
                <a:latin typeface="KaiTi" pitchFamily="49" charset="-122"/>
                <a:ea typeface="KaiTi" pitchFamily="49" charset="-122"/>
              </a:rPr>
              <a:t>性</a:t>
            </a:r>
          </a:p>
        </p:txBody>
      </p:sp>
      <p:sp>
        <p:nvSpPr>
          <p:cNvPr id="136201" name="Rectangle 10"/>
          <p:cNvSpPr>
            <a:spLocks noGrp="1" noChangeArrowheads="1"/>
          </p:cNvSpPr>
          <p:nvPr>
            <p:ph type="title" idx="4294967295"/>
          </p:nvPr>
        </p:nvSpPr>
        <p:spPr>
          <a:xfrm>
            <a:off x="0" y="428625"/>
            <a:ext cx="8229600" cy="585788"/>
          </a:xfrm>
          <a:prstGeom prst="rect">
            <a:avLst/>
          </a:prstGeom>
          <a:solidFill>
            <a:srgbClr val="FFCC66"/>
          </a:solidFill>
        </p:spPr>
        <p:txBody>
          <a:bodyPr>
            <a:spAutoFit/>
          </a:bodyPr>
          <a:lstStyle/>
          <a:p>
            <a:pPr eaLnBrk="1" hangingPunct="1"/>
            <a:r>
              <a:rPr lang="zh-CN" altLang="en-US" sz="3200" b="1" dirty="0">
                <a:solidFill>
                  <a:srgbClr val="1A0004"/>
                </a:solidFill>
                <a:latin typeface="KaiTi" pitchFamily="49" charset="-122"/>
                <a:ea typeface="KaiTi" pitchFamily="49" charset="-122"/>
                <a:cs typeface="ＭＳ Ｐゴシック" charset="0"/>
              </a:rPr>
              <a:t>以</a:t>
            </a:r>
            <a:r>
              <a:rPr lang="zh-TW" altLang="en-US" sz="3200" b="1" dirty="0">
                <a:solidFill>
                  <a:srgbClr val="1A0004"/>
                </a:solidFill>
                <a:latin typeface="KaiTi" pitchFamily="49" charset="-122"/>
                <a:ea typeface="KaiTi" pitchFamily="49" charset="-122"/>
                <a:cs typeface="ＭＳ Ｐゴシック" charset="0"/>
              </a:rPr>
              <a:t>赛亚</a:t>
            </a:r>
            <a:r>
              <a:rPr lang="zh-CN" altLang="en-US" sz="3200" b="1" dirty="0">
                <a:solidFill>
                  <a:srgbClr val="1A0004"/>
                </a:solidFill>
                <a:latin typeface="KaiTi" pitchFamily="49" charset="-122"/>
                <a:ea typeface="KaiTi" pitchFamily="49" charset="-122"/>
                <a:cs typeface="ＭＳ Ｐゴシック" charset="0"/>
              </a:rPr>
              <a:t>（和</a:t>
            </a:r>
            <a:r>
              <a:rPr lang="zh-TW" altLang="en-US" sz="3200" b="1" dirty="0">
                <a:solidFill>
                  <a:srgbClr val="1A0004"/>
                </a:solidFill>
                <a:latin typeface="KaiTi" pitchFamily="49" charset="-122"/>
                <a:ea typeface="KaiTi" pitchFamily="49" charset="-122"/>
                <a:cs typeface="ＭＳ Ｐゴシック" charset="0"/>
              </a:rPr>
              <a:t>马</a:t>
            </a:r>
            <a:r>
              <a:rPr lang="zh-CN" altLang="en-US" sz="3200" b="1" dirty="0">
                <a:solidFill>
                  <a:srgbClr val="1A0004"/>
                </a:solidFill>
                <a:latin typeface="KaiTi" pitchFamily="49" charset="-122"/>
                <a:ea typeface="KaiTi" pitchFamily="49" charset="-122"/>
                <a:cs typeface="ＭＳ Ｐゴシック" charset="0"/>
              </a:rPr>
              <a:t>太</a:t>
            </a:r>
            <a:r>
              <a:rPr lang="en-US" altLang="zh-CN" sz="3200" b="1" dirty="0">
                <a:solidFill>
                  <a:srgbClr val="1A0004"/>
                </a:solidFill>
                <a:latin typeface="KaiTi" pitchFamily="49" charset="-122"/>
                <a:ea typeface="KaiTi" pitchFamily="49" charset="-122"/>
                <a:cs typeface="ＭＳ Ｐゴシック" charset="0"/>
              </a:rPr>
              <a:t>〕</a:t>
            </a:r>
            <a:r>
              <a:rPr lang="zh-CN" altLang="en-US" sz="3200" b="1" dirty="0">
                <a:solidFill>
                  <a:srgbClr val="1A0004"/>
                </a:solidFill>
                <a:latin typeface="KaiTi" pitchFamily="49" charset="-122"/>
                <a:ea typeface="KaiTi" pitchFamily="49" charset="-122"/>
                <a:cs typeface="ＭＳ Ｐゴシック" charset="0"/>
              </a:rPr>
              <a:t>如何</a:t>
            </a:r>
            <a:r>
              <a:rPr lang="zh-TW" altLang="en-US" sz="3200" b="1" dirty="0">
                <a:solidFill>
                  <a:srgbClr val="1A0004"/>
                </a:solidFill>
                <a:latin typeface="KaiTi" pitchFamily="49" charset="-122"/>
                <a:ea typeface="KaiTi" pitchFamily="49" charset="-122"/>
                <a:cs typeface="ＭＳ Ｐゴシック" charset="0"/>
              </a:rPr>
              <a:t>设想</a:t>
            </a:r>
            <a:r>
              <a:rPr lang="en-US" sz="3200" b="1" dirty="0">
                <a:solidFill>
                  <a:srgbClr val="1A0004"/>
                </a:solidFill>
                <a:latin typeface="KaiTi" pitchFamily="49" charset="-122"/>
                <a:ea typeface="KaiTi" pitchFamily="49" charset="-122"/>
                <a:cs typeface="ＭＳ Ｐゴシック" charset="0"/>
              </a:rPr>
              <a:t>未</a:t>
            </a:r>
            <a:r>
              <a:rPr lang="zh-TW" altLang="en-US" sz="3200" b="1" dirty="0">
                <a:solidFill>
                  <a:srgbClr val="1A0004"/>
                </a:solidFill>
                <a:latin typeface="KaiTi" pitchFamily="49" charset="-122"/>
                <a:ea typeface="KaiTi" pitchFamily="49" charset="-122"/>
                <a:cs typeface="ＭＳ Ｐゴシック" charset="0"/>
              </a:rPr>
              <a:t>来</a:t>
            </a:r>
            <a:r>
              <a:rPr lang="zh-CN" altLang="en-US" sz="3200" b="1" dirty="0">
                <a:solidFill>
                  <a:srgbClr val="1A0004"/>
                </a:solidFill>
                <a:latin typeface="KaiTi" pitchFamily="49" charset="-122"/>
                <a:ea typeface="KaiTi" pitchFamily="49" charset="-122"/>
                <a:cs typeface="ＭＳ Ｐゴシック" charset="0"/>
              </a:rPr>
              <a:t>的</a:t>
            </a:r>
            <a:r>
              <a:rPr lang="en-US" sz="3200" b="1" dirty="0">
                <a:solidFill>
                  <a:srgbClr val="1A0004"/>
                </a:solidFill>
                <a:latin typeface="KaiTi" pitchFamily="49" charset="-122"/>
                <a:ea typeface="KaiTi" pitchFamily="49" charset="-122"/>
                <a:cs typeface="ＭＳ Ｐゴシック" charset="0"/>
              </a:rPr>
              <a:t>天</a:t>
            </a:r>
            <a:r>
              <a:rPr lang="zh-TW" altLang="en-US" sz="3200" b="1" dirty="0">
                <a:solidFill>
                  <a:srgbClr val="1A0004"/>
                </a:solidFill>
                <a:latin typeface="KaiTi" pitchFamily="49" charset="-122"/>
                <a:ea typeface="KaiTi" pitchFamily="49" charset="-122"/>
                <a:cs typeface="ＭＳ Ｐゴシック" charset="0"/>
              </a:rPr>
              <a:t>国</a:t>
            </a:r>
            <a:r>
              <a:rPr lang="zh-CN" altLang="en-US" sz="3200" b="1" dirty="0">
                <a:solidFill>
                  <a:srgbClr val="1A0004"/>
                </a:solidFill>
                <a:latin typeface="KaiTi" pitchFamily="49" charset="-122"/>
                <a:ea typeface="KaiTi" pitchFamily="49" charset="-122"/>
                <a:cs typeface="ＭＳ Ｐゴシック" charset="0"/>
              </a:rPr>
              <a:t>？</a:t>
            </a:r>
          </a:p>
        </p:txBody>
      </p:sp>
    </p:spTree>
  </p:cSld>
  <p:clrMapOvr>
    <a:overrideClrMapping bg1="lt1" tx1="dk1" bg2="lt2" tx2="dk2" accent1="accent1" accent2="accent2" accent3="accent3" accent4="accent4" accent5="accent5" accent6="accent6" hlink="hlink" folHlink="folHlink"/>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6"/>
                                        </p:tgtEl>
                                        <p:attrNameLst>
                                          <p:attrName>style.visibility</p:attrName>
                                        </p:attrNameLst>
                                      </p:cBhvr>
                                      <p:to>
                                        <p:strVal val="visible"/>
                                      </p:to>
                                    </p:set>
                                    <p:anim calcmode="lin" valueType="num">
                                      <p:cBhvr additive="base">
                                        <p:cTn id="7" dur="500" fill="hold"/>
                                        <p:tgtEl>
                                          <p:spTgt spid="23556"/>
                                        </p:tgtEl>
                                        <p:attrNameLst>
                                          <p:attrName>ppt_x</p:attrName>
                                        </p:attrNameLst>
                                      </p:cBhvr>
                                      <p:tavLst>
                                        <p:tav tm="0">
                                          <p:val>
                                            <p:strVal val="0-#ppt_w/2"/>
                                          </p:val>
                                        </p:tav>
                                        <p:tav tm="100000">
                                          <p:val>
                                            <p:strVal val="#ppt_x"/>
                                          </p:val>
                                        </p:tav>
                                      </p:tavLst>
                                    </p:anim>
                                    <p:anim calcmode="lin" valueType="num">
                                      <p:cBhvr additive="base">
                                        <p:cTn id="8" dur="500" fill="hold"/>
                                        <p:tgtEl>
                                          <p:spTgt spid="2355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7"/>
                                        </p:tgtEl>
                                        <p:attrNameLst>
                                          <p:attrName>style.visibility</p:attrName>
                                        </p:attrNameLst>
                                      </p:cBhvr>
                                      <p:to>
                                        <p:strVal val="visible"/>
                                      </p:to>
                                    </p:set>
                                    <p:anim calcmode="lin" valueType="num">
                                      <p:cBhvr additive="base">
                                        <p:cTn id="13" dur="500" fill="hold"/>
                                        <p:tgtEl>
                                          <p:spTgt spid="23557"/>
                                        </p:tgtEl>
                                        <p:attrNameLst>
                                          <p:attrName>ppt_x</p:attrName>
                                        </p:attrNameLst>
                                      </p:cBhvr>
                                      <p:tavLst>
                                        <p:tav tm="0">
                                          <p:val>
                                            <p:strVal val="0-#ppt_w/2"/>
                                          </p:val>
                                        </p:tav>
                                        <p:tav tm="100000">
                                          <p:val>
                                            <p:strVal val="#ppt_x"/>
                                          </p:val>
                                        </p:tav>
                                      </p:tavLst>
                                    </p:anim>
                                    <p:anim calcmode="lin" valueType="num">
                                      <p:cBhvr additive="base">
                                        <p:cTn id="14" dur="500" fill="hold"/>
                                        <p:tgtEl>
                                          <p:spTgt spid="23557"/>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561"/>
                                        </p:tgtEl>
                                        <p:attrNameLst>
                                          <p:attrName>style.visibility</p:attrName>
                                        </p:attrNameLst>
                                      </p:cBhvr>
                                      <p:to>
                                        <p:strVal val="visible"/>
                                      </p:to>
                                    </p:set>
                                    <p:anim calcmode="lin" valueType="num">
                                      <p:cBhvr additive="base">
                                        <p:cTn id="19" dur="500" fill="hold"/>
                                        <p:tgtEl>
                                          <p:spTgt spid="23561"/>
                                        </p:tgtEl>
                                        <p:attrNameLst>
                                          <p:attrName>ppt_x</p:attrName>
                                        </p:attrNameLst>
                                      </p:cBhvr>
                                      <p:tavLst>
                                        <p:tav tm="0">
                                          <p:val>
                                            <p:strVal val="0-#ppt_w/2"/>
                                          </p:val>
                                        </p:tav>
                                        <p:tav tm="100000">
                                          <p:val>
                                            <p:strVal val="#ppt_x"/>
                                          </p:val>
                                        </p:tav>
                                      </p:tavLst>
                                    </p:anim>
                                    <p:anim calcmode="lin" valueType="num">
                                      <p:cBhvr additive="base">
                                        <p:cTn id="20" dur="500" fill="hold"/>
                                        <p:tgtEl>
                                          <p:spTgt spid="23561"/>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3558"/>
                                        </p:tgtEl>
                                        <p:attrNameLst>
                                          <p:attrName>style.visibility</p:attrName>
                                        </p:attrNameLst>
                                      </p:cBhvr>
                                      <p:to>
                                        <p:strVal val="visible"/>
                                      </p:to>
                                    </p:set>
                                    <p:anim calcmode="lin" valueType="num">
                                      <p:cBhvr additive="base">
                                        <p:cTn id="25" dur="500" fill="hold"/>
                                        <p:tgtEl>
                                          <p:spTgt spid="23558"/>
                                        </p:tgtEl>
                                        <p:attrNameLst>
                                          <p:attrName>ppt_x</p:attrName>
                                        </p:attrNameLst>
                                      </p:cBhvr>
                                      <p:tavLst>
                                        <p:tav tm="0">
                                          <p:val>
                                            <p:strVal val="0-#ppt_w/2"/>
                                          </p:val>
                                        </p:tav>
                                        <p:tav tm="100000">
                                          <p:val>
                                            <p:strVal val="#ppt_x"/>
                                          </p:val>
                                        </p:tav>
                                      </p:tavLst>
                                    </p:anim>
                                    <p:anim calcmode="lin" valueType="num">
                                      <p:cBhvr additive="base">
                                        <p:cTn id="26" dur="500" fill="hold"/>
                                        <p:tgtEl>
                                          <p:spTgt spid="2355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3559"/>
                                        </p:tgtEl>
                                        <p:attrNameLst>
                                          <p:attrName>style.visibility</p:attrName>
                                        </p:attrNameLst>
                                      </p:cBhvr>
                                      <p:to>
                                        <p:strVal val="visible"/>
                                      </p:to>
                                    </p:set>
                                    <p:anim calcmode="lin" valueType="num">
                                      <p:cBhvr additive="base">
                                        <p:cTn id="31" dur="500" fill="hold"/>
                                        <p:tgtEl>
                                          <p:spTgt spid="23559"/>
                                        </p:tgtEl>
                                        <p:attrNameLst>
                                          <p:attrName>ppt_x</p:attrName>
                                        </p:attrNameLst>
                                      </p:cBhvr>
                                      <p:tavLst>
                                        <p:tav tm="0">
                                          <p:val>
                                            <p:strVal val="0-#ppt_w/2"/>
                                          </p:val>
                                        </p:tav>
                                        <p:tav tm="100000">
                                          <p:val>
                                            <p:strVal val="#ppt_x"/>
                                          </p:val>
                                        </p:tav>
                                      </p:tavLst>
                                    </p:anim>
                                    <p:anim calcmode="lin" valueType="num">
                                      <p:cBhvr additive="base">
                                        <p:cTn id="32" dur="500" fill="hold"/>
                                        <p:tgtEl>
                                          <p:spTgt spid="23559"/>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51" presetClass="entr" presetSubtype="0" fill="hold" nodeType="clickEffect">
                                  <p:stCondLst>
                                    <p:cond delay="0"/>
                                  </p:stCondLst>
                                  <p:childTnLst>
                                    <p:set>
                                      <p:cBhvr>
                                        <p:cTn id="36" dur="1" fill="hold">
                                          <p:stCondLst>
                                            <p:cond delay="0"/>
                                          </p:stCondLst>
                                        </p:cTn>
                                        <p:tgtEl>
                                          <p:spTgt spid="23554"/>
                                        </p:tgtEl>
                                        <p:attrNameLst>
                                          <p:attrName>style.visibility</p:attrName>
                                        </p:attrNameLst>
                                      </p:cBhvr>
                                      <p:to>
                                        <p:strVal val="visible"/>
                                      </p:to>
                                    </p:set>
                                    <p:animEffect transition="in" filter="fade">
                                      <p:cBhvr>
                                        <p:cTn id="37" dur="770" decel="100000"/>
                                        <p:tgtEl>
                                          <p:spTgt spid="23554"/>
                                        </p:tgtEl>
                                      </p:cBhvr>
                                    </p:animEffect>
                                    <p:animScale>
                                      <p:cBhvr>
                                        <p:cTn id="38" dur="770" decel="100000"/>
                                        <p:tgtEl>
                                          <p:spTgt spid="23554"/>
                                        </p:tgtEl>
                                      </p:cBhvr>
                                      <p:from x="10000" y="10000"/>
                                      <p:to x="200000" y="450000"/>
                                    </p:animScale>
                                    <p:animScale>
                                      <p:cBhvr>
                                        <p:cTn id="39" dur="1230" accel="100000" fill="hold">
                                          <p:stCondLst>
                                            <p:cond delay="770"/>
                                          </p:stCondLst>
                                        </p:cTn>
                                        <p:tgtEl>
                                          <p:spTgt spid="23554"/>
                                        </p:tgtEl>
                                      </p:cBhvr>
                                      <p:from x="200000" y="450000"/>
                                      <p:to x="100000" y="100000"/>
                                    </p:animScale>
                                    <p:set>
                                      <p:cBhvr>
                                        <p:cTn id="40" dur="770" fill="hold"/>
                                        <p:tgtEl>
                                          <p:spTgt spid="23554"/>
                                        </p:tgtEl>
                                        <p:attrNameLst>
                                          <p:attrName>ppt_x</p:attrName>
                                        </p:attrNameLst>
                                      </p:cBhvr>
                                      <p:to>
                                        <p:strVal val="(0.5)"/>
                                      </p:to>
                                    </p:set>
                                    <p:anim from="(0.5)" to="(#ppt_x)" calcmode="lin" valueType="num">
                                      <p:cBhvr>
                                        <p:cTn id="41" dur="1230" accel="100000" fill="hold">
                                          <p:stCondLst>
                                            <p:cond delay="770"/>
                                          </p:stCondLst>
                                        </p:cTn>
                                        <p:tgtEl>
                                          <p:spTgt spid="23554"/>
                                        </p:tgtEl>
                                        <p:attrNameLst>
                                          <p:attrName>ppt_x</p:attrName>
                                        </p:attrNameLst>
                                      </p:cBhvr>
                                    </p:anim>
                                    <p:set>
                                      <p:cBhvr>
                                        <p:cTn id="42" dur="770" fill="hold"/>
                                        <p:tgtEl>
                                          <p:spTgt spid="23554"/>
                                        </p:tgtEl>
                                        <p:attrNameLst>
                                          <p:attrName>ppt_y</p:attrName>
                                        </p:attrNameLst>
                                      </p:cBhvr>
                                      <p:to>
                                        <p:strVal val="(#ppt_y+0.4)"/>
                                      </p:to>
                                    </p:set>
                                    <p:anim from="(#ppt_y+0.4)" to="(#ppt_y)" calcmode="lin" valueType="num">
                                      <p:cBhvr>
                                        <p:cTn id="43" dur="1230" accel="100000" fill="hold">
                                          <p:stCondLst>
                                            <p:cond delay="770"/>
                                          </p:stCondLst>
                                        </p:cTn>
                                        <p:tgtEl>
                                          <p:spTgt spid="23554"/>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6" grpId="0" animBg="1" autoUpdateAnimBg="0"/>
      <p:bldP spid="23557" grpId="0" animBg="1" autoUpdateAnimBg="0"/>
      <p:bldP spid="23558" grpId="0" animBg="1" autoUpdateAnimBg="0"/>
      <p:bldP spid="23559" grpId="0" animBg="1" autoUpdateAnimBg="0"/>
      <p:bldP spid="23561" grpId="0" animBg="1"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60486" y="-1"/>
            <a:ext cx="6272324" cy="4186776"/>
          </a:xfrm>
          <a:prstGeom prst="rect">
            <a:avLst/>
          </a:prstGeom>
        </p:spPr>
      </p:pic>
      <p:pic>
        <p:nvPicPr>
          <p:cNvPr id="4" name="Picture 3"/>
          <p:cNvPicPr>
            <a:picLocks noChangeAspect="1"/>
          </p:cNvPicPr>
          <p:nvPr/>
        </p:nvPicPr>
        <p:blipFill>
          <a:blip r:embed="rId4"/>
          <a:stretch>
            <a:fillRect/>
          </a:stretch>
        </p:blipFill>
        <p:spPr>
          <a:xfrm>
            <a:off x="0" y="3663280"/>
            <a:ext cx="6444208" cy="3222104"/>
          </a:xfrm>
          <a:prstGeom prst="rect">
            <a:avLst/>
          </a:prstGeom>
        </p:spPr>
      </p:pic>
      <p:sp>
        <p:nvSpPr>
          <p:cNvPr id="841730" name="Rectangle 2"/>
          <p:cNvSpPr>
            <a:spLocks noGrp="1" noChangeArrowheads="1"/>
          </p:cNvSpPr>
          <p:nvPr>
            <p:ph type="title"/>
          </p:nvPr>
        </p:nvSpPr>
        <p:spPr>
          <a:xfrm>
            <a:off x="-24224" y="1844824"/>
            <a:ext cx="9144000" cy="1796120"/>
          </a:xfrm>
          <a:noFill/>
          <a:effectLst/>
        </p:spPr>
        <p:txBody>
          <a:bodyPr>
            <a:normAutofit/>
          </a:bodyPr>
          <a:lstStyle/>
          <a:p>
            <a:pPr>
              <a:defRPr/>
            </a:pPr>
            <a:r>
              <a:rPr lang="zh-CN" altLang="en-US" b="1" dirty="0">
                <a:effectLst>
                  <a:glow rad="165100">
                    <a:schemeClr val="tx1"/>
                  </a:glow>
                </a:effectLst>
                <a:latin typeface="KaiTi" pitchFamily="49" charset="-122"/>
                <a:ea typeface="KaiTi" pitchFamily="49" charset="-122"/>
              </a:rPr>
              <a:t>祷告： “愿你的国降临”</a:t>
            </a:r>
            <a:br>
              <a:rPr lang="en-US" altLang="zh-CN" b="1" dirty="0">
                <a:effectLst>
                  <a:glow rad="165100">
                    <a:schemeClr val="tx1"/>
                  </a:glow>
                </a:effectLst>
                <a:latin typeface="KaiTi" pitchFamily="49" charset="-122"/>
                <a:ea typeface="KaiTi" pitchFamily="49" charset="-122"/>
              </a:rPr>
            </a:br>
            <a:r>
              <a:rPr lang="zh-CN" altLang="en-US" b="1" dirty="0">
                <a:effectLst>
                  <a:glow rad="165100">
                    <a:schemeClr val="tx1"/>
                  </a:glow>
                </a:effectLst>
                <a:latin typeface="KaiTi" pitchFamily="49" charset="-122"/>
                <a:ea typeface="KaiTi" pitchFamily="49" charset="-122"/>
              </a:rPr>
              <a:t>是什么意思呢？</a:t>
            </a:r>
            <a:endParaRPr lang="en-US" b="1" dirty="0">
              <a:effectLst>
                <a:glow rad="165100">
                  <a:schemeClr val="tx1"/>
                </a:glow>
              </a:effectLst>
              <a:latin typeface="KaiTi" pitchFamily="49" charset="-122"/>
              <a:ea typeface="KaiTi" pitchFamily="49" charset="-122"/>
            </a:endParaRPr>
          </a:p>
        </p:txBody>
      </p:sp>
    </p:spTree>
    <p:extLst>
      <p:ext uri="{BB962C8B-B14F-4D97-AF65-F5344CB8AC3E}">
        <p14:creationId xmlns:p14="http://schemas.microsoft.com/office/powerpoint/2010/main" val="326970672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bwMode="auto">
          <a:xfrm>
            <a:off x="0" y="441708"/>
            <a:ext cx="9144000" cy="641629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zh-CN" altLang="en-US" sz="3600" b="1" dirty="0">
                <a:latin typeface="KaiTi" pitchFamily="49" charset="-122"/>
                <a:ea typeface="KaiTi" pitchFamily="49" charset="-122"/>
                <a:cs typeface="ＭＳ Ｐゴシック" charset="0"/>
              </a:rPr>
              <a:t>“多处经节提到基督第二次再来后在地上将有公义的通知统治 （诗 </a:t>
            </a:r>
            <a:r>
              <a:rPr lang="en-GB" sz="3600" b="1" dirty="0">
                <a:latin typeface="KaiTi" pitchFamily="49" charset="-122"/>
                <a:ea typeface="KaiTi" pitchFamily="49" charset="-122"/>
                <a:cs typeface="ＭＳ Ｐゴシック" charset="0"/>
              </a:rPr>
              <a:t>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24</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72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96</a:t>
            </a:r>
            <a:r>
              <a:rPr lang="zh-CN" altLang="en-US" sz="3600" b="1" dirty="0">
                <a:latin typeface="KaiTi" pitchFamily="49" charset="-122"/>
                <a:ea typeface="KaiTi" pitchFamily="49" charset="-122"/>
                <a:cs typeface="ＭＳ Ｐゴシック" charset="0"/>
              </a:rPr>
              <a:t>；赛</a:t>
            </a:r>
            <a:r>
              <a:rPr lang="en-GB" sz="3600" b="1" dirty="0">
                <a:latin typeface="KaiTi" pitchFamily="49" charset="-122"/>
                <a:ea typeface="KaiTi" pitchFamily="49" charset="-122"/>
                <a:cs typeface="ＭＳ Ｐゴシック" charset="0"/>
              </a:rPr>
              <a:t>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9</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6-7</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11-12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63</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1-6</a:t>
            </a:r>
            <a:r>
              <a:rPr lang="zh-CN" altLang="en-US" sz="3600" b="1" dirty="0">
                <a:latin typeface="KaiTi" pitchFamily="49" charset="-122"/>
                <a:ea typeface="KaiTi" pitchFamily="49" charset="-122"/>
                <a:cs typeface="ＭＳ Ｐゴシック" charset="0"/>
              </a:rPr>
              <a:t>；耶</a:t>
            </a:r>
            <a:r>
              <a:rPr lang="en-GB" sz="3600" b="1" dirty="0">
                <a:latin typeface="KaiTi" pitchFamily="49" charset="-122"/>
                <a:ea typeface="KaiTi" pitchFamily="49" charset="-122"/>
                <a:cs typeface="ＭＳ Ｐゴシック" charset="0"/>
              </a:rPr>
              <a:t>23</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5-6</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30</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8-11</a:t>
            </a:r>
            <a:r>
              <a:rPr lang="zh-CN" altLang="en-US" sz="3600" b="1" dirty="0">
                <a:latin typeface="KaiTi" pitchFamily="49" charset="-122"/>
                <a:ea typeface="KaiTi" pitchFamily="49" charset="-122"/>
                <a:cs typeface="ＭＳ Ｐゴシック" charset="0"/>
              </a:rPr>
              <a:t>；但</a:t>
            </a:r>
            <a:r>
              <a:rPr lang="en-GB" sz="3600" b="1" dirty="0">
                <a:latin typeface="KaiTi" pitchFamily="49" charset="-122"/>
                <a:ea typeface="KaiTi" pitchFamily="49" charset="-122"/>
                <a:cs typeface="ＭＳ Ｐゴシック" charset="0"/>
              </a:rPr>
              <a:t>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44</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7</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13-14</a:t>
            </a:r>
            <a:r>
              <a:rPr lang="zh-CN" altLang="en-US" sz="3600" b="1" dirty="0">
                <a:latin typeface="KaiTi" pitchFamily="49" charset="-122"/>
                <a:ea typeface="KaiTi" pitchFamily="49" charset="-122"/>
                <a:cs typeface="ＭＳ Ｐゴシック" charset="0"/>
              </a:rPr>
              <a:t>；何</a:t>
            </a:r>
            <a:r>
              <a:rPr lang="en-GB" sz="3600" b="1" dirty="0">
                <a:latin typeface="KaiTi" pitchFamily="49" charset="-122"/>
                <a:ea typeface="KaiTi" pitchFamily="49" charset="-122"/>
                <a:cs typeface="ＭＳ Ｐゴシック" charset="0"/>
              </a:rPr>
              <a:t>3</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4-5</a:t>
            </a:r>
            <a:r>
              <a:rPr lang="zh-CN" altLang="en-US" sz="3600" b="1" dirty="0">
                <a:latin typeface="KaiTi" pitchFamily="49" charset="-122"/>
                <a:ea typeface="KaiTi" pitchFamily="49" charset="-122"/>
                <a:cs typeface="ＭＳ Ｐゴシック" charset="0"/>
              </a:rPr>
              <a:t>；摩</a:t>
            </a:r>
            <a:r>
              <a:rPr lang="en-GB" sz="3600" b="1" dirty="0">
                <a:latin typeface="KaiTi" pitchFamily="49" charset="-122"/>
                <a:ea typeface="KaiTi" pitchFamily="49" charset="-122"/>
                <a:cs typeface="ＭＳ Ｐゴシック" charset="0"/>
              </a:rPr>
              <a:t>9</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11-15</a:t>
            </a:r>
            <a:r>
              <a:rPr lang="zh-CN" altLang="en-US" sz="3600" b="1" dirty="0">
                <a:latin typeface="KaiTi" pitchFamily="49" charset="-122"/>
                <a:ea typeface="KaiTi" pitchFamily="49" charset="-122"/>
                <a:cs typeface="ＭＳ Ｐゴシック" charset="0"/>
              </a:rPr>
              <a:t>；弥</a:t>
            </a:r>
            <a:r>
              <a:rPr lang="en-GB" sz="3600" b="1" dirty="0">
                <a:latin typeface="KaiTi" pitchFamily="49" charset="-122"/>
                <a:ea typeface="KaiTi" pitchFamily="49" charset="-122"/>
                <a:cs typeface="ＭＳ Ｐゴシック" charset="0"/>
              </a:rPr>
              <a:t>4</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1-8</a:t>
            </a:r>
            <a:r>
              <a:rPr lang="zh-CN" altLang="en-US" sz="3600" b="1" dirty="0">
                <a:latin typeface="KaiTi" pitchFamily="49" charset="-122"/>
                <a:ea typeface="KaiTi" pitchFamily="49" charset="-122"/>
                <a:cs typeface="ＭＳ Ｐゴシック" charset="0"/>
              </a:rPr>
              <a:t>；番</a:t>
            </a:r>
            <a:r>
              <a:rPr lang="en-GB" sz="3600" b="1" dirty="0">
                <a:latin typeface="KaiTi" pitchFamily="49" charset="-122"/>
                <a:ea typeface="KaiTi" pitchFamily="49" charset="-122"/>
                <a:cs typeface="ＭＳ Ｐゴシック" charset="0"/>
              </a:rPr>
              <a:t>3</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14-20</a:t>
            </a:r>
            <a:r>
              <a:rPr lang="zh-CN" altLang="en-US" sz="3600" b="1" dirty="0">
                <a:latin typeface="KaiTi" pitchFamily="49" charset="-122"/>
                <a:ea typeface="KaiTi" pitchFamily="49" charset="-122"/>
                <a:cs typeface="ＭＳ Ｐゴシック" charset="0"/>
              </a:rPr>
              <a:t>；撒</a:t>
            </a:r>
            <a:r>
              <a:rPr lang="en-GB" sz="3600" b="1" dirty="0">
                <a:latin typeface="KaiTi" pitchFamily="49" charset="-122"/>
                <a:ea typeface="KaiTi" pitchFamily="49" charset="-122"/>
                <a:cs typeface="ＭＳ Ｐゴシック" charset="0"/>
              </a:rPr>
              <a:t>8</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1-8</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14</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1-9</a:t>
            </a:r>
            <a:r>
              <a:rPr lang="zh-CN" altLang="en-US" sz="3600" b="1" dirty="0">
                <a:latin typeface="KaiTi" pitchFamily="49" charset="-122"/>
                <a:ea typeface="KaiTi" pitchFamily="49" charset="-122"/>
                <a:cs typeface="ＭＳ Ｐゴシック" charset="0"/>
              </a:rPr>
              <a:t>；太</a:t>
            </a:r>
            <a:r>
              <a:rPr lang="en-GB" sz="3600" b="1" dirty="0">
                <a:latin typeface="KaiTi" pitchFamily="49" charset="-122"/>
                <a:ea typeface="KaiTi" pitchFamily="49" charset="-122"/>
                <a:cs typeface="ＭＳ Ｐゴシック" charset="0"/>
              </a:rPr>
              <a:t>19</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28</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25</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31-46</a:t>
            </a:r>
            <a:r>
              <a:rPr lang="zh-CN" altLang="en-US" sz="3600" b="1" dirty="0">
                <a:latin typeface="KaiTi" pitchFamily="49" charset="-122"/>
                <a:ea typeface="KaiTi" pitchFamily="49" charset="-122"/>
                <a:cs typeface="ＭＳ Ｐゴシック" charset="0"/>
              </a:rPr>
              <a:t>；使</a:t>
            </a:r>
            <a:r>
              <a:rPr lang="en-GB" sz="3600" b="1" dirty="0">
                <a:latin typeface="KaiTi" pitchFamily="49" charset="-122"/>
                <a:ea typeface="KaiTi" pitchFamily="49" charset="-122"/>
                <a:cs typeface="ＭＳ Ｐゴシック" charset="0"/>
              </a:rPr>
              <a:t>15</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16-18</a:t>
            </a:r>
            <a:r>
              <a:rPr lang="zh-CN" altLang="en-US" sz="3600" b="1" dirty="0">
                <a:latin typeface="KaiTi" pitchFamily="49" charset="-122"/>
                <a:ea typeface="KaiTi" pitchFamily="49" charset="-122"/>
                <a:cs typeface="ＭＳ Ｐゴシック" charset="0"/>
              </a:rPr>
              <a:t>；罗</a:t>
            </a:r>
            <a:r>
              <a:rPr lang="en-GB" sz="3600" b="1" dirty="0">
                <a:latin typeface="KaiTi" pitchFamily="49" charset="-122"/>
                <a:ea typeface="KaiTi" pitchFamily="49" charset="-122"/>
                <a:cs typeface="ＭＳ Ｐゴシック" charset="0"/>
              </a:rPr>
              <a:t>11</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25-27</a:t>
            </a:r>
            <a:r>
              <a:rPr lang="zh-CN" altLang="en-US" sz="3600" b="1" dirty="0">
                <a:latin typeface="KaiTi" pitchFamily="49" charset="-122"/>
                <a:ea typeface="KaiTi" pitchFamily="49" charset="-122"/>
                <a:cs typeface="ＭＳ Ｐゴシック" charset="0"/>
              </a:rPr>
              <a:t>；犹</a:t>
            </a:r>
            <a:r>
              <a:rPr lang="en-GB" sz="3600" b="1" dirty="0">
                <a:latin typeface="KaiTi" pitchFamily="49" charset="-122"/>
                <a:ea typeface="KaiTi" pitchFamily="49" charset="-122"/>
                <a:cs typeface="ＭＳ Ｐゴシック" charset="0"/>
              </a:rPr>
              <a:t>14</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15</a:t>
            </a:r>
            <a:r>
              <a:rPr lang="zh-CN" altLang="en-US" sz="3600" b="1" dirty="0">
                <a:latin typeface="KaiTi" pitchFamily="49" charset="-122"/>
                <a:ea typeface="KaiTi" pitchFamily="49" charset="-122"/>
                <a:cs typeface="ＭＳ Ｐゴシック" charset="0"/>
              </a:rPr>
              <a:t>；启</a:t>
            </a:r>
            <a:r>
              <a:rPr lang="en-GB" sz="3600" b="1" dirty="0">
                <a:latin typeface="KaiTi" pitchFamily="49" charset="-122"/>
                <a:ea typeface="KaiTi" pitchFamily="49" charset="-122"/>
                <a:cs typeface="ＭＳ Ｐゴシック" charset="0"/>
              </a:rPr>
              <a:t>2</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25-28</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19</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11-20</a:t>
            </a:r>
            <a:r>
              <a:rPr lang="zh-CN" altLang="en-US" sz="3600" b="1" dirty="0">
                <a:latin typeface="KaiTi" pitchFamily="49" charset="-122"/>
                <a:ea typeface="KaiTi" pitchFamily="49" charset="-122"/>
                <a:cs typeface="ＭＳ Ｐゴシック" charset="0"/>
              </a:rPr>
              <a:t>：</a:t>
            </a:r>
            <a:r>
              <a:rPr lang="en-GB" sz="3600" b="1" dirty="0">
                <a:latin typeface="KaiTi" pitchFamily="49" charset="-122"/>
                <a:ea typeface="KaiTi" pitchFamily="49" charset="-122"/>
                <a:cs typeface="ＭＳ Ｐゴシック" charset="0"/>
              </a:rPr>
              <a:t>6</a:t>
            </a:r>
            <a:r>
              <a:rPr lang="zh-CN" altLang="en-US" sz="3600" b="1" dirty="0">
                <a:latin typeface="KaiTi" pitchFamily="49" charset="-122"/>
                <a:ea typeface="KaiTi" pitchFamily="49" charset="-122"/>
                <a:cs typeface="ＭＳ Ｐゴシック" charset="0"/>
              </a:rPr>
              <a:t>）”</a:t>
            </a:r>
            <a:endParaRPr lang="en-US" altLang="zh-CN" sz="3600" b="1" dirty="0">
              <a:latin typeface="KaiTi" pitchFamily="49" charset="-122"/>
              <a:ea typeface="KaiTi" pitchFamily="49" charset="-122"/>
              <a:cs typeface="ＭＳ Ｐゴシック" charset="0"/>
            </a:endParaRPr>
          </a:p>
          <a:p>
            <a:pPr defTabSz="457200"/>
            <a:r>
              <a:rPr lang="en-US" sz="2800" b="1" dirty="0">
                <a:latin typeface="KaiTi" pitchFamily="49" charset="-122"/>
                <a:ea typeface="KaiTi" pitchFamily="49" charset="-122"/>
                <a:cs typeface="ＭＳ Ｐゴシック" charset="0"/>
              </a:rPr>
              <a:t>—</a:t>
            </a:r>
            <a:r>
              <a:rPr lang="zh-CN" altLang="en-US" sz="2800" b="1" dirty="0">
                <a:latin typeface="KaiTi" pitchFamily="49" charset="-122"/>
                <a:ea typeface="KaiTi" pitchFamily="49" charset="-122"/>
                <a:cs typeface="ＭＳ Ｐゴシック" charset="0"/>
              </a:rPr>
              <a:t>约翰</a:t>
            </a:r>
            <a:r>
              <a:rPr lang="en-US" altLang="zh-CN" sz="2800" b="1" dirty="0">
                <a:latin typeface="KaiTi" pitchFamily="49" charset="-122"/>
                <a:ea typeface="KaiTi" pitchFamily="49" charset="-122"/>
                <a:cs typeface="ＭＳ Ｐゴシック" charset="0"/>
              </a:rPr>
              <a:t>·</a:t>
            </a:r>
            <a:r>
              <a:rPr lang="zh-CN" altLang="en-US" sz="2800" b="1" dirty="0">
                <a:latin typeface="KaiTi" pitchFamily="49" charset="-122"/>
                <a:ea typeface="KaiTi" pitchFamily="49" charset="-122"/>
                <a:cs typeface="ＭＳ Ｐゴシック" charset="0"/>
              </a:rPr>
              <a:t>沃夫</a:t>
            </a:r>
            <a:r>
              <a:rPr lang="en-US" sz="2800" b="1" dirty="0">
                <a:latin typeface="KaiTi" pitchFamily="49" charset="-122"/>
                <a:ea typeface="KaiTi" pitchFamily="49" charset="-122"/>
                <a:cs typeface="ＭＳ Ｐゴシック" charset="0"/>
              </a:rPr>
              <a:t>, </a:t>
            </a:r>
            <a:r>
              <a:rPr lang="zh-CN" altLang="en-US" sz="2800" b="1" dirty="0">
                <a:latin typeface="KaiTi" pitchFamily="49" charset="-122"/>
                <a:ea typeface="KaiTi" pitchFamily="49" charset="-122"/>
                <a:cs typeface="ＭＳ Ｐゴシック" charset="0"/>
              </a:rPr>
              <a:t>圣经知识的评论</a:t>
            </a:r>
            <a:endParaRPr lang="en-US" sz="2800" b="1" dirty="0">
              <a:latin typeface="KaiTi" pitchFamily="49" charset="-122"/>
              <a:ea typeface="KaiTi" pitchFamily="49" charset="-122"/>
              <a:cs typeface="ＭＳ Ｐゴシック" charset="0"/>
            </a:endParaRPr>
          </a:p>
        </p:txBody>
      </p:sp>
      <p:sp>
        <p:nvSpPr>
          <p:cNvPr id="2" name="Title 1"/>
          <p:cNvSpPr>
            <a:spLocks noGrp="1"/>
          </p:cNvSpPr>
          <p:nvPr>
            <p:ph type="title"/>
          </p:nvPr>
        </p:nvSpPr>
        <p:spPr>
          <a:xfrm rot="20566641">
            <a:off x="37394" y="3536859"/>
            <a:ext cx="9144000" cy="1132162"/>
          </a:xfrm>
          <a:solidFill>
            <a:srgbClr val="660066"/>
          </a:solidFill>
        </p:spPr>
        <p:txBody>
          <a:bodyPr/>
          <a:lstStyle/>
          <a:p>
            <a:r>
              <a:rPr lang="zh-CN" altLang="en-US" sz="6600" b="1" dirty="0">
                <a:effectLst>
                  <a:glow rad="165100">
                    <a:schemeClr val="tx1"/>
                  </a:glow>
                </a:effectLst>
              </a:rPr>
              <a:t>非新想法！</a:t>
            </a:r>
            <a:endParaRPr lang="en-US" sz="6600" b="1" dirty="0">
              <a:effectLst>
                <a:glow rad="165100">
                  <a:schemeClr val="tx1"/>
                </a:glow>
              </a:effectLst>
            </a:endParaRPr>
          </a:p>
        </p:txBody>
      </p:sp>
    </p:spTree>
    <p:extLst>
      <p:ext uri="{BB962C8B-B14F-4D97-AF65-F5344CB8AC3E}">
        <p14:creationId xmlns:p14="http://schemas.microsoft.com/office/powerpoint/2010/main" val="414130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4705" name="Picture 1"/>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pic>
        <p:nvPicPr>
          <p:cNvPr id="3" name="Picture 2"/>
          <p:cNvPicPr>
            <a:picLocks noChangeAspect="1"/>
          </p:cNvPicPr>
          <p:nvPr/>
        </p:nvPicPr>
        <p:blipFill rotWithShape="1">
          <a:blip r:embed="rId4"/>
          <a:srcRect l="6191" t="4897" b="4368"/>
          <a:stretch/>
        </p:blipFill>
        <p:spPr>
          <a:xfrm>
            <a:off x="0" y="0"/>
            <a:ext cx="6008684" cy="6858000"/>
          </a:xfrm>
          <a:prstGeom prst="rect">
            <a:avLst/>
          </a:prstGeom>
        </p:spPr>
      </p:pic>
      <p:sp>
        <p:nvSpPr>
          <p:cNvPr id="2" name="Title 1"/>
          <p:cNvSpPr>
            <a:spLocks noGrp="1"/>
          </p:cNvSpPr>
          <p:nvPr>
            <p:ph type="title" idx="4294967295"/>
          </p:nvPr>
        </p:nvSpPr>
        <p:spPr>
          <a:xfrm>
            <a:off x="179512" y="260350"/>
            <a:ext cx="4321051" cy="1081088"/>
          </a:xfrm>
        </p:spPr>
        <p:txBody>
          <a:bodyPr/>
          <a:lstStyle/>
          <a:p>
            <a:pPr eaLnBrk="1" hangingPunct="1">
              <a:defRPr/>
            </a:pPr>
            <a:r>
              <a:rPr lang="zh-TW" altLang="en-US" b="1" kern="1200" dirty="0">
                <a:solidFill>
                  <a:srgbClr val="FFFFFF"/>
                </a:solidFill>
                <a:effectLst>
                  <a:outerShdw blurRad="38100" dist="38100" dir="2700000" algn="tl" rotWithShape="0">
                    <a:srgbClr val="000000">
                      <a:alpha val="43000"/>
                    </a:srgbClr>
                  </a:outerShdw>
                </a:effectLst>
                <a:latin typeface="Arial"/>
                <a:cs typeface="Arial"/>
              </a:rPr>
              <a:t>以赛亚书 </a:t>
            </a:r>
            <a:r>
              <a:rPr lang="en-US" altLang="zh-TW" b="1" kern="1200" dirty="0">
                <a:solidFill>
                  <a:srgbClr val="FFFFFF"/>
                </a:solidFill>
                <a:effectLst>
                  <a:outerShdw blurRad="38100" dist="38100" dir="2700000" algn="tl" rotWithShape="0">
                    <a:srgbClr val="000000">
                      <a:alpha val="43000"/>
                    </a:srgbClr>
                  </a:outerShdw>
                </a:effectLst>
                <a:latin typeface="Arial"/>
                <a:cs typeface="Arial"/>
              </a:rPr>
              <a:t>11:6-9</a:t>
            </a:r>
            <a:endParaRPr lang="en-US" dirty="0"/>
          </a:p>
        </p:txBody>
      </p:sp>
      <p:sp>
        <p:nvSpPr>
          <p:cNvPr id="5" name="Text Box 37"/>
          <p:cNvSpPr txBox="1">
            <a:spLocks noChangeArrowheads="1"/>
          </p:cNvSpPr>
          <p:nvPr/>
        </p:nvSpPr>
        <p:spPr bwMode="auto">
          <a:xfrm>
            <a:off x="7740352" y="-675456"/>
            <a:ext cx="1396333"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NTS 434</a:t>
            </a:r>
          </a:p>
        </p:txBody>
      </p:sp>
      <p:sp>
        <p:nvSpPr>
          <p:cNvPr id="78851" name="Rectangle 3"/>
          <p:cNvSpPr>
            <a:spLocks noChangeArrowheads="1"/>
          </p:cNvSpPr>
          <p:nvPr/>
        </p:nvSpPr>
        <p:spPr bwMode="auto">
          <a:xfrm>
            <a:off x="4860032" y="44624"/>
            <a:ext cx="4283968" cy="6813376"/>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eaLnBrk="1" hangingPunct="1">
              <a:lnSpc>
                <a:spcPct val="90000"/>
              </a:lnSpc>
              <a:spcBef>
                <a:spcPct val="20000"/>
              </a:spcBef>
            </a:pPr>
            <a:r>
              <a:rPr lang="en-US" sz="3200" b="1" baseline="30000" dirty="0">
                <a:solidFill>
                  <a:srgbClr val="FFFFFF"/>
                </a:solidFill>
                <a:latin typeface="Times" charset="0"/>
              </a:rPr>
              <a:t>6</a:t>
            </a:r>
            <a:r>
              <a:rPr lang="en-US" sz="3200" b="1" dirty="0">
                <a:solidFill>
                  <a:srgbClr val="FFFFFF"/>
                </a:solidFill>
                <a:latin typeface="Times" charset="0"/>
              </a:rPr>
              <a:t> </a:t>
            </a:r>
            <a:r>
              <a:rPr lang="ja-JP" altLang="en-US" sz="3200" b="1" dirty="0">
                <a:solidFill>
                  <a:srgbClr val="FFFFFF"/>
                </a:solidFill>
                <a:latin typeface="Times" charset="0"/>
              </a:rPr>
              <a:t>豺狼必与绵羊羔同居，豹子与山羊羔同卧。少壮狮子，与牛犊，并肥畜同群。小孩子要牵引他们。</a:t>
            </a:r>
            <a:r>
              <a:rPr lang="en-US" altLang="ja-JP" sz="3200" b="1" baseline="30000" dirty="0">
                <a:solidFill>
                  <a:srgbClr val="FFFFFF"/>
                </a:solidFill>
                <a:latin typeface="Times" charset="0"/>
              </a:rPr>
              <a:t>7</a:t>
            </a:r>
            <a:r>
              <a:rPr lang="en-US" altLang="ja-JP" sz="3200" b="1" dirty="0">
                <a:solidFill>
                  <a:srgbClr val="FFFFFF"/>
                </a:solidFill>
                <a:latin typeface="Times" charset="0"/>
              </a:rPr>
              <a:t> </a:t>
            </a:r>
            <a:r>
              <a:rPr lang="ja-JP" altLang="en-US" sz="3200" b="1" dirty="0">
                <a:solidFill>
                  <a:srgbClr val="FFFFFF"/>
                </a:solidFill>
                <a:latin typeface="Times" charset="0"/>
              </a:rPr>
              <a:t>牛必与熊同食。牛犊必与小熊同卧。狮子必吃草与牛一样。</a:t>
            </a:r>
            <a:r>
              <a:rPr lang="en-US" altLang="ja-JP" sz="3200" b="1" baseline="30000" dirty="0">
                <a:solidFill>
                  <a:srgbClr val="FFFFFF"/>
                </a:solidFill>
                <a:latin typeface="Times" charset="0"/>
              </a:rPr>
              <a:t>8 </a:t>
            </a:r>
            <a:r>
              <a:rPr lang="ja-JP" altLang="en-US" sz="3200" b="1" dirty="0">
                <a:solidFill>
                  <a:srgbClr val="FFFFFF"/>
                </a:solidFill>
                <a:latin typeface="Times" charset="0"/>
              </a:rPr>
              <a:t>吃奶的孩子必玩耍在虺蛇的洞口，断奶的婴儿必按手在毒蛇的穴上。</a:t>
            </a:r>
            <a:r>
              <a:rPr lang="en-US" altLang="ja-JP" sz="3200" b="1" baseline="30000" dirty="0">
                <a:solidFill>
                  <a:srgbClr val="FFFFFF"/>
                </a:solidFill>
                <a:latin typeface="Times" charset="0"/>
              </a:rPr>
              <a:t>9 </a:t>
            </a:r>
            <a:r>
              <a:rPr lang="ja-JP" altLang="en-US" sz="3200" b="1" dirty="0">
                <a:solidFill>
                  <a:srgbClr val="FFFFFF"/>
                </a:solidFill>
                <a:latin typeface="Times" charset="0"/>
              </a:rPr>
              <a:t>在我圣山的遍处，这一切都不伤人，不害物。因为认识耶和华的知识要充满遍地，好像水充满洋海一般。</a:t>
            </a:r>
            <a:r>
              <a:rPr lang="en-US" altLang="ja-JP" sz="3200" b="1" dirty="0">
                <a:solidFill>
                  <a:srgbClr val="FFFFFF"/>
                </a:solidFill>
                <a:latin typeface="Times" charset="0"/>
              </a:rPr>
              <a:t> </a:t>
            </a:r>
            <a:endParaRPr lang="en-US" sz="1800" dirty="0">
              <a:solidFill>
                <a:srgbClr val="000000"/>
              </a:solidFill>
            </a:endParaRPr>
          </a:p>
        </p:txBody>
      </p:sp>
    </p:spTree>
    <p:extLst>
      <p:ext uri="{BB962C8B-B14F-4D97-AF65-F5344CB8AC3E}">
        <p14:creationId xmlns:p14="http://schemas.microsoft.com/office/powerpoint/2010/main" val="3498005225"/>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par>
                                <p:cTn id="15" presetID="5" presetClass="entr" presetSubtype="1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checkerboard(across)">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rotWithShape="1">
          <a:blip r:embed="rId3"/>
          <a:srcRect t="7194"/>
          <a:stretch/>
        </p:blipFill>
        <p:spPr>
          <a:xfrm>
            <a:off x="-109091" y="0"/>
            <a:ext cx="9268197" cy="7104160"/>
          </a:xfrm>
          <a:prstGeom prst="rect">
            <a:avLst/>
          </a:prstGeom>
        </p:spPr>
      </p:pic>
      <p:sp>
        <p:nvSpPr>
          <p:cNvPr id="78851" name="Rectangle 3"/>
          <p:cNvSpPr>
            <a:spLocks noChangeArrowheads="1"/>
          </p:cNvSpPr>
          <p:nvPr/>
        </p:nvSpPr>
        <p:spPr bwMode="auto">
          <a:xfrm>
            <a:off x="0" y="4852737"/>
            <a:ext cx="9144000" cy="2108199"/>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defTabSz="449263" eaLnBrk="1" hangingPunct="1">
              <a:lnSpc>
                <a:spcPct val="90000"/>
              </a:lnSpc>
              <a:spcBef>
                <a:spcPts val="600"/>
              </a:spcBef>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sz="4000" b="1" baseline="30000" dirty="0">
                <a:solidFill>
                  <a:srgbClr val="FFFFFF"/>
                </a:solidFill>
                <a:latin typeface="Times" charset="0"/>
              </a:rPr>
              <a:t>6</a:t>
            </a:r>
            <a:r>
              <a:rPr lang="en-US" sz="4000" b="1" dirty="0">
                <a:solidFill>
                  <a:srgbClr val="FFFFFF"/>
                </a:solidFill>
                <a:latin typeface="Times" charset="0"/>
              </a:rPr>
              <a:t> </a:t>
            </a:r>
            <a:r>
              <a:rPr lang="ja-JP" altLang="en-US" sz="4000" b="1" dirty="0">
                <a:solidFill>
                  <a:srgbClr val="FFFFFF"/>
                </a:solidFill>
                <a:latin typeface="Times" charset="0"/>
              </a:rPr>
              <a:t>豺狼必与绵羊羔同居，豹子与山羊羔同卧。少壮狮子，与牛犊，并肥畜同群。小孩子要牵引他们。</a:t>
            </a:r>
            <a:endParaRPr lang="en-GB" sz="4000" b="1" dirty="0">
              <a:solidFill>
                <a:srgbClr val="FFFF00"/>
              </a:solidFill>
              <a:cs typeface="Arial" charset="0"/>
            </a:endParaRPr>
          </a:p>
        </p:txBody>
      </p:sp>
      <p:sp>
        <p:nvSpPr>
          <p:cNvPr id="2" name="Title 1"/>
          <p:cNvSpPr>
            <a:spLocks noGrp="1"/>
          </p:cNvSpPr>
          <p:nvPr>
            <p:ph type="title" idx="4294967295"/>
          </p:nvPr>
        </p:nvSpPr>
        <p:spPr>
          <a:xfrm>
            <a:off x="0" y="260350"/>
            <a:ext cx="4932040" cy="1081088"/>
          </a:xfrm>
        </p:spPr>
        <p:txBody>
          <a:bodyPr/>
          <a:lstStyle/>
          <a:p>
            <a:pPr eaLnBrk="1" hangingPunct="1">
              <a:defRPr/>
            </a:pPr>
            <a:r>
              <a:rPr lang="zh-TW" altLang="en-US" b="1" kern="1200" dirty="0">
                <a:solidFill>
                  <a:srgbClr val="FFFFFF"/>
                </a:solidFill>
                <a:effectLst>
                  <a:outerShdw blurRad="38100" dist="38100" dir="2700000" algn="tl" rotWithShape="0">
                    <a:srgbClr val="000000">
                      <a:alpha val="43000"/>
                    </a:srgbClr>
                  </a:outerShdw>
                </a:effectLst>
                <a:latin typeface="Arial"/>
                <a:cs typeface="Arial"/>
              </a:rPr>
              <a:t>以赛亚书 </a:t>
            </a:r>
            <a:r>
              <a:rPr lang="en-US" altLang="zh-TW" b="1" kern="1200" dirty="0">
                <a:solidFill>
                  <a:srgbClr val="FFFFFF"/>
                </a:solidFill>
                <a:effectLst>
                  <a:outerShdw blurRad="38100" dist="38100" dir="2700000" algn="tl" rotWithShape="0">
                    <a:srgbClr val="000000">
                      <a:alpha val="43000"/>
                    </a:srgbClr>
                  </a:outerShdw>
                </a:effectLst>
                <a:latin typeface="Arial"/>
                <a:cs typeface="Arial"/>
              </a:rPr>
              <a:t>11:6-9</a:t>
            </a:r>
            <a:endParaRPr lang="en-US" dirty="0"/>
          </a:p>
        </p:txBody>
      </p:sp>
      <p:sp>
        <p:nvSpPr>
          <p:cNvPr id="5" name="Text Box 37"/>
          <p:cNvSpPr txBox="1">
            <a:spLocks noChangeArrowheads="1"/>
          </p:cNvSpPr>
          <p:nvPr/>
        </p:nvSpPr>
        <p:spPr bwMode="auto">
          <a:xfrm>
            <a:off x="8427020" y="-10856"/>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3342864261"/>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49" name="Picture 2" descr="leetle_lio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96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1011" name="Rectangle 3"/>
          <p:cNvSpPr>
            <a:spLocks noGrp="1" noChangeArrowheads="1"/>
          </p:cNvSpPr>
          <p:nvPr>
            <p:ph type="title"/>
          </p:nvPr>
        </p:nvSpPr>
        <p:spPr>
          <a:xfrm>
            <a:off x="72008" y="-5253"/>
            <a:ext cx="6444208" cy="914400"/>
          </a:xfrm>
        </p:spPr>
        <p:txBody>
          <a:bodyPr/>
          <a:lstStyle/>
          <a:p>
            <a:pPr algn="l" eaLnBrk="1" hangingPunct="1">
              <a:defRPr/>
            </a:pPr>
            <a:r>
              <a:rPr lang="ja-JP" altLang="en-US" sz="5400" b="1" dirty="0">
                <a:solidFill>
                  <a:schemeClr val="bg1"/>
                </a:solidFill>
                <a:latin typeface="Times" charset="0"/>
                <a:cs typeface="+mj-cs"/>
              </a:rPr>
              <a:t>即使狮子驯服</a:t>
            </a:r>
            <a:r>
              <a:rPr lang="en-US" sz="5400" b="1" dirty="0">
                <a:solidFill>
                  <a:schemeClr val="bg1"/>
                </a:solidFill>
                <a:latin typeface="Times" charset="0"/>
                <a:cs typeface="+mj-cs"/>
              </a:rPr>
              <a:t>!</a:t>
            </a:r>
            <a:endParaRPr lang="en-US" sz="5400" dirty="0">
              <a:solidFill>
                <a:schemeClr val="bg1"/>
              </a:solidFill>
              <a:latin typeface="Times" charset="0"/>
              <a:cs typeface="+mj-cs"/>
            </a:endParaRPr>
          </a:p>
        </p:txBody>
      </p:sp>
      <p:sp>
        <p:nvSpPr>
          <p:cNvPr id="4" name="Rectangle 5"/>
          <p:cNvSpPr>
            <a:spLocks noChangeArrowheads="1"/>
          </p:cNvSpPr>
          <p:nvPr/>
        </p:nvSpPr>
        <p:spPr bwMode="auto">
          <a:xfrm>
            <a:off x="6732240" y="0"/>
            <a:ext cx="2411760" cy="6934200"/>
          </a:xfrm>
          <a:prstGeom prst="rect">
            <a:avLst/>
          </a:prstGeom>
          <a:solidFill>
            <a:schemeClr val="tx2">
              <a:alpha val="65881"/>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eaLnBrk="1" hangingPunct="1">
              <a:lnSpc>
                <a:spcPct val="90000"/>
              </a:lnSpc>
              <a:spcBef>
                <a:spcPct val="20000"/>
              </a:spcBef>
            </a:pPr>
            <a:r>
              <a:rPr lang="en-US" altLang="ja-JP" sz="3600" b="1" baseline="30000" dirty="0">
                <a:solidFill>
                  <a:srgbClr val="FFFFFF"/>
                </a:solidFill>
                <a:latin typeface="Times" charset="0"/>
              </a:rPr>
              <a:t>7</a:t>
            </a:r>
            <a:r>
              <a:rPr lang="en-US" altLang="ja-JP" sz="3600" b="1" dirty="0">
                <a:solidFill>
                  <a:srgbClr val="FFFFFF"/>
                </a:solidFill>
                <a:latin typeface="Times" charset="0"/>
              </a:rPr>
              <a:t> </a:t>
            </a:r>
            <a:r>
              <a:rPr lang="ja-JP" altLang="en-US" sz="4400" b="1" dirty="0">
                <a:solidFill>
                  <a:srgbClr val="FFFFFF"/>
                </a:solidFill>
                <a:latin typeface="Times" charset="0"/>
              </a:rPr>
              <a:t>牛必与熊同食。牛犊必与小熊同卧。狮子必吃草与牛一样。</a:t>
            </a:r>
            <a:endParaRPr lang="en-US" sz="2800" dirty="0">
              <a:solidFill>
                <a:srgbClr val="000000"/>
              </a:solidFill>
            </a:endParaRPr>
          </a:p>
        </p:txBody>
      </p:sp>
    </p:spTree>
    <p:extLst>
      <p:ext uri="{BB962C8B-B14F-4D97-AF65-F5344CB8AC3E}">
        <p14:creationId xmlns:p14="http://schemas.microsoft.com/office/powerpoint/2010/main" val="2888794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9" presetClass="entr" presetSubtype="0" fill="hold" grpId="0" nodeType="clickEffect">
                                  <p:stCondLst>
                                    <p:cond delay="0"/>
                                  </p:stCondLst>
                                  <p:childTnLst>
                                    <p:set>
                                      <p:cBhvr>
                                        <p:cTn id="6" dur="1" fill="hold">
                                          <p:stCondLst>
                                            <p:cond delay="0"/>
                                          </p:stCondLst>
                                        </p:cTn>
                                        <p:tgtEl>
                                          <p:spTgt spid="4">
                                            <p:bg/>
                                          </p:spTgt>
                                        </p:tgtEl>
                                        <p:attrNameLst>
                                          <p:attrName>style.visibility</p:attrName>
                                        </p:attrNameLst>
                                      </p:cBhvr>
                                      <p:to>
                                        <p:strVal val="visible"/>
                                      </p:to>
                                    </p:set>
                                    <p:anim calcmode="lin" valueType="num">
                                      <p:cBhvr>
                                        <p:cTn id="7" dur="1000" fill="hold"/>
                                        <p:tgtEl>
                                          <p:spTgt spid="4">
                                            <p:bg/>
                                          </p:spTgt>
                                        </p:tgtEl>
                                        <p:attrNameLst>
                                          <p:attrName>ppt_x</p:attrName>
                                        </p:attrNameLst>
                                      </p:cBhvr>
                                      <p:tavLst>
                                        <p:tav tm="0">
                                          <p:val>
                                            <p:strVal val="#ppt_x-.2"/>
                                          </p:val>
                                        </p:tav>
                                        <p:tav tm="100000">
                                          <p:val>
                                            <p:strVal val="#ppt_x"/>
                                          </p:val>
                                        </p:tav>
                                      </p:tavLst>
                                    </p:anim>
                                    <p:anim calcmode="lin" valueType="num">
                                      <p:cBhvr>
                                        <p:cTn id="8" dur="1000" fill="hold"/>
                                        <p:tgtEl>
                                          <p:spTgt spid="4">
                                            <p:bg/>
                                          </p:spTgt>
                                        </p:tgtEl>
                                        <p:attrNameLst>
                                          <p:attrName>ppt_y</p:attrName>
                                        </p:attrNameLst>
                                      </p:cBhvr>
                                      <p:tavLst>
                                        <p:tav tm="0">
                                          <p:val>
                                            <p:strVal val="#ppt_y"/>
                                          </p:val>
                                        </p:tav>
                                        <p:tav tm="100000">
                                          <p:val>
                                            <p:strVal val="#ppt_y"/>
                                          </p:val>
                                        </p:tav>
                                      </p:tavLst>
                                    </p:anim>
                                    <p:animEffect transition="in" filter="wipe(right)" prLst="gradientSize: 0.1">
                                      <p:cBhvr>
                                        <p:cTn id="9" dur="1000"/>
                                        <p:tgtEl>
                                          <p:spTgt spid="4">
                                            <p:bg/>
                                          </p:spTgt>
                                        </p:tgtEl>
                                      </p:cBhvr>
                                    </p:animEffect>
                                  </p:childTnLst>
                                </p:cTn>
                              </p:par>
                              <p:par>
                                <p:cTn id="10" presetID="29"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 calcmode="lin" valueType="num">
                                      <p:cBhvr>
                                        <p:cTn id="12" dur="1000" fill="hold"/>
                                        <p:tgtEl>
                                          <p:spTgt spid="4">
                                            <p:txEl>
                                              <p:pRg st="0" end="0"/>
                                            </p:txEl>
                                          </p:spTgt>
                                        </p:tgtEl>
                                        <p:attrNameLst>
                                          <p:attrName>ppt_x</p:attrName>
                                        </p:attrNameLst>
                                      </p:cBhvr>
                                      <p:tavLst>
                                        <p:tav tm="0">
                                          <p:val>
                                            <p:strVal val="#ppt_x-.2"/>
                                          </p:val>
                                        </p:tav>
                                        <p:tav tm="100000">
                                          <p:val>
                                            <p:strVal val="#ppt_x"/>
                                          </p:val>
                                        </p:tav>
                                      </p:tavLst>
                                    </p:anim>
                                    <p:anim calcmode="lin" valueType="num">
                                      <p:cBhvr>
                                        <p:cTn id="13" dur="1000" fill="hold"/>
                                        <p:tgtEl>
                                          <p:spTgt spid="4">
                                            <p:txEl>
                                              <p:pRg st="0" end="0"/>
                                            </p:txEl>
                                          </p:spTgt>
                                        </p:tgtEl>
                                        <p:attrNameLst>
                                          <p:attrName>ppt_y</p:attrName>
                                        </p:attrNameLst>
                                      </p:cBhvr>
                                      <p:tavLst>
                                        <p:tav tm="0">
                                          <p:val>
                                            <p:strVal val="#ppt_y"/>
                                          </p:val>
                                        </p:tav>
                                        <p:tav tm="100000">
                                          <p:val>
                                            <p:strVal val="#ppt_y"/>
                                          </p:val>
                                        </p:tav>
                                      </p:tavLst>
                                    </p:anim>
                                    <p:animEffect transition="in" filter="wipe(right)" prLst="gradientSize: 0.1">
                                      <p:cBhvr>
                                        <p:cTn id="14" dur="10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dirty="0">
                <a:solidFill>
                  <a:schemeClr val="bg1"/>
                </a:solidFill>
                <a:latin typeface="KaiTi" panose="02010609060101010101" pitchFamily="49" charset="-122"/>
                <a:ea typeface="KaiTi" panose="02010609060101010101" pitchFamily="49" charset="-122"/>
              </a:rPr>
              <a:t>马太福音的救赎论</a:t>
            </a:r>
            <a:endParaRPr lang="en-US" sz="3600" b="1" dirty="0">
              <a:solidFill>
                <a:schemeClr val="bg1"/>
              </a:solidFill>
              <a:effectLst>
                <a:glow rad="101600">
                  <a:schemeClr val="tx1">
                    <a:alpha val="99000"/>
                  </a:schemeClr>
                </a:glow>
              </a:effectLst>
              <a:latin typeface="KaiTi" panose="02010609060101010101" pitchFamily="49" charset="-122"/>
              <a:ea typeface="KaiTi" panose="02010609060101010101" pitchFamily="49"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52547" y="1602007"/>
            <a:ext cx="8977586"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2800" b="1">
                <a:solidFill>
                  <a:srgbClr val="FFFFFF"/>
                </a:solidFill>
                <a:effectLst>
                  <a:glow rad="127000">
                    <a:srgbClr val="000000"/>
                  </a:glow>
                </a:effectLst>
                <a:latin typeface="KaiTi" panose="02010609060101010101" pitchFamily="49" charset="-122"/>
                <a:ea typeface="KaiTi" panose="02010609060101010101" pitchFamily="49" charset="-122"/>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当犹太人拒绝接受耶稣为弥赛亚时，他们也同时拒绝了神所应许给他们的尘世王国，</a:t>
            </a:r>
            <a:r>
              <a:rPr lang="en-US" dirty="0"/>
              <a:t>(11:16-24; 21:28–22:10).</a:t>
            </a:r>
            <a:r>
              <a:rPr lang="zh-CN" altLang="en-US" dirty="0"/>
              <a:t>这拒绝将应许的地上王国延后了</a:t>
            </a:r>
            <a:r>
              <a:rPr lang="en-US" dirty="0"/>
              <a:t>(19:28; 20:20-23; 23:39; 24:29-31; 25:31-46),</a:t>
            </a:r>
            <a:r>
              <a:rPr lang="zh-CN" altLang="en-US" dirty="0"/>
              <a:t>然而基督的死为教会提供了宽恕，这只有在这个福音书中才被命名</a:t>
            </a:r>
            <a:r>
              <a:rPr lang="en-US" dirty="0"/>
              <a:t>(16:18; 18:17).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27a</a:t>
            </a:r>
          </a:p>
        </p:txBody>
      </p:sp>
    </p:spTree>
    <p:extLst>
      <p:ext uri="{BB962C8B-B14F-4D97-AF65-F5344CB8AC3E}">
        <p14:creationId xmlns:p14="http://schemas.microsoft.com/office/powerpoint/2010/main" val="3917886390"/>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187153" y="0"/>
            <a:ext cx="9769735" cy="6960936"/>
          </a:xfrm>
          <a:prstGeom prst="rect">
            <a:avLst/>
          </a:prstGeom>
        </p:spPr>
      </p:pic>
      <p:sp>
        <p:nvSpPr>
          <p:cNvPr id="78851" name="Rectangle 3"/>
          <p:cNvSpPr>
            <a:spLocks noChangeArrowheads="1"/>
          </p:cNvSpPr>
          <p:nvPr/>
        </p:nvSpPr>
        <p:spPr bwMode="auto">
          <a:xfrm>
            <a:off x="4572001" y="-27384"/>
            <a:ext cx="4824536" cy="3600400"/>
          </a:xfrm>
          <a:prstGeom prst="rect">
            <a:avLst/>
          </a:prstGeom>
          <a:solidFill>
            <a:srgbClr val="000000">
              <a:alpha val="65881"/>
            </a:srgbClr>
          </a:solidFill>
          <a:ln>
            <a:noFill/>
          </a:ln>
          <a:extLs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defTabSz="449263" eaLnBrk="1" hangingPunct="1">
              <a:lnSpc>
                <a:spcPct val="90000"/>
              </a:lnSpc>
              <a:spcBef>
                <a:spcPts val="600"/>
              </a:spcBef>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US" altLang="ja-JP" sz="3200" b="1" baseline="30000" dirty="0">
                <a:solidFill>
                  <a:srgbClr val="FFFFFF"/>
                </a:solidFill>
                <a:latin typeface="Times" charset="0"/>
              </a:rPr>
              <a:t>8 </a:t>
            </a:r>
            <a:r>
              <a:rPr lang="ja-JP" altLang="en-US" sz="3200" b="1" dirty="0">
                <a:solidFill>
                  <a:srgbClr val="FFFFFF"/>
                </a:solidFill>
                <a:latin typeface="Times" charset="0"/>
              </a:rPr>
              <a:t>吃奶的孩子必玩耍在虺蛇的洞口，断奶的婴儿必按手在毒蛇的穴上。</a:t>
            </a:r>
            <a:r>
              <a:rPr lang="en-US" altLang="ja-JP" sz="3200" b="1" baseline="30000" dirty="0">
                <a:solidFill>
                  <a:srgbClr val="FFFFFF"/>
                </a:solidFill>
                <a:latin typeface="Times" charset="0"/>
              </a:rPr>
              <a:t>9 </a:t>
            </a:r>
            <a:r>
              <a:rPr lang="ja-JP" altLang="en-US" sz="3200" b="1" dirty="0">
                <a:solidFill>
                  <a:srgbClr val="FFFFFF"/>
                </a:solidFill>
                <a:latin typeface="Times" charset="0"/>
              </a:rPr>
              <a:t>在我圣山的遍处，这一切都不伤人，不害物。因为认识耶和华的知识要充满遍地，好像水充满洋海一般。</a:t>
            </a:r>
            <a:r>
              <a:rPr lang="en-US" altLang="ja-JP" sz="3200" b="1" dirty="0">
                <a:solidFill>
                  <a:srgbClr val="FFFFFF"/>
                </a:solidFill>
                <a:latin typeface="Times" charset="0"/>
              </a:rPr>
              <a:t> </a:t>
            </a:r>
            <a:endParaRPr lang="en-GB" sz="3200" b="1" dirty="0">
              <a:solidFill>
                <a:srgbClr val="FFFFFF"/>
              </a:solidFill>
              <a:cs typeface="Arial" charset="0"/>
            </a:endParaRPr>
          </a:p>
        </p:txBody>
      </p:sp>
      <p:sp>
        <p:nvSpPr>
          <p:cNvPr id="2" name="Title 1"/>
          <p:cNvSpPr>
            <a:spLocks noGrp="1"/>
          </p:cNvSpPr>
          <p:nvPr>
            <p:ph type="title" idx="4294967295"/>
          </p:nvPr>
        </p:nvSpPr>
        <p:spPr>
          <a:xfrm>
            <a:off x="0" y="260350"/>
            <a:ext cx="4500563" cy="1081088"/>
          </a:xfrm>
        </p:spPr>
        <p:txBody>
          <a:bodyPr/>
          <a:lstStyle/>
          <a:p>
            <a:pPr eaLnBrk="1" hangingPunct="1">
              <a:defRPr/>
            </a:pPr>
            <a:r>
              <a:rPr lang="zh-TW" altLang="en-US" b="1" kern="1200" dirty="0">
                <a:solidFill>
                  <a:srgbClr val="FFFFFF"/>
                </a:solidFill>
                <a:effectLst>
                  <a:outerShdw blurRad="38100" dist="38100" dir="2700000" algn="tl" rotWithShape="0">
                    <a:srgbClr val="000000">
                      <a:alpha val="43000"/>
                    </a:srgbClr>
                  </a:outerShdw>
                </a:effectLst>
                <a:latin typeface="Arial"/>
                <a:cs typeface="Arial"/>
              </a:rPr>
              <a:t>以赛亚书 </a:t>
            </a:r>
            <a:r>
              <a:rPr lang="en-US" altLang="zh-TW" b="1" kern="1200" dirty="0">
                <a:solidFill>
                  <a:srgbClr val="FFFFFF"/>
                </a:solidFill>
                <a:effectLst>
                  <a:outerShdw blurRad="38100" dist="38100" dir="2700000" algn="tl" rotWithShape="0">
                    <a:srgbClr val="000000">
                      <a:alpha val="43000"/>
                    </a:srgbClr>
                  </a:outerShdw>
                </a:effectLst>
                <a:latin typeface="Arial"/>
                <a:cs typeface="Arial"/>
              </a:rPr>
              <a:t>11:6-9</a:t>
            </a:r>
            <a:endParaRPr lang="en-US" dirty="0"/>
          </a:p>
        </p:txBody>
      </p:sp>
      <p:sp>
        <p:nvSpPr>
          <p:cNvPr id="5" name="Text Box 37"/>
          <p:cNvSpPr txBox="1">
            <a:spLocks noChangeArrowheads="1"/>
          </p:cNvSpPr>
          <p:nvPr/>
        </p:nvSpPr>
        <p:spPr bwMode="auto">
          <a:xfrm>
            <a:off x="8427020" y="-531440"/>
            <a:ext cx="695270" cy="463846"/>
          </a:xfrm>
          <a:prstGeom prst="rect">
            <a:avLst/>
          </a:prstGeom>
          <a:solidFill>
            <a:srgbClr val="000000"/>
          </a:solidFill>
          <a:ln>
            <a:noFill/>
          </a:ln>
          <a:extLst/>
        </p:spPr>
        <p:txBody>
          <a:bodyPr wrap="none" lIns="90000" tIns="46800" rIns="90000" bIns="46800">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algn="ctr"/>
            <a:r>
              <a:rPr lang="en-US" b="1" dirty="0">
                <a:solidFill>
                  <a:srgbClr val="FFFFFF"/>
                </a:solidFill>
                <a:latin typeface="Arial" charset="0"/>
                <a:cs typeface="Arial" charset="0"/>
              </a:rPr>
              <a:t>434</a:t>
            </a:r>
          </a:p>
        </p:txBody>
      </p:sp>
    </p:spTree>
    <p:extLst>
      <p:ext uri="{BB962C8B-B14F-4D97-AF65-F5344CB8AC3E}">
        <p14:creationId xmlns:p14="http://schemas.microsoft.com/office/powerpoint/2010/main" val="4190472928"/>
      </p:ext>
    </p:extLst>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9" presetClass="entr" fill="hold" nodeType="clickEffect">
                                  <p:stCondLst>
                                    <p:cond delay="0"/>
                                  </p:stCondLst>
                                  <p:childTnLst>
                                    <p:set>
                                      <p:cBhvr additive="repl">
                                        <p:cTn id="6" dur="1" fill="hold">
                                          <p:stCondLst>
                                            <p:cond delay="0"/>
                                          </p:stCondLst>
                                        </p:cTn>
                                        <p:tgtEl>
                                          <p:spTgt spid="78851"/>
                                        </p:tgtEl>
                                        <p:attrNameLst>
                                          <p:attrName>style.visibility</p:attrName>
                                        </p:attrNameLst>
                                      </p:cBhvr>
                                      <p:to>
                                        <p:strVal val="visible"/>
                                      </p:to>
                                    </p:set>
                                    <p:anim calcmode="lin" valueType="num">
                                      <p:cBhvr additive="repl">
                                        <p:cTn id="7" dur="1000" fill="hold"/>
                                        <p:tgtEl>
                                          <p:spTgt spid="78851"/>
                                        </p:tgtEl>
                                        <p:attrNameLst>
                                          <p:attrName>ppt_x</p:attrName>
                                        </p:attrNameLst>
                                      </p:cBhvr>
                                      <p:tavLst>
                                        <p:tav tm="100000">
                                          <p:val>
                                            <p:strVal val="#ppt_x-.2"/>
                                          </p:val>
                                        </p:tav>
                                        <p:tav>
                                          <p:val>
                                            <p:strVal val="#ppt_x"/>
                                          </p:val>
                                        </p:tav>
                                      </p:tavLst>
                                    </p:anim>
                                    <p:anim calcmode="lin" valueType="num">
                                      <p:cBhvr additive="repl">
                                        <p:cTn id="8" dur="1000" fill="hold"/>
                                        <p:tgtEl>
                                          <p:spTgt spid="78851"/>
                                        </p:tgtEl>
                                        <p:attrNameLst>
                                          <p:attrName>ppt_y</p:attrName>
                                        </p:attrNameLst>
                                      </p:cBhvr>
                                      <p:tavLst>
                                        <p:tav tm="100000">
                                          <p:val>
                                            <p:strVal val="#ppt_y"/>
                                          </p:val>
                                        </p:tav>
                                        <p:tav>
                                          <p:val>
                                            <p:strVal val="#ppt_y"/>
                                          </p:val>
                                        </p:tav>
                                      </p:tavLst>
                                    </p:anim>
                                    <p:animEffect transition="in" filter="wipe(right)">
                                      <p:cBhvr additive="repl">
                                        <p:cTn id="9" dur="1000"/>
                                        <p:tgtEl>
                                          <p:spTgt spid="78851"/>
                                        </p:tgtEl>
                                      </p:cBhvr>
                                    </p:animEffect>
                                  </p:childTnLst>
                                </p:cTn>
                              </p:par>
                              <p:par>
                                <p:cTn id="10" presetID="29" presetClass="entr" fill="hold" nodeType="withEffect">
                                  <p:stCondLst>
                                    <p:cond delay="0"/>
                                  </p:stCondLst>
                                  <p:childTnLst>
                                    <p:set>
                                      <p:cBhvr additive="repl">
                                        <p:cTn id="11" dur="1" fill="hold">
                                          <p:stCondLst>
                                            <p:cond delay="0"/>
                                          </p:stCondLst>
                                        </p:cTn>
                                        <p:tgtEl>
                                          <p:spTgt spid="78851">
                                            <p:txEl>
                                              <p:pRg st="0" end="0"/>
                                            </p:txEl>
                                          </p:spTgt>
                                        </p:tgtEl>
                                        <p:attrNameLst>
                                          <p:attrName>style.visibility</p:attrName>
                                        </p:attrNameLst>
                                      </p:cBhvr>
                                      <p:to>
                                        <p:strVal val="visible"/>
                                      </p:to>
                                    </p:set>
                                    <p:anim calcmode="lin" valueType="num">
                                      <p:cBhvr additive="repl">
                                        <p:cTn id="12" dur="1000" fill="hold"/>
                                        <p:tgtEl>
                                          <p:spTgt spid="78851">
                                            <p:txEl>
                                              <p:pRg st="0" end="0"/>
                                            </p:txEl>
                                          </p:spTgt>
                                        </p:tgtEl>
                                        <p:attrNameLst>
                                          <p:attrName>ppt_x</p:attrName>
                                        </p:attrNameLst>
                                      </p:cBhvr>
                                      <p:tavLst>
                                        <p:tav tm="100000">
                                          <p:val>
                                            <p:strVal val="#ppt_x-.2"/>
                                          </p:val>
                                        </p:tav>
                                        <p:tav>
                                          <p:val>
                                            <p:strVal val="#ppt_x"/>
                                          </p:val>
                                        </p:tav>
                                      </p:tavLst>
                                    </p:anim>
                                    <p:anim calcmode="lin" valueType="num">
                                      <p:cBhvr additive="repl">
                                        <p:cTn id="13" dur="1000" fill="hold"/>
                                        <p:tgtEl>
                                          <p:spTgt spid="78851">
                                            <p:txEl>
                                              <p:pRg st="0" end="0"/>
                                            </p:txEl>
                                          </p:spTgt>
                                        </p:tgtEl>
                                        <p:attrNameLst>
                                          <p:attrName>ppt_y</p:attrName>
                                        </p:attrNameLst>
                                      </p:cBhvr>
                                      <p:tavLst>
                                        <p:tav tm="100000">
                                          <p:val>
                                            <p:strVal val="#ppt_y"/>
                                          </p:val>
                                        </p:tav>
                                        <p:tav>
                                          <p:val>
                                            <p:strVal val="#ppt_y"/>
                                          </p:val>
                                        </p:tav>
                                      </p:tavLst>
                                    </p:anim>
                                    <p:animEffect transition="in" filter="wipe(right)">
                                      <p:cBhvr additive="repl">
                                        <p:cTn id="14" dur="1000"/>
                                        <p:tgtEl>
                                          <p:spTgt spid="7885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3" name="Picture 2" descr="par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8194" name="Rectangle 3"/>
          <p:cNvSpPr>
            <a:spLocks noGrp="1" noChangeArrowheads="1"/>
          </p:cNvSpPr>
          <p:nvPr>
            <p:ph type="title"/>
          </p:nvPr>
        </p:nvSpPr>
        <p:spPr>
          <a:xfrm>
            <a:off x="685800" y="152400"/>
            <a:ext cx="7772400" cy="1143000"/>
          </a:xfrm>
        </p:spPr>
        <p:txBody>
          <a:bodyPr/>
          <a:lstStyle/>
          <a:p>
            <a:pPr eaLnBrk="1" hangingPunct="1"/>
            <a:r>
              <a:rPr lang="zh-CN" altLang="en-US" sz="3600">
                <a:latin typeface="Arial" charset="0"/>
                <a:ea typeface="ＭＳ Ｐゴシック" charset="0"/>
                <a:cs typeface="ＭＳ Ｐゴシック" charset="0"/>
              </a:rPr>
              <a:t>得释放的受造之物将带来</a:t>
            </a:r>
            <a:r>
              <a:rPr lang="en-US" altLang="zh-CN" sz="3600">
                <a:latin typeface="Arial" charset="0"/>
                <a:ea typeface="ＭＳ Ｐゴシック" charset="0"/>
                <a:cs typeface="ＭＳ Ｐゴシック" charset="0"/>
              </a:rPr>
              <a:t> …</a:t>
            </a:r>
          </a:p>
        </p:txBody>
      </p:sp>
    </p:spTree>
    <p:extLst>
      <p:ext uri="{BB962C8B-B14F-4D97-AF65-F5344CB8AC3E}">
        <p14:creationId xmlns:p14="http://schemas.microsoft.com/office/powerpoint/2010/main" val="341289011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0241" name="Picture 2" descr="paradise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0242" name="Rectangle 3"/>
          <p:cNvSpPr>
            <a:spLocks noGrp="1" noChangeArrowheads="1"/>
          </p:cNvSpPr>
          <p:nvPr>
            <p:ph type="ctrTitle"/>
          </p:nvPr>
        </p:nvSpPr>
        <p:spPr>
          <a:xfrm>
            <a:off x="0" y="609600"/>
            <a:ext cx="7772400" cy="1143000"/>
          </a:xfrm>
        </p:spPr>
        <p:txBody>
          <a:bodyPr/>
          <a:lstStyle/>
          <a:p>
            <a:pPr algn="l" eaLnBrk="1" hangingPunct="1"/>
            <a:r>
              <a:rPr lang="en-US" altLang="zh-CN" sz="3600">
                <a:latin typeface="Arial" charset="0"/>
                <a:ea typeface="ＭＳ Ｐゴシック" charset="0"/>
                <a:cs typeface="ＭＳ Ｐゴシック" charset="0"/>
              </a:rPr>
              <a:t>…</a:t>
            </a:r>
            <a:r>
              <a:rPr lang="zh-CN" altLang="en-US" sz="3600">
                <a:latin typeface="Arial" charset="0"/>
                <a:ea typeface="ＭＳ Ｐゴシック" charset="0"/>
                <a:cs typeface="ＭＳ Ｐゴシック" charset="0"/>
              </a:rPr>
              <a:t>一个全新的世界</a:t>
            </a:r>
            <a:r>
              <a:rPr lang="en-US" altLang="zh-CN" sz="3600">
                <a:latin typeface="Arial" charset="0"/>
                <a:ea typeface="ＭＳ Ｐゴシック" charset="0"/>
                <a:cs typeface="ＭＳ Ｐゴシック" charset="0"/>
              </a:rPr>
              <a:t>!</a:t>
            </a:r>
          </a:p>
        </p:txBody>
      </p:sp>
    </p:spTree>
    <p:extLst>
      <p:ext uri="{BB962C8B-B14F-4D97-AF65-F5344CB8AC3E}">
        <p14:creationId xmlns:p14="http://schemas.microsoft.com/office/powerpoint/2010/main" val="421831930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5" name="Picture 2" descr="unknown"/>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8435" name="Rectangle 3"/>
          <p:cNvSpPr>
            <a:spLocks noGrp="1" noChangeArrowheads="1"/>
          </p:cNvSpPr>
          <p:nvPr>
            <p:ph type="title"/>
          </p:nvPr>
        </p:nvSpPr>
        <p:spPr>
          <a:xfrm>
            <a:off x="0" y="0"/>
            <a:ext cx="9144000" cy="990600"/>
          </a:xfrm>
          <a:solidFill>
            <a:srgbClr val="000000"/>
          </a:solidFill>
          <a:effectLst>
            <a:outerShdw blurRad="63500" dist="35921" dir="2700000" algn="ctr" rotWithShape="0">
              <a:srgbClr val="000000">
                <a:alpha val="74997"/>
              </a:srgbClr>
            </a:outerShdw>
          </a:effectLst>
        </p:spPr>
        <p:txBody>
          <a:bodyPr/>
          <a:lstStyle/>
          <a:p>
            <a:pPr algn="r" eaLnBrk="1" hangingPunct="1">
              <a:defRPr/>
            </a:pPr>
            <a:r>
              <a:rPr lang="zh-CN" altLang="en-US">
                <a:solidFill>
                  <a:schemeClr val="bg1"/>
                </a:solidFill>
              </a:rPr>
              <a:t>罗马书</a:t>
            </a:r>
            <a:r>
              <a:rPr lang="en-US" altLang="zh-CN">
                <a:solidFill>
                  <a:schemeClr val="bg1"/>
                </a:solidFill>
              </a:rPr>
              <a:t>8:19-21</a:t>
            </a:r>
          </a:p>
        </p:txBody>
      </p:sp>
      <p:sp>
        <p:nvSpPr>
          <p:cNvPr id="658436" name="Rectangle 4"/>
          <p:cNvSpPr>
            <a:spLocks noChangeArrowheads="1"/>
          </p:cNvSpPr>
          <p:nvPr/>
        </p:nvSpPr>
        <p:spPr bwMode="auto">
          <a:xfrm>
            <a:off x="0" y="0"/>
            <a:ext cx="2590800" cy="68580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lnSpc>
                <a:spcPct val="90000"/>
              </a:lnSpc>
              <a:spcBef>
                <a:spcPct val="20000"/>
              </a:spcBef>
            </a:pPr>
            <a:endParaRPr lang="zh-CN" altLang="en-US" sz="2800" b="1">
              <a:solidFill>
                <a:srgbClr val="FFFFFF"/>
              </a:solidFill>
            </a:endParaRPr>
          </a:p>
          <a:p>
            <a:pPr eaLnBrk="1" hangingPunct="1">
              <a:lnSpc>
                <a:spcPct val="90000"/>
              </a:lnSpc>
              <a:spcBef>
                <a:spcPct val="20000"/>
              </a:spcBef>
            </a:pPr>
            <a:r>
              <a:rPr lang="zh-CN" altLang="en-US" sz="3000" b="1">
                <a:solidFill>
                  <a:srgbClr val="FFFFFF"/>
                </a:solidFill>
              </a:rPr>
              <a:t>“受造之物切望等候神的众子显出了。因为受造之物服在虚空之下，不是自己愿意，乃是因那叫他如此的。但受造之物仍然指望脱离败坏的辖制，得享神儿女自由的荣耀。</a:t>
            </a:r>
            <a:r>
              <a:rPr lang="en-US" altLang="zh-CN" sz="3000" b="1">
                <a:solidFill>
                  <a:srgbClr val="FFFFFF"/>
                </a:solidFill>
              </a:rPr>
              <a:t>”</a:t>
            </a:r>
          </a:p>
        </p:txBody>
      </p:sp>
    </p:spTree>
    <p:extLst>
      <p:ext uri="{BB962C8B-B14F-4D97-AF65-F5344CB8AC3E}">
        <p14:creationId xmlns:p14="http://schemas.microsoft.com/office/powerpoint/2010/main" val="912729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84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58436">
                                            <p:bg/>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5843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8435" grpId="0" animBg="1"/>
      <p:bldP spid="658436" grpId="0" build="p"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FFFFFF"/>
              </a:solidFill>
              <a:latin typeface="Comic Sans MS" charset="0"/>
            </a:endParaRPr>
          </a:p>
        </p:txBody>
      </p:sp>
      <p:pic>
        <p:nvPicPr>
          <p:cNvPr id="3" name="Picture 2"/>
          <p:cNvPicPr>
            <a:picLocks noChangeAspect="1"/>
          </p:cNvPicPr>
          <p:nvPr/>
        </p:nvPicPr>
        <p:blipFill>
          <a:blip r:embed="rId3"/>
          <a:stretch>
            <a:fillRect/>
          </a:stretch>
        </p:blipFill>
        <p:spPr>
          <a:xfrm>
            <a:off x="-27388" y="0"/>
            <a:ext cx="8097672" cy="6858000"/>
          </a:xfrm>
          <a:prstGeom prst="rect">
            <a:avLst/>
          </a:prstGeom>
        </p:spPr>
      </p:pic>
      <p:sp>
        <p:nvSpPr>
          <p:cNvPr id="2" name="Title 1"/>
          <p:cNvSpPr>
            <a:spLocks noGrp="1"/>
          </p:cNvSpPr>
          <p:nvPr>
            <p:ph type="title" idx="4294967295"/>
          </p:nvPr>
        </p:nvSpPr>
        <p:spPr>
          <a:xfrm>
            <a:off x="-27388" y="5818956"/>
            <a:ext cx="9171388" cy="1039044"/>
          </a:xfrm>
        </p:spPr>
        <p:txBody>
          <a:bodyPr/>
          <a:lstStyle/>
          <a:p>
            <a:pPr algn="ctr" eaLnBrk="1" hangingPunct="1">
              <a:defRPr/>
            </a:pPr>
            <a:r>
              <a:rPr lang="zh-CN" altLang="en-US" sz="4000" kern="1200" dirty="0">
                <a:solidFill>
                  <a:schemeClr val="bg1"/>
                </a:solidFill>
                <a:effectLst>
                  <a:glow rad="228600">
                    <a:schemeClr val="tx1"/>
                  </a:glow>
                </a:effectLst>
                <a:latin typeface="Arial"/>
                <a:cs typeface="Arial"/>
              </a:rPr>
              <a:t>令人难以置信的长寿命</a:t>
            </a:r>
            <a:r>
              <a:rPr lang="en-US" altLang="zh-CN" sz="4000" kern="1200" dirty="0">
                <a:solidFill>
                  <a:schemeClr val="bg1"/>
                </a:solidFill>
                <a:effectLst>
                  <a:glow rad="228600">
                    <a:schemeClr val="tx1"/>
                  </a:glow>
                </a:effectLst>
                <a:latin typeface="Arial"/>
                <a:cs typeface="Arial"/>
              </a:rPr>
              <a:t>!</a:t>
            </a:r>
            <a:endParaRPr lang="en-US" sz="3600" dirty="0">
              <a:solidFill>
                <a:schemeClr val="bg1"/>
              </a:solidFill>
              <a:effectLst>
                <a:glow rad="228600">
                  <a:schemeClr val="tx1"/>
                </a:glow>
              </a:effectLst>
            </a:endParaRPr>
          </a:p>
        </p:txBody>
      </p:sp>
      <p:sp>
        <p:nvSpPr>
          <p:cNvPr id="8" name="Rectangle 3"/>
          <p:cNvSpPr>
            <a:spLocks noChangeArrowheads="1"/>
          </p:cNvSpPr>
          <p:nvPr/>
        </p:nvSpPr>
        <p:spPr bwMode="auto">
          <a:xfrm>
            <a:off x="2125579" y="0"/>
            <a:ext cx="7018421" cy="337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lstStyle/>
          <a:p>
            <a:pPr algn="ctr" defTabSz="449263" eaLnBrk="1" hangingPunct="1">
              <a:spcBef>
                <a:spcPts val="800"/>
              </a:spcBef>
              <a:buClr>
                <a:srgbClr val="D2D2D2"/>
              </a:buClr>
              <a:buSzPct val="100000"/>
              <a:buFont typeface="Wingdings"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800" b="1" dirty="0">
                <a:solidFill>
                  <a:srgbClr val="FFFFFF"/>
                </a:solidFill>
                <a:effectLst>
                  <a:glow rad="228600">
                    <a:srgbClr val="000000"/>
                  </a:glow>
                </a:effectLst>
                <a:cs typeface="Arial" charset="0"/>
              </a:rPr>
              <a:t>以赛亚</a:t>
            </a:r>
            <a:r>
              <a:rPr lang="en-GB" sz="2800" b="1" dirty="0">
                <a:solidFill>
                  <a:srgbClr val="FFFFFF"/>
                </a:solidFill>
                <a:effectLst>
                  <a:glow rad="228600">
                    <a:srgbClr val="000000"/>
                  </a:glow>
                </a:effectLst>
                <a:cs typeface="Arial" charset="0"/>
              </a:rPr>
              <a:t> 65:20 </a:t>
            </a:r>
            <a:r>
              <a:rPr lang="zh-CN" altLang="en-US" sz="2800" b="1" dirty="0">
                <a:solidFill>
                  <a:srgbClr val="FFFFFF"/>
                </a:solidFill>
                <a:effectLst>
                  <a:glow rad="228600">
                    <a:srgbClr val="000000"/>
                  </a:glow>
                </a:effectLst>
                <a:cs typeface="Arial" charset="0"/>
              </a:rPr>
              <a:t>（</a:t>
            </a:r>
            <a:r>
              <a:rPr lang="en-US" altLang="zh-CN" sz="2800" b="1" dirty="0">
                <a:solidFill>
                  <a:srgbClr val="FFFFFF"/>
                </a:solidFill>
                <a:effectLst>
                  <a:glow rad="228600">
                    <a:srgbClr val="000000"/>
                  </a:glow>
                </a:effectLst>
                <a:cs typeface="Arial" charset="0"/>
              </a:rPr>
              <a:t>CUVS</a:t>
            </a:r>
            <a:r>
              <a:rPr lang="zh-CN" altLang="en-US" sz="2800" b="1" dirty="0">
                <a:solidFill>
                  <a:srgbClr val="FFFFFF"/>
                </a:solidFill>
                <a:effectLst>
                  <a:glow rad="228600">
                    <a:srgbClr val="000000"/>
                  </a:glow>
                </a:effectLst>
                <a:cs typeface="Arial" charset="0"/>
              </a:rPr>
              <a:t>）</a:t>
            </a:r>
            <a:r>
              <a:rPr lang="en-GB" sz="2800" b="1" dirty="0">
                <a:solidFill>
                  <a:srgbClr val="FFFFFF"/>
                </a:solidFill>
                <a:effectLst>
                  <a:glow rad="228600">
                    <a:srgbClr val="000000"/>
                  </a:glow>
                </a:effectLst>
                <a:cs typeface="Arial" charset="0"/>
              </a:rPr>
              <a:t> </a:t>
            </a:r>
            <a:r>
              <a:rPr lang="mr-IN" sz="2800" b="1" dirty="0">
                <a:solidFill>
                  <a:srgbClr val="FFFFFF"/>
                </a:solidFill>
                <a:effectLst>
                  <a:glow rad="228600">
                    <a:srgbClr val="000000"/>
                  </a:glow>
                </a:effectLst>
                <a:cs typeface="Arial" charset="0"/>
              </a:rPr>
              <a:t>"</a:t>
            </a:r>
            <a:r>
              <a:rPr lang="zh-CN" altLang="en-US" sz="2800" b="1" dirty="0">
                <a:solidFill>
                  <a:srgbClr val="FFFFFF"/>
                </a:solidFill>
                <a:effectLst>
                  <a:glow rad="228600">
                    <a:srgbClr val="000000"/>
                  </a:glow>
                </a:effectLst>
                <a:cs typeface="Arial" charset="0"/>
              </a:rPr>
              <a:t>其 中 必 没 有 数 日 夭 亡 的 婴 孩 ， 也 没 有 寿 数 不 满 的 老 者 ； 因 为 百 岁 死 的 仍 算 孩 童 ， 有 百 岁 死 的 罪 人 算 被 咒 诅 。</a:t>
            </a:r>
            <a:r>
              <a:rPr lang="mr-IN" sz="2800" b="1" dirty="0">
                <a:solidFill>
                  <a:srgbClr val="FFFFFF"/>
                </a:solidFill>
                <a:effectLst>
                  <a:glow rad="228600">
                    <a:srgbClr val="000000"/>
                  </a:glow>
                </a:effectLst>
                <a:cs typeface="Arial" charset="0"/>
              </a:rPr>
              <a:t>"</a:t>
            </a:r>
            <a:endParaRPr lang="en-GB" sz="2800" b="1" dirty="0">
              <a:solidFill>
                <a:srgbClr val="FFFFFF"/>
              </a:solidFill>
              <a:effectLst>
                <a:glow rad="228600">
                  <a:srgbClr val="000000"/>
                </a:glow>
              </a:effectLst>
              <a:cs typeface="Arial" charset="0"/>
            </a:endParaRPr>
          </a:p>
        </p:txBody>
      </p:sp>
    </p:spTree>
    <p:extLst>
      <p:ext uri="{BB962C8B-B14F-4D97-AF65-F5344CB8AC3E}">
        <p14:creationId xmlns:p14="http://schemas.microsoft.com/office/powerpoint/2010/main" val="245498120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793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7395" name="Rectangle 3"/>
          <p:cNvSpPr>
            <a:spLocks noGrp="1" noRot="1" noChangeArrowheads="1"/>
          </p:cNvSpPr>
          <p:nvPr>
            <p:ph type="title" idx="4294967295"/>
          </p:nvPr>
        </p:nvSpPr>
        <p:spPr>
          <a:xfrm>
            <a:off x="457200" y="274638"/>
            <a:ext cx="5943600" cy="563562"/>
          </a:xfrm>
          <a:solidFill>
            <a:schemeClr val="bg1"/>
          </a:solidFill>
          <a:ln>
            <a:solidFill>
              <a:schemeClr val="bg2"/>
            </a:solidFill>
          </a:ln>
        </p:spPr>
        <p:txBody>
          <a:bodyPr/>
          <a:lstStyle/>
          <a:p>
            <a:pPr eaLnBrk="1" hangingPunct="1">
              <a:defRPr/>
            </a:pPr>
            <a:r>
              <a:rPr lang="ja-JP" altLang="en-US" sz="4800">
                <a:latin typeface="Times New Roman" charset="0"/>
                <a:cs typeface="+mj-cs"/>
              </a:rPr>
              <a:t>千年耶路撒冷</a:t>
            </a:r>
            <a:endParaRPr lang="en-US" sz="4800">
              <a:latin typeface="Times New Roman" charset="0"/>
              <a:cs typeface="+mj-cs"/>
            </a:endParaRPr>
          </a:p>
        </p:txBody>
      </p:sp>
      <p:sp>
        <p:nvSpPr>
          <p:cNvPr id="187396" name="AutoShape 4"/>
          <p:cNvSpPr>
            <a:spLocks noChangeArrowheads="1"/>
          </p:cNvSpPr>
          <p:nvPr/>
        </p:nvSpPr>
        <p:spPr bwMode="auto">
          <a:xfrm>
            <a:off x="5181600" y="1676400"/>
            <a:ext cx="533400" cy="533400"/>
          </a:xfrm>
          <a:prstGeom prst="star4">
            <a:avLst>
              <a:gd name="adj" fmla="val 12500"/>
            </a:avLst>
          </a:prstGeom>
          <a:solidFill>
            <a:srgbClr val="FF0000"/>
          </a:solidFill>
          <a:ln w="9525" algn="ctr">
            <a:noFill/>
            <a:miter lim="800000"/>
            <a:headEnd/>
            <a:tailEnd/>
          </a:ln>
          <a:effectLst>
            <a:outerShdw dist="35921" dir="2700000" algn="ctr" rotWithShape="0">
              <a:schemeClr val="bg2">
                <a:alpha val="50000"/>
              </a:schemeClr>
            </a:outerShdw>
          </a:effectLst>
        </p:spPr>
        <p:txBody>
          <a:bodyPr wrap="none" anchor="ctr">
            <a:spAutoFit/>
          </a:bodyPr>
          <a:lstStyle/>
          <a:p>
            <a:pPr>
              <a:defRPr/>
            </a:pPr>
            <a:endParaRPr lang="en-US" sz="1800">
              <a:solidFill>
                <a:srgbClr val="FFFFFF"/>
              </a:solidFill>
            </a:endParaRPr>
          </a:p>
        </p:txBody>
      </p:sp>
      <p:sp>
        <p:nvSpPr>
          <p:cNvPr id="187397" name="Line 5"/>
          <p:cNvSpPr>
            <a:spLocks noChangeShapeType="1"/>
          </p:cNvSpPr>
          <p:nvPr/>
        </p:nvSpPr>
        <p:spPr bwMode="auto">
          <a:xfrm flipH="1">
            <a:off x="5029200" y="2362200"/>
            <a:ext cx="304800" cy="609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398" name="Line 6"/>
          <p:cNvSpPr>
            <a:spLocks noChangeShapeType="1"/>
          </p:cNvSpPr>
          <p:nvPr/>
        </p:nvSpPr>
        <p:spPr bwMode="auto">
          <a:xfrm rot="5400000" flipH="1">
            <a:off x="5067300" y="1562100"/>
            <a:ext cx="1524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399" name="Line 7"/>
          <p:cNvSpPr>
            <a:spLocks noChangeShapeType="1"/>
          </p:cNvSpPr>
          <p:nvPr/>
        </p:nvSpPr>
        <p:spPr bwMode="auto">
          <a:xfrm rot="10800000" flipH="1">
            <a:off x="5715000" y="1676400"/>
            <a:ext cx="762000" cy="762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400" name="Line 8"/>
          <p:cNvSpPr>
            <a:spLocks noChangeShapeType="1"/>
          </p:cNvSpPr>
          <p:nvPr/>
        </p:nvSpPr>
        <p:spPr bwMode="auto">
          <a:xfrm>
            <a:off x="5715000" y="2133600"/>
            <a:ext cx="1828800" cy="17526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401" name="Line 9"/>
          <p:cNvSpPr>
            <a:spLocks noChangeShapeType="1"/>
          </p:cNvSpPr>
          <p:nvPr/>
        </p:nvSpPr>
        <p:spPr bwMode="auto">
          <a:xfrm flipH="1">
            <a:off x="3581400" y="2133600"/>
            <a:ext cx="1600200" cy="14478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402" name="Line 10"/>
          <p:cNvSpPr>
            <a:spLocks noChangeShapeType="1"/>
          </p:cNvSpPr>
          <p:nvPr/>
        </p:nvSpPr>
        <p:spPr bwMode="auto">
          <a:xfrm flipH="1">
            <a:off x="2895600" y="1981200"/>
            <a:ext cx="2209800" cy="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403" name="Line 11"/>
          <p:cNvSpPr>
            <a:spLocks noChangeShapeType="1"/>
          </p:cNvSpPr>
          <p:nvPr/>
        </p:nvSpPr>
        <p:spPr bwMode="auto">
          <a:xfrm rot="10800000" flipH="1" flipV="1">
            <a:off x="5715000" y="1905000"/>
            <a:ext cx="1524000" cy="381000"/>
          </a:xfrm>
          <a:prstGeom prst="line">
            <a:avLst/>
          </a:prstGeom>
          <a:noFill/>
          <a:ln w="57150">
            <a:solidFill>
              <a:srgbClr val="FF0000"/>
            </a:solidFill>
            <a:round/>
            <a:headEnd/>
            <a:tailEnd type="triangle" w="med" len="med"/>
          </a:ln>
          <a:effectLst>
            <a:outerShdw dist="35921" dir="2700000" algn="ctr" rotWithShape="0">
              <a:schemeClr val="bg2">
                <a:alpha val="50000"/>
              </a:schemeClr>
            </a:outerShdw>
          </a:effectLst>
        </p:spPr>
        <p:txBody>
          <a:bodyPr>
            <a:spAutoFit/>
          </a:bodyPr>
          <a:lstStyle/>
          <a:p>
            <a:pPr>
              <a:defRPr/>
            </a:pPr>
            <a:endParaRPr lang="en-US" sz="1800">
              <a:solidFill>
                <a:srgbClr val="FFFFFF"/>
              </a:solidFill>
            </a:endParaRPr>
          </a:p>
        </p:txBody>
      </p:sp>
      <p:sp>
        <p:nvSpPr>
          <p:cNvPr id="187404" name="Text Box 12"/>
          <p:cNvSpPr txBox="1">
            <a:spLocks noChangeArrowheads="1"/>
          </p:cNvSpPr>
          <p:nvPr/>
        </p:nvSpPr>
        <p:spPr bwMode="auto">
          <a:xfrm>
            <a:off x="152400" y="4383088"/>
            <a:ext cx="7467600" cy="1563687"/>
          </a:xfrm>
          <a:prstGeom prst="rect">
            <a:avLst/>
          </a:prstGeom>
          <a:solidFill>
            <a:schemeClr val="bg1"/>
          </a:solidFill>
          <a:ln w="9525">
            <a:solidFill>
              <a:schemeClr val="bg2"/>
            </a:solidFill>
            <a:miter lim="800000"/>
            <a:headEnd/>
            <a:tailEnd/>
          </a:ln>
        </p:spPr>
        <p:txBody>
          <a:bodyPr>
            <a:spAutoFit/>
          </a:bodyPr>
          <a:lstStyle>
            <a:lvl1pPr>
              <a:defRPr>
                <a:solidFill>
                  <a:schemeClr val="tx1"/>
                </a:solidFill>
                <a:latin typeface="Arial" charset="0"/>
                <a:ea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eaLnBrk="0" fontAlgn="base" hangingPunct="0">
              <a:spcBef>
                <a:spcPct val="0"/>
              </a:spcBef>
              <a:spcAft>
                <a:spcPct val="0"/>
              </a:spcAft>
              <a:defRPr>
                <a:solidFill>
                  <a:schemeClr val="tx1"/>
                </a:solidFill>
                <a:latin typeface="Arial" charset="0"/>
                <a:ea typeface="ＭＳ Ｐゴシック" charset="0"/>
              </a:defRPr>
            </a:lvl6pPr>
            <a:lvl7pPr marL="2971800" indent="-228600" eaLnBrk="0" fontAlgn="base" hangingPunct="0">
              <a:spcBef>
                <a:spcPct val="0"/>
              </a:spcBef>
              <a:spcAft>
                <a:spcPct val="0"/>
              </a:spcAft>
              <a:defRPr>
                <a:solidFill>
                  <a:schemeClr val="tx1"/>
                </a:solidFill>
                <a:latin typeface="Arial" charset="0"/>
                <a:ea typeface="ＭＳ Ｐゴシック" charset="0"/>
              </a:defRPr>
            </a:lvl7pPr>
            <a:lvl8pPr marL="3429000" indent="-228600" eaLnBrk="0" fontAlgn="base" hangingPunct="0">
              <a:spcBef>
                <a:spcPct val="0"/>
              </a:spcBef>
              <a:spcAft>
                <a:spcPct val="0"/>
              </a:spcAft>
              <a:defRPr>
                <a:solidFill>
                  <a:schemeClr val="tx1"/>
                </a:solidFill>
                <a:latin typeface="Arial" charset="0"/>
                <a:ea typeface="ＭＳ Ｐゴシック" charset="0"/>
              </a:defRPr>
            </a:lvl8pPr>
            <a:lvl9pPr marL="3886200" indent="-228600" eaLnBrk="0" fontAlgn="base" hangingPunct="0">
              <a:spcBef>
                <a:spcPct val="0"/>
              </a:spcBef>
              <a:spcAft>
                <a:spcPct val="0"/>
              </a:spcAft>
              <a:defRPr>
                <a:solidFill>
                  <a:schemeClr val="tx1"/>
                </a:solidFill>
                <a:latin typeface="Arial" charset="0"/>
                <a:ea typeface="ＭＳ Ｐゴシック" charset="0"/>
              </a:defRPr>
            </a:lvl9pPr>
          </a:lstStyle>
          <a:p>
            <a:pPr>
              <a:defRPr/>
            </a:pPr>
            <a:r>
              <a:rPr lang="ja-JP" altLang="en-US" sz="3200" b="1">
                <a:solidFill>
                  <a:srgbClr val="FFFFFF"/>
                </a:solidFill>
                <a:latin typeface="Times New Roman" charset="0"/>
              </a:rPr>
              <a:t>“训诲必出于锡安</a:t>
            </a:r>
            <a:r>
              <a:rPr lang="en-US" sz="3200" b="1">
                <a:solidFill>
                  <a:srgbClr val="FFFFFF"/>
                </a:solidFill>
                <a:latin typeface="Times New Roman" charset="0"/>
              </a:rPr>
              <a:t>, </a:t>
            </a:r>
            <a:r>
              <a:rPr lang="ja-JP" altLang="en-US" sz="3200" b="1">
                <a:solidFill>
                  <a:srgbClr val="FFFFFF"/>
                </a:solidFill>
                <a:latin typeface="Times New Roman" charset="0"/>
              </a:rPr>
              <a:t>耶和华的言语</a:t>
            </a:r>
            <a:r>
              <a:rPr lang="en-US" sz="3200" b="1">
                <a:solidFill>
                  <a:srgbClr val="FFFFFF"/>
                </a:solidFill>
                <a:latin typeface="Times New Roman" charset="0"/>
              </a:rPr>
              <a:t>, </a:t>
            </a:r>
            <a:r>
              <a:rPr lang="ja-JP" altLang="en-US" sz="3200" b="1">
                <a:solidFill>
                  <a:srgbClr val="FFFFFF"/>
                </a:solidFill>
                <a:latin typeface="Times New Roman" charset="0"/>
              </a:rPr>
              <a:t>必出于耶路撒冷。”</a:t>
            </a:r>
            <a:endParaRPr lang="en-US" sz="3200" b="1">
              <a:solidFill>
                <a:srgbClr val="FFFFFF"/>
              </a:solidFill>
              <a:latin typeface="Times New Roman" charset="0"/>
            </a:endParaRPr>
          </a:p>
          <a:p>
            <a:pPr algn="r">
              <a:defRPr/>
            </a:pPr>
            <a:r>
              <a:rPr lang="en-US" sz="3200" b="1">
                <a:solidFill>
                  <a:srgbClr val="FFFFFF"/>
                </a:solidFill>
                <a:latin typeface="Times New Roman" charset="0"/>
              </a:rPr>
              <a:t>- </a:t>
            </a:r>
            <a:r>
              <a:rPr lang="ja-JP" altLang="en-US" sz="3200" b="1">
                <a:solidFill>
                  <a:srgbClr val="E5E5FF"/>
                </a:solidFill>
                <a:effectLst>
                  <a:outerShdw blurRad="38100" dist="38100" dir="2700000" algn="tl">
                    <a:srgbClr val="000000"/>
                  </a:outerShdw>
                </a:effectLst>
                <a:latin typeface="Times New Roman" charset="0"/>
              </a:rPr>
              <a:t>以赛亚书</a:t>
            </a:r>
            <a:r>
              <a:rPr lang="en-US" sz="3200" b="1">
                <a:solidFill>
                  <a:srgbClr val="FFFFFF"/>
                </a:solidFill>
                <a:latin typeface="Times New Roman" charset="0"/>
              </a:rPr>
              <a:t> 2:3</a:t>
            </a:r>
          </a:p>
        </p:txBody>
      </p:sp>
      <p:sp>
        <p:nvSpPr>
          <p:cNvPr id="187405" name="Text Box 13"/>
          <p:cNvSpPr txBox="1">
            <a:spLocks noChangeArrowheads="1"/>
          </p:cNvSpPr>
          <p:nvPr/>
        </p:nvSpPr>
        <p:spPr bwMode="auto">
          <a:xfrm>
            <a:off x="8299450" y="0"/>
            <a:ext cx="838200" cy="519113"/>
          </a:xfrm>
          <a:prstGeom prst="rect">
            <a:avLst/>
          </a:prstGeom>
          <a:noFill/>
          <a:ln w="9525">
            <a:noFill/>
            <a:miter lim="800000"/>
            <a:headEnd/>
            <a:tailEnd/>
          </a:ln>
          <a:effectLst>
            <a:outerShdw dist="35921" dir="2700000" algn="ctr" rotWithShape="0">
              <a:srgbClr val="808080">
                <a:alpha val="50000"/>
              </a:srgbClr>
            </a:outerShdw>
          </a:effectLst>
        </p:spPr>
        <p:txBody>
          <a:bodyPr>
            <a:spAutoFit/>
          </a:bodyPr>
          <a:lstStyle/>
          <a:p>
            <a:pPr algn="ctr">
              <a:defRPr/>
            </a:pPr>
            <a:r>
              <a:rPr lang="en-US" sz="2800" b="1">
                <a:solidFill>
                  <a:srgbClr val="003399"/>
                </a:solidFill>
                <a:latin typeface="Times New Roman" pitchFamily="18" charset="0"/>
              </a:rPr>
              <a:t>106</a:t>
            </a:r>
            <a:endParaRPr lang="en-US" sz="2800">
              <a:solidFill>
                <a:srgbClr val="003399"/>
              </a:solidFill>
              <a:latin typeface="Times New Roman" pitchFamily="18" charset="0"/>
            </a:endParaRPr>
          </a:p>
        </p:txBody>
      </p:sp>
    </p:spTree>
    <p:extLst>
      <p:ext uri="{BB962C8B-B14F-4D97-AF65-F5344CB8AC3E}">
        <p14:creationId xmlns:p14="http://schemas.microsoft.com/office/powerpoint/2010/main" val="964239302"/>
      </p:ext>
    </p:extLst>
  </p:cSld>
  <p:clrMapOvr>
    <a:masterClrMapping/>
  </p:clrMapOvr>
  <p:transition>
    <p:fade thruBlk="1"/>
  </p:transition>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40289" name="Oval 1"/>
          <p:cNvSpPr>
            <a:spLocks noChangeArrowheads="1"/>
          </p:cNvSpPr>
          <p:nvPr/>
        </p:nvSpPr>
        <p:spPr bwMode="auto">
          <a:xfrm>
            <a:off x="1295400" y="228600"/>
            <a:ext cx="6629400" cy="6477000"/>
          </a:xfrm>
          <a:prstGeom prst="ellipse">
            <a:avLst/>
          </a:prstGeom>
          <a:solidFill>
            <a:srgbClr val="000000"/>
          </a:solidFill>
          <a:ln w="93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grpSp>
        <p:nvGrpSpPr>
          <p:cNvPr id="140290" name="Group 2"/>
          <p:cNvGrpSpPr>
            <a:grpSpLocks/>
          </p:cNvGrpSpPr>
          <p:nvPr/>
        </p:nvGrpSpPr>
        <p:grpSpPr bwMode="auto">
          <a:xfrm>
            <a:off x="4114800" y="0"/>
            <a:ext cx="4341813" cy="6856413"/>
            <a:chOff x="2592" y="0"/>
            <a:chExt cx="2735" cy="4319"/>
          </a:xfrm>
        </p:grpSpPr>
        <p:sp>
          <p:nvSpPr>
            <p:cNvPr id="140333" name="Rectangle 3"/>
            <p:cNvSpPr>
              <a:spLocks noChangeArrowheads="1"/>
            </p:cNvSpPr>
            <p:nvPr/>
          </p:nvSpPr>
          <p:spPr bwMode="auto">
            <a:xfrm>
              <a:off x="2592" y="3600"/>
              <a:ext cx="2016" cy="72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34" name="Rectangle 4"/>
            <p:cNvSpPr>
              <a:spLocks noChangeArrowheads="1"/>
            </p:cNvSpPr>
            <p:nvPr/>
          </p:nvSpPr>
          <p:spPr bwMode="auto">
            <a:xfrm>
              <a:off x="2592" y="0"/>
              <a:ext cx="2112" cy="1008"/>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35" name="Rectangle 5"/>
            <p:cNvSpPr>
              <a:spLocks noChangeArrowheads="1"/>
            </p:cNvSpPr>
            <p:nvPr/>
          </p:nvSpPr>
          <p:spPr bwMode="auto">
            <a:xfrm>
              <a:off x="4272" y="960"/>
              <a:ext cx="1056" cy="264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grpSp>
      <p:sp>
        <p:nvSpPr>
          <p:cNvPr id="140291" name="Oval 6"/>
          <p:cNvSpPr>
            <a:spLocks noChangeArrowheads="1"/>
          </p:cNvSpPr>
          <p:nvPr/>
        </p:nvSpPr>
        <p:spPr bwMode="auto">
          <a:xfrm>
            <a:off x="6705600" y="76200"/>
            <a:ext cx="914400" cy="914400"/>
          </a:xfrm>
          <a:prstGeom prst="ellipse">
            <a:avLst/>
          </a:prstGeom>
          <a:solidFill>
            <a:srgbClr val="333399"/>
          </a:solidFill>
          <a:ln w="9360">
            <a:solidFill>
              <a:srgbClr val="000000"/>
            </a:solidFill>
            <a:miter lim="800000"/>
            <a:headEnd/>
            <a:tailEnd/>
          </a:ln>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292" name="Rectangle 7"/>
          <p:cNvSpPr>
            <a:spLocks noChangeArrowheads="1"/>
          </p:cNvSpPr>
          <p:nvPr/>
        </p:nvSpPr>
        <p:spPr bwMode="auto">
          <a:xfrm>
            <a:off x="7848600" y="1219200"/>
            <a:ext cx="1041400" cy="1193800"/>
          </a:xfrm>
          <a:prstGeom prst="rect">
            <a:avLst/>
          </a:prstGeom>
          <a:solidFill>
            <a:srgbClr val="0000FF"/>
          </a:solidFill>
          <a:ln w="2556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293" name="Rectangle 8"/>
          <p:cNvSpPr>
            <a:spLocks noChangeArrowheads="1"/>
          </p:cNvSpPr>
          <p:nvPr/>
        </p:nvSpPr>
        <p:spPr bwMode="auto">
          <a:xfrm>
            <a:off x="752475" y="0"/>
            <a:ext cx="2244725" cy="768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a:solidFill>
                  <a:srgbClr val="FFFFFF"/>
                </a:solidFill>
                <a:latin typeface="KaiTi" pitchFamily="49" charset="-122"/>
                <a:ea typeface="KaiTi" pitchFamily="49" charset="-122"/>
                <a:cs typeface="Arial" charset="0"/>
              </a:rPr>
              <a:t>普世</a:t>
            </a:r>
            <a:r>
              <a:rPr lang="zh-TW" altLang="en-US" sz="1800" b="1">
                <a:solidFill>
                  <a:srgbClr val="FFFFFF"/>
                </a:solidFill>
                <a:latin typeface="KaiTi" pitchFamily="49" charset="-122"/>
                <a:ea typeface="KaiTi" pitchFamily="49" charset="-122"/>
                <a:cs typeface="Arial" charset="0"/>
              </a:rPr>
              <a:t>国</a:t>
            </a:r>
            <a:r>
              <a:rPr lang="zh-CN" altLang="en-US" sz="1800" b="1">
                <a:solidFill>
                  <a:srgbClr val="FFFFFF"/>
                </a:solidFill>
                <a:latin typeface="KaiTi" pitchFamily="49" charset="-122"/>
                <a:ea typeface="KaiTi" pitchFamily="49" charset="-122"/>
                <a:cs typeface="Arial" charset="0"/>
              </a:rPr>
              <a:t>度</a:t>
            </a:r>
            <a:r>
              <a:rPr lang="en-GB" sz="1800" b="1">
                <a:solidFill>
                  <a:srgbClr val="FFFFFF"/>
                </a:solidFill>
                <a:latin typeface="KaiTi" pitchFamily="49" charset="-122"/>
                <a:ea typeface="KaiTi" pitchFamily="49" charset="-122"/>
                <a:cs typeface="Arial" charset="0"/>
              </a:rPr>
              <a:t> </a:t>
            </a:r>
            <a:endParaRPr lang="en-GB" sz="18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800" b="1" dirty="0">
                <a:solidFill>
                  <a:srgbClr val="FFFFFF"/>
                </a:solidFill>
                <a:latin typeface="KaiTi" pitchFamily="49" charset="-122"/>
                <a:ea typeface="KaiTi" pitchFamily="49" charset="-122"/>
                <a:cs typeface="Arial" charset="0"/>
              </a:rPr>
              <a:t> (</a:t>
            </a:r>
            <a:r>
              <a:rPr lang="zh-CN" altLang="en-US" sz="1800" b="1" dirty="0">
                <a:solidFill>
                  <a:srgbClr val="FFFFFF"/>
                </a:solidFill>
                <a:latin typeface="KaiTi" pitchFamily="49" charset="-122"/>
                <a:ea typeface="KaiTi" pitchFamily="49" charset="-122"/>
                <a:cs typeface="Arial" charset="0"/>
              </a:rPr>
              <a:t>所有在圈</a:t>
            </a:r>
            <a:r>
              <a:rPr lang="zh-CN" altLang="en-US" sz="1800" b="1">
                <a:solidFill>
                  <a:srgbClr val="FFFFFF"/>
                </a:solidFill>
                <a:latin typeface="KaiTi" pitchFamily="49" charset="-122"/>
                <a:ea typeface="KaiTi" pitchFamily="49" charset="-122"/>
                <a:cs typeface="Arial" charset="0"/>
              </a:rPr>
              <a:t>中内</a:t>
            </a:r>
            <a:r>
              <a:rPr lang="zh-TW" altLang="en-US" sz="1800" b="1">
                <a:solidFill>
                  <a:srgbClr val="FFFFFF"/>
                </a:solidFill>
                <a:latin typeface="KaiTi" pitchFamily="49" charset="-122"/>
                <a:ea typeface="KaiTi" pitchFamily="49" charset="-122"/>
                <a:cs typeface="Arial" charset="0"/>
              </a:rPr>
              <a:t>与</a:t>
            </a:r>
            <a:r>
              <a:rPr lang="zh-CN" altLang="en-US" sz="1800" b="1">
                <a:solidFill>
                  <a:srgbClr val="FFFFFF"/>
                </a:solidFill>
                <a:latin typeface="KaiTi" pitchFamily="49" charset="-122"/>
                <a:ea typeface="KaiTi" pitchFamily="49" charset="-122"/>
                <a:cs typeface="Arial" charset="0"/>
              </a:rPr>
              <a:t>外</a:t>
            </a:r>
            <a:r>
              <a:rPr lang="en-GB" sz="1800" b="1" dirty="0">
                <a:solidFill>
                  <a:srgbClr val="FFFFFF"/>
                </a:solidFill>
                <a:latin typeface="KaiTi" pitchFamily="49" charset="-122"/>
                <a:ea typeface="KaiTi" pitchFamily="49" charset="-122"/>
                <a:cs typeface="Arial" charset="0"/>
              </a:rPr>
              <a:t>)</a:t>
            </a:r>
          </a:p>
        </p:txBody>
      </p:sp>
      <p:sp>
        <p:nvSpPr>
          <p:cNvPr id="140294" name="AutoShape 9"/>
          <p:cNvSpPr>
            <a:spLocks/>
          </p:cNvSpPr>
          <p:nvPr/>
        </p:nvSpPr>
        <p:spPr bwMode="auto">
          <a:xfrm>
            <a:off x="7877175" y="1371600"/>
            <a:ext cx="1000125" cy="914400"/>
          </a:xfrm>
          <a:prstGeom prst="callout2">
            <a:avLst>
              <a:gd name="adj1" fmla="val 13889"/>
              <a:gd name="adj2" fmla="val -7620"/>
              <a:gd name="adj3" fmla="val 13889"/>
              <a:gd name="adj4" fmla="val -43014"/>
              <a:gd name="adj5" fmla="val 133333"/>
              <a:gd name="adj6" fmla="val -107778"/>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sz="2000" b="1">
                <a:solidFill>
                  <a:srgbClr val="FFFFFF"/>
                </a:solidFill>
                <a:latin typeface="KaiTi" pitchFamily="49" charset="-122"/>
                <a:ea typeface="KaiTi" pitchFamily="49" charset="-122"/>
                <a:cs typeface="Arial" charset="0"/>
              </a:rPr>
              <a:t>属灵国度</a:t>
            </a:r>
            <a:r>
              <a:rPr lang="en-GB" sz="2000" b="1">
                <a:solidFill>
                  <a:srgbClr val="FFFFFF"/>
                </a:solidFill>
                <a:latin typeface="KaiTi" pitchFamily="49" charset="-122"/>
                <a:ea typeface="KaiTi" pitchFamily="49" charset="-122"/>
                <a:cs typeface="Arial" charset="0"/>
              </a:rPr>
              <a:t>(</a:t>
            </a:r>
            <a:r>
              <a:rPr lang="zh-CN" altLang="en-US" sz="2000" b="1" dirty="0">
                <a:solidFill>
                  <a:srgbClr val="FFFFFF"/>
                </a:solidFill>
                <a:latin typeface="KaiTi" pitchFamily="49" charset="-122"/>
                <a:ea typeface="KaiTi" pitchFamily="49" charset="-122"/>
                <a:cs typeface="Arial" charset="0"/>
              </a:rPr>
              <a:t>得救的人</a:t>
            </a:r>
            <a:r>
              <a:rPr lang="en-GB" sz="2000" b="1" dirty="0">
                <a:solidFill>
                  <a:srgbClr val="FFFFFF"/>
                </a:solidFill>
                <a:latin typeface="KaiTi" pitchFamily="49" charset="-122"/>
                <a:ea typeface="KaiTi" pitchFamily="49" charset="-122"/>
                <a:cs typeface="Arial" charset="0"/>
              </a:rPr>
              <a:t>)</a:t>
            </a:r>
          </a:p>
        </p:txBody>
      </p:sp>
      <p:sp>
        <p:nvSpPr>
          <p:cNvPr id="140295" name="Rectangle 10"/>
          <p:cNvSpPr>
            <a:spLocks noChangeArrowheads="1"/>
          </p:cNvSpPr>
          <p:nvPr/>
        </p:nvSpPr>
        <p:spPr bwMode="auto">
          <a:xfrm>
            <a:off x="2757488" y="1752600"/>
            <a:ext cx="1143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dirty="0">
                <a:solidFill>
                  <a:srgbClr val="FFFFFF"/>
                </a:solidFill>
                <a:latin typeface="KaiTi" pitchFamily="49" charset="-122"/>
                <a:ea typeface="KaiTi" pitchFamily="49" charset="-122"/>
                <a:cs typeface="Arial" charset="0"/>
              </a:rPr>
              <a:t>主前未得救的人</a:t>
            </a:r>
            <a:endParaRPr lang="en-GB" sz="2000" b="1" dirty="0">
              <a:solidFill>
                <a:srgbClr val="FFFFFF"/>
              </a:solidFill>
              <a:latin typeface="KaiTi" pitchFamily="49" charset="-122"/>
              <a:ea typeface="KaiTi" pitchFamily="49" charset="-122"/>
              <a:cs typeface="Arial" charset="0"/>
            </a:endParaRPr>
          </a:p>
        </p:txBody>
      </p:sp>
      <p:sp>
        <p:nvSpPr>
          <p:cNvPr id="140296" name="Rectangle 11"/>
          <p:cNvSpPr>
            <a:spLocks noChangeArrowheads="1"/>
          </p:cNvSpPr>
          <p:nvPr/>
        </p:nvSpPr>
        <p:spPr bwMode="auto">
          <a:xfrm>
            <a:off x="2732088" y="2924944"/>
            <a:ext cx="1220787" cy="3984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sz="2000" b="1">
                <a:solidFill>
                  <a:srgbClr val="FFFFFF"/>
                </a:solidFill>
                <a:latin typeface="KaiTi" pitchFamily="49" charset="-122"/>
                <a:ea typeface="KaiTi" pitchFamily="49" charset="-122"/>
                <a:cs typeface="Arial" charset="0"/>
              </a:rPr>
              <a:t>现</a:t>
            </a:r>
            <a:r>
              <a:rPr lang="zh-CN" altLang="en-US" sz="2000" b="1">
                <a:solidFill>
                  <a:srgbClr val="FFFFFF"/>
                </a:solidFill>
                <a:latin typeface="KaiTi" pitchFamily="49" charset="-122"/>
                <a:ea typeface="KaiTi" pitchFamily="49" charset="-122"/>
                <a:cs typeface="Arial" charset="0"/>
              </a:rPr>
              <a:t>今</a:t>
            </a:r>
            <a:r>
              <a:rPr lang="zh-CN" altLang="en-US" sz="2000" b="1" dirty="0">
                <a:solidFill>
                  <a:srgbClr val="FFFFFF"/>
                </a:solidFill>
                <a:latin typeface="KaiTi" pitchFamily="49" charset="-122"/>
                <a:ea typeface="KaiTi" pitchFamily="49" charset="-122"/>
                <a:cs typeface="Arial" charset="0"/>
              </a:rPr>
              <a:t>的</a:t>
            </a:r>
            <a:endParaRPr lang="en-US" altLang="zh-CN" sz="20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dirty="0">
                <a:solidFill>
                  <a:srgbClr val="FFFFFF"/>
                </a:solidFill>
                <a:latin typeface="KaiTi" pitchFamily="49" charset="-122"/>
                <a:ea typeface="KaiTi" pitchFamily="49" charset="-122"/>
                <a:cs typeface="Arial" charset="0"/>
              </a:rPr>
              <a:t>非信徒</a:t>
            </a:r>
            <a:endParaRPr lang="en-GB" sz="2000" b="1" dirty="0">
              <a:solidFill>
                <a:srgbClr val="FFFFFF"/>
              </a:solidFill>
              <a:latin typeface="KaiTi" pitchFamily="49" charset="-122"/>
              <a:ea typeface="KaiTi" pitchFamily="49" charset="-122"/>
              <a:cs typeface="Arial" charset="0"/>
            </a:endParaRPr>
          </a:p>
        </p:txBody>
      </p:sp>
      <p:sp>
        <p:nvSpPr>
          <p:cNvPr id="140297" name="Rectangle 12"/>
          <p:cNvSpPr>
            <a:spLocks noChangeArrowheads="1"/>
          </p:cNvSpPr>
          <p:nvPr/>
        </p:nvSpPr>
        <p:spPr bwMode="auto">
          <a:xfrm>
            <a:off x="0" y="59436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298" name="Rectangle 13"/>
          <p:cNvSpPr>
            <a:spLocks noChangeArrowheads="1"/>
          </p:cNvSpPr>
          <p:nvPr/>
        </p:nvSpPr>
        <p:spPr bwMode="auto">
          <a:xfrm>
            <a:off x="2697163" y="4329113"/>
            <a:ext cx="1265237" cy="62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千喜年的</a:t>
            </a:r>
            <a:endParaRPr lang="en-US" altLang="zh-CN" sz="18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非信徒</a:t>
            </a:r>
            <a:endParaRPr lang="en-GB" sz="1800" b="1" dirty="0">
              <a:solidFill>
                <a:srgbClr val="FFFFFF"/>
              </a:solidFill>
              <a:latin typeface="KaiTi" pitchFamily="49" charset="-122"/>
              <a:ea typeface="KaiTi" pitchFamily="49" charset="-122"/>
              <a:cs typeface="Arial" charset="0"/>
            </a:endParaRPr>
          </a:p>
        </p:txBody>
      </p:sp>
      <p:sp>
        <p:nvSpPr>
          <p:cNvPr id="140299" name="AutoShape 14"/>
          <p:cNvSpPr>
            <a:spLocks/>
          </p:cNvSpPr>
          <p:nvPr/>
        </p:nvSpPr>
        <p:spPr bwMode="auto">
          <a:xfrm>
            <a:off x="2425700" y="123825"/>
            <a:ext cx="393700" cy="333375"/>
          </a:xfrm>
          <a:prstGeom prst="callout2">
            <a:avLst>
              <a:gd name="adj1" fmla="val 61903"/>
              <a:gd name="adj2" fmla="val 119356"/>
              <a:gd name="adj3" fmla="val 61903"/>
              <a:gd name="adj4" fmla="val 166130"/>
              <a:gd name="adj5" fmla="val 285236"/>
              <a:gd name="adj6" fmla="val 283870"/>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00" name="Line 15"/>
          <p:cNvSpPr>
            <a:spLocks noChangeShapeType="1"/>
          </p:cNvSpPr>
          <p:nvPr/>
        </p:nvSpPr>
        <p:spPr bwMode="auto">
          <a:xfrm flipV="1">
            <a:off x="3086100" y="150813"/>
            <a:ext cx="647700" cy="179387"/>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01" name="AutoShape 16"/>
          <p:cNvSpPr>
            <a:spLocks/>
          </p:cNvSpPr>
          <p:nvPr/>
        </p:nvSpPr>
        <p:spPr bwMode="auto">
          <a:xfrm>
            <a:off x="304800" y="838200"/>
            <a:ext cx="1143000" cy="1143000"/>
          </a:xfrm>
          <a:prstGeom prst="callout2">
            <a:avLst>
              <a:gd name="adj1" fmla="val 88750"/>
              <a:gd name="adj2" fmla="val 106389"/>
              <a:gd name="adj3" fmla="val 88750"/>
              <a:gd name="adj4" fmla="val 185556"/>
              <a:gd name="adj5" fmla="val 113333"/>
              <a:gd name="adj6" fmla="val 210139"/>
            </a:avLst>
          </a:prstGeom>
          <a:noFill/>
          <a:ln w="2844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02" name="Rectangle 17"/>
          <p:cNvSpPr>
            <a:spLocks noChangeArrowheads="1"/>
          </p:cNvSpPr>
          <p:nvPr/>
        </p:nvSpPr>
        <p:spPr bwMode="auto">
          <a:xfrm>
            <a:off x="2590800" y="2743200"/>
            <a:ext cx="4191000" cy="838200"/>
          </a:xfrm>
          <a:prstGeom prst="rect">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03" name="Rectangle 18"/>
          <p:cNvSpPr>
            <a:spLocks noChangeArrowheads="1"/>
          </p:cNvSpPr>
          <p:nvPr/>
        </p:nvSpPr>
        <p:spPr bwMode="auto">
          <a:xfrm>
            <a:off x="2590800" y="3581400"/>
            <a:ext cx="4191000" cy="2133600"/>
          </a:xfrm>
          <a:prstGeom prst="rect">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04" name="Rectangle 19"/>
          <p:cNvSpPr>
            <a:spLocks noChangeArrowheads="1"/>
          </p:cNvSpPr>
          <p:nvPr/>
        </p:nvSpPr>
        <p:spPr bwMode="auto">
          <a:xfrm>
            <a:off x="4089400" y="1600200"/>
            <a:ext cx="2692400" cy="4114800"/>
          </a:xfrm>
          <a:prstGeom prst="rect">
            <a:avLst/>
          </a:prstGeom>
          <a:solidFill>
            <a:srgbClr val="0000FF"/>
          </a:solidFill>
          <a:ln>
            <a:noFill/>
          </a:ln>
          <a:effectLst>
            <a:outerShdw dist="17819" dir="2700000" algn="ctr" rotWithShape="0">
              <a:srgbClr val="000000">
                <a:alpha val="75014"/>
              </a:srgbClr>
            </a:outerShdw>
          </a:effectLst>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05" name="Line 20"/>
          <p:cNvSpPr>
            <a:spLocks noChangeShapeType="1"/>
          </p:cNvSpPr>
          <p:nvPr/>
        </p:nvSpPr>
        <p:spPr bwMode="auto">
          <a:xfrm flipV="1">
            <a:off x="4114800" y="3579813"/>
            <a:ext cx="2667000" cy="4762"/>
          </a:xfrm>
          <a:prstGeom prst="line">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06" name="Line 21"/>
          <p:cNvSpPr>
            <a:spLocks noChangeShapeType="1"/>
          </p:cNvSpPr>
          <p:nvPr/>
        </p:nvSpPr>
        <p:spPr bwMode="auto">
          <a:xfrm>
            <a:off x="4038600" y="2743200"/>
            <a:ext cx="2743200" cy="1588"/>
          </a:xfrm>
          <a:prstGeom prst="line">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07" name="Rectangle 22"/>
          <p:cNvSpPr>
            <a:spLocks noChangeArrowheads="1"/>
          </p:cNvSpPr>
          <p:nvPr/>
        </p:nvSpPr>
        <p:spPr bwMode="auto">
          <a:xfrm>
            <a:off x="4648200" y="2924944"/>
            <a:ext cx="1244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dirty="0">
                <a:solidFill>
                  <a:srgbClr val="FFFFFF"/>
                </a:solidFill>
                <a:latin typeface="KaiTi" pitchFamily="49" charset="-122"/>
                <a:ea typeface="KaiTi" pitchFamily="49" charset="-122"/>
                <a:cs typeface="Arial" charset="0"/>
              </a:rPr>
              <a:t>教会</a:t>
            </a:r>
            <a:endParaRPr lang="en-GB" sz="2000" b="1" dirty="0">
              <a:solidFill>
                <a:srgbClr val="FFFFFF"/>
              </a:solidFill>
              <a:latin typeface="KaiTi" pitchFamily="49" charset="-122"/>
              <a:ea typeface="KaiTi" pitchFamily="49" charset="-122"/>
              <a:cs typeface="Arial" charset="0"/>
            </a:endParaRPr>
          </a:p>
        </p:txBody>
      </p:sp>
      <p:sp>
        <p:nvSpPr>
          <p:cNvPr id="140308" name="Rectangle 23"/>
          <p:cNvSpPr>
            <a:spLocks noChangeArrowheads="1"/>
          </p:cNvSpPr>
          <p:nvPr/>
        </p:nvSpPr>
        <p:spPr bwMode="auto">
          <a:xfrm>
            <a:off x="4495800" y="4321175"/>
            <a:ext cx="1524000" cy="60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千喜年的信徒</a:t>
            </a:r>
            <a:endParaRPr lang="en-GB" sz="1800" b="1" dirty="0">
              <a:solidFill>
                <a:srgbClr val="FFFFFF"/>
              </a:solidFill>
              <a:latin typeface="KaiTi" pitchFamily="49" charset="-122"/>
              <a:ea typeface="KaiTi" pitchFamily="49" charset="-122"/>
              <a:cs typeface="Arial" charset="0"/>
            </a:endParaRPr>
          </a:p>
        </p:txBody>
      </p:sp>
      <p:sp>
        <p:nvSpPr>
          <p:cNvPr id="140309" name="Rectangle 24"/>
          <p:cNvSpPr>
            <a:spLocks noChangeArrowheads="1"/>
          </p:cNvSpPr>
          <p:nvPr/>
        </p:nvSpPr>
        <p:spPr bwMode="auto">
          <a:xfrm>
            <a:off x="5004048" y="1676400"/>
            <a:ext cx="1775048" cy="1066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sz="1800" b="1" dirty="0">
                <a:solidFill>
                  <a:schemeClr val="bg1"/>
                </a:solidFill>
                <a:latin typeface="KaiTi" pitchFamily="49" charset="-122"/>
                <a:ea typeface="KaiTi" pitchFamily="49" charset="-122"/>
              </a:rPr>
              <a:t>政</a:t>
            </a:r>
            <a:r>
              <a:rPr lang="zh-CN" sz="1800" b="1">
                <a:solidFill>
                  <a:schemeClr val="bg1"/>
                </a:solidFill>
                <a:latin typeface="KaiTi" pitchFamily="49" charset="-122"/>
                <a:ea typeface="KaiTi" pitchFamily="49" charset="-122"/>
              </a:rPr>
              <a:t>教合一</a:t>
            </a:r>
            <a:r>
              <a:rPr lang="zh-TW" altLang="en-US" sz="1800" b="1">
                <a:solidFill>
                  <a:schemeClr val="bg1"/>
                </a:solidFill>
                <a:latin typeface="KaiTi" pitchFamily="49" charset="-122"/>
                <a:ea typeface="KaiTi" pitchFamily="49" charset="-122"/>
              </a:rPr>
              <a:t>与</a:t>
            </a:r>
            <a:r>
              <a:rPr lang="zh-CN" sz="1800" b="1">
                <a:solidFill>
                  <a:schemeClr val="bg1"/>
                </a:solidFill>
                <a:latin typeface="KaiTi" pitchFamily="49" charset="-122"/>
                <a:ea typeface="KaiTi" pitchFamily="49" charset="-122"/>
              </a:rPr>
              <a:t>帝制</a:t>
            </a:r>
            <a:endParaRPr lang="en-GB" sz="1800" b="1" dirty="0">
              <a:solidFill>
                <a:schemeClr val="bg1"/>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en-GB" sz="1800" b="1" dirty="0">
                <a:solidFill>
                  <a:schemeClr val="bg1"/>
                </a:solidFill>
                <a:latin typeface="KaiTi" pitchFamily="49" charset="-122"/>
                <a:ea typeface="KaiTi" pitchFamily="49" charset="-122"/>
                <a:cs typeface="Arial" charset="0"/>
              </a:rPr>
              <a:t>(</a:t>
            </a:r>
            <a:r>
              <a:rPr lang="zh-CN" altLang="en-US" sz="1800" b="1" dirty="0">
                <a:solidFill>
                  <a:schemeClr val="bg1"/>
                </a:solidFill>
                <a:latin typeface="KaiTi" pitchFamily="49" charset="-122"/>
                <a:ea typeface="KaiTi" pitchFamily="49" charset="-122"/>
                <a:cs typeface="Arial" charset="0"/>
              </a:rPr>
              <a:t>以色列律法下的</a:t>
            </a:r>
            <a:endParaRPr lang="en-US" altLang="zh-CN" sz="1800" b="1" dirty="0">
              <a:solidFill>
                <a:schemeClr val="bg1"/>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sz="1800" b="1">
                <a:solidFill>
                  <a:schemeClr val="bg1"/>
                </a:solidFill>
                <a:latin typeface="KaiTi" pitchFamily="49" charset="-122"/>
                <a:ea typeface="KaiTi" pitchFamily="49" charset="-122"/>
                <a:cs typeface="Arial" charset="0"/>
              </a:rPr>
              <a:t>旧约圣贤</a:t>
            </a:r>
            <a:r>
              <a:rPr lang="en-GB" sz="1800" b="1">
                <a:solidFill>
                  <a:schemeClr val="bg1"/>
                </a:solidFill>
                <a:latin typeface="KaiTi" pitchFamily="49" charset="-122"/>
                <a:ea typeface="KaiTi" pitchFamily="49" charset="-122"/>
                <a:cs typeface="Arial" charset="0"/>
              </a:rPr>
              <a:t>)</a:t>
            </a:r>
            <a:endParaRPr lang="en-GB" sz="1800" b="1" dirty="0">
              <a:solidFill>
                <a:schemeClr val="bg1"/>
              </a:solidFill>
              <a:latin typeface="KaiTi" pitchFamily="49" charset="-122"/>
              <a:ea typeface="KaiTi" pitchFamily="49" charset="-122"/>
              <a:cs typeface="Arial" charset="0"/>
            </a:endParaRPr>
          </a:p>
        </p:txBody>
      </p:sp>
      <p:sp>
        <p:nvSpPr>
          <p:cNvPr id="140310" name="Rectangle 25"/>
          <p:cNvSpPr>
            <a:spLocks noChangeArrowheads="1"/>
          </p:cNvSpPr>
          <p:nvPr/>
        </p:nvSpPr>
        <p:spPr bwMode="auto">
          <a:xfrm>
            <a:off x="2590800" y="1600200"/>
            <a:ext cx="1485900" cy="1143000"/>
          </a:xfrm>
          <a:prstGeom prst="rect">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11" name="Line 26"/>
          <p:cNvSpPr>
            <a:spLocks noChangeShapeType="1"/>
          </p:cNvSpPr>
          <p:nvPr/>
        </p:nvSpPr>
        <p:spPr bwMode="auto">
          <a:xfrm flipH="1">
            <a:off x="6323013" y="533400"/>
            <a:ext cx="384175" cy="304800"/>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12" name="Line 27"/>
          <p:cNvSpPr>
            <a:spLocks noChangeShapeType="1"/>
          </p:cNvSpPr>
          <p:nvPr/>
        </p:nvSpPr>
        <p:spPr bwMode="auto">
          <a:xfrm flipV="1">
            <a:off x="2667000" y="3427413"/>
            <a:ext cx="2133600" cy="231775"/>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13" name="Line 28"/>
          <p:cNvSpPr>
            <a:spLocks noChangeShapeType="1"/>
          </p:cNvSpPr>
          <p:nvPr/>
        </p:nvSpPr>
        <p:spPr bwMode="auto">
          <a:xfrm flipV="1">
            <a:off x="4318000" y="4494213"/>
            <a:ext cx="254000" cy="1984375"/>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14" name="Line 29"/>
          <p:cNvSpPr>
            <a:spLocks noChangeShapeType="1"/>
          </p:cNvSpPr>
          <p:nvPr/>
        </p:nvSpPr>
        <p:spPr bwMode="auto">
          <a:xfrm>
            <a:off x="5045075" y="1600200"/>
            <a:ext cx="1588" cy="1052513"/>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15" name="Rectangle 30"/>
          <p:cNvSpPr>
            <a:spLocks noChangeArrowheads="1"/>
          </p:cNvSpPr>
          <p:nvPr/>
        </p:nvSpPr>
        <p:spPr bwMode="auto">
          <a:xfrm>
            <a:off x="4139952" y="1772816"/>
            <a:ext cx="808038" cy="8640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dirty="0">
                <a:solidFill>
                  <a:srgbClr val="FFFFFF"/>
                </a:solidFill>
                <a:latin typeface="KaiTi" pitchFamily="49" charset="-122"/>
                <a:ea typeface="KaiTi" pitchFamily="49" charset="-122"/>
                <a:cs typeface="Arial" charset="0"/>
              </a:rPr>
              <a:t>摩西</a:t>
            </a:r>
            <a:r>
              <a:rPr lang="zh-CN" altLang="en-US" sz="2000" b="1">
                <a:solidFill>
                  <a:srgbClr val="FFFFFF"/>
                </a:solidFill>
                <a:latin typeface="KaiTi" pitchFamily="49" charset="-122"/>
                <a:ea typeface="KaiTi" pitchFamily="49" charset="-122"/>
                <a:cs typeface="Arial" charset="0"/>
              </a:rPr>
              <a:t>之前的</a:t>
            </a:r>
            <a:r>
              <a:rPr lang="zh-TW" altLang="en-US" sz="2000" b="1">
                <a:solidFill>
                  <a:srgbClr val="FFFFFF"/>
                </a:solidFill>
                <a:latin typeface="KaiTi" pitchFamily="49" charset="-122"/>
                <a:ea typeface="KaiTi" pitchFamily="49" charset="-122"/>
                <a:cs typeface="Arial" charset="0"/>
              </a:rPr>
              <a:t>圣</a:t>
            </a:r>
            <a:r>
              <a:rPr lang="zh-TW" altLang="en-US" sz="2000" b="1">
                <a:solidFill>
                  <a:schemeClr val="bg1"/>
                </a:solidFill>
                <a:latin typeface="KaiTi" pitchFamily="49" charset="-122"/>
                <a:ea typeface="KaiTi" pitchFamily="49" charset="-122"/>
                <a:cs typeface="Arial" charset="0"/>
              </a:rPr>
              <a:t>贤</a:t>
            </a:r>
            <a:endParaRPr lang="en-GB" sz="2000" b="1" dirty="0">
              <a:solidFill>
                <a:srgbClr val="FFFFFF"/>
              </a:solidFill>
              <a:cs typeface="Arial" charset="0"/>
            </a:endParaRPr>
          </a:p>
        </p:txBody>
      </p:sp>
      <p:sp>
        <p:nvSpPr>
          <p:cNvPr id="140316" name="Line 31"/>
          <p:cNvSpPr>
            <a:spLocks noChangeShapeType="1"/>
          </p:cNvSpPr>
          <p:nvPr/>
        </p:nvSpPr>
        <p:spPr bwMode="auto">
          <a:xfrm>
            <a:off x="2628900" y="4930775"/>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17" name="Rectangle 32"/>
          <p:cNvSpPr>
            <a:spLocks noChangeArrowheads="1"/>
          </p:cNvSpPr>
          <p:nvPr/>
        </p:nvSpPr>
        <p:spPr bwMode="auto">
          <a:xfrm>
            <a:off x="228600" y="838200"/>
            <a:ext cx="1312863" cy="1235075"/>
          </a:xfrm>
          <a:prstGeom prst="rect">
            <a:avLst/>
          </a:prstGeom>
          <a:solidFill>
            <a:srgbClr val="333399"/>
          </a:solidFill>
          <a:ln w="57240">
            <a:solidFill>
              <a:srgbClr val="FFFFFF"/>
            </a:solidFill>
            <a:miter lim="800000"/>
            <a:headEnd/>
            <a:tailEnd/>
          </a:ln>
          <a:effectLst>
            <a:outerShdw dist="17819" dir="2700000" algn="ctr" rotWithShape="0">
              <a:srgbClr val="000000">
                <a:alpha val="75014"/>
              </a:srgbClr>
            </a:outerShdw>
          </a:effec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18" name="AutoShape 33"/>
          <p:cNvSpPr>
            <a:spLocks/>
          </p:cNvSpPr>
          <p:nvPr/>
        </p:nvSpPr>
        <p:spPr bwMode="auto">
          <a:xfrm>
            <a:off x="6477000" y="6309320"/>
            <a:ext cx="2260600" cy="495300"/>
          </a:xfrm>
          <a:prstGeom prst="callout2">
            <a:avLst>
              <a:gd name="adj1" fmla="val 25963"/>
              <a:gd name="adj2" fmla="val -3231"/>
              <a:gd name="adj3" fmla="val 25963"/>
              <a:gd name="adj4" fmla="val -96069"/>
              <a:gd name="adj5" fmla="val -385898"/>
              <a:gd name="adj6" fmla="val -114185"/>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b="1" dirty="0">
                <a:solidFill>
                  <a:srgbClr val="FFFFFF"/>
                </a:solidFill>
                <a:latin typeface="KaiTi" pitchFamily="49" charset="-122"/>
                <a:ea typeface="KaiTi" pitchFamily="49" charset="-122"/>
                <a:cs typeface="Arial" charset="0"/>
              </a:rPr>
              <a:t>千喜国度</a:t>
            </a:r>
            <a:endParaRPr lang="en-GB" b="1" dirty="0">
              <a:solidFill>
                <a:srgbClr val="FFFFFF"/>
              </a:solidFill>
              <a:latin typeface="KaiTi" pitchFamily="49" charset="-122"/>
              <a:ea typeface="KaiTi" pitchFamily="49" charset="-122"/>
              <a:cs typeface="Arial" charset="0"/>
            </a:endParaRPr>
          </a:p>
        </p:txBody>
      </p:sp>
      <p:sp>
        <p:nvSpPr>
          <p:cNvPr id="140319" name="Rectangle 34"/>
          <p:cNvSpPr>
            <a:spLocks noChangeArrowheads="1"/>
          </p:cNvSpPr>
          <p:nvPr/>
        </p:nvSpPr>
        <p:spPr bwMode="auto">
          <a:xfrm>
            <a:off x="2601913" y="5030788"/>
            <a:ext cx="1400175" cy="469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第二次的死</a:t>
            </a:r>
            <a:r>
              <a:rPr lang="en-US" altLang="zh-CN" sz="1800" b="1" dirty="0">
                <a:solidFill>
                  <a:srgbClr val="FFFFFF"/>
                </a:solidFill>
                <a:latin typeface="KaiTi" pitchFamily="49" charset="-122"/>
                <a:ea typeface="KaiTi" pitchFamily="49" charset="-122"/>
                <a:cs typeface="Arial" charset="0"/>
              </a:rPr>
              <a:t> </a:t>
            </a:r>
            <a:r>
              <a:rPr lang="en-GB" sz="1800" b="1" dirty="0">
                <a:solidFill>
                  <a:srgbClr val="FFFFFF"/>
                </a:solidFill>
                <a:latin typeface="KaiTi" pitchFamily="49" charset="-122"/>
                <a:ea typeface="KaiTi" pitchFamily="49" charset="-122"/>
                <a:cs typeface="Arial" charset="0"/>
              </a:rPr>
              <a:t>(</a:t>
            </a:r>
            <a:r>
              <a:rPr lang="zh-CN" altLang="en-US" sz="1800" b="1" dirty="0">
                <a:solidFill>
                  <a:srgbClr val="FFFFFF"/>
                </a:solidFill>
                <a:latin typeface="KaiTi" pitchFamily="49" charset="-122"/>
                <a:ea typeface="KaiTi" pitchFamily="49" charset="-122"/>
                <a:cs typeface="Arial" charset="0"/>
              </a:rPr>
              <a:t>地狱</a:t>
            </a:r>
            <a:r>
              <a:rPr lang="en-GB" sz="1800" b="1" dirty="0">
                <a:solidFill>
                  <a:srgbClr val="FFFFFF"/>
                </a:solidFill>
                <a:latin typeface="KaiTi" pitchFamily="49" charset="-122"/>
                <a:ea typeface="KaiTi" pitchFamily="49" charset="-122"/>
                <a:cs typeface="Arial" charset="0"/>
              </a:rPr>
              <a:t>)</a:t>
            </a:r>
          </a:p>
        </p:txBody>
      </p:sp>
      <p:sp>
        <p:nvSpPr>
          <p:cNvPr id="140320" name="Rectangle 35"/>
          <p:cNvSpPr>
            <a:spLocks noChangeArrowheads="1"/>
          </p:cNvSpPr>
          <p:nvPr/>
        </p:nvSpPr>
        <p:spPr bwMode="auto">
          <a:xfrm>
            <a:off x="4495800" y="5030788"/>
            <a:ext cx="15240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永生</a:t>
            </a:r>
            <a:r>
              <a:rPr lang="en-US" altLang="zh-CN" sz="1800" b="1" dirty="0">
                <a:solidFill>
                  <a:srgbClr val="FFFFFF"/>
                </a:solidFill>
                <a:latin typeface="KaiTi" pitchFamily="49" charset="-122"/>
                <a:ea typeface="KaiTi" pitchFamily="49" charset="-122"/>
                <a:cs typeface="Arial" charset="0"/>
              </a:rPr>
              <a:t> </a:t>
            </a:r>
            <a:r>
              <a:rPr lang="en-GB" sz="1800" b="1" dirty="0">
                <a:solidFill>
                  <a:srgbClr val="FFFFFF"/>
                </a:solidFill>
                <a:latin typeface="KaiTi" pitchFamily="49" charset="-122"/>
                <a:ea typeface="KaiTi" pitchFamily="49" charset="-122"/>
                <a:cs typeface="Arial" charset="0"/>
              </a:rPr>
              <a:t>(</a:t>
            </a:r>
            <a:r>
              <a:rPr lang="zh-CN" altLang="en-US" sz="1800" b="1" dirty="0">
                <a:solidFill>
                  <a:srgbClr val="FFFFFF"/>
                </a:solidFill>
                <a:latin typeface="KaiTi" pitchFamily="49" charset="-122"/>
                <a:ea typeface="KaiTi" pitchFamily="49" charset="-122"/>
                <a:cs typeface="Arial" charset="0"/>
              </a:rPr>
              <a:t>天堂</a:t>
            </a:r>
            <a:r>
              <a:rPr lang="en-GB" sz="1800" b="1" dirty="0">
                <a:solidFill>
                  <a:srgbClr val="FFFFFF"/>
                </a:solidFill>
                <a:latin typeface="KaiTi" pitchFamily="49" charset="-122"/>
                <a:ea typeface="KaiTi" pitchFamily="49" charset="-122"/>
                <a:cs typeface="Arial" charset="0"/>
              </a:rPr>
              <a:t>)</a:t>
            </a:r>
          </a:p>
        </p:txBody>
      </p:sp>
      <p:sp>
        <p:nvSpPr>
          <p:cNvPr id="27684" name="Text Box 36"/>
          <p:cNvSpPr txBox="1">
            <a:spLocks noChangeArrowheads="1"/>
          </p:cNvSpPr>
          <p:nvPr/>
        </p:nvSpPr>
        <p:spPr bwMode="auto">
          <a:xfrm>
            <a:off x="1475656" y="2187575"/>
            <a:ext cx="1143000" cy="2667000"/>
          </a:xfrm>
          <a:prstGeom prst="rect">
            <a:avLst/>
          </a:prstGeom>
          <a:noFill/>
          <a:ln w="9525">
            <a:noFill/>
            <a:round/>
            <a:headEnd/>
            <a:tailEnd/>
          </a:ln>
          <a:effectLst/>
        </p:spPr>
        <p:txBody>
          <a:bodyPr lIns="90000" tIns="46800" rIns="90000" bIns="46800"/>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37931725" indent="-37474525"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4572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9144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13716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1828800"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algn="ctr" defTabSz="449263" eaLnBrk="1" hangingPunct="1">
              <a:buClr>
                <a:srgbClr val="FFFFFF"/>
              </a:buClr>
              <a:buSzPct val="100000"/>
              <a:defRPr/>
            </a:pPr>
            <a:r>
              <a:rPr lang="zh-CN" altLang="en-US" sz="1700" b="1">
                <a:solidFill>
                  <a:srgbClr val="FFFFFF"/>
                </a:solidFill>
                <a:latin typeface="KaiTi" pitchFamily="49" charset="-122"/>
                <a:ea typeface="KaiTi" pitchFamily="49" charset="-122"/>
                <a:cs typeface="Arial" charset="0"/>
              </a:rPr>
              <a:t>黑暗</a:t>
            </a:r>
            <a:r>
              <a:rPr lang="zh-TW" altLang="en-US" sz="1700" b="1">
                <a:solidFill>
                  <a:srgbClr val="FFFFFF"/>
                </a:solidFill>
                <a:latin typeface="KaiTi" pitchFamily="49" charset="-122"/>
                <a:ea typeface="KaiTi" pitchFamily="49" charset="-122"/>
                <a:cs typeface="Arial" charset="0"/>
              </a:rPr>
              <a:t>国</a:t>
            </a:r>
            <a:r>
              <a:rPr lang="zh-CN" altLang="en-US" sz="1700" b="1">
                <a:solidFill>
                  <a:srgbClr val="FFFFFF"/>
                </a:solidFill>
                <a:latin typeface="KaiTi" pitchFamily="49" charset="-122"/>
                <a:ea typeface="KaiTi" pitchFamily="49" charset="-122"/>
                <a:cs typeface="Arial" charset="0"/>
              </a:rPr>
              <a:t>度</a:t>
            </a:r>
            <a:r>
              <a:rPr lang="en-GB" sz="1700" b="1">
                <a:solidFill>
                  <a:srgbClr val="FFFFFF"/>
                </a:solidFill>
                <a:latin typeface="KaiTi" pitchFamily="49" charset="-122"/>
                <a:ea typeface="KaiTi" pitchFamily="49" charset="-122"/>
                <a:cs typeface="Arial" charset="0"/>
              </a:rPr>
              <a:t>(</a:t>
            </a:r>
            <a:r>
              <a:rPr lang="zh-TW" altLang="en-US" sz="1700" b="1">
                <a:solidFill>
                  <a:srgbClr val="FFFFFF"/>
                </a:solidFill>
                <a:latin typeface="KaiTi" pitchFamily="49" charset="-122"/>
                <a:ea typeface="KaiTi" pitchFamily="49" charset="-122"/>
                <a:cs typeface="Arial" charset="0"/>
              </a:rPr>
              <a:t>阴</a:t>
            </a:r>
            <a:r>
              <a:rPr lang="zh-CN" altLang="en-US" sz="1800" b="1">
                <a:latin typeface="KaiTi" pitchFamily="49" charset="-122"/>
                <a:ea typeface="KaiTi" pitchFamily="49" charset="-122"/>
              </a:rPr>
              <a:t>影</a:t>
            </a:r>
            <a:r>
              <a:rPr lang="zh-TW" altLang="en-US" sz="1800" b="1">
                <a:latin typeface="KaiTi" pitchFamily="49" charset="-122"/>
                <a:ea typeface="KaiTi" pitchFamily="49" charset="-122"/>
              </a:rPr>
              <a:t>区</a:t>
            </a:r>
            <a:r>
              <a:rPr lang="zh-CN" altLang="en-US" sz="1800" b="1">
                <a:latin typeface="KaiTi" pitchFamily="49" charset="-122"/>
                <a:ea typeface="KaiTi" pitchFamily="49" charset="-122"/>
              </a:rPr>
              <a:t>内的</a:t>
            </a:r>
            <a:r>
              <a:rPr lang="zh-TW" altLang="en-US" sz="1800" b="1">
                <a:latin typeface="KaiTi" pitchFamily="49" charset="-122"/>
                <a:ea typeface="KaiTi" pitchFamily="49" charset="-122"/>
              </a:rPr>
              <a:t>历</a:t>
            </a:r>
            <a:r>
              <a:rPr lang="zh-CN" altLang="en-US" sz="1800" b="1">
                <a:latin typeface="KaiTi" pitchFamily="49" charset="-122"/>
                <a:ea typeface="KaiTi" pitchFamily="49" charset="-122"/>
              </a:rPr>
              <a:t>代</a:t>
            </a:r>
            <a:r>
              <a:rPr lang="zh-CN" altLang="en-US" sz="1800" b="1" dirty="0">
                <a:solidFill>
                  <a:srgbClr val="FFFFFF"/>
                </a:solidFill>
                <a:latin typeface="KaiTi" pitchFamily="49" charset="-122"/>
                <a:ea typeface="KaiTi" pitchFamily="49" charset="-122"/>
                <a:cs typeface="Arial" charset="0"/>
              </a:rPr>
              <a:t>未得救</a:t>
            </a:r>
            <a:r>
              <a:rPr lang="zh-CN" altLang="en-US" sz="1800" b="1">
                <a:solidFill>
                  <a:srgbClr val="FFFFFF"/>
                </a:solidFill>
                <a:latin typeface="KaiTi" pitchFamily="49" charset="-122"/>
                <a:ea typeface="KaiTi" pitchFamily="49" charset="-122"/>
                <a:cs typeface="Arial" charset="0"/>
              </a:rPr>
              <a:t>的人</a:t>
            </a:r>
            <a:r>
              <a:rPr lang="zh-TW" altLang="en-US" sz="1800" b="1">
                <a:solidFill>
                  <a:srgbClr val="FFFFFF"/>
                </a:solidFill>
                <a:latin typeface="KaiTi" pitchFamily="49" charset="-122"/>
                <a:ea typeface="KaiTi" pitchFamily="49" charset="-122"/>
                <a:cs typeface="Arial" charset="0"/>
              </a:rPr>
              <a:t>与</a:t>
            </a:r>
            <a:r>
              <a:rPr lang="zh-CN" altLang="en-US" sz="1800" b="1">
                <a:solidFill>
                  <a:srgbClr val="FFFFFF"/>
                </a:solidFill>
                <a:latin typeface="KaiTi" pitchFamily="49" charset="-122"/>
                <a:ea typeface="KaiTi" pitchFamily="49" charset="-122"/>
                <a:cs typeface="Arial" charset="0"/>
              </a:rPr>
              <a:t>魔鬼</a:t>
            </a:r>
            <a:r>
              <a:rPr lang="en-GB" altLang="zh-CN" sz="1700" b="1" dirty="0">
                <a:solidFill>
                  <a:srgbClr val="FFFFFF"/>
                </a:solidFill>
                <a:latin typeface="KaiTi" pitchFamily="49" charset="-122"/>
                <a:ea typeface="KaiTi" pitchFamily="49" charset="-122"/>
                <a:cs typeface="Arial" charset="0"/>
              </a:rPr>
              <a:t>)</a:t>
            </a:r>
            <a:endParaRPr lang="en-GB" sz="1700" b="1" dirty="0">
              <a:solidFill>
                <a:srgbClr val="FFFFFF"/>
              </a:solidFill>
              <a:latin typeface="KaiTi" pitchFamily="49" charset="-122"/>
              <a:ea typeface="KaiTi" pitchFamily="49" charset="-122"/>
              <a:cs typeface="Arial" charset="0"/>
            </a:endParaRPr>
          </a:p>
        </p:txBody>
      </p:sp>
      <p:sp>
        <p:nvSpPr>
          <p:cNvPr id="140322" name="Rectangle 37"/>
          <p:cNvSpPr>
            <a:spLocks noChangeArrowheads="1"/>
          </p:cNvSpPr>
          <p:nvPr/>
        </p:nvSpPr>
        <p:spPr bwMode="auto">
          <a:xfrm>
            <a:off x="304800" y="914400"/>
            <a:ext cx="1143000" cy="1219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dirty="0">
                <a:solidFill>
                  <a:srgbClr val="FFFFFF"/>
                </a:solidFill>
                <a:latin typeface="KaiTi" pitchFamily="49" charset="-122"/>
                <a:ea typeface="KaiTi" pitchFamily="49" charset="-122"/>
                <a:cs typeface="Arial" charset="0"/>
              </a:rPr>
              <a:t>所有的人</a:t>
            </a:r>
            <a:r>
              <a:rPr lang="en-GB" sz="2000" b="1">
                <a:solidFill>
                  <a:srgbClr val="FFFFFF"/>
                </a:solidFill>
                <a:latin typeface="KaiTi" pitchFamily="49" charset="-122"/>
                <a:ea typeface="KaiTi" pitchFamily="49" charset="-122"/>
                <a:cs typeface="Arial" charset="0"/>
              </a:rPr>
              <a:t>(</a:t>
            </a:r>
            <a:r>
              <a:rPr lang="zh-CN" altLang="en-US" sz="2000" b="1">
                <a:solidFill>
                  <a:srgbClr val="FFFFFF"/>
                </a:solidFill>
                <a:latin typeface="KaiTi" pitchFamily="49" charset="-122"/>
                <a:ea typeface="KaiTi" pitchFamily="49" charset="-122"/>
                <a:cs typeface="Arial" charset="0"/>
              </a:rPr>
              <a:t>得救</a:t>
            </a:r>
            <a:r>
              <a:rPr lang="zh-TW" altLang="en-US" sz="2000" b="1">
                <a:solidFill>
                  <a:srgbClr val="FFFFFF"/>
                </a:solidFill>
                <a:latin typeface="KaiTi" pitchFamily="49" charset="-122"/>
                <a:ea typeface="KaiTi" pitchFamily="49" charset="-122"/>
                <a:cs typeface="Arial" charset="0"/>
              </a:rPr>
              <a:t>与</a:t>
            </a:r>
            <a:r>
              <a:rPr lang="zh-CN" altLang="en-US" sz="2000" b="1">
                <a:solidFill>
                  <a:srgbClr val="FFFFFF"/>
                </a:solidFill>
                <a:latin typeface="KaiTi" pitchFamily="49" charset="-122"/>
                <a:ea typeface="KaiTi" pitchFamily="49" charset="-122"/>
                <a:cs typeface="Arial" charset="0"/>
              </a:rPr>
              <a:t>未</a:t>
            </a:r>
            <a:r>
              <a:rPr lang="zh-CN" altLang="en-US" sz="2000" b="1" dirty="0">
                <a:solidFill>
                  <a:srgbClr val="FFFFFF"/>
                </a:solidFill>
                <a:latin typeface="KaiTi" pitchFamily="49" charset="-122"/>
                <a:ea typeface="KaiTi" pitchFamily="49" charset="-122"/>
                <a:cs typeface="Arial" charset="0"/>
              </a:rPr>
              <a:t>得救的人</a:t>
            </a:r>
            <a:r>
              <a:rPr lang="en-GB" sz="2000" dirty="0">
                <a:solidFill>
                  <a:srgbClr val="FFFFFF"/>
                </a:solidFill>
                <a:cs typeface="Arial" charset="0"/>
              </a:rPr>
              <a:t>)</a:t>
            </a:r>
          </a:p>
        </p:txBody>
      </p:sp>
      <p:sp>
        <p:nvSpPr>
          <p:cNvPr id="140323" name="Text Box 38"/>
          <p:cNvSpPr txBox="1">
            <a:spLocks noChangeArrowheads="1"/>
          </p:cNvSpPr>
          <p:nvPr/>
        </p:nvSpPr>
        <p:spPr bwMode="auto">
          <a:xfrm>
            <a:off x="8231188" y="76200"/>
            <a:ext cx="695325" cy="463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90000" tIns="46800" rIns="90000" bIns="46800">
            <a:spAutoFit/>
          </a:bodyPr>
          <a:lstStyle>
            <a:lvl1pPr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cs typeface="ＭＳ Ｐゴシック" charset="0"/>
              </a:defRPr>
            </a:lvl1pPr>
            <a:lvl2pPr marL="742950" indent="-28575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2pPr>
            <a:lvl3pPr marL="11430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3pPr>
            <a:lvl4pPr marL="16002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4pPr>
            <a:lvl5pPr marL="2057400" indent="-228600" defTabSz="449263">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tx1"/>
                </a:solidFill>
                <a:latin typeface="Arial" charset="0"/>
                <a:ea typeface="ＭＳ Ｐゴシック" charset="0"/>
              </a:defRPr>
            </a:lvl9pPr>
          </a:lstStyle>
          <a:p>
            <a:pPr eaLnBrk="1" hangingPunct="1">
              <a:buClr>
                <a:srgbClr val="FFFFFF"/>
              </a:buClr>
              <a:buSzPct val="100000"/>
              <a:buFont typeface="Arial" charset="0"/>
              <a:buNone/>
            </a:pPr>
            <a:r>
              <a:rPr lang="en-GB" b="1">
                <a:solidFill>
                  <a:srgbClr val="FFFFFF"/>
                </a:solidFill>
                <a:cs typeface="Arial" charset="0"/>
              </a:rPr>
              <a:t>78e</a:t>
            </a:r>
          </a:p>
        </p:txBody>
      </p:sp>
      <p:sp>
        <p:nvSpPr>
          <p:cNvPr id="140324" name="Rectangle 40"/>
          <p:cNvSpPr>
            <a:spLocks noChangeArrowheads="1"/>
          </p:cNvSpPr>
          <p:nvPr/>
        </p:nvSpPr>
        <p:spPr bwMode="auto">
          <a:xfrm>
            <a:off x="6735763" y="319757"/>
            <a:ext cx="808037" cy="58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800" b="1" dirty="0">
                <a:solidFill>
                  <a:srgbClr val="FFFFFF"/>
                </a:solidFill>
                <a:latin typeface="KaiTi" pitchFamily="49" charset="-122"/>
                <a:ea typeface="KaiTi" pitchFamily="49" charset="-122"/>
                <a:cs typeface="Arial" charset="0"/>
              </a:rPr>
              <a:t>活物</a:t>
            </a:r>
            <a:endParaRPr lang="en-GB" sz="2800" b="1" dirty="0">
              <a:solidFill>
                <a:srgbClr val="FFFFFF"/>
              </a:solidFill>
              <a:latin typeface="KaiTi" pitchFamily="49" charset="-122"/>
              <a:ea typeface="KaiTi" pitchFamily="49" charset="-122"/>
              <a:cs typeface="Arial" charset="0"/>
            </a:endParaRPr>
          </a:p>
        </p:txBody>
      </p:sp>
      <p:sp>
        <p:nvSpPr>
          <p:cNvPr id="140325" name="Rectangle 41"/>
          <p:cNvSpPr>
            <a:spLocks noChangeArrowheads="1"/>
          </p:cNvSpPr>
          <p:nvPr/>
        </p:nvSpPr>
        <p:spPr bwMode="auto">
          <a:xfrm>
            <a:off x="2697163" y="3665538"/>
            <a:ext cx="1265237" cy="62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600" b="1">
                <a:solidFill>
                  <a:srgbClr val="FFFFFF"/>
                </a:solidFill>
                <a:latin typeface="KaiTi" pitchFamily="49" charset="-122"/>
                <a:ea typeface="KaiTi" pitchFamily="49" charset="-122"/>
                <a:cs typeface="Arial" charset="0"/>
              </a:rPr>
              <a:t>大</a:t>
            </a:r>
            <a:r>
              <a:rPr lang="zh-TW" altLang="en-US" sz="1600" b="1">
                <a:solidFill>
                  <a:srgbClr val="FFFFFF"/>
                </a:solidFill>
                <a:latin typeface="KaiTi" pitchFamily="49" charset="-122"/>
                <a:ea typeface="KaiTi" pitchFamily="49" charset="-122"/>
                <a:cs typeface="Arial" charset="0"/>
              </a:rPr>
              <a:t>灾难</a:t>
            </a:r>
            <a:r>
              <a:rPr lang="zh-CN" altLang="en-US" sz="1600" b="1">
                <a:solidFill>
                  <a:srgbClr val="FFFFFF"/>
                </a:solidFill>
                <a:latin typeface="KaiTi" pitchFamily="49" charset="-122"/>
                <a:ea typeface="KaiTi" pitchFamily="49" charset="-122"/>
                <a:cs typeface="Arial" charset="0"/>
              </a:rPr>
              <a:t>中的</a:t>
            </a:r>
            <a:endParaRPr lang="en-US" altLang="zh-CN" sz="16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600" b="1" dirty="0">
                <a:solidFill>
                  <a:srgbClr val="FFFFFF"/>
                </a:solidFill>
                <a:latin typeface="KaiTi" pitchFamily="49" charset="-122"/>
                <a:ea typeface="KaiTi" pitchFamily="49" charset="-122"/>
                <a:cs typeface="Arial" charset="0"/>
              </a:rPr>
              <a:t>非信徒</a:t>
            </a:r>
            <a:endParaRPr lang="en-GB" sz="1600" b="1" dirty="0">
              <a:solidFill>
                <a:srgbClr val="FFFFFF"/>
              </a:solidFill>
              <a:latin typeface="KaiTi" pitchFamily="49" charset="-122"/>
              <a:ea typeface="KaiTi" pitchFamily="49" charset="-122"/>
              <a:cs typeface="Arial" charset="0"/>
            </a:endParaRPr>
          </a:p>
        </p:txBody>
      </p:sp>
      <p:sp>
        <p:nvSpPr>
          <p:cNvPr id="140326" name="Rectangle 42"/>
          <p:cNvSpPr>
            <a:spLocks noChangeArrowheads="1"/>
          </p:cNvSpPr>
          <p:nvPr/>
        </p:nvSpPr>
        <p:spPr bwMode="auto">
          <a:xfrm>
            <a:off x="4495800" y="3610744"/>
            <a:ext cx="1524000" cy="606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2000" b="1">
                <a:solidFill>
                  <a:srgbClr val="FFFFFF"/>
                </a:solidFill>
                <a:latin typeface="KaiTi" pitchFamily="49" charset="-122"/>
                <a:ea typeface="KaiTi" pitchFamily="49" charset="-122"/>
                <a:cs typeface="Arial" charset="0"/>
              </a:rPr>
              <a:t>大</a:t>
            </a:r>
            <a:r>
              <a:rPr lang="zh-TW" altLang="en-US" sz="2000" b="1">
                <a:solidFill>
                  <a:srgbClr val="FFFFFF"/>
                </a:solidFill>
                <a:latin typeface="KaiTi" pitchFamily="49" charset="-122"/>
                <a:ea typeface="KaiTi" pitchFamily="49" charset="-122"/>
                <a:cs typeface="Arial" charset="0"/>
              </a:rPr>
              <a:t>灾难</a:t>
            </a:r>
            <a:r>
              <a:rPr lang="zh-CN" altLang="en-US" sz="2000" b="1">
                <a:solidFill>
                  <a:srgbClr val="FFFFFF"/>
                </a:solidFill>
                <a:latin typeface="KaiTi" pitchFamily="49" charset="-122"/>
                <a:ea typeface="KaiTi" pitchFamily="49" charset="-122"/>
                <a:cs typeface="Arial" charset="0"/>
              </a:rPr>
              <a:t>中的</a:t>
            </a:r>
            <a:r>
              <a:rPr lang="zh-CN" altLang="en-US" sz="2000" b="1" dirty="0">
                <a:solidFill>
                  <a:srgbClr val="FFFFFF"/>
                </a:solidFill>
                <a:latin typeface="KaiTi" pitchFamily="49" charset="-122"/>
                <a:ea typeface="KaiTi" pitchFamily="49" charset="-122"/>
                <a:cs typeface="Arial" charset="0"/>
              </a:rPr>
              <a:t>信徒</a:t>
            </a:r>
            <a:endParaRPr lang="en-GB" sz="2000" b="1" dirty="0">
              <a:solidFill>
                <a:srgbClr val="FFFFFF"/>
              </a:solidFill>
              <a:latin typeface="KaiTi" pitchFamily="49" charset="-122"/>
              <a:ea typeface="KaiTi" pitchFamily="49" charset="-122"/>
              <a:cs typeface="Arial" charset="0"/>
            </a:endParaRPr>
          </a:p>
        </p:txBody>
      </p:sp>
      <p:sp>
        <p:nvSpPr>
          <p:cNvPr id="140327" name="Line 43"/>
          <p:cNvSpPr>
            <a:spLocks noChangeShapeType="1"/>
          </p:cNvSpPr>
          <p:nvPr/>
        </p:nvSpPr>
        <p:spPr bwMode="auto">
          <a:xfrm>
            <a:off x="2628900" y="4267200"/>
            <a:ext cx="4152900" cy="1588"/>
          </a:xfrm>
          <a:prstGeom prst="line">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noFill/>
              </a14:hiddenFill>
            </a:ext>
          </a:extLst>
        </p:spPr>
        <p:txBody>
          <a:bodyPr/>
          <a:lstStyle/>
          <a:p>
            <a:endParaRPr lang="en-US"/>
          </a:p>
        </p:txBody>
      </p:sp>
      <p:sp>
        <p:nvSpPr>
          <p:cNvPr id="140328" name="AutoShape 44"/>
          <p:cNvSpPr>
            <a:spLocks/>
          </p:cNvSpPr>
          <p:nvPr/>
        </p:nvSpPr>
        <p:spPr bwMode="auto">
          <a:xfrm>
            <a:off x="159420" y="6021288"/>
            <a:ext cx="1892300" cy="420688"/>
          </a:xfrm>
          <a:prstGeom prst="callout2">
            <a:avLst>
              <a:gd name="adj1" fmla="val 69435"/>
              <a:gd name="adj2" fmla="val 103861"/>
              <a:gd name="adj3" fmla="val 69435"/>
              <a:gd name="adj4" fmla="val 109144"/>
              <a:gd name="adj5" fmla="val -618491"/>
              <a:gd name="adj6" fmla="val 132213"/>
            </a:avLst>
          </a:prstGeom>
          <a:noFill/>
          <a:ln w="1260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b="1">
                <a:solidFill>
                  <a:srgbClr val="FFFFFF"/>
                </a:solidFill>
                <a:latin typeface="KaiTi" pitchFamily="49" charset="-122"/>
                <a:ea typeface="KaiTi" pitchFamily="49" charset="-122"/>
                <a:cs typeface="Arial" charset="0"/>
              </a:rPr>
              <a:t>国</a:t>
            </a:r>
            <a:r>
              <a:rPr lang="zh-CN" altLang="en-US" b="1">
                <a:solidFill>
                  <a:srgbClr val="FFFFFF"/>
                </a:solidFill>
                <a:latin typeface="KaiTi" pitchFamily="49" charset="-122"/>
                <a:ea typeface="KaiTi" pitchFamily="49" charset="-122"/>
                <a:cs typeface="Arial" charset="0"/>
              </a:rPr>
              <a:t>度</a:t>
            </a:r>
            <a:r>
              <a:rPr lang="zh-CN" altLang="en-US" b="1" dirty="0">
                <a:solidFill>
                  <a:srgbClr val="FFFFFF"/>
                </a:solidFill>
                <a:latin typeface="KaiTi" pitchFamily="49" charset="-122"/>
                <a:ea typeface="KaiTi" pitchFamily="49" charset="-122"/>
                <a:cs typeface="Arial" charset="0"/>
              </a:rPr>
              <a:t>的奥秘</a:t>
            </a:r>
            <a:endParaRPr lang="en-GB" b="1" dirty="0">
              <a:solidFill>
                <a:srgbClr val="FFFFFF"/>
              </a:solidFill>
              <a:latin typeface="KaiTi" pitchFamily="49" charset="-122"/>
              <a:ea typeface="KaiTi" pitchFamily="49" charset="-122"/>
              <a:cs typeface="Arial" charset="0"/>
            </a:endParaRPr>
          </a:p>
        </p:txBody>
      </p:sp>
      <p:sp>
        <p:nvSpPr>
          <p:cNvPr id="140329" name="Oval 45"/>
          <p:cNvSpPr>
            <a:spLocks noChangeArrowheads="1"/>
          </p:cNvSpPr>
          <p:nvPr/>
        </p:nvSpPr>
        <p:spPr bwMode="auto">
          <a:xfrm>
            <a:off x="1295400" y="228600"/>
            <a:ext cx="6629400" cy="6477000"/>
          </a:xfrm>
          <a:prstGeom prst="ellipse">
            <a:avLst/>
          </a:prstGeom>
          <a:noFill/>
          <a:ln w="93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140330" name="Rectangle 46"/>
          <p:cNvSpPr>
            <a:spLocks noChangeArrowheads="1"/>
          </p:cNvSpPr>
          <p:nvPr/>
        </p:nvSpPr>
        <p:spPr bwMode="auto">
          <a:xfrm>
            <a:off x="6934200" y="2971800"/>
            <a:ext cx="914400" cy="838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12600" tIns="12600" rIns="12600" bIns="12600"/>
          <a:lstStyle/>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CN" altLang="en-US" sz="1800" b="1" dirty="0">
                <a:solidFill>
                  <a:srgbClr val="FFFFFF"/>
                </a:solidFill>
                <a:latin typeface="KaiTi" pitchFamily="49" charset="-122"/>
                <a:ea typeface="KaiTi" pitchFamily="49" charset="-122"/>
                <a:cs typeface="Arial" charset="0"/>
              </a:rPr>
              <a:t>天使</a:t>
            </a:r>
            <a:endParaRPr lang="en-US" altLang="zh-CN" sz="18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sz="1800" b="1">
                <a:solidFill>
                  <a:srgbClr val="FFFFFF"/>
                </a:solidFill>
                <a:latin typeface="KaiTi" pitchFamily="49" charset="-122"/>
                <a:ea typeface="KaiTi" pitchFamily="49" charset="-122"/>
                <a:cs typeface="Arial" charset="0"/>
              </a:rPr>
              <a:t>与</a:t>
            </a:r>
            <a:endParaRPr lang="en-US" altLang="zh-CN" sz="1800" b="1" dirty="0">
              <a:solidFill>
                <a:srgbClr val="FFFFFF"/>
              </a:solidFill>
              <a:latin typeface="KaiTi" pitchFamily="49" charset="-122"/>
              <a:ea typeface="KaiTi" pitchFamily="49" charset="-122"/>
              <a:cs typeface="Arial" charset="0"/>
            </a:endParaRPr>
          </a:p>
          <a:p>
            <a:pPr algn="ctr" defTabSz="449263" eaLnBrk="1" hangingPunct="1">
              <a:buClr>
                <a:srgbClr val="FFFFFF"/>
              </a:buClr>
              <a:buSzPct val="100000"/>
              <a:buFont typeface="Arial"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pPr>
            <a:r>
              <a:rPr lang="zh-TW" altLang="en-US" sz="1800" b="1">
                <a:solidFill>
                  <a:srgbClr val="FFFFFF"/>
                </a:solidFill>
                <a:latin typeface="KaiTi" pitchFamily="49" charset="-122"/>
                <a:ea typeface="KaiTi" pitchFamily="49" charset="-122"/>
                <a:cs typeface="Arial" charset="0"/>
              </a:rPr>
              <a:t>动</a:t>
            </a:r>
            <a:r>
              <a:rPr lang="zh-CN" altLang="en-US" sz="1800" b="1">
                <a:solidFill>
                  <a:srgbClr val="FFFFFF"/>
                </a:solidFill>
                <a:latin typeface="KaiTi" pitchFamily="49" charset="-122"/>
                <a:ea typeface="KaiTi" pitchFamily="49" charset="-122"/>
                <a:cs typeface="Arial" charset="0"/>
              </a:rPr>
              <a:t>物</a:t>
            </a:r>
            <a:endParaRPr lang="en-GB" sz="1800" b="1" dirty="0">
              <a:solidFill>
                <a:srgbClr val="FFFFFF"/>
              </a:solidFill>
              <a:latin typeface="KaiTi" pitchFamily="49" charset="-122"/>
              <a:ea typeface="KaiTi" pitchFamily="49" charset="-122"/>
              <a:cs typeface="Arial" charset="0"/>
            </a:endParaRPr>
          </a:p>
        </p:txBody>
      </p:sp>
      <p:sp>
        <p:nvSpPr>
          <p:cNvPr id="140331" name="Rectangle 47"/>
          <p:cNvSpPr>
            <a:spLocks noChangeArrowheads="1"/>
          </p:cNvSpPr>
          <p:nvPr/>
        </p:nvSpPr>
        <p:spPr bwMode="auto">
          <a:xfrm>
            <a:off x="6477000" y="6172200"/>
            <a:ext cx="2133600" cy="609600"/>
          </a:xfrm>
          <a:prstGeom prst="rect">
            <a:avLst/>
          </a:prstGeom>
          <a:noFill/>
          <a:ln w="25560">
            <a:solidFill>
              <a:srgbClr val="FFFFFF"/>
            </a:solidFill>
            <a:miter lim="800000"/>
            <a:headEnd/>
            <a:tailEnd/>
          </a:ln>
          <a:effectLst>
            <a:outerShdw dist="17819" dir="2700000" algn="ctr" rotWithShape="0">
              <a:srgbClr val="000000">
                <a:alpha val="75014"/>
              </a:srgbClr>
            </a:outerShdw>
          </a:effectLst>
          <a:extLst>
            <a:ext uri="{909E8E84-426E-40dd-AFC4-6F175D3DCCD1}">
              <a14:hiddenFill xmlns:a14="http://schemas.microsoft.com/office/drawing/2010/main" xmlns="">
                <a:solidFill>
                  <a:srgbClr val="FFFFFF"/>
                </a:solidFill>
              </a14:hiddenFill>
            </a:ext>
          </a:extLst>
        </p:spPr>
        <p:txBody>
          <a:bodyPr wrap="none" anchor="ctr"/>
          <a:lstStyle/>
          <a:p>
            <a:pPr defTabSz="449263" eaLnBrk="1" hangingPunct="1">
              <a:lnSpc>
                <a:spcPct val="93000"/>
              </a:lnSpc>
              <a:buClr>
                <a:srgbClr val="FFFFFF"/>
              </a:buClr>
              <a:buSzPct val="100000"/>
              <a:buFont typeface="Arial" charset="0"/>
              <a:buNone/>
            </a:pPr>
            <a:endParaRPr lang="en-US">
              <a:solidFill>
                <a:srgbClr val="FFFFFF"/>
              </a:solidFill>
            </a:endParaRPr>
          </a:p>
        </p:txBody>
      </p:sp>
      <p:sp>
        <p:nvSpPr>
          <p:cNvPr id="2" name="Title 1"/>
          <p:cNvSpPr>
            <a:spLocks noGrp="1"/>
          </p:cNvSpPr>
          <p:nvPr>
            <p:ph type="title" idx="4294967295"/>
          </p:nvPr>
        </p:nvSpPr>
        <p:spPr>
          <a:xfrm>
            <a:off x="6154738" y="4149725"/>
            <a:ext cx="2989262" cy="1716088"/>
          </a:xfrm>
          <a:prstGeom prst="rect">
            <a:avLst/>
          </a:prstGeom>
        </p:spPr>
        <p:txBody>
          <a:bodyPr/>
          <a:lstStyle/>
          <a:p>
            <a:pPr eaLnBrk="1" hangingPunct="1">
              <a:defRPr/>
            </a:pPr>
            <a:r>
              <a:rPr lang="zh-TW" altLang="en-US" sz="3600" b="1">
                <a:solidFill>
                  <a:srgbClr val="FFFF00"/>
                </a:solidFill>
                <a:latin typeface="KaiTi" pitchFamily="49" charset="-122"/>
                <a:ea typeface="KaiTi" pitchFamily="49" charset="-122"/>
              </a:rPr>
              <a:t>国</a:t>
            </a:r>
            <a:r>
              <a:rPr lang="zh-CN" altLang="en-US" sz="3600" b="1">
                <a:solidFill>
                  <a:srgbClr val="FFFF00"/>
                </a:solidFill>
                <a:latin typeface="KaiTi" pitchFamily="49" charset="-122"/>
                <a:ea typeface="KaiTi" pitchFamily="49" charset="-122"/>
              </a:rPr>
              <a:t>度</a:t>
            </a:r>
            <a:r>
              <a:rPr lang="zh-TW" altLang="en-US" sz="3600" b="1">
                <a:solidFill>
                  <a:srgbClr val="FFFF00"/>
                </a:solidFill>
                <a:latin typeface="KaiTi" pitchFamily="49" charset="-122"/>
                <a:ea typeface="KaiTi" pitchFamily="49" charset="-122"/>
              </a:rPr>
              <a:t>绘图</a:t>
            </a:r>
            <a:endParaRPr lang="en-US" sz="5400" b="1" dirty="0">
              <a:solidFill>
                <a:srgbClr val="FFFF00"/>
              </a:solidFill>
              <a:latin typeface="KaiTi" pitchFamily="49" charset="-122"/>
              <a:ea typeface="KaiTi" pitchFamily="49" charset="-122"/>
            </a:endParaRPr>
          </a:p>
        </p:txBody>
      </p:sp>
    </p:spTree>
  </p:cSld>
  <p:clrMapOvr>
    <a:overrideClrMapping bg1="lt1" tx1="dk1" bg2="lt2" tx2="dk2" accent1="accent1" accent2="accent2" accent3="accent3" accent4="accent4" accent5="accent5" accent6="accent6" hlink="hlink" folHlink="folHlink"/>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Acrostic Bible</a:t>
            </a:r>
          </a:p>
        </p:txBody>
      </p:sp>
      <p:pic>
        <p:nvPicPr>
          <p:cNvPr id="3" name="Picture 2" descr="AcrosticBible.JPG"/>
          <p:cNvPicPr>
            <a:picLocks noChangeAspect="1"/>
          </p:cNvPicPr>
          <p:nvPr/>
        </p:nvPicPr>
        <p:blipFill rotWithShape="1">
          <a:blip r:embed="rId2" cstate="screen">
            <a:extLst>
              <a:ext uri="{28A0092B-C50C-407E-A947-70E740481C1C}">
                <a14:useLocalDpi xmlns:a14="http://schemas.microsoft.com/office/drawing/2010/main" val="0"/>
              </a:ext>
            </a:extLst>
          </a:blip>
          <a:srcRect/>
          <a:stretch/>
        </p:blipFill>
        <p:spPr>
          <a:xfrm rot="20768198">
            <a:off x="2167294" y="0"/>
            <a:ext cx="5429042" cy="8207104"/>
          </a:xfrm>
          <a:prstGeom prst="rect">
            <a:avLst/>
          </a:prstGeom>
          <a:ln w="76200" cmpd="sng">
            <a:solidFill>
              <a:schemeClr val="tx2"/>
            </a:solidFill>
          </a:ln>
        </p:spPr>
      </p:pic>
    </p:spTree>
    <p:extLst>
      <p:ext uri="{BB962C8B-B14F-4D97-AF65-F5344CB8AC3E}">
        <p14:creationId xmlns:p14="http://schemas.microsoft.com/office/powerpoint/2010/main" val="3796408859"/>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2337" name="Group 7"/>
          <p:cNvGrpSpPr>
            <a:grpSpLocks/>
          </p:cNvGrpSpPr>
          <p:nvPr/>
        </p:nvGrpSpPr>
        <p:grpSpPr bwMode="auto">
          <a:xfrm>
            <a:off x="0" y="50800"/>
            <a:ext cx="9144000" cy="6731000"/>
            <a:chOff x="0" y="63500"/>
            <a:chExt cx="9144000" cy="6731000"/>
          </a:xfrm>
        </p:grpSpPr>
        <p:pic>
          <p:nvPicPr>
            <p:cNvPr id="142339" name="Picture 2"/>
            <p:cNvPicPr>
              <a:picLocks noChangeAspect="1" noChangeArrowheads="1"/>
            </p:cNvPicPr>
            <p:nvPr/>
          </p:nvPicPr>
          <p:blipFill>
            <a:blip r:embed="rId4" cstate="screen">
              <a:grayscl/>
              <a:extLst>
                <a:ext uri="{28A0092B-C50C-407E-A947-70E740481C1C}">
                  <a14:useLocalDpi xmlns:a14="http://schemas.microsoft.com/office/drawing/2010/main" val="0"/>
                </a:ext>
              </a:extLst>
            </a:blip>
            <a:srcRect/>
            <a:stretch>
              <a:fillRect/>
            </a:stretch>
          </p:blipFill>
          <p:spPr bwMode="auto">
            <a:xfrm>
              <a:off x="0" y="63500"/>
              <a:ext cx="9144000" cy="673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2340" name="TextBox 3"/>
            <p:cNvSpPr txBox="1">
              <a:spLocks noChangeArrowheads="1"/>
            </p:cNvSpPr>
            <p:nvPr/>
          </p:nvSpPr>
          <p:spPr bwMode="auto">
            <a:xfrm>
              <a:off x="0" y="457200"/>
              <a:ext cx="1981200" cy="230832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dirty="0">
                  <a:solidFill>
                    <a:schemeClr val="bg2"/>
                  </a:solidFill>
                </a:rPr>
                <a:t>1</a:t>
              </a:r>
              <a:r>
                <a:rPr lang="zh-CN" altLang="en-US" sz="1600" dirty="0">
                  <a:solidFill>
                    <a:schemeClr val="bg2"/>
                  </a:solidFill>
                </a:rPr>
                <a:t>。</a:t>
              </a:r>
              <a:r>
                <a:rPr lang="en-US" altLang="zh-CN" sz="1600" dirty="0">
                  <a:solidFill>
                    <a:schemeClr val="bg2"/>
                  </a:solidFill>
                </a:rPr>
                <a:t> </a:t>
              </a:r>
              <a:r>
                <a:rPr lang="zh-CN" altLang="en-US" sz="1600" b="1" dirty="0">
                  <a:solidFill>
                    <a:schemeClr val="bg2"/>
                  </a:solidFill>
                  <a:latin typeface="KaiTi" pitchFamily="49" charset="-122"/>
                  <a:ea typeface="KaiTi" pitchFamily="49" charset="-122"/>
                </a:rPr>
                <a:t>耶</a:t>
              </a:r>
              <a:r>
                <a:rPr lang="zh-TW" altLang="en-US" sz="1600" b="1" dirty="0">
                  <a:solidFill>
                    <a:schemeClr val="bg2"/>
                  </a:solidFill>
                  <a:latin typeface="KaiTi" pitchFamily="49" charset="-122"/>
                  <a:ea typeface="KaiTi" pitchFamily="49" charset="-122"/>
                </a:rPr>
                <a:t>稣</a:t>
              </a:r>
              <a:r>
                <a:rPr lang="zh-CN" altLang="en-US" sz="1600" b="1" dirty="0">
                  <a:solidFill>
                    <a:schemeClr val="bg2"/>
                  </a:solidFill>
                  <a:latin typeface="KaiTi" pitchFamily="49" charset="-122"/>
                  <a:ea typeface="KaiTi" pitchFamily="49" charset="-122"/>
                </a:rPr>
                <a:t>基督的家</a:t>
              </a:r>
              <a:r>
                <a:rPr lang="zh-TW" altLang="en-US" sz="1600" b="1" dirty="0">
                  <a:solidFill>
                    <a:schemeClr val="bg2"/>
                  </a:solidFill>
                  <a:latin typeface="KaiTi" pitchFamily="49" charset="-122"/>
                  <a:ea typeface="KaiTi" pitchFamily="49" charset="-122"/>
                </a:rPr>
                <a:t>谱</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2</a:t>
              </a:r>
              <a:r>
                <a:rPr lang="zh-CN" altLang="en-US" sz="1600" b="1" dirty="0">
                  <a:solidFill>
                    <a:schemeClr val="bg2"/>
                  </a:solidFill>
                  <a:latin typeface="KaiTi" pitchFamily="49" charset="-122"/>
                  <a:ea typeface="KaiTi" pitchFamily="49" charset="-122"/>
                </a:rPr>
                <a:t>。以希</a:t>
              </a:r>
              <a:r>
                <a:rPr lang="en-US" sz="1600" b="1" dirty="0">
                  <a:solidFill>
                    <a:schemeClr val="bg2"/>
                  </a:solidFill>
                  <a:latin typeface="KaiTi" pitchFamily="49" charset="-122"/>
                  <a:ea typeface="KaiTi" pitchFamily="49" charset="-122"/>
                </a:rPr>
                <a:t>律</a:t>
              </a:r>
              <a:r>
                <a:rPr lang="zh-CN" altLang="en-US" sz="1600" b="1" dirty="0">
                  <a:solidFill>
                    <a:schemeClr val="bg2"/>
                  </a:solidFill>
                  <a:latin typeface="KaiTi" pitchFamily="49" charset="-122"/>
                  <a:ea typeface="KaiTi" pitchFamily="49" charset="-122"/>
                </a:rPr>
                <a:t>王</a:t>
              </a:r>
              <a:r>
                <a:rPr lang="zh-TW" altLang="en-US" sz="1600" b="1" dirty="0">
                  <a:solidFill>
                    <a:schemeClr val="bg2"/>
                  </a:solidFill>
                  <a:latin typeface="KaiTi" pitchFamily="49" charset="-122"/>
                  <a:ea typeface="KaiTi" pitchFamily="49" charset="-122"/>
                </a:rPr>
                <a:t>对</a:t>
              </a:r>
              <a:r>
                <a:rPr lang="zh-CN" altLang="en-US" sz="1600" b="1" dirty="0">
                  <a:solidFill>
                    <a:schemeClr val="bg2"/>
                  </a:solidFill>
                  <a:latin typeface="KaiTi" pitchFamily="49" charset="-122"/>
                  <a:ea typeface="KaiTi" pitchFamily="49" charset="-122"/>
                </a:rPr>
                <a:t>抗</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3</a:t>
              </a:r>
              <a:r>
                <a:rPr lang="zh-CN" altLang="en-US" sz="1600" b="1" dirty="0">
                  <a:solidFill>
                    <a:schemeClr val="bg2"/>
                  </a:solidFill>
                  <a:latin typeface="KaiTi" pitchFamily="49" charset="-122"/>
                  <a:ea typeface="KaiTi" pitchFamily="49" charset="-122"/>
                </a:rPr>
                <a:t>。</a:t>
              </a:r>
              <a:r>
                <a:rPr lang="zh-TW" altLang="en-US" sz="1600" b="1" dirty="0">
                  <a:solidFill>
                    <a:schemeClr val="bg2"/>
                  </a:solidFill>
                  <a:latin typeface="KaiTi" pitchFamily="49" charset="-122"/>
                  <a:ea typeface="KaiTi" pitchFamily="49" charset="-122"/>
                </a:rPr>
                <a:t>圣灵</a:t>
              </a:r>
              <a:r>
                <a:rPr lang="zh-CN" altLang="en-US" sz="1600" b="1" dirty="0">
                  <a:solidFill>
                    <a:schemeClr val="bg2"/>
                  </a:solidFill>
                  <a:latin typeface="KaiTi" pitchFamily="49" charset="-122"/>
                  <a:ea typeface="KaiTi" pitchFamily="49" charset="-122"/>
                </a:rPr>
                <a:t>降</a:t>
              </a:r>
              <a:r>
                <a:rPr lang="zh-TW" altLang="en-US" sz="1600" b="1" dirty="0">
                  <a:solidFill>
                    <a:schemeClr val="bg2"/>
                  </a:solidFill>
                  <a:latin typeface="KaiTi" pitchFamily="49" charset="-122"/>
                  <a:ea typeface="KaiTi" pitchFamily="49" charset="-122"/>
                </a:rPr>
                <a:t>临</a:t>
              </a:r>
              <a:r>
                <a:rPr lang="zh-CN" altLang="en-US" sz="1600" b="1" dirty="0">
                  <a:solidFill>
                    <a:schemeClr val="bg2"/>
                  </a:solidFill>
                  <a:latin typeface="KaiTi" pitchFamily="49" charset="-122"/>
                  <a:ea typeface="KaiTi" pitchFamily="49" charset="-122"/>
                </a:rPr>
                <a:t>在耶稣</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4</a:t>
              </a:r>
              <a:r>
                <a:rPr lang="zh-CN" altLang="en-US" sz="1600" b="1" dirty="0">
                  <a:solidFill>
                    <a:schemeClr val="bg2"/>
                  </a:solidFill>
                  <a:latin typeface="KaiTi" pitchFamily="49" charset="-122"/>
                  <a:ea typeface="KaiTi" pitchFamily="49" charset="-122"/>
                </a:rPr>
                <a:t>。</a:t>
              </a:r>
              <a:r>
                <a:rPr lang="zh-TW" altLang="en-US" sz="1600" b="1" dirty="0">
                  <a:solidFill>
                    <a:schemeClr val="bg2"/>
                  </a:solidFill>
                  <a:latin typeface="KaiTi" pitchFamily="49" charset="-122"/>
                  <a:ea typeface="KaiTi" pitchFamily="49" charset="-122"/>
                </a:rPr>
                <a:t>胜过</a:t>
              </a:r>
              <a:r>
                <a:rPr lang="zh-CN" altLang="en-US" sz="1600" b="1" dirty="0">
                  <a:solidFill>
                    <a:schemeClr val="bg2"/>
                  </a:solidFill>
                  <a:latin typeface="KaiTi" pitchFamily="49" charset="-122"/>
                  <a:ea typeface="KaiTi" pitchFamily="49" charset="-122"/>
                </a:rPr>
                <a:t>魔鬼的</a:t>
              </a:r>
              <a:r>
                <a:rPr lang="zh-TW" altLang="en-US" sz="1600" b="1" dirty="0">
                  <a:solidFill>
                    <a:schemeClr val="bg2"/>
                  </a:solidFill>
                  <a:latin typeface="KaiTi" pitchFamily="49" charset="-122"/>
                  <a:ea typeface="KaiTi" pitchFamily="49" charset="-122"/>
                </a:rPr>
                <a:t>试</a:t>
              </a:r>
              <a:r>
                <a:rPr lang="zh-CN" altLang="en-US" sz="1600" b="1" dirty="0">
                  <a:solidFill>
                    <a:schemeClr val="bg2"/>
                  </a:solidFill>
                  <a:latin typeface="KaiTi" pitchFamily="49" charset="-122"/>
                  <a:ea typeface="KaiTi" pitchFamily="49" charset="-122"/>
                </a:rPr>
                <a:t>探</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5</a:t>
              </a:r>
              <a:r>
                <a:rPr lang="zh-CN" altLang="en-US" sz="1600" b="1" dirty="0">
                  <a:solidFill>
                    <a:schemeClr val="bg2"/>
                  </a:solidFill>
                  <a:latin typeface="KaiTi" pitchFamily="49" charset="-122"/>
                  <a:ea typeface="KaiTi" pitchFamily="49" charset="-122"/>
                </a:rPr>
                <a:t>。</a:t>
              </a:r>
              <a:r>
                <a:rPr lang="zh-TW" altLang="en-US" sz="1600" b="1" dirty="0">
                  <a:solidFill>
                    <a:schemeClr val="bg2"/>
                  </a:solidFill>
                  <a:latin typeface="KaiTi" pitchFamily="49" charset="-122"/>
                  <a:ea typeface="KaiTi" pitchFamily="49" charset="-122"/>
                </a:rPr>
                <a:t>登</a:t>
              </a:r>
              <a:r>
                <a:rPr lang="zh-CN" altLang="en-US" sz="1600" b="1" dirty="0">
                  <a:solidFill>
                    <a:schemeClr val="bg2"/>
                  </a:solidFill>
                  <a:latin typeface="KaiTi" pitchFamily="49" charset="-122"/>
                  <a:ea typeface="KaiTi" pitchFamily="49" charset="-122"/>
                </a:rPr>
                <a:t>山</a:t>
              </a:r>
              <a:r>
                <a:rPr lang="zh-TW" altLang="en-US" sz="1600" b="1" dirty="0">
                  <a:solidFill>
                    <a:schemeClr val="bg2"/>
                  </a:solidFill>
                  <a:latin typeface="KaiTi" pitchFamily="49" charset="-122"/>
                  <a:ea typeface="KaiTi" pitchFamily="49" charset="-122"/>
                </a:rPr>
                <a:t>宝训</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6</a:t>
              </a:r>
              <a:r>
                <a:rPr lang="zh-CN" altLang="en-US" sz="1600" b="1" dirty="0">
                  <a:solidFill>
                    <a:schemeClr val="bg2"/>
                  </a:solidFill>
                  <a:latin typeface="KaiTi" pitchFamily="49" charset="-122"/>
                  <a:ea typeface="KaiTi" pitchFamily="49" charset="-122"/>
                </a:rPr>
                <a:t>。</a:t>
              </a:r>
              <a:r>
                <a:rPr lang="zh-TW" altLang="en-US" sz="1600" b="1" dirty="0">
                  <a:solidFill>
                    <a:schemeClr val="bg2"/>
                  </a:solidFill>
                  <a:latin typeface="KaiTi" pitchFamily="49" charset="-122"/>
                  <a:ea typeface="KaiTi" pitchFamily="49" charset="-122"/>
                </a:rPr>
                <a:t>优</a:t>
              </a:r>
              <a:r>
                <a:rPr lang="zh-CN" altLang="en-US" sz="1600" b="1" dirty="0">
                  <a:solidFill>
                    <a:schemeClr val="bg2"/>
                  </a:solidFill>
                  <a:latin typeface="KaiTi" pitchFamily="49" charset="-122"/>
                  <a:ea typeface="KaiTi" pitchFamily="49" charset="-122"/>
                </a:rPr>
                <a:t>先的功</a:t>
              </a:r>
              <a:r>
                <a:rPr lang="zh-TW" altLang="en-US" sz="1600" b="1" dirty="0">
                  <a:solidFill>
                    <a:schemeClr val="bg2"/>
                  </a:solidFill>
                  <a:latin typeface="KaiTi" pitchFamily="49" charset="-122"/>
                  <a:ea typeface="KaiTi" pitchFamily="49" charset="-122"/>
                </a:rPr>
                <a:t>课</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7</a:t>
              </a:r>
              <a:r>
                <a:rPr lang="zh-CN" altLang="en-US" sz="1600" b="1" dirty="0">
                  <a:solidFill>
                    <a:schemeClr val="bg2"/>
                  </a:solidFill>
                  <a:latin typeface="KaiTi" pitchFamily="49" charset="-122"/>
                  <a:ea typeface="KaiTi" pitchFamily="49" charset="-122"/>
                </a:rPr>
                <a:t>。人</a:t>
              </a:r>
              <a:r>
                <a:rPr lang="zh-TW" altLang="en-US" sz="1600" b="1" dirty="0">
                  <a:solidFill>
                    <a:schemeClr val="bg2"/>
                  </a:solidFill>
                  <a:latin typeface="KaiTi" pitchFamily="49" charset="-122"/>
                  <a:ea typeface="KaiTi" pitchFamily="49" charset="-122"/>
                </a:rPr>
                <a:t>际关系</a:t>
              </a:r>
              <a:r>
                <a:rPr lang="zh-CN" altLang="en-US" sz="1600" b="1" dirty="0">
                  <a:solidFill>
                    <a:schemeClr val="bg2"/>
                  </a:solidFill>
                  <a:latin typeface="KaiTi" pitchFamily="49" charset="-122"/>
                  <a:ea typeface="KaiTi" pitchFamily="49" charset="-122"/>
                </a:rPr>
                <a:t>的大</a:t>
              </a:r>
              <a:r>
                <a:rPr lang="zh-TW" altLang="en-US" sz="1600" b="1" dirty="0">
                  <a:solidFill>
                    <a:schemeClr val="bg2"/>
                  </a:solidFill>
                  <a:latin typeface="KaiTi" pitchFamily="49" charset="-122"/>
                  <a:ea typeface="KaiTi" pitchFamily="49" charset="-122"/>
                </a:rPr>
                <a:t>纲</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8</a:t>
              </a:r>
              <a:r>
                <a:rPr lang="zh-CN" altLang="en-US" sz="1600" b="1" dirty="0">
                  <a:solidFill>
                    <a:schemeClr val="bg2"/>
                  </a:solidFill>
                  <a:latin typeface="KaiTi" pitchFamily="49" charset="-122"/>
                  <a:ea typeface="KaiTi" pitchFamily="49" charset="-122"/>
                </a:rPr>
                <a:t>。</a:t>
              </a:r>
              <a:r>
                <a:rPr lang="zh-TW" altLang="en-US" sz="1600" b="1" dirty="0">
                  <a:solidFill>
                    <a:schemeClr val="bg2"/>
                  </a:solidFill>
                  <a:latin typeface="KaiTi" pitchFamily="49" charset="-122"/>
                  <a:ea typeface="KaiTi" pitchFamily="49" charset="-122"/>
                </a:rPr>
                <a:t>百</a:t>
              </a:r>
              <a:r>
                <a:rPr lang="zh-CN" altLang="en-US" sz="1600" b="1" dirty="0">
                  <a:solidFill>
                    <a:schemeClr val="bg2"/>
                  </a:solidFill>
                  <a:latin typeface="KaiTi" pitchFamily="49" charset="-122"/>
                  <a:ea typeface="KaiTi" pitchFamily="49" charset="-122"/>
                </a:rPr>
                <a:t>夫</a:t>
              </a:r>
              <a:r>
                <a:rPr lang="zh-TW" altLang="en-US" sz="1600" b="1" dirty="0">
                  <a:solidFill>
                    <a:schemeClr val="bg2"/>
                  </a:solidFill>
                  <a:latin typeface="KaiTi" pitchFamily="49" charset="-122"/>
                  <a:ea typeface="KaiTi" pitchFamily="49" charset="-122"/>
                </a:rPr>
                <a:t>长</a:t>
              </a:r>
              <a:r>
                <a:rPr lang="zh-CN" altLang="en-US" sz="1600" b="1" dirty="0">
                  <a:solidFill>
                    <a:schemeClr val="bg2"/>
                  </a:solidFill>
                  <a:latin typeface="KaiTi" pitchFamily="49" charset="-122"/>
                  <a:ea typeface="KaiTi" pitchFamily="49" charset="-122"/>
                </a:rPr>
                <a:t>的信心</a:t>
              </a:r>
              <a:endParaRPr lang="en-US" altLang="zh-CN" sz="1600" b="1" dirty="0">
                <a:solidFill>
                  <a:schemeClr val="bg2"/>
                </a:solidFill>
                <a:latin typeface="KaiTi" pitchFamily="49" charset="-122"/>
                <a:ea typeface="KaiTi" pitchFamily="49" charset="-122"/>
              </a:endParaRPr>
            </a:p>
            <a:p>
              <a:endParaRPr lang="en-US" sz="1600" dirty="0">
                <a:solidFill>
                  <a:schemeClr val="bg2"/>
                </a:solidFill>
              </a:endParaRPr>
            </a:p>
          </p:txBody>
        </p:sp>
        <p:sp>
          <p:nvSpPr>
            <p:cNvPr id="142341" name="TextBox 4"/>
            <p:cNvSpPr txBox="1">
              <a:spLocks noChangeArrowheads="1"/>
            </p:cNvSpPr>
            <p:nvPr/>
          </p:nvSpPr>
          <p:spPr bwMode="auto">
            <a:xfrm>
              <a:off x="1981200" y="457200"/>
              <a:ext cx="2743200" cy="206210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dirty="0">
                  <a:solidFill>
                    <a:schemeClr val="bg2"/>
                  </a:solidFill>
                </a:rPr>
                <a:t>9</a:t>
              </a:r>
              <a:r>
                <a:rPr lang="zh-CN" altLang="en-US" sz="1600">
                  <a:solidFill>
                    <a:schemeClr val="bg2"/>
                  </a:solidFill>
                </a:rPr>
                <a:t>。</a:t>
              </a:r>
              <a:r>
                <a:rPr lang="en-US" altLang="zh-CN" sz="1600">
                  <a:solidFill>
                    <a:schemeClr val="bg2"/>
                  </a:solidFill>
                </a:rPr>
                <a:t>  </a:t>
              </a:r>
              <a:r>
                <a:rPr lang="zh-CN" altLang="en-US" sz="1600" b="1">
                  <a:solidFill>
                    <a:schemeClr val="bg2"/>
                  </a:solidFill>
                  <a:latin typeface="KaiTi" pitchFamily="49" charset="-122"/>
                  <a:ea typeface="KaiTi" pitchFamily="49" charset="-122"/>
                </a:rPr>
                <a:t>耶</a:t>
              </a:r>
              <a:r>
                <a:rPr lang="zh-TW" altLang="en-US" sz="1600" b="1">
                  <a:solidFill>
                    <a:schemeClr val="bg2"/>
                  </a:solidFill>
                  <a:latin typeface="KaiTi" pitchFamily="49" charset="-122"/>
                  <a:ea typeface="KaiTi" pitchFamily="49" charset="-122"/>
                </a:rPr>
                <a:t>稣</a:t>
              </a:r>
              <a:r>
                <a:rPr lang="zh-CN" altLang="en-US" sz="1600" b="1">
                  <a:solidFill>
                    <a:schemeClr val="bg2"/>
                  </a:solidFill>
                  <a:latin typeface="KaiTi" pitchFamily="49" charset="-122"/>
                  <a:ea typeface="KaiTi" pitchFamily="49" charset="-122"/>
                </a:rPr>
                <a:t>呼召</a:t>
              </a:r>
              <a:r>
                <a:rPr lang="zh-TW" altLang="en-US" sz="1600" b="1">
                  <a:solidFill>
                    <a:schemeClr val="bg2"/>
                  </a:solidFill>
                  <a:latin typeface="KaiTi" pitchFamily="49" charset="-122"/>
                  <a:ea typeface="KaiTi" pitchFamily="49" charset="-122"/>
                </a:rPr>
                <a:t>马</a:t>
              </a:r>
              <a:r>
                <a:rPr lang="zh-CN" altLang="en-US" sz="1600" b="1">
                  <a:solidFill>
                    <a:schemeClr val="bg2"/>
                  </a:solidFill>
                  <a:latin typeface="KaiTi" pitchFamily="49" charset="-122"/>
                  <a:ea typeface="KaiTi" pitchFamily="49" charset="-122"/>
                </a:rPr>
                <a:t>太</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10.</a:t>
              </a:r>
              <a:r>
                <a:rPr lang="zh-CN" altLang="en-US" sz="1600" b="1" dirty="0">
                  <a:solidFill>
                    <a:schemeClr val="bg2"/>
                  </a:solidFill>
                  <a:latin typeface="KaiTi" pitchFamily="49" charset="-122"/>
                  <a:ea typeface="KaiTi" pitchFamily="49" charset="-122"/>
                </a:rPr>
                <a:t>差派</a:t>
              </a:r>
              <a:r>
                <a:rPr lang="zh-CN" altLang="en-US" sz="1600" b="1">
                  <a:solidFill>
                    <a:schemeClr val="bg2"/>
                  </a:solidFill>
                  <a:latin typeface="KaiTi" pitchFamily="49" charset="-122"/>
                  <a:ea typeface="KaiTi" pitchFamily="49" charset="-122"/>
                </a:rPr>
                <a:t>使徒去</a:t>
              </a:r>
              <a:r>
                <a:rPr lang="zh-TW" altLang="en-US" sz="1600" b="1">
                  <a:solidFill>
                    <a:schemeClr val="bg2"/>
                  </a:solidFill>
                  <a:latin typeface="KaiTi" pitchFamily="49" charset="-122"/>
                  <a:ea typeface="KaiTi" pitchFamily="49" charset="-122"/>
                </a:rPr>
                <a:t>传</a:t>
              </a:r>
              <a:r>
                <a:rPr lang="zh-CN" altLang="en-US" sz="1600" b="1">
                  <a:solidFill>
                    <a:schemeClr val="bg2"/>
                  </a:solidFill>
                  <a:latin typeface="KaiTi" pitchFamily="49" charset="-122"/>
                  <a:ea typeface="KaiTi" pitchFamily="49" charset="-122"/>
                </a:rPr>
                <a:t>道</a:t>
              </a:r>
              <a:endParaRPr lang="en-US" altLang="zh-CN" sz="1600" b="1" dirty="0">
                <a:solidFill>
                  <a:schemeClr val="bg2"/>
                </a:solidFill>
                <a:latin typeface="KaiTi" pitchFamily="49" charset="-122"/>
                <a:ea typeface="KaiTi" pitchFamily="49" charset="-122"/>
              </a:endParaRPr>
            </a:p>
            <a:p>
              <a:r>
                <a:rPr lang="en-US" altLang="zh-CN" sz="1600" b="1">
                  <a:solidFill>
                    <a:schemeClr val="bg2"/>
                  </a:solidFill>
                  <a:latin typeface="KaiTi" pitchFamily="49" charset="-122"/>
                  <a:ea typeface="KaiTi" pitchFamily="49" charset="-122"/>
                </a:rPr>
                <a:t>11</a:t>
              </a:r>
              <a:r>
                <a:rPr lang="en-US" altLang="zh-TW" sz="1600" b="1">
                  <a:solidFill>
                    <a:schemeClr val="bg2"/>
                  </a:solidFill>
                  <a:latin typeface="KaiTi" pitchFamily="49" charset="-122"/>
                  <a:ea typeface="KaiTi" pitchFamily="49" charset="-122"/>
                </a:rPr>
                <a:t>.</a:t>
              </a:r>
              <a:r>
                <a:rPr lang="zh-TW" altLang="en-US" sz="1600" b="1">
                  <a:solidFill>
                    <a:schemeClr val="bg2"/>
                  </a:solidFill>
                  <a:latin typeface="KaiTi" pitchFamily="49" charset="-122"/>
                  <a:ea typeface="KaiTi" pitchFamily="49" charset="-122"/>
                </a:rPr>
                <a:t>约</a:t>
              </a:r>
              <a:r>
                <a:rPr lang="zh-CN" altLang="en-US" sz="1600" b="1">
                  <a:solidFill>
                    <a:schemeClr val="bg2"/>
                  </a:solidFill>
                  <a:latin typeface="KaiTi" pitchFamily="49" charset="-122"/>
                  <a:ea typeface="KaiTi" pitchFamily="49" charset="-122"/>
                </a:rPr>
                <a:t>翰</a:t>
              </a:r>
              <a:r>
                <a:rPr lang="zh-TW" altLang="en-US" sz="1600" b="1">
                  <a:solidFill>
                    <a:schemeClr val="bg2"/>
                  </a:solidFill>
                  <a:latin typeface="KaiTi" pitchFamily="49" charset="-122"/>
                  <a:ea typeface="KaiTi" pitchFamily="49" charset="-122"/>
                </a:rPr>
                <a:t>传</a:t>
              </a:r>
              <a:r>
                <a:rPr lang="zh-CN" altLang="en-US" sz="1600" b="1">
                  <a:solidFill>
                    <a:schemeClr val="bg2"/>
                  </a:solidFill>
                  <a:latin typeface="KaiTi" pitchFamily="49" charset="-122"/>
                  <a:ea typeface="KaiTi" pitchFamily="49" charset="-122"/>
                </a:rPr>
                <a:t>道的见</a:t>
              </a:r>
              <a:r>
                <a:rPr lang="zh-TW" altLang="en-US" sz="1600" b="1">
                  <a:solidFill>
                    <a:schemeClr val="bg2"/>
                  </a:solidFill>
                  <a:latin typeface="KaiTi" pitchFamily="49" charset="-122"/>
                  <a:ea typeface="KaiTi" pitchFamily="49" charset="-122"/>
                </a:rPr>
                <a:t>证</a:t>
              </a:r>
              <a:endParaRPr lang="en-US" altLang="zh-CN" sz="1600" b="1" dirty="0">
                <a:solidFill>
                  <a:schemeClr val="bg2"/>
                </a:solidFill>
                <a:latin typeface="KaiTi" pitchFamily="49" charset="-122"/>
                <a:ea typeface="KaiTi" pitchFamily="49" charset="-122"/>
              </a:endParaRPr>
            </a:p>
            <a:p>
              <a:r>
                <a:rPr lang="en-US" altLang="zh-CN" sz="1600" b="1">
                  <a:solidFill>
                    <a:schemeClr val="bg2"/>
                  </a:solidFill>
                  <a:latin typeface="KaiTi" pitchFamily="49" charset="-122"/>
                  <a:ea typeface="KaiTi" pitchFamily="49" charset="-122"/>
                </a:rPr>
                <a:t>12</a:t>
              </a:r>
              <a:r>
                <a:rPr lang="en-US" altLang="zh-TW" sz="1600" b="1">
                  <a:solidFill>
                    <a:schemeClr val="bg2"/>
                  </a:solidFill>
                  <a:latin typeface="KaiTi" pitchFamily="49" charset="-122"/>
                  <a:ea typeface="KaiTi" pitchFamily="49" charset="-122"/>
                </a:rPr>
                <a:t>.</a:t>
              </a:r>
              <a:r>
                <a:rPr lang="zh-TW" altLang="en-US" sz="1600" b="1">
                  <a:solidFill>
                    <a:schemeClr val="bg2"/>
                  </a:solidFill>
                  <a:latin typeface="KaiTi" pitchFamily="49" charset="-122"/>
                  <a:ea typeface="KaiTi" pitchFamily="49" charset="-122"/>
                </a:rPr>
                <a:t>弥赛亚谴责</a:t>
              </a:r>
              <a:r>
                <a:rPr lang="zh-CN" altLang="en-US" sz="1600" b="1">
                  <a:solidFill>
                    <a:schemeClr val="bg2"/>
                  </a:solidFill>
                  <a:latin typeface="KaiTi" pitchFamily="49" charset="-122"/>
                  <a:ea typeface="KaiTi" pitchFamily="49" charset="-122"/>
                </a:rPr>
                <a:t>魔鬼</a:t>
              </a:r>
              <a:endParaRPr lang="en-US" altLang="zh-CN" sz="1600" b="1" dirty="0">
                <a:solidFill>
                  <a:schemeClr val="bg2"/>
                </a:solidFill>
                <a:latin typeface="KaiTi" pitchFamily="49" charset="-122"/>
                <a:ea typeface="KaiTi" pitchFamily="49" charset="-122"/>
              </a:endParaRPr>
            </a:p>
            <a:p>
              <a:r>
                <a:rPr lang="en-US" altLang="zh-CN" sz="1600" b="1">
                  <a:solidFill>
                    <a:schemeClr val="bg2"/>
                  </a:solidFill>
                  <a:latin typeface="KaiTi" pitchFamily="49" charset="-122"/>
                  <a:ea typeface="KaiTi" pitchFamily="49" charset="-122"/>
                </a:rPr>
                <a:t>13</a:t>
              </a:r>
              <a:r>
                <a:rPr lang="en-US" altLang="zh-TW" sz="1600" b="1">
                  <a:solidFill>
                    <a:schemeClr val="bg2"/>
                  </a:solidFill>
                  <a:latin typeface="KaiTi" pitchFamily="49" charset="-122"/>
                  <a:ea typeface="KaiTi" pitchFamily="49" charset="-122"/>
                </a:rPr>
                <a:t>.</a:t>
              </a:r>
              <a:r>
                <a:rPr lang="zh-TW" altLang="en-US" sz="1600" b="1">
                  <a:solidFill>
                    <a:schemeClr val="bg2"/>
                  </a:solidFill>
                  <a:latin typeface="KaiTi" pitchFamily="49" charset="-122"/>
                  <a:ea typeface="KaiTi" pitchFamily="49" charset="-122"/>
                </a:rPr>
                <a:t>从</a:t>
              </a:r>
              <a:r>
                <a:rPr lang="zh-CN" altLang="en-US" sz="1600" b="1">
                  <a:solidFill>
                    <a:schemeClr val="bg2"/>
                  </a:solidFill>
                  <a:latin typeface="KaiTi" pitchFamily="49" charset="-122"/>
                  <a:ea typeface="KaiTi" pitchFamily="49" charset="-122"/>
                </a:rPr>
                <a:t>比喻</a:t>
              </a:r>
              <a:r>
                <a:rPr lang="zh-TW" altLang="en-US" sz="1600" b="1">
                  <a:solidFill>
                    <a:schemeClr val="bg2"/>
                  </a:solidFill>
                  <a:latin typeface="KaiTi" pitchFamily="49" charset="-122"/>
                  <a:ea typeface="KaiTi" pitchFamily="49" charset="-122"/>
                </a:rPr>
                <a:t>学</a:t>
              </a:r>
              <a:r>
                <a:rPr lang="zh-CN" altLang="en-US" sz="1600" b="1">
                  <a:solidFill>
                    <a:schemeClr val="bg2"/>
                  </a:solidFill>
                  <a:latin typeface="KaiTi" pitchFamily="49" charset="-122"/>
                  <a:ea typeface="KaiTi" pitchFamily="49" charset="-122"/>
                </a:rPr>
                <a:t>隐</a:t>
              </a:r>
              <a:r>
                <a:rPr lang="zh-CN" altLang="en-US" sz="1600" b="1" dirty="0">
                  <a:solidFill>
                    <a:schemeClr val="bg2"/>
                  </a:solidFill>
                  <a:latin typeface="KaiTi" pitchFamily="49" charset="-122"/>
                  <a:ea typeface="KaiTi" pitchFamily="49" charset="-122"/>
                </a:rPr>
                <a:t>藏的功课</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14</a:t>
              </a:r>
              <a:r>
                <a:rPr lang="en-US" altLang="zh-TW" sz="1600" b="1" dirty="0">
                  <a:solidFill>
                    <a:schemeClr val="bg2"/>
                  </a:solidFill>
                  <a:latin typeface="KaiTi" pitchFamily="49" charset="-122"/>
                  <a:ea typeface="KaiTi" pitchFamily="49" charset="-122"/>
                </a:rPr>
                <a:t>.</a:t>
              </a:r>
              <a:r>
                <a:rPr lang="zh-CN" altLang="en-US" sz="1600" b="1" dirty="0">
                  <a:solidFill>
                    <a:schemeClr val="bg2"/>
                  </a:solidFill>
                  <a:latin typeface="KaiTi" pitchFamily="49" charset="-122"/>
                  <a:ea typeface="KaiTi" pitchFamily="49" charset="-122"/>
                </a:rPr>
                <a:t>施洗约</a:t>
              </a:r>
              <a:r>
                <a:rPr lang="zh-CN" altLang="en-US" sz="1600" b="1">
                  <a:solidFill>
                    <a:schemeClr val="bg2"/>
                  </a:solidFill>
                  <a:latin typeface="KaiTi" pitchFamily="49" charset="-122"/>
                  <a:ea typeface="KaiTi" pitchFamily="49" charset="-122"/>
                </a:rPr>
                <a:t>翰被</a:t>
              </a:r>
              <a:r>
                <a:rPr lang="zh-TW" altLang="en-US" sz="1600" b="1">
                  <a:solidFill>
                    <a:schemeClr val="bg2"/>
                  </a:solidFill>
                  <a:latin typeface="KaiTi" pitchFamily="49" charset="-122"/>
                  <a:ea typeface="KaiTi" pitchFamily="49" charset="-122"/>
                </a:rPr>
                <a:t>处决</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15</a:t>
              </a:r>
              <a:r>
                <a:rPr lang="en-US" altLang="zh-TW" sz="1600" b="1" dirty="0">
                  <a:solidFill>
                    <a:schemeClr val="bg2"/>
                  </a:solidFill>
                  <a:latin typeface="KaiTi" pitchFamily="49" charset="-122"/>
                  <a:ea typeface="KaiTi" pitchFamily="49" charset="-122"/>
                </a:rPr>
                <a:t>.</a:t>
              </a:r>
              <a:r>
                <a:rPr lang="zh-CN" altLang="en-US" sz="1600" b="1">
                  <a:solidFill>
                    <a:schemeClr val="bg2"/>
                  </a:solidFill>
                  <a:latin typeface="KaiTi" pitchFamily="49" charset="-122"/>
                  <a:ea typeface="KaiTi" pitchFamily="49" charset="-122"/>
                </a:rPr>
                <a:t>以智慧</a:t>
              </a:r>
              <a:r>
                <a:rPr lang="zh-TW" altLang="en-US" sz="1600" b="1">
                  <a:solidFill>
                    <a:schemeClr val="bg2"/>
                  </a:solidFill>
                  <a:latin typeface="KaiTi" pitchFamily="49" charset="-122"/>
                  <a:ea typeface="KaiTi" pitchFamily="49" charset="-122"/>
                </a:rPr>
                <a:t>来</a:t>
              </a:r>
              <a:r>
                <a:rPr lang="zh-CN" altLang="en-US" sz="1600" b="1">
                  <a:solidFill>
                    <a:schemeClr val="bg2"/>
                  </a:solidFill>
                  <a:latin typeface="KaiTi" pitchFamily="49" charset="-122"/>
                  <a:ea typeface="KaiTi" pitchFamily="49" charset="-122"/>
                </a:rPr>
                <a:t>回</a:t>
              </a:r>
              <a:r>
                <a:rPr lang="zh-TW" altLang="en-US" sz="1600" b="1">
                  <a:solidFill>
                    <a:schemeClr val="bg2"/>
                  </a:solidFill>
                  <a:latin typeface="KaiTi" pitchFamily="49" charset="-122"/>
                  <a:ea typeface="KaiTi" pitchFamily="49" charset="-122"/>
                </a:rPr>
                <a:t>应</a:t>
              </a:r>
              <a:r>
                <a:rPr lang="zh-CN" altLang="en-US" sz="1600" b="1">
                  <a:solidFill>
                    <a:schemeClr val="bg2"/>
                  </a:solidFill>
                  <a:latin typeface="KaiTi" pitchFamily="49" charset="-122"/>
                  <a:ea typeface="KaiTi" pitchFamily="49" charset="-122"/>
                </a:rPr>
                <a:t>法</a:t>
              </a:r>
              <a:r>
                <a:rPr lang="zh-CN" altLang="en-US" sz="1600" b="1" dirty="0">
                  <a:solidFill>
                    <a:schemeClr val="bg2"/>
                  </a:solidFill>
                  <a:latin typeface="KaiTi" pitchFamily="49" charset="-122"/>
                  <a:ea typeface="KaiTi" pitchFamily="49" charset="-122"/>
                </a:rPr>
                <a:t>利赛人</a:t>
              </a:r>
              <a:r>
                <a:rPr lang="en-US" altLang="zh-CN" sz="1600" dirty="0">
                  <a:solidFill>
                    <a:schemeClr val="bg2"/>
                  </a:solidFill>
                </a:rPr>
                <a:t> </a:t>
              </a:r>
            </a:p>
            <a:p>
              <a:endParaRPr lang="en-US" sz="1600" dirty="0">
                <a:solidFill>
                  <a:schemeClr val="bg2"/>
                </a:solidFill>
              </a:endParaRPr>
            </a:p>
          </p:txBody>
        </p:sp>
        <p:sp>
          <p:nvSpPr>
            <p:cNvPr id="142342" name="TextBox 5"/>
            <p:cNvSpPr txBox="1">
              <a:spLocks noChangeArrowheads="1"/>
            </p:cNvSpPr>
            <p:nvPr/>
          </p:nvSpPr>
          <p:spPr bwMode="auto">
            <a:xfrm>
              <a:off x="4139952" y="4809852"/>
              <a:ext cx="2493640" cy="156966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b="1" dirty="0">
                  <a:solidFill>
                    <a:schemeClr val="bg2"/>
                  </a:solidFill>
                  <a:latin typeface="KaiTi" pitchFamily="49" charset="-122"/>
                  <a:ea typeface="KaiTi" pitchFamily="49" charset="-122"/>
                </a:rPr>
                <a:t>16</a:t>
              </a:r>
              <a:r>
                <a:rPr lang="zh-CN" altLang="en-US" sz="1600" b="1">
                  <a:solidFill>
                    <a:schemeClr val="bg2"/>
                  </a:solidFill>
                  <a:latin typeface="KaiTi" pitchFamily="49" charset="-122"/>
                  <a:ea typeface="KaiTi" pitchFamily="49" charset="-122"/>
                </a:rPr>
                <a:t>。天</a:t>
              </a:r>
              <a:r>
                <a:rPr lang="zh-TW" altLang="en-US" sz="1600" b="1">
                  <a:solidFill>
                    <a:schemeClr val="bg2"/>
                  </a:solidFill>
                  <a:latin typeface="KaiTi" pitchFamily="49" charset="-122"/>
                  <a:ea typeface="KaiTi" pitchFamily="49" charset="-122"/>
                </a:rPr>
                <a:t>国</a:t>
              </a:r>
              <a:r>
                <a:rPr lang="zh-CN" altLang="en-US" sz="1600" b="1">
                  <a:solidFill>
                    <a:schemeClr val="bg2"/>
                  </a:solidFill>
                  <a:latin typeface="KaiTi" pitchFamily="49" charset="-122"/>
                  <a:ea typeface="KaiTi" pitchFamily="49" charset="-122"/>
                </a:rPr>
                <a:t>的</a:t>
              </a:r>
              <a:r>
                <a:rPr lang="zh-CN" altLang="en-US" sz="1600" b="1" dirty="0">
                  <a:solidFill>
                    <a:schemeClr val="bg2"/>
                  </a:solidFill>
                  <a:latin typeface="KaiTi" pitchFamily="49" charset="-122"/>
                  <a:ea typeface="KaiTi" pitchFamily="49" charset="-122"/>
                </a:rPr>
                <a:t>重要性</a:t>
              </a:r>
              <a:endParaRPr lang="en-US" altLang="zh-CN" sz="1600" b="1" dirty="0">
                <a:solidFill>
                  <a:schemeClr val="bg2"/>
                </a:solidFill>
                <a:latin typeface="KaiTi" pitchFamily="49" charset="-122"/>
                <a:ea typeface="KaiTi" pitchFamily="49" charset="-122"/>
              </a:endParaRPr>
            </a:p>
            <a:p>
              <a:r>
                <a:rPr lang="en-US" sz="1600" b="1">
                  <a:solidFill>
                    <a:schemeClr val="bg2"/>
                  </a:solidFill>
                  <a:latin typeface="KaiTi" pitchFamily="49" charset="-122"/>
                  <a:ea typeface="KaiTi" pitchFamily="49" charset="-122"/>
                </a:rPr>
                <a:t>17.</a:t>
              </a:r>
              <a:r>
                <a:rPr lang="zh-CN" altLang="en-US" sz="1600" b="1">
                  <a:solidFill>
                    <a:schemeClr val="bg2"/>
                  </a:solidFill>
                  <a:latin typeface="KaiTi" pitchFamily="49" charset="-122"/>
                  <a:ea typeface="KaiTi" pitchFamily="49" charset="-122"/>
                </a:rPr>
                <a:t>耶稣改</a:t>
              </a:r>
              <a:r>
                <a:rPr lang="zh-TW" altLang="en-US" sz="1600" b="1">
                  <a:solidFill>
                    <a:schemeClr val="bg2"/>
                  </a:solidFill>
                  <a:latin typeface="KaiTi" pitchFamily="49" charset="-122"/>
                  <a:ea typeface="KaiTi" pitchFamily="49" charset="-122"/>
                </a:rPr>
                <a:t>变</a:t>
              </a:r>
              <a:r>
                <a:rPr lang="zh-CN" altLang="en-US" sz="1600" b="1">
                  <a:solidFill>
                    <a:schemeClr val="bg2"/>
                  </a:solidFill>
                  <a:latin typeface="KaiTi" pitchFamily="49" charset="-122"/>
                  <a:ea typeface="KaiTi" pitchFamily="49" charset="-122"/>
                </a:rPr>
                <a:t>形</a:t>
              </a:r>
              <a:r>
                <a:rPr lang="zh-CN" altLang="en-US" sz="1600" b="1" dirty="0">
                  <a:solidFill>
                    <a:schemeClr val="bg2"/>
                  </a:solidFill>
                  <a:latin typeface="KaiTi" pitchFamily="49" charset="-122"/>
                  <a:ea typeface="KaiTi" pitchFamily="49" charset="-122"/>
                </a:rPr>
                <a:t>像</a:t>
              </a:r>
              <a:r>
                <a:rPr lang="zh-CN" altLang="en-US" sz="1600" b="1">
                  <a:solidFill>
                    <a:schemeClr val="bg2"/>
                  </a:solidFill>
                  <a:latin typeface="KaiTi" pitchFamily="49" charset="-122"/>
                  <a:ea typeface="KaiTi" pitchFamily="49" charset="-122"/>
                </a:rPr>
                <a:t>的影</a:t>
              </a:r>
              <a:r>
                <a:rPr lang="zh-TW" altLang="en-US" sz="1600" b="1">
                  <a:solidFill>
                    <a:schemeClr val="bg2"/>
                  </a:solidFill>
                  <a:latin typeface="KaiTi" pitchFamily="49" charset="-122"/>
                  <a:ea typeface="KaiTi" pitchFamily="49" charset="-122"/>
                </a:rPr>
                <a:t>响</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18</a:t>
              </a:r>
              <a:r>
                <a:rPr lang="zh-CN" altLang="en-US" sz="1600" b="1" dirty="0">
                  <a:solidFill>
                    <a:schemeClr val="bg2"/>
                  </a:solidFill>
                  <a:latin typeface="KaiTi" pitchFamily="49" charset="-122"/>
                  <a:ea typeface="KaiTi" pitchFamily="49" charset="-122"/>
                </a:rPr>
                <a:t>。需要</a:t>
              </a:r>
              <a:r>
                <a:rPr lang="zh-CN" altLang="en-US" sz="1600" b="1">
                  <a:solidFill>
                    <a:schemeClr val="bg2"/>
                  </a:solidFill>
                  <a:latin typeface="KaiTi" pitchFamily="49" charset="-122"/>
                  <a:ea typeface="KaiTi" pitchFamily="49" charset="-122"/>
                </a:rPr>
                <a:t>真正的</a:t>
              </a:r>
              <a:r>
                <a:rPr lang="zh-TW" altLang="en-US" sz="1600" b="1">
                  <a:solidFill>
                    <a:schemeClr val="bg2"/>
                  </a:solidFill>
                  <a:latin typeface="KaiTi" pitchFamily="49" charset="-122"/>
                  <a:ea typeface="KaiTi" pitchFamily="49" charset="-122"/>
                </a:rPr>
                <a:t>饶</a:t>
              </a:r>
              <a:r>
                <a:rPr lang="zh-CN" altLang="en-US" sz="1600" b="1">
                  <a:solidFill>
                    <a:schemeClr val="bg2"/>
                  </a:solidFill>
                  <a:latin typeface="KaiTi" pitchFamily="49" charset="-122"/>
                  <a:ea typeface="KaiTi" pitchFamily="49" charset="-122"/>
                </a:rPr>
                <a:t>恕</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19</a:t>
              </a:r>
              <a:r>
                <a:rPr lang="zh-CN" altLang="en-US" sz="1600" b="1" dirty="0">
                  <a:solidFill>
                    <a:schemeClr val="bg2"/>
                  </a:solidFill>
                  <a:latin typeface="KaiTi" pitchFamily="49" charset="-122"/>
                  <a:ea typeface="KaiTi" pitchFamily="49" charset="-122"/>
                </a:rPr>
                <a:t>。</a:t>
              </a:r>
              <a:r>
                <a:rPr lang="en-US" sz="1600" b="1" dirty="0" err="1">
                  <a:solidFill>
                    <a:schemeClr val="bg2"/>
                  </a:solidFill>
                  <a:latin typeface="KaiTi" pitchFamily="49" charset="-122"/>
                  <a:ea typeface="KaiTi" pitchFamily="49" charset="-122"/>
                </a:rPr>
                <a:t>澄清</a:t>
              </a:r>
              <a:r>
                <a:rPr lang="zh-CN" altLang="en-US" sz="1600" b="1" dirty="0">
                  <a:solidFill>
                    <a:schemeClr val="bg2"/>
                  </a:solidFill>
                  <a:latin typeface="KaiTi" pitchFamily="49" charset="-122"/>
                  <a:ea typeface="KaiTi" pitchFamily="49" charset="-122"/>
                </a:rPr>
                <a:t>休妻的理由</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20</a:t>
              </a:r>
              <a:r>
                <a:rPr lang="zh-CN" altLang="en-US" sz="1600" b="1">
                  <a:solidFill>
                    <a:schemeClr val="bg2"/>
                  </a:solidFill>
                  <a:latin typeface="KaiTi" pitchFamily="49" charset="-122"/>
                  <a:ea typeface="KaiTi" pitchFamily="49" charset="-122"/>
                </a:rPr>
                <a:t>。葡萄</a:t>
              </a:r>
              <a:r>
                <a:rPr lang="zh-TW" altLang="en-US" sz="1600" b="1">
                  <a:solidFill>
                    <a:schemeClr val="bg2"/>
                  </a:solidFill>
                  <a:latin typeface="KaiTi" pitchFamily="49" charset="-122"/>
                  <a:ea typeface="KaiTi" pitchFamily="49" charset="-122"/>
                </a:rPr>
                <a:t>园</a:t>
              </a:r>
              <a:r>
                <a:rPr lang="zh-CN" altLang="en-US" sz="1600" b="1">
                  <a:solidFill>
                    <a:schemeClr val="bg2"/>
                  </a:solidFill>
                  <a:latin typeface="KaiTi" pitchFamily="49" charset="-122"/>
                  <a:ea typeface="KaiTi" pitchFamily="49" charset="-122"/>
                </a:rPr>
                <a:t>的</a:t>
              </a:r>
              <a:r>
                <a:rPr lang="zh-TW" altLang="en-US" sz="1600" b="1">
                  <a:solidFill>
                    <a:schemeClr val="bg2"/>
                  </a:solidFill>
                  <a:latin typeface="KaiTi" pitchFamily="49" charset="-122"/>
                  <a:ea typeface="KaiTi" pitchFamily="49" charset="-122"/>
                </a:rPr>
                <a:t>机会</a:t>
              </a:r>
              <a:endParaRPr lang="en-US" altLang="zh-CN" sz="1600" b="1" dirty="0">
                <a:solidFill>
                  <a:schemeClr val="bg2"/>
                </a:solidFill>
                <a:latin typeface="KaiTi" pitchFamily="49" charset="-122"/>
                <a:ea typeface="KaiTi" pitchFamily="49" charset="-122"/>
              </a:endParaRPr>
            </a:p>
            <a:p>
              <a:r>
                <a:rPr lang="en-US" sz="1600" b="1">
                  <a:solidFill>
                    <a:schemeClr val="bg2"/>
                  </a:solidFill>
                  <a:latin typeface="KaiTi" pitchFamily="49" charset="-122"/>
                  <a:ea typeface="KaiTi" pitchFamily="49" charset="-122"/>
                </a:rPr>
                <a:t>21</a:t>
              </a:r>
              <a:r>
                <a:rPr lang="zh-CN" altLang="en-US" sz="1600" b="1">
                  <a:solidFill>
                    <a:schemeClr val="bg2"/>
                  </a:solidFill>
                  <a:latin typeface="KaiTi" pitchFamily="49" charset="-122"/>
                  <a:ea typeface="KaiTi" pitchFamily="49" charset="-122"/>
                </a:rPr>
                <a:t>。</a:t>
              </a:r>
              <a:r>
                <a:rPr lang="zh-TW" altLang="en-US" sz="1600" b="1">
                  <a:solidFill>
                    <a:schemeClr val="bg2"/>
                  </a:solidFill>
                  <a:latin typeface="KaiTi" pitchFamily="49" charset="-122"/>
                  <a:ea typeface="KaiTi" pitchFamily="49" charset="-122"/>
                </a:rPr>
                <a:t>无</a:t>
              </a:r>
              <a:r>
                <a:rPr lang="zh-CN" altLang="en-US" sz="1600" b="1">
                  <a:solidFill>
                    <a:schemeClr val="bg2"/>
                  </a:solidFill>
                  <a:latin typeface="KaiTi" pitchFamily="49" charset="-122"/>
                  <a:ea typeface="KaiTi" pitchFamily="49" charset="-122"/>
                </a:rPr>
                <a:t>花果</a:t>
              </a:r>
              <a:r>
                <a:rPr lang="zh-TW" altLang="en-US" sz="1600" b="1">
                  <a:solidFill>
                    <a:schemeClr val="bg2"/>
                  </a:solidFill>
                  <a:latin typeface="KaiTi" pitchFamily="49" charset="-122"/>
                  <a:ea typeface="KaiTi" pitchFamily="49" charset="-122"/>
                </a:rPr>
                <a:t>树</a:t>
              </a:r>
              <a:r>
                <a:rPr lang="zh-CN" altLang="en-US" sz="1600" b="1">
                  <a:solidFill>
                    <a:schemeClr val="bg2"/>
                  </a:solidFill>
                  <a:latin typeface="KaiTi" pitchFamily="49" charset="-122"/>
                  <a:ea typeface="KaiTi" pitchFamily="49" charset="-122"/>
                </a:rPr>
                <a:t>被</a:t>
              </a:r>
              <a:r>
                <a:rPr lang="zh-TW" altLang="en-US" sz="1600" b="1">
                  <a:solidFill>
                    <a:schemeClr val="bg2"/>
                  </a:solidFill>
                  <a:latin typeface="KaiTi" pitchFamily="49" charset="-122"/>
                  <a:ea typeface="KaiTi" pitchFamily="49" charset="-122"/>
                </a:rPr>
                <a:t>诅</a:t>
              </a:r>
              <a:r>
                <a:rPr lang="zh-CN" altLang="en-US" sz="1600" b="1">
                  <a:solidFill>
                    <a:schemeClr val="bg2"/>
                  </a:solidFill>
                  <a:latin typeface="KaiTi" pitchFamily="49" charset="-122"/>
                  <a:ea typeface="KaiTi" pitchFamily="49" charset="-122"/>
                </a:rPr>
                <a:t>咒</a:t>
              </a:r>
              <a:endParaRPr lang="en-US" sz="1600" b="1" dirty="0">
                <a:solidFill>
                  <a:schemeClr val="bg2"/>
                </a:solidFill>
                <a:latin typeface="KaiTi" pitchFamily="49" charset="-122"/>
                <a:ea typeface="KaiTi" pitchFamily="49" charset="-122"/>
              </a:endParaRPr>
            </a:p>
          </p:txBody>
        </p:sp>
        <p:sp>
          <p:nvSpPr>
            <p:cNvPr id="142343" name="TextBox 6"/>
            <p:cNvSpPr txBox="1">
              <a:spLocks noChangeArrowheads="1"/>
            </p:cNvSpPr>
            <p:nvPr/>
          </p:nvSpPr>
          <p:spPr bwMode="auto">
            <a:xfrm>
              <a:off x="6629400" y="4800600"/>
              <a:ext cx="2514600" cy="1815882"/>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1600" b="1" dirty="0">
                  <a:solidFill>
                    <a:schemeClr val="bg2"/>
                  </a:solidFill>
                  <a:latin typeface="KaiTi" pitchFamily="49" charset="-122"/>
                  <a:ea typeface="KaiTi" pitchFamily="49" charset="-122"/>
                </a:rPr>
                <a:t>22</a:t>
              </a:r>
              <a:r>
                <a:rPr lang="en-US" altLang="zh-CN" sz="1600" b="1" dirty="0">
                  <a:solidFill>
                    <a:schemeClr val="bg2"/>
                  </a:solidFill>
                  <a:latin typeface="KaiTi" pitchFamily="49" charset="-122"/>
                  <a:ea typeface="KaiTi" pitchFamily="49" charset="-122"/>
                </a:rPr>
                <a:t> </a:t>
              </a:r>
              <a:r>
                <a:rPr lang="zh-CN" altLang="en-US" sz="1600" b="1" dirty="0">
                  <a:solidFill>
                    <a:schemeClr val="bg2"/>
                  </a:solidFill>
                  <a:latin typeface="KaiTi" pitchFamily="49" charset="-122"/>
                  <a:ea typeface="KaiTi" pitchFamily="49" charset="-122"/>
                </a:rPr>
                <a:t>纳</a:t>
              </a:r>
              <a:r>
                <a:rPr lang="zh-CN" altLang="en-US" sz="1600" b="1">
                  <a:solidFill>
                    <a:schemeClr val="bg2"/>
                  </a:solidFill>
                  <a:latin typeface="KaiTi" pitchFamily="49" charset="-122"/>
                  <a:ea typeface="KaiTi" pitchFamily="49" charset="-122"/>
                </a:rPr>
                <a:t>税给</a:t>
              </a:r>
              <a:r>
                <a:rPr lang="zh-TW" altLang="en-US" sz="1600" b="1">
                  <a:solidFill>
                    <a:schemeClr val="bg2"/>
                  </a:solidFill>
                  <a:latin typeface="KaiTi" pitchFamily="49" charset="-122"/>
                  <a:ea typeface="KaiTi" pitchFamily="49" charset="-122"/>
                </a:rPr>
                <a:t>凯</a:t>
              </a:r>
              <a:r>
                <a:rPr lang="zh-CN" altLang="en-US" sz="1600" b="1">
                  <a:solidFill>
                    <a:schemeClr val="bg2"/>
                  </a:solidFill>
                  <a:latin typeface="KaiTi" pitchFamily="49" charset="-122"/>
                  <a:ea typeface="KaiTi" pitchFamily="49" charset="-122"/>
                </a:rPr>
                <a:t>撒</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23</a:t>
              </a:r>
              <a:r>
                <a:rPr lang="en-US" altLang="zh-CN" sz="1600" b="1" dirty="0">
                  <a:solidFill>
                    <a:schemeClr val="bg2"/>
                  </a:solidFill>
                  <a:latin typeface="KaiTi" pitchFamily="49" charset="-122"/>
                  <a:ea typeface="KaiTi" pitchFamily="49" charset="-122"/>
                </a:rPr>
                <a:t> </a:t>
              </a:r>
              <a:r>
                <a:rPr lang="en-US" sz="1600" b="1" dirty="0" err="1">
                  <a:solidFill>
                    <a:schemeClr val="bg2"/>
                  </a:solidFill>
                  <a:latin typeface="KaiTi" pitchFamily="49" charset="-122"/>
                  <a:ea typeface="KaiTi" pitchFamily="49" charset="-122"/>
                </a:rPr>
                <a:t>困境揭示</a:t>
              </a:r>
              <a:r>
                <a:rPr lang="zh-CN" altLang="en-US" sz="1600" b="1">
                  <a:solidFill>
                    <a:schemeClr val="bg2"/>
                  </a:solidFill>
                  <a:latin typeface="KaiTi" pitchFamily="49" charset="-122"/>
                  <a:ea typeface="KaiTi" pitchFamily="49" charset="-122"/>
                </a:rPr>
                <a:t>了</a:t>
              </a:r>
              <a:r>
                <a:rPr lang="en-US" sz="1600" b="1">
                  <a:solidFill>
                    <a:schemeClr val="bg2"/>
                  </a:solidFill>
                  <a:latin typeface="KaiTi" pitchFamily="49" charset="-122"/>
                  <a:ea typeface="KaiTi" pitchFamily="49" charset="-122"/>
                </a:rPr>
                <a:t>虚</a:t>
              </a:r>
              <a:r>
                <a:rPr lang="zh-TW" altLang="en-US" sz="1600" b="1">
                  <a:solidFill>
                    <a:schemeClr val="bg2"/>
                  </a:solidFill>
                  <a:latin typeface="KaiTi" pitchFamily="49" charset="-122"/>
                  <a:ea typeface="KaiTi" pitchFamily="49" charset="-122"/>
                </a:rPr>
                <a:t>伪</a:t>
              </a:r>
              <a:endParaRPr lang="en-US" altLang="ja-JP"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24</a:t>
              </a:r>
              <a:r>
                <a:rPr lang="en-US" altLang="zh-CN" sz="1600" b="1" dirty="0">
                  <a:solidFill>
                    <a:schemeClr val="bg2"/>
                  </a:solidFill>
                  <a:latin typeface="KaiTi" pitchFamily="49" charset="-122"/>
                  <a:ea typeface="KaiTi" pitchFamily="49" charset="-122"/>
                </a:rPr>
                <a:t> </a:t>
              </a:r>
              <a:r>
                <a:rPr lang="zh-CN" altLang="en-US" sz="1600" b="1" dirty="0">
                  <a:solidFill>
                    <a:schemeClr val="bg2"/>
                  </a:solidFill>
                  <a:latin typeface="KaiTi" pitchFamily="49" charset="-122"/>
                  <a:ea typeface="KaiTi" pitchFamily="49" charset="-122"/>
                </a:rPr>
                <a:t>主再来的事项</a:t>
              </a:r>
              <a:endParaRPr lang="en-US" altLang="zh-CN" sz="1600" b="1" dirty="0">
                <a:solidFill>
                  <a:schemeClr val="bg2"/>
                </a:solidFill>
                <a:latin typeface="KaiTi" pitchFamily="49" charset="-122"/>
                <a:ea typeface="KaiTi" pitchFamily="49" charset="-122"/>
              </a:endParaRPr>
            </a:p>
            <a:p>
              <a:r>
                <a:rPr lang="en-US" sz="1600" b="1">
                  <a:solidFill>
                    <a:schemeClr val="bg2"/>
                  </a:solidFill>
                  <a:latin typeface="KaiTi" pitchFamily="49" charset="-122"/>
                  <a:ea typeface="KaiTi" pitchFamily="49" charset="-122"/>
                </a:rPr>
                <a:t>25</a:t>
              </a:r>
              <a:r>
                <a:rPr lang="en-US" altLang="zh-CN" sz="1600" b="1">
                  <a:solidFill>
                    <a:schemeClr val="bg2"/>
                  </a:solidFill>
                  <a:latin typeface="KaiTi" pitchFamily="49" charset="-122"/>
                  <a:ea typeface="KaiTi" pitchFamily="49" charset="-122"/>
                </a:rPr>
                <a:t> </a:t>
              </a:r>
              <a:r>
                <a:rPr lang="zh-TW" altLang="en-US" sz="1600" b="1">
                  <a:solidFill>
                    <a:schemeClr val="bg2"/>
                  </a:solidFill>
                  <a:latin typeface="KaiTi" pitchFamily="49" charset="-122"/>
                  <a:ea typeface="KaiTi" pitchFamily="49" charset="-122"/>
                </a:rPr>
                <a:t>审</a:t>
              </a:r>
              <a:r>
                <a:rPr lang="zh-CN" altLang="en-US" sz="1600" b="1">
                  <a:solidFill>
                    <a:schemeClr val="bg2"/>
                  </a:solidFill>
                  <a:latin typeface="KaiTi" pitchFamily="49" charset="-122"/>
                  <a:ea typeface="KaiTi" pitchFamily="49" charset="-122"/>
                </a:rPr>
                <a:t>判</a:t>
              </a:r>
              <a:r>
                <a:rPr lang="zh-CN" altLang="en-US" sz="1600" b="1" dirty="0">
                  <a:solidFill>
                    <a:schemeClr val="bg2"/>
                  </a:solidFill>
                  <a:latin typeface="KaiTi" pitchFamily="49" charset="-122"/>
                  <a:ea typeface="KaiTi" pitchFamily="49" charset="-122"/>
                </a:rPr>
                <a:t>人民</a:t>
              </a:r>
              <a:endParaRPr lang="en-US" altLang="zh-CN" sz="1600" b="1" dirty="0">
                <a:solidFill>
                  <a:schemeClr val="bg2"/>
                </a:solidFill>
                <a:latin typeface="KaiTi" pitchFamily="49" charset="-122"/>
                <a:ea typeface="KaiTi" pitchFamily="49" charset="-122"/>
              </a:endParaRPr>
            </a:p>
            <a:p>
              <a:r>
                <a:rPr lang="en-US" sz="1600" b="1" dirty="0">
                  <a:solidFill>
                    <a:schemeClr val="bg2"/>
                  </a:solidFill>
                  <a:latin typeface="KaiTi" pitchFamily="49" charset="-122"/>
                  <a:ea typeface="KaiTi" pitchFamily="49" charset="-122"/>
                </a:rPr>
                <a:t>26</a:t>
              </a:r>
              <a:r>
                <a:rPr lang="en-US" altLang="zh-CN" sz="1600" b="1" dirty="0">
                  <a:solidFill>
                    <a:schemeClr val="bg2"/>
                  </a:solidFill>
                  <a:latin typeface="KaiTi" pitchFamily="49" charset="-122"/>
                  <a:ea typeface="KaiTi" pitchFamily="49" charset="-122"/>
                </a:rPr>
                <a:t> </a:t>
              </a:r>
              <a:r>
                <a:rPr lang="zh-CN" altLang="en-US" sz="1600" b="1" dirty="0">
                  <a:solidFill>
                    <a:schemeClr val="bg2"/>
                  </a:solidFill>
                  <a:latin typeface="KaiTi" pitchFamily="49" charset="-122"/>
                  <a:ea typeface="KaiTi" pitchFamily="49" charset="-122"/>
                </a:rPr>
                <a:t>在各各他</a:t>
              </a:r>
              <a:endParaRPr lang="en-US" altLang="zh-CN" sz="1600" b="1" dirty="0">
                <a:solidFill>
                  <a:schemeClr val="bg2"/>
                </a:solidFill>
                <a:latin typeface="KaiTi" pitchFamily="49" charset="-122"/>
                <a:ea typeface="KaiTi" pitchFamily="49" charset="-122"/>
              </a:endParaRPr>
            </a:p>
            <a:p>
              <a:r>
                <a:rPr lang="en-US" altLang="zh-CN" sz="1600" b="1">
                  <a:solidFill>
                    <a:schemeClr val="bg2"/>
                  </a:solidFill>
                  <a:latin typeface="KaiTi" pitchFamily="49" charset="-122"/>
                  <a:ea typeface="KaiTi" pitchFamily="49" charset="-122"/>
                </a:rPr>
                <a:t>27</a:t>
              </a:r>
              <a:r>
                <a:rPr lang="zh-CN" altLang="en-US" sz="1600" b="1">
                  <a:solidFill>
                    <a:schemeClr val="bg2"/>
                  </a:solidFill>
                  <a:latin typeface="KaiTi" pitchFamily="49" charset="-122"/>
                  <a:ea typeface="KaiTi" pitchFamily="49" charset="-122"/>
                </a:rPr>
                <a:t>十字架</a:t>
              </a:r>
              <a:r>
                <a:rPr lang="zh-CN" altLang="en-US" sz="1600" b="1" dirty="0">
                  <a:solidFill>
                    <a:schemeClr val="bg2"/>
                  </a:solidFill>
                  <a:latin typeface="KaiTi" pitchFamily="49" charset="-122"/>
                  <a:ea typeface="KaiTi" pitchFamily="49" charset="-122"/>
                </a:rPr>
                <a:t>的道路</a:t>
              </a:r>
              <a:endParaRPr lang="en-US" altLang="zh-CN" sz="1600" b="1" dirty="0">
                <a:solidFill>
                  <a:schemeClr val="bg2"/>
                </a:solidFill>
                <a:latin typeface="KaiTi" pitchFamily="49" charset="-122"/>
                <a:ea typeface="KaiTi" pitchFamily="49" charset="-122"/>
              </a:endParaRPr>
            </a:p>
            <a:p>
              <a:r>
                <a:rPr lang="en-US" altLang="zh-CN" sz="1600" b="1" dirty="0">
                  <a:solidFill>
                    <a:schemeClr val="bg2"/>
                  </a:solidFill>
                  <a:latin typeface="KaiTi" pitchFamily="49" charset="-122"/>
                  <a:ea typeface="KaiTi" pitchFamily="49" charset="-122"/>
                </a:rPr>
                <a:t>28</a:t>
              </a:r>
              <a:r>
                <a:rPr lang="zh-TW" altLang="en-US" sz="1600" b="1" dirty="0">
                  <a:solidFill>
                    <a:schemeClr val="bg2"/>
                  </a:solidFill>
                  <a:latin typeface="KaiTi" pitchFamily="49" charset="-122"/>
                  <a:ea typeface="KaiTi" pitchFamily="49" charset="-122"/>
                </a:rPr>
                <a:t> </a:t>
              </a:r>
              <a:r>
                <a:rPr lang="zh-CN" altLang="en-US" sz="1600" b="1">
                  <a:solidFill>
                    <a:schemeClr val="bg2"/>
                  </a:solidFill>
                  <a:latin typeface="KaiTi" pitchFamily="49" charset="-122"/>
                  <a:ea typeface="KaiTi" pitchFamily="49" charset="-122"/>
                </a:rPr>
                <a:t>救世主的</a:t>
              </a:r>
              <a:r>
                <a:rPr lang="zh-TW" altLang="en-US" sz="1600" b="1">
                  <a:solidFill>
                    <a:schemeClr val="bg2"/>
                  </a:solidFill>
                  <a:latin typeface="KaiTi" pitchFamily="49" charset="-122"/>
                  <a:ea typeface="KaiTi" pitchFamily="49" charset="-122"/>
                </a:rPr>
                <a:t>复</a:t>
              </a:r>
              <a:r>
                <a:rPr lang="zh-CN" altLang="en-US" sz="1600" b="1">
                  <a:solidFill>
                    <a:schemeClr val="bg2"/>
                  </a:solidFill>
                  <a:latin typeface="KaiTi" pitchFamily="49" charset="-122"/>
                  <a:ea typeface="KaiTi" pitchFamily="49" charset="-122"/>
                </a:rPr>
                <a:t>活</a:t>
              </a:r>
              <a:r>
                <a:rPr lang="zh-CN" altLang="en-US" sz="1600" b="1" dirty="0">
                  <a:solidFill>
                    <a:schemeClr val="bg2"/>
                  </a:solidFill>
                  <a:latin typeface="KaiTi" pitchFamily="49" charset="-122"/>
                  <a:ea typeface="KaiTi" pitchFamily="49" charset="-122"/>
                </a:rPr>
                <a:t>和差谴</a:t>
              </a:r>
              <a:r>
                <a:rPr lang="en-US" altLang="zh-CN" sz="1600" b="1" dirty="0">
                  <a:solidFill>
                    <a:schemeClr val="bg2"/>
                  </a:solidFill>
                  <a:latin typeface="KaiTi" pitchFamily="49" charset="-122"/>
                  <a:ea typeface="KaiTi" pitchFamily="49" charset="-122"/>
                </a:rPr>
                <a:t> </a:t>
              </a:r>
              <a:endParaRPr lang="en-US" sz="1600" b="1" dirty="0">
                <a:solidFill>
                  <a:schemeClr val="bg2"/>
                </a:solidFill>
                <a:latin typeface="KaiTi" pitchFamily="49" charset="-122"/>
                <a:ea typeface="KaiTi" pitchFamily="49" charset="-122"/>
              </a:endParaRPr>
            </a:p>
          </p:txBody>
        </p:sp>
      </p:grpSp>
      <p:sp>
        <p:nvSpPr>
          <p:cNvPr id="27651" name="Rectangle 3"/>
          <p:cNvSpPr>
            <a:spLocks noGrp="1" noChangeArrowheads="1"/>
          </p:cNvSpPr>
          <p:nvPr>
            <p:ph type="title" idx="4294967295"/>
          </p:nvPr>
        </p:nvSpPr>
        <p:spPr>
          <a:xfrm>
            <a:off x="0" y="0"/>
            <a:ext cx="9144000" cy="457200"/>
          </a:xfrm>
          <a:prstGeom prst="rect">
            <a:avLst/>
          </a:prstGeom>
          <a:solidFill>
            <a:srgbClr val="9900CC"/>
          </a:solidFill>
          <a:effectLst>
            <a:outerShdw blurRad="63500" dist="35921" dir="2700000" algn="ctr" rotWithShape="0">
              <a:schemeClr val="bg2">
                <a:alpha val="74998"/>
              </a:schemeClr>
            </a:outerShdw>
          </a:effectLst>
        </p:spPr>
        <p:txBody>
          <a:bodyPr anchor="ctr"/>
          <a:lstStyle/>
          <a:p>
            <a:pPr algn="ctr" eaLnBrk="1" hangingPunct="1">
              <a:defRPr/>
            </a:pPr>
            <a:r>
              <a:rPr lang="zh-TW" altLang="en-US" sz="3200" b="1" dirty="0">
                <a:solidFill>
                  <a:srgbClr val="FFFFFF"/>
                </a:solidFill>
                <a:ea typeface="SimSun" pitchFamily="2" charset="-122"/>
                <a:cs typeface="SimSun" pitchFamily="2" charset="-122"/>
              </a:rPr>
              <a:t>马太</a:t>
            </a:r>
            <a:r>
              <a:rPr lang="zh-CN" altLang="en-US" sz="3200" b="1" dirty="0">
                <a:solidFill>
                  <a:srgbClr val="FFFFFF"/>
                </a:solidFill>
                <a:ea typeface="SimSun" pitchFamily="2" charset="-122"/>
                <a:cs typeface="SimSun" pitchFamily="2" charset="-122"/>
              </a:rPr>
              <a:t>（根据赫德尔斯顿）</a:t>
            </a:r>
            <a:endParaRPr lang="en-US" altLang="zh-CN" sz="3200" b="1" dirty="0">
              <a:solidFill>
                <a:srgbClr val="FFFFFF"/>
              </a:solidFill>
              <a:ea typeface="SimSun" pitchFamily="2" charset="-122"/>
              <a:cs typeface="SimSun" pitchFamily="2" charset="-122"/>
            </a:endParaRPr>
          </a:p>
        </p:txBody>
      </p:sp>
    </p:spTree>
  </p:cSld>
  <p:clrMapOvr>
    <a:overrideClrMapping bg1="dk2" tx1="lt1" bg2="dk1" tx2="lt2" accent1="accent1" accent2="accent2" accent3="accent3" accent4="accent4" accent5="accent5" accent6="accent6" hlink="hlink" folHlink="folHlink"/>
  </p:clrMapOvr>
  <p:transition>
    <p:fade/>
  </p:transition>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b="1">
              <a:solidFill>
                <a:srgbClr val="000000"/>
              </a:solidFill>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马太</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11154599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307"/>
            <a:ext cx="9162651" cy="1397996"/>
          </a:xfrm>
          <a:solidFill>
            <a:schemeClr val="tx1"/>
          </a:solidFill>
        </p:spPr>
        <p:txBody>
          <a:bodyPr/>
          <a:lstStyle/>
          <a:p>
            <a:r>
              <a:rPr lang="zh-CN" altLang="en-US" sz="3600" dirty="0">
                <a:solidFill>
                  <a:schemeClr val="bg1"/>
                </a:solidFill>
                <a:latin typeface="KaiTi" panose="02010609060101010101" pitchFamily="49" charset="-122"/>
                <a:ea typeface="KaiTi" panose="02010609060101010101" pitchFamily="49" charset="-122"/>
              </a:rPr>
              <a:t>耶稣在马太福音</a:t>
            </a:r>
            <a:br>
              <a:rPr lang="en-US" altLang="zh-CN" sz="3600" dirty="0">
                <a:solidFill>
                  <a:schemeClr val="bg1"/>
                </a:solidFill>
                <a:latin typeface="KaiTi" panose="02010609060101010101" pitchFamily="49" charset="-122"/>
                <a:ea typeface="KaiTi" panose="02010609060101010101" pitchFamily="49" charset="-122"/>
              </a:rPr>
            </a:br>
            <a:r>
              <a:rPr lang="zh-CN" altLang="en-US" sz="3600" dirty="0">
                <a:solidFill>
                  <a:schemeClr val="bg1"/>
                </a:solidFill>
                <a:latin typeface="KaiTi" panose="02010609060101010101" pitchFamily="49" charset="-122"/>
                <a:ea typeface="KaiTi" panose="02010609060101010101" pitchFamily="49" charset="-122"/>
              </a:rPr>
              <a:t>（弥赛亚预言）</a:t>
            </a:r>
            <a:endParaRPr lang="en-US" sz="3600" b="1" dirty="0">
              <a:solidFill>
                <a:schemeClr val="bg1"/>
              </a:solidFill>
              <a:effectLst>
                <a:glow rad="101600">
                  <a:schemeClr val="tx1">
                    <a:alpha val="99000"/>
                  </a:schemeClr>
                </a:glow>
              </a:effectLst>
              <a:latin typeface="KaiTi" panose="02010609060101010101" pitchFamily="49" charset="-122"/>
              <a:ea typeface="KaiTi" panose="02010609060101010101" pitchFamily="49" charset="-122"/>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endParaRPr lang="en-US" b="1" dirty="0">
              <a:solidFill>
                <a:prstClr val="white"/>
              </a:solidFill>
              <a:effectLst>
                <a:glow rad="101600">
                  <a:prstClr val="black">
                    <a:alpha val="99000"/>
                  </a:prstClr>
                </a:glow>
              </a:effectLst>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defPPr>
              <a:defRPr lang="en-US"/>
            </a:defPPr>
            <a:lvl1pPr algn="ctr" defTabSz="457200">
              <a:defRPr sz="2800" b="1">
                <a:solidFill>
                  <a:srgbClr val="FFFFFF"/>
                </a:solidFill>
                <a:effectLst>
                  <a:glow rad="127000">
                    <a:srgbClr val="000000"/>
                  </a:glow>
                </a:effectLst>
                <a:latin typeface="KaiTi" panose="02010609060101010101" pitchFamily="49" charset="-122"/>
                <a:ea typeface="KaiTi" panose="02010609060101010101" pitchFamily="49" charset="-122"/>
              </a:defRPr>
            </a:lvl1pPr>
            <a:lvl2pPr algn="ctr">
              <a:defRPr sz="4400">
                <a:solidFill>
                  <a:schemeClr val="bg1"/>
                </a:solidFill>
                <a:ea typeface="ＭＳ Ｐゴシック" pitchFamily="-108" charset="-128"/>
                <a:cs typeface="ＭＳ Ｐゴシック" pitchFamily="-108" charset="-128"/>
              </a:defRPr>
            </a:lvl2pPr>
            <a:lvl3pPr algn="ctr">
              <a:defRPr sz="4400">
                <a:solidFill>
                  <a:schemeClr val="bg1"/>
                </a:solidFill>
                <a:ea typeface="ＭＳ Ｐゴシック" pitchFamily="-108" charset="-128"/>
                <a:cs typeface="ＭＳ Ｐゴシック" pitchFamily="-108" charset="-128"/>
              </a:defRPr>
            </a:lvl3pPr>
            <a:lvl4pPr algn="ctr">
              <a:defRPr sz="4400">
                <a:solidFill>
                  <a:schemeClr val="bg1"/>
                </a:solidFill>
                <a:ea typeface="ＭＳ Ｐゴシック" pitchFamily="-108" charset="-128"/>
                <a:cs typeface="ＭＳ Ｐゴシック" pitchFamily="-108" charset="-128"/>
              </a:defRPr>
            </a:lvl4pPr>
            <a:lvl5pPr algn="ctr">
              <a:defRPr sz="4400">
                <a:solidFill>
                  <a:schemeClr val="bg1"/>
                </a:solidFill>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zh-CN" altLang="en-US" dirty="0"/>
              <a:t>作为以色列国王的耶稣有资格与族谱中的其他国王一样拥有同样的真实王国</a:t>
            </a:r>
            <a:r>
              <a:rPr lang="en-US" dirty="0"/>
              <a:t>(1:1-17). </a:t>
            </a:r>
            <a:r>
              <a:rPr lang="zh-CN" altLang="en-US" dirty="0"/>
              <a:t>他拥有一切权威 </a:t>
            </a:r>
            <a:r>
              <a:rPr lang="en-US" dirty="0"/>
              <a:t>(19:28; 28:18) </a:t>
            </a:r>
            <a:r>
              <a:rPr lang="zh-CN" altLang="en-US" dirty="0"/>
              <a:t>因此可以指使他的追随者在全球范围内的大使命中扩大这权柄</a:t>
            </a:r>
            <a:r>
              <a:rPr lang="en-US" dirty="0"/>
              <a:t>(28:19-20).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r>
              <a:rPr lang="en-US" b="1" dirty="0">
                <a:solidFill>
                  <a:srgbClr val="FFFFFF"/>
                </a:solidFill>
                <a:cs typeface="Arial" charset="0"/>
              </a:rPr>
              <a:t>27a</a:t>
            </a:r>
          </a:p>
        </p:txBody>
      </p:sp>
    </p:spTree>
    <p:extLst>
      <p:ext uri="{BB962C8B-B14F-4D97-AF65-F5344CB8AC3E}">
        <p14:creationId xmlns:p14="http://schemas.microsoft.com/office/powerpoint/2010/main" val="245267300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44385" name="Text Box 6"/>
          <p:cNvSpPr txBox="1">
            <a:spLocks noChangeArrowheads="1"/>
          </p:cNvSpPr>
          <p:nvPr/>
        </p:nvSpPr>
        <p:spPr bwMode="auto">
          <a:xfrm>
            <a:off x="136525" y="1145991"/>
            <a:ext cx="4507483" cy="6124754"/>
          </a:xfrm>
          <a:prstGeom prst="rect">
            <a:avLst/>
          </a:prstGeom>
          <a:noFill/>
          <a:ln>
            <a:noFill/>
          </a:ln>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altLang="zh-TW" sz="1400" b="1">
                <a:solidFill>
                  <a:schemeClr val="bg1"/>
                </a:solidFill>
                <a:latin typeface="KaiTi" pitchFamily="49" charset="-122"/>
                <a:ea typeface="KaiTi" pitchFamily="49" charset="-122"/>
              </a:rPr>
              <a:t>1:1</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亚伯拉罕的后裔</a:t>
            </a:r>
            <a:r>
              <a:rPr lang="en-US" altLang="zh-TW" sz="1400">
                <a:solidFill>
                  <a:schemeClr val="bg1"/>
                </a:solidFill>
                <a:latin typeface="KaiTi" pitchFamily="49" charset="-122"/>
                <a:ea typeface="KaiTi" pitchFamily="49" charset="-122"/>
              </a:rPr>
              <a:t>,</a:t>
            </a:r>
            <a:r>
              <a:rPr lang="zh-TW" altLang="en-US" sz="1400">
                <a:solidFill>
                  <a:schemeClr val="bg1"/>
                </a:solidFill>
                <a:latin typeface="KaiTi" pitchFamily="49" charset="-122"/>
                <a:ea typeface="KaiTi" pitchFamily="49" charset="-122"/>
              </a:rPr>
              <a:t>戴维的子孙</a:t>
            </a:r>
            <a:r>
              <a:rPr lang="en-US" altLang="zh-TW" sz="1400">
                <a:solidFill>
                  <a:schemeClr val="bg1"/>
                </a:solidFill>
                <a:latin typeface="KaiTi" pitchFamily="49" charset="-122"/>
                <a:ea typeface="KaiTi" pitchFamily="49" charset="-122"/>
              </a:rPr>
              <a:t>(</a:t>
            </a:r>
            <a:r>
              <a:rPr lang="zh-TW" altLang="en-US" sz="1400">
                <a:solidFill>
                  <a:schemeClr val="bg1"/>
                </a:solidFill>
                <a:latin typeface="KaiTi" pitchFamily="49" charset="-122"/>
                <a:ea typeface="KaiTi" pitchFamily="49" charset="-122"/>
              </a:rPr>
              <a:t>后裔</a:t>
            </a:r>
            <a:r>
              <a:rPr lang="en-US" altLang="zh-TW" sz="1400">
                <a:solidFill>
                  <a:schemeClr val="bg1"/>
                </a:solidFill>
                <a:latin typeface="KaiTi" pitchFamily="49" charset="-122"/>
                <a:ea typeface="KaiTi" pitchFamily="49" charset="-122"/>
              </a:rPr>
              <a:t>,</a:t>
            </a:r>
            <a:r>
              <a:rPr lang="zh-TW" altLang="en-US" sz="1400">
                <a:solidFill>
                  <a:schemeClr val="bg1"/>
                </a:solidFill>
                <a:latin typeface="KaiTi" pitchFamily="49" charset="-122"/>
                <a:ea typeface="KaiTi" pitchFamily="49" charset="-122"/>
              </a:rPr>
              <a:t>子孙</a:t>
            </a:r>
            <a:r>
              <a:rPr lang="en-US" altLang="zh-TW" sz="1400">
                <a:solidFill>
                  <a:schemeClr val="bg1"/>
                </a:solidFill>
                <a:latin typeface="KaiTi" pitchFamily="49" charset="-122"/>
                <a:ea typeface="KaiTi" pitchFamily="49" charset="-122"/>
              </a:rPr>
              <a:t>:</a:t>
            </a:r>
            <a:r>
              <a:rPr lang="zh-TW" altLang="en-US" sz="1400">
                <a:solidFill>
                  <a:schemeClr val="bg1"/>
                </a:solidFill>
                <a:latin typeface="KaiTi" pitchFamily="49" charset="-122"/>
                <a:ea typeface="KaiTi" pitchFamily="49" charset="-122"/>
              </a:rPr>
              <a:t>原文是儿</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子；下同），耶稣基督的家谱：</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1:2</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亚伯拉罕生艾萨克；艾萨克生雅各布；雅各布生犹大和他的</a:t>
            </a:r>
            <a:r>
              <a:rPr lang="zh-TW" altLang="en-US" sz="1400">
                <a:solidFill>
                  <a:schemeClr val="bg1"/>
                </a:solidFill>
                <a:latin typeface="KaiTi" pitchFamily="49" charset="-122"/>
                <a:ea typeface="KaiTi" pitchFamily="49" charset="-122"/>
              </a:rPr>
              <a:t> </a:t>
            </a:r>
            <a:endParaRPr lang="en-US" altLang="zh-TW" sz="1400" dirty="0">
              <a:solidFill>
                <a:schemeClr val="bg1"/>
              </a:solidFill>
              <a:latin typeface="KaiTi" pitchFamily="49" charset="-122"/>
              <a:ea typeface="KaiTi" pitchFamily="49" charset="-122"/>
            </a:endParaRPr>
          </a:p>
          <a:p>
            <a:r>
              <a:rPr lang="zh-TW" altLang="en-US" sz="1400" dirty="0">
                <a:solidFill>
                  <a:schemeClr val="bg1"/>
                </a:solidFill>
                <a:latin typeface="KaiTi" pitchFamily="49" charset="-122"/>
                <a:ea typeface="KaiTi" pitchFamily="49" charset="-122"/>
              </a:rPr>
              <a:t>    </a:t>
            </a:r>
            <a:r>
              <a:rPr lang="zh-TW" altLang="zh-TW" sz="1400" dirty="0">
                <a:solidFill>
                  <a:schemeClr val="bg1"/>
                </a:solidFill>
                <a:latin typeface="KaiTi" pitchFamily="49" charset="-122"/>
                <a:ea typeface="KaiTi" pitchFamily="49" charset="-122"/>
              </a:rPr>
              <a:t>弟兄；</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1:3</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犹大从她玛氏生法勒斯和谢拉；法勒斯生希斯仑；</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希斯仑生亚兰；</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1:4</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亚兰生亚米拿达；亚米拿达生拿顺；拿顺生撒门；</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1:5</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撒门从喇合氏生波阿斯；波阿斯从路得氏生俄备得</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；俄备得生耶西；</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1:6</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耶西生戴维王。戴维从乌利亚的妻子生所罗门；</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1:7</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所罗门生罗波安；罗波安生亚比雅</a:t>
            </a:r>
            <a:r>
              <a:rPr lang="en-US" altLang="zh-TW" sz="1400">
                <a:solidFill>
                  <a:schemeClr val="bg1"/>
                </a:solidFill>
                <a:latin typeface="KaiTi" pitchFamily="49" charset="-122"/>
                <a:ea typeface="KaiTi" pitchFamily="49" charset="-122"/>
              </a:rPr>
              <a:t>;</a:t>
            </a:r>
            <a:r>
              <a:rPr lang="zh-CN" altLang="en-US" sz="1400">
                <a:solidFill>
                  <a:schemeClr val="bg1"/>
                </a:solidFill>
                <a:latin typeface="KaiTi" pitchFamily="49" charset="-122"/>
                <a:ea typeface="KaiTi" pitchFamily="49" charset="-122"/>
              </a:rPr>
              <a:t>亚比雅生亚撒</a:t>
            </a:r>
            <a:r>
              <a:rPr lang="en-US" altLang="zh-TW" sz="1400">
                <a:solidFill>
                  <a:schemeClr val="bg1"/>
                </a:solidFill>
                <a:latin typeface="KaiTi" pitchFamily="49" charset="-122"/>
                <a:ea typeface="KaiTi" pitchFamily="49" charset="-122"/>
              </a:rPr>
              <a:t>;</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1:8</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亚撒生约沙法；约沙法生约兰；约兰生乌西雅；</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1:9</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乌西雅生约坦；约坦生亚哈斯；亚哈斯生希西家；</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1:10</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希西家生玛拿西；玛拿西生亚们；亚们生约西亚</a:t>
            </a:r>
            <a:r>
              <a:rPr lang="en-US" altLang="zh-TW" sz="1400">
                <a:solidFill>
                  <a:schemeClr val="bg1"/>
                </a:solidFill>
                <a:latin typeface="KaiTi" pitchFamily="49" charset="-122"/>
                <a:ea typeface="KaiTi" pitchFamily="49" charset="-122"/>
              </a:rPr>
              <a:t>;</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1:11</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百姓被迁到巴比伦的时候，约西亚生耶哥尼雅和</a:t>
            </a:r>
            <a:endParaRPr lang="en-US" altLang="zh-TW" sz="1400" dirty="0">
              <a:solidFill>
                <a:schemeClr val="bg1"/>
              </a:solidFill>
              <a:latin typeface="KaiTi" pitchFamily="49" charset="-122"/>
              <a:ea typeface="KaiTi" pitchFamily="49" charset="-122"/>
            </a:endParaRPr>
          </a:p>
          <a:p>
            <a:r>
              <a:rPr lang="zh-TW" altLang="en-US" sz="1400" dirty="0">
                <a:solidFill>
                  <a:schemeClr val="bg1"/>
                </a:solidFill>
                <a:latin typeface="KaiTi" pitchFamily="49" charset="-122"/>
                <a:ea typeface="KaiTi" pitchFamily="49" charset="-122"/>
              </a:rPr>
              <a:t>    </a:t>
            </a:r>
            <a:r>
              <a:rPr lang="zh-TW" altLang="zh-TW" sz="1400" dirty="0">
                <a:solidFill>
                  <a:schemeClr val="bg1"/>
                </a:solidFill>
                <a:latin typeface="KaiTi" pitchFamily="49" charset="-122"/>
                <a:ea typeface="KaiTi" pitchFamily="49" charset="-122"/>
              </a:rPr>
              <a:t>他的弟兄。</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1:12</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迁到巴比伦之后，耶哥尼雅生撒拉铁；撒拉铁生</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所罗巴伯；</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1:13</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所罗巴伯生亚比玉；亚比玉生伊莱贾敬；伊莱贾</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敬生亚所；</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1:14</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亚所生撒督；撒督生亚金；亚金生以律；</a:t>
            </a:r>
            <a:br>
              <a:rPr lang="en-US" altLang="zh-TW" sz="1400" dirty="0">
                <a:solidFill>
                  <a:schemeClr val="bg1"/>
                </a:solidFill>
                <a:latin typeface="KaiTi" pitchFamily="49" charset="-122"/>
                <a:ea typeface="KaiTi" pitchFamily="49" charset="-122"/>
              </a:rPr>
            </a:br>
            <a:r>
              <a:rPr lang="en-US" altLang="zh-TW" sz="1400" b="1">
                <a:solidFill>
                  <a:schemeClr val="bg1"/>
                </a:solidFill>
                <a:latin typeface="KaiTi" pitchFamily="49" charset="-122"/>
                <a:ea typeface="KaiTi" pitchFamily="49" charset="-122"/>
              </a:rPr>
              <a:t>1:15</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以律生伊莱贾撒；伊莱贾撒生马但；马但生雅各布</a:t>
            </a:r>
            <a:r>
              <a:rPr lang="en-US" altLang="zh-TW" sz="1400">
                <a:solidFill>
                  <a:schemeClr val="bg1"/>
                </a:solidFill>
                <a:latin typeface="KaiTi" pitchFamily="49" charset="-122"/>
                <a:ea typeface="KaiTi" pitchFamily="49" charset="-122"/>
              </a:rPr>
              <a:t>;</a:t>
            </a:r>
            <a:endParaRPr lang="en-US" altLang="zh-TW" sz="1400" dirty="0">
              <a:solidFill>
                <a:schemeClr val="bg1"/>
              </a:solidFill>
              <a:latin typeface="KaiTi" pitchFamily="49" charset="-122"/>
              <a:ea typeface="KaiTi" pitchFamily="49" charset="-122"/>
            </a:endParaRPr>
          </a:p>
          <a:p>
            <a:endParaRPr lang="zh-TW" altLang="zh-TW" sz="1400" dirty="0">
              <a:solidFill>
                <a:schemeClr val="bg1"/>
              </a:solidFill>
              <a:latin typeface="KaiTi" pitchFamily="49" charset="-122"/>
              <a:ea typeface="KaiTi" pitchFamily="49" charset="-122"/>
            </a:endParaRPr>
          </a:p>
          <a:p>
            <a:r>
              <a:rPr lang="en-US" altLang="zh-TW" sz="1400" b="1">
                <a:solidFill>
                  <a:schemeClr val="bg1"/>
                </a:solidFill>
                <a:latin typeface="KaiTi" pitchFamily="49" charset="-122"/>
                <a:ea typeface="KaiTi" pitchFamily="49" charset="-122"/>
              </a:rPr>
              <a:t>1:16</a:t>
            </a:r>
            <a:r>
              <a:rPr lang="en-US" altLang="zh-TW"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雅各布生约瑟，就是马利亚的丈夫。那称为基督的</a:t>
            </a:r>
            <a:endParaRPr lang="en-US" altLang="zh-TW" sz="1400" dirty="0">
              <a:solidFill>
                <a:schemeClr val="bg1"/>
              </a:solidFill>
              <a:latin typeface="KaiTi" pitchFamily="49" charset="-122"/>
              <a:ea typeface="KaiTi" pitchFamily="49" charset="-122"/>
            </a:endParaRPr>
          </a:p>
          <a:p>
            <a:r>
              <a:rPr lang="zh-TW" altLang="en-US" sz="1400">
                <a:solidFill>
                  <a:schemeClr val="bg1"/>
                </a:solidFill>
                <a:latin typeface="KaiTi" pitchFamily="49" charset="-122"/>
                <a:ea typeface="KaiTi" pitchFamily="49" charset="-122"/>
              </a:rPr>
              <a:t>     </a:t>
            </a:r>
            <a:r>
              <a:rPr lang="zh-CN" altLang="en-US" sz="1400">
                <a:solidFill>
                  <a:schemeClr val="bg1"/>
                </a:solidFill>
                <a:latin typeface="KaiTi" pitchFamily="49" charset="-122"/>
                <a:ea typeface="KaiTi" pitchFamily="49" charset="-122"/>
              </a:rPr>
              <a:t>耶稣是从马利亚生的。</a:t>
            </a:r>
            <a:endParaRPr lang="en-US" altLang="zh-CN" sz="1400" b="1" dirty="0">
              <a:solidFill>
                <a:schemeClr val="bg1"/>
              </a:solidFill>
              <a:latin typeface="KaiTi" pitchFamily="49" charset="-122"/>
              <a:ea typeface="KaiTi" pitchFamily="49" charset="-122"/>
              <a:cs typeface="SimSun" charset="0"/>
            </a:endParaRPr>
          </a:p>
        </p:txBody>
      </p:sp>
      <p:sp>
        <p:nvSpPr>
          <p:cNvPr id="29699" name="Rectangle 3"/>
          <p:cNvSpPr>
            <a:spLocks noGrp="1" noChangeArrowheads="1"/>
          </p:cNvSpPr>
          <p:nvPr>
            <p:ph type="title"/>
          </p:nvPr>
        </p:nvSpPr>
        <p:spPr/>
        <p:txBody>
          <a:bodyPr/>
          <a:lstStyle/>
          <a:p>
            <a:pPr eaLnBrk="1" hangingPunct="1"/>
            <a:r>
              <a:rPr lang="en-US" altLang="zh-CN" b="1">
                <a:solidFill>
                  <a:srgbClr val="FFCC99"/>
                </a:solidFill>
                <a:latin typeface="楷体" charset="0"/>
                <a:ea typeface="楷体" charset="0"/>
                <a:cs typeface="楷体" charset="0"/>
              </a:rPr>
              <a:t>一</a:t>
            </a:r>
            <a:r>
              <a:rPr lang="zh-TW" altLang="en-US" b="1">
                <a:solidFill>
                  <a:srgbClr val="FFCC99"/>
                </a:solidFill>
                <a:latin typeface="楷体" charset="0"/>
                <a:ea typeface="楷体" charset="0"/>
                <a:cs typeface="楷体" charset="0"/>
              </a:rPr>
              <a:t>个纳闷</a:t>
            </a:r>
            <a:r>
              <a:rPr lang="zh-CN" altLang="en-US" b="1">
                <a:solidFill>
                  <a:srgbClr val="FFCC99"/>
                </a:solidFill>
                <a:latin typeface="楷体" charset="0"/>
                <a:ea typeface="楷体" charset="0"/>
                <a:cs typeface="楷体" charset="0"/>
              </a:rPr>
              <a:t>的</a:t>
            </a:r>
            <a:r>
              <a:rPr lang="zh-CN" altLang="en-US" b="1" dirty="0">
                <a:solidFill>
                  <a:srgbClr val="FFCC99"/>
                </a:solidFill>
                <a:latin typeface="楷体" charset="0"/>
                <a:ea typeface="楷体" charset="0"/>
                <a:cs typeface="楷体" charset="0"/>
              </a:rPr>
              <a:t>前序</a:t>
            </a:r>
            <a:r>
              <a:rPr lang="en-US" altLang="zh-CN" dirty="0">
                <a:solidFill>
                  <a:srgbClr val="FFCC99"/>
                </a:solidFill>
                <a:latin typeface="Arial" charset="0"/>
                <a:ea typeface="SimSun" charset="0"/>
                <a:cs typeface="SimSun" charset="0"/>
              </a:rPr>
              <a:t>?</a:t>
            </a:r>
          </a:p>
        </p:txBody>
      </p:sp>
      <p:pic>
        <p:nvPicPr>
          <p:cNvPr id="29700" name="Picture 4" descr="Jerry Benjamin"/>
          <p:cNvPicPr>
            <a:picLocks noGrp="1" noChangeAspect="1" noChangeArrowheads="1"/>
          </p:cNvPicPr>
          <p:nvPr>
            <p:ph type="clipArt" sz="half" idx="2"/>
          </p:nvPr>
        </p:nvPicPr>
        <p:blipFill>
          <a:blip r:embed="rId4" cstate="screen">
            <a:extLst>
              <a:ext uri="{28A0092B-C50C-407E-A947-70E740481C1C}">
                <a14:useLocalDpi xmlns:a14="http://schemas.microsoft.com/office/drawing/2010/main" val="0"/>
              </a:ext>
            </a:extLst>
          </a:blip>
          <a:srcRect/>
          <a:stretch>
            <a:fillRect/>
          </a:stretch>
        </p:blipFill>
        <p:spPr/>
      </p:pic>
      <p:sp>
        <p:nvSpPr>
          <p:cNvPr id="29701" name="Text Box 5"/>
          <p:cNvSpPr txBox="1">
            <a:spLocks noChangeArrowheads="1"/>
          </p:cNvSpPr>
          <p:nvPr/>
        </p:nvSpPr>
        <p:spPr bwMode="auto">
          <a:xfrm>
            <a:off x="611560" y="2636912"/>
            <a:ext cx="3581400" cy="2062103"/>
          </a:xfrm>
          <a:prstGeom prst="rect">
            <a:avLst/>
          </a:prstGeom>
          <a:solidFill>
            <a:srgbClr val="CC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spcBef>
                <a:spcPct val="50000"/>
              </a:spcBef>
            </a:pPr>
            <a:r>
              <a:rPr lang="zh-CN" altLang="en-US" sz="3200" b="1" dirty="0">
                <a:solidFill>
                  <a:schemeClr val="bg1"/>
                </a:solidFill>
                <a:ea typeface="SimSun" charset="0"/>
                <a:cs typeface="SimSun" charset="0"/>
              </a:rPr>
              <a:t>“</a:t>
            </a:r>
            <a:r>
              <a:rPr lang="en-US" altLang="zh-CN" sz="3200" b="1" dirty="0">
                <a:solidFill>
                  <a:schemeClr val="bg1"/>
                </a:solidFill>
                <a:latin typeface="楷体" charset="0"/>
                <a:ea typeface="楷体" charset="0"/>
                <a:cs typeface="楷体" charset="0"/>
              </a:rPr>
              <a:t>第</a:t>
            </a:r>
            <a:r>
              <a:rPr lang="zh-CN" altLang="en-US" sz="3200" b="1" dirty="0">
                <a:solidFill>
                  <a:schemeClr val="bg1"/>
                </a:solidFill>
                <a:latin typeface="楷体" charset="0"/>
                <a:ea typeface="楷体" charset="0"/>
                <a:cs typeface="楷体" charset="0"/>
              </a:rPr>
              <a:t>一</a:t>
            </a:r>
            <a:r>
              <a:rPr lang="zh-TW" altLang="en-US" sz="3200" b="1" dirty="0">
                <a:solidFill>
                  <a:schemeClr val="bg1"/>
                </a:solidFill>
                <a:latin typeface="楷体" charset="0"/>
                <a:ea typeface="楷体" charset="0"/>
                <a:cs typeface="楷体" charset="0"/>
              </a:rPr>
              <a:t>节</a:t>
            </a:r>
            <a:r>
              <a:rPr lang="zh-CN" altLang="en-US" sz="3200" b="1" dirty="0">
                <a:solidFill>
                  <a:schemeClr val="bg1"/>
                </a:solidFill>
                <a:latin typeface="楷体" charset="0"/>
                <a:ea typeface="楷体" charset="0"/>
                <a:cs typeface="楷体" charset="0"/>
              </a:rPr>
              <a:t>使我受</a:t>
            </a:r>
            <a:r>
              <a:rPr lang="zh-TW" altLang="en-US" sz="3200" b="1" dirty="0">
                <a:solidFill>
                  <a:schemeClr val="bg1"/>
                </a:solidFill>
                <a:latin typeface="楷体" charset="0"/>
                <a:ea typeface="楷体" charset="0"/>
                <a:cs typeface="楷体" charset="0"/>
              </a:rPr>
              <a:t>惊</a:t>
            </a:r>
            <a:r>
              <a:rPr lang="en-US" altLang="zh-CN" sz="3200" b="1" dirty="0">
                <a:solidFill>
                  <a:schemeClr val="bg1"/>
                </a:solidFill>
                <a:latin typeface="楷体" charset="0"/>
                <a:ea typeface="楷体" charset="0"/>
                <a:cs typeface="楷体" charset="0"/>
              </a:rPr>
              <a:t>,” </a:t>
            </a:r>
            <a:r>
              <a:rPr lang="zh-CN" altLang="en-US" sz="3200" b="1" dirty="0">
                <a:solidFill>
                  <a:schemeClr val="bg1"/>
                </a:solidFill>
                <a:latin typeface="楷体" charset="0"/>
                <a:ea typeface="楷体" charset="0"/>
                <a:cs typeface="楷体" charset="0"/>
              </a:rPr>
              <a:t>杰里</a:t>
            </a:r>
            <a:r>
              <a:rPr lang="en-US" altLang="zh-CN" sz="3200" b="1" dirty="0">
                <a:solidFill>
                  <a:schemeClr val="bg1"/>
                </a:solidFill>
                <a:latin typeface="楷体" charset="0"/>
                <a:ea typeface="楷体" charset="0"/>
                <a:cs typeface="楷体" charset="0"/>
              </a:rPr>
              <a:t>回</a:t>
            </a:r>
            <a:r>
              <a:rPr lang="zh-TW" altLang="en-US" sz="3200" b="1" dirty="0">
                <a:solidFill>
                  <a:schemeClr val="bg1"/>
                </a:solidFill>
                <a:latin typeface="楷体" charset="0"/>
                <a:ea typeface="楷体" charset="0"/>
                <a:cs typeface="楷体" charset="0"/>
              </a:rPr>
              <a:t>顾</a:t>
            </a:r>
            <a:r>
              <a:rPr lang="zh-CN" altLang="en-US" sz="3200" b="1" dirty="0">
                <a:solidFill>
                  <a:schemeClr val="bg1"/>
                </a:solidFill>
                <a:latin typeface="楷体" charset="0"/>
                <a:ea typeface="楷体" charset="0"/>
                <a:cs typeface="楷体" charset="0"/>
              </a:rPr>
              <a:t>  “</a:t>
            </a:r>
            <a:r>
              <a:rPr lang="en-US" altLang="zh-CN" sz="3200" b="1" dirty="0">
                <a:solidFill>
                  <a:schemeClr val="bg1"/>
                </a:solidFill>
                <a:latin typeface="楷体" charset="0"/>
                <a:ea typeface="楷体" charset="0"/>
                <a:cs typeface="楷体" charset="0"/>
              </a:rPr>
              <a:t>他</a:t>
            </a:r>
            <a:r>
              <a:rPr lang="zh-TW" altLang="en-US" sz="3200" b="1" dirty="0">
                <a:solidFill>
                  <a:schemeClr val="bg1"/>
                </a:solidFill>
                <a:latin typeface="楷体" charset="0"/>
                <a:ea typeface="楷体" charset="0"/>
                <a:cs typeface="楷体" charset="0"/>
              </a:rPr>
              <a:t>说</a:t>
            </a:r>
            <a:r>
              <a:rPr lang="zh-CN" altLang="en-US" sz="3200" b="1" dirty="0">
                <a:solidFill>
                  <a:schemeClr val="bg1"/>
                </a:solidFill>
                <a:latin typeface="楷体" charset="0"/>
                <a:ea typeface="楷体" charset="0"/>
                <a:cs typeface="楷体" charset="0"/>
              </a:rPr>
              <a:t>耶稣和我的祖先</a:t>
            </a:r>
            <a:r>
              <a:rPr lang="en-US" altLang="zh-CN" sz="3200" b="1" dirty="0">
                <a:solidFill>
                  <a:schemeClr val="bg1"/>
                </a:solidFill>
                <a:latin typeface="楷体" charset="0"/>
                <a:ea typeface="楷体" charset="0"/>
                <a:cs typeface="楷体" charset="0"/>
              </a:rPr>
              <a:t>有</a:t>
            </a:r>
            <a:r>
              <a:rPr lang="zh-TW" altLang="en-US" sz="3200" b="1" dirty="0">
                <a:solidFill>
                  <a:schemeClr val="bg1"/>
                </a:solidFill>
                <a:latin typeface="楷体" charset="0"/>
                <a:ea typeface="楷体" charset="0"/>
                <a:cs typeface="楷体" charset="0"/>
              </a:rPr>
              <a:t>亲</a:t>
            </a:r>
            <a:r>
              <a:rPr lang="zh-CN" altLang="en-US" sz="3200" b="1" dirty="0">
                <a:solidFill>
                  <a:schemeClr val="bg1"/>
                </a:solidFill>
                <a:latin typeface="楷体" charset="0"/>
                <a:ea typeface="楷体" charset="0"/>
                <a:cs typeface="楷体" charset="0"/>
              </a:rPr>
              <a:t>戚</a:t>
            </a:r>
            <a:r>
              <a:rPr lang="zh-TW" altLang="en-US" sz="3200" b="1" dirty="0">
                <a:solidFill>
                  <a:schemeClr val="bg1"/>
                </a:solidFill>
                <a:latin typeface="楷体" charset="0"/>
                <a:ea typeface="楷体" charset="0"/>
                <a:cs typeface="楷体" charset="0"/>
              </a:rPr>
              <a:t>关系</a:t>
            </a:r>
            <a:r>
              <a:rPr lang="en-US" altLang="zh-CN" sz="3200" b="1" dirty="0">
                <a:solidFill>
                  <a:schemeClr val="bg1"/>
                </a:solidFill>
                <a:latin typeface="楷体" charset="0"/>
                <a:ea typeface="楷体" charset="0"/>
                <a:cs typeface="楷体" charset="0"/>
              </a:rPr>
              <a:t>.”</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0" presetClass="entr" presetSubtype="0" fill="hold" grpId="0" nodeType="withEffect">
                                  <p:stCondLst>
                                    <p:cond delay="0"/>
                                  </p:stCondLst>
                                  <p:iterate type="lt">
                                    <p:tmPct val="10000"/>
                                  </p:iterate>
                                  <p:childTnLst>
                                    <p:set>
                                      <p:cBhvr>
                                        <p:cTn id="6" dur="1" fill="hold">
                                          <p:stCondLst>
                                            <p:cond delay="0"/>
                                          </p:stCondLst>
                                        </p:cTn>
                                        <p:tgtEl>
                                          <p:spTgt spid="29699"/>
                                        </p:tgtEl>
                                        <p:attrNameLst>
                                          <p:attrName>style.visibility</p:attrName>
                                        </p:attrNameLst>
                                      </p:cBhvr>
                                      <p:to>
                                        <p:strVal val="visible"/>
                                      </p:to>
                                    </p:set>
                                    <p:animEffect transition="in" filter="fade">
                                      <p:cBhvr>
                                        <p:cTn id="7" dur="1000"/>
                                        <p:tgtEl>
                                          <p:spTgt spid="29699"/>
                                        </p:tgtEl>
                                      </p:cBhvr>
                                    </p:animEffect>
                                    <p:anim calcmode="lin" valueType="num">
                                      <p:cBhvr>
                                        <p:cTn id="8" dur="1000" fill="hold"/>
                                        <p:tgtEl>
                                          <p:spTgt spid="29699"/>
                                        </p:tgtEl>
                                        <p:attrNameLst>
                                          <p:attrName>ppt_x</p:attrName>
                                        </p:attrNameLst>
                                      </p:cBhvr>
                                      <p:tavLst>
                                        <p:tav tm="0">
                                          <p:val>
                                            <p:strVal val="#ppt_x-.1"/>
                                          </p:val>
                                        </p:tav>
                                        <p:tav tm="100000">
                                          <p:val>
                                            <p:strVal val="#ppt_x"/>
                                          </p:val>
                                        </p:tav>
                                      </p:tavLst>
                                    </p:anim>
                                    <p:anim calcmode="lin" valueType="num">
                                      <p:cBhvr>
                                        <p:cTn id="9" dur="1000" fill="hold"/>
                                        <p:tgtEl>
                                          <p:spTgt spid="29699"/>
                                        </p:tgtEl>
                                        <p:attrNameLst>
                                          <p:attrName>ppt_y</p:attrName>
                                        </p:attrNameLst>
                                      </p:cBhvr>
                                      <p:tavLst>
                                        <p:tav tm="0">
                                          <p:val>
                                            <p:strVal val="#ppt_y"/>
                                          </p:val>
                                        </p:tav>
                                        <p:tav tm="100000">
                                          <p:val>
                                            <p:strVal val="#ppt_y"/>
                                          </p:val>
                                        </p:tav>
                                      </p:tavLst>
                                    </p:anim>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nodeType="clickEffect">
                                  <p:stCondLst>
                                    <p:cond delay="0"/>
                                  </p:stCondLst>
                                  <p:childTnLst>
                                    <p:set>
                                      <p:cBhvr>
                                        <p:cTn id="13" dur="1" fill="hold">
                                          <p:stCondLst>
                                            <p:cond delay="0"/>
                                          </p:stCondLst>
                                        </p:cTn>
                                        <p:tgtEl>
                                          <p:spTgt spid="29700"/>
                                        </p:tgtEl>
                                        <p:attrNameLst>
                                          <p:attrName>style.visibility</p:attrName>
                                        </p:attrNameLst>
                                      </p:cBhvr>
                                      <p:to>
                                        <p:strVal val="visible"/>
                                      </p:to>
                                    </p:set>
                                    <p:animEffect transition="in" filter="dissolve">
                                      <p:cBhvr>
                                        <p:cTn id="14" dur="500"/>
                                        <p:tgtEl>
                                          <p:spTgt spid="2970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iterate type="lt">
                                    <p:tmPct val="0"/>
                                  </p:iterate>
                                  <p:childTnLst>
                                    <p:set>
                                      <p:cBhvr>
                                        <p:cTn id="18" dur="1" fill="hold">
                                          <p:stCondLst>
                                            <p:cond delay="0"/>
                                          </p:stCondLst>
                                        </p:cTn>
                                        <p:tgtEl>
                                          <p:spTgt spid="29701"/>
                                        </p:tgtEl>
                                        <p:attrNameLst>
                                          <p:attrName>style.visibility</p:attrName>
                                        </p:attrNameLst>
                                      </p:cBhvr>
                                      <p:to>
                                        <p:strVal val="visible"/>
                                      </p:to>
                                    </p:set>
                                    <p:animEffect transition="in" filter="dissolve">
                                      <p:cBhvr>
                                        <p:cTn id="19" dur="500"/>
                                        <p:tgtEl>
                                          <p:spTgt spid="297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p:bldP spid="29701"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solidFill>
            <a:schemeClr val="accent4">
              <a:lumMod val="95000"/>
              <a:lumOff val="5000"/>
            </a:schemeClr>
          </a:solidFill>
          <a:ln w="9525" cap="flat" cmpd="sng" algn="ctr">
            <a:solidFill>
              <a:schemeClr val="tx1"/>
            </a:solidFill>
            <a:prstDash val="solid"/>
            <a:round/>
            <a:headEnd type="none" w="med" len="med"/>
            <a:tailEnd type="none" w="med" len="med"/>
          </a:ln>
          <a:effectLst/>
        </p:spPr>
        <p:txBody>
          <a:bodyPr/>
          <a:lstStyle/>
          <a:p>
            <a:pPr>
              <a:defRPr/>
            </a:pPr>
            <a:endParaRPr lang="en-US">
              <a:solidFill>
                <a:srgbClr val="000000"/>
              </a:solidFill>
              <a:latin typeface="Arial" pitchFamily="-112" charset="0"/>
              <a:ea typeface="ＭＳ Ｐゴシック" pitchFamily="-112" charset="-128"/>
              <a:cs typeface="ＭＳ Ｐゴシック" pitchFamily="-112" charset="-128"/>
            </a:endParaRPr>
          </a:p>
        </p:txBody>
      </p:sp>
      <p:sp>
        <p:nvSpPr>
          <p:cNvPr id="17410" name="Rectangle 2"/>
          <p:cNvSpPr>
            <a:spLocks noGrp="1" noChangeArrowheads="1"/>
          </p:cNvSpPr>
          <p:nvPr>
            <p:ph type="title"/>
          </p:nvPr>
        </p:nvSpPr>
        <p:spPr>
          <a:xfrm>
            <a:off x="4716016" y="620688"/>
            <a:ext cx="4426616" cy="3168352"/>
          </a:xfrm>
          <a:effectLst>
            <a:outerShdw blurRad="63500" dist="35921" dir="2700000" algn="ctr" rotWithShape="0">
              <a:schemeClr val="tx2">
                <a:alpha val="74998"/>
              </a:schemeClr>
            </a:outerShdw>
          </a:effectLst>
        </p:spPr>
        <p:txBody>
          <a:bodyPr/>
          <a:lstStyle/>
          <a:p>
            <a:pPr eaLnBrk="1" hangingPunct="1">
              <a:defRPr/>
            </a:pPr>
            <a:r>
              <a:rPr lang="zh-CN" altLang="en-US" sz="4800" dirty="0">
                <a:effectLst/>
                <a:latin typeface="KaiTi" panose="02010609060101010101" pitchFamily="49" charset="-122"/>
                <a:ea typeface="KaiTi" panose="02010609060101010101" pitchFamily="49" charset="-122"/>
              </a:rPr>
              <a:t>证明耶稣是</a:t>
            </a:r>
            <a:br>
              <a:rPr lang="en-US" altLang="zh-CN" sz="4800" dirty="0">
                <a:effectLst/>
                <a:latin typeface="KaiTi" panose="02010609060101010101" pitchFamily="49" charset="-122"/>
                <a:ea typeface="KaiTi" panose="02010609060101010101" pitchFamily="49" charset="-122"/>
              </a:rPr>
            </a:br>
            <a:r>
              <a:rPr lang="zh-CN" altLang="en-US" sz="4800" dirty="0">
                <a:effectLst/>
                <a:latin typeface="KaiTi" panose="02010609060101010101" pitchFamily="49" charset="-122"/>
                <a:ea typeface="KaiTi" panose="02010609060101010101" pitchFamily="49" charset="-122"/>
              </a:rPr>
              <a:t>君王</a:t>
            </a:r>
            <a:endParaRPr lang="en-US" sz="4000" b="1" dirty="0">
              <a:solidFill>
                <a:schemeClr val="bg1"/>
              </a:solidFill>
              <a:latin typeface="KaiTi" panose="02010609060101010101" pitchFamily="49" charset="-122"/>
              <a:ea typeface="KaiTi" panose="02010609060101010101" pitchFamily="49" charset="-122"/>
              <a:cs typeface="ＭＳ Ｐゴシック" charset="0"/>
            </a:endParaRPr>
          </a:p>
        </p:txBody>
      </p:sp>
      <p:pic>
        <p:nvPicPr>
          <p:cNvPr id="3" name="Picture 2"/>
          <p:cNvPicPr>
            <a:picLocks noChangeAspect="1"/>
          </p:cNvPicPr>
          <p:nvPr/>
        </p:nvPicPr>
        <p:blipFill rotWithShape="1">
          <a:blip r:embed="rId3"/>
          <a:srcRect t="5505"/>
          <a:stretch/>
        </p:blipFill>
        <p:spPr>
          <a:xfrm>
            <a:off x="0" y="175155"/>
            <a:ext cx="4671788" cy="6533576"/>
          </a:xfrm>
          <a:prstGeom prst="rect">
            <a:avLst/>
          </a:prstGeom>
        </p:spPr>
      </p:pic>
      <p:sp>
        <p:nvSpPr>
          <p:cNvPr id="2" name="Rectangle 1"/>
          <p:cNvSpPr/>
          <p:nvPr/>
        </p:nvSpPr>
        <p:spPr>
          <a:xfrm>
            <a:off x="1043608" y="586573"/>
            <a:ext cx="2376264" cy="492443"/>
          </a:xfrm>
          <a:prstGeom prst="rect">
            <a:avLst/>
          </a:prstGeom>
          <a:solidFill>
            <a:srgbClr val="1B1364"/>
          </a:solidFill>
        </p:spPr>
        <p:txBody>
          <a:bodyPr wrap="square" lIns="0" tIns="0" rIns="0" bIns="0">
            <a:spAutoFit/>
          </a:bodyPr>
          <a:lstStyle/>
          <a:p>
            <a:pPr algn="ctr"/>
            <a:r>
              <a:rPr lang="zh-CN" altLang="en-US" sz="3200" b="1" dirty="0">
                <a:solidFill>
                  <a:srgbClr val="FFC000"/>
                </a:solidFill>
                <a:latin typeface="KaiTi" panose="02010609060101010101" pitchFamily="49" charset="-122"/>
                <a:ea typeface="KaiTi" panose="02010609060101010101" pitchFamily="49" charset="-122"/>
              </a:rPr>
              <a:t>护照</a:t>
            </a:r>
            <a:endParaRPr lang="en-SG" sz="3200" b="1" dirty="0">
              <a:solidFill>
                <a:srgbClr val="FFC000"/>
              </a:solidFill>
              <a:latin typeface="KaiTi" panose="02010609060101010101" pitchFamily="49" charset="-122"/>
              <a:ea typeface="KaiTi" panose="02010609060101010101" pitchFamily="49" charset="-122"/>
            </a:endParaRPr>
          </a:p>
        </p:txBody>
      </p:sp>
      <p:sp>
        <p:nvSpPr>
          <p:cNvPr id="4" name="Rectangle 3"/>
          <p:cNvSpPr/>
          <p:nvPr/>
        </p:nvSpPr>
        <p:spPr>
          <a:xfrm>
            <a:off x="611560" y="4475005"/>
            <a:ext cx="3240360" cy="338554"/>
          </a:xfrm>
          <a:prstGeom prst="rect">
            <a:avLst/>
          </a:prstGeom>
          <a:solidFill>
            <a:srgbClr val="E6E6E6"/>
          </a:solidFill>
        </p:spPr>
        <p:txBody>
          <a:bodyPr wrap="square" lIns="0" tIns="0" rIns="0" bIns="0">
            <a:spAutoFit/>
          </a:bodyPr>
          <a:lstStyle/>
          <a:p>
            <a:pPr algn="ctr"/>
            <a:r>
              <a:rPr lang="zh-CN" altLang="en-US" sz="2200" dirty="0">
                <a:solidFill>
                  <a:srgbClr val="000000"/>
                </a:solidFill>
                <a:latin typeface="KaiTi" panose="02010609060101010101" pitchFamily="49" charset="-122"/>
                <a:ea typeface="KaiTi" panose="02010609060101010101" pitchFamily="49" charset="-122"/>
              </a:rPr>
              <a:t>身分证</a:t>
            </a:r>
            <a:endParaRPr lang="en-SG" sz="2200" dirty="0">
              <a:latin typeface="KaiTi" panose="02010609060101010101" pitchFamily="49" charset="-122"/>
              <a:ea typeface="KaiTi" panose="02010609060101010101" pitchFamily="49" charset="-122"/>
            </a:endParaRPr>
          </a:p>
        </p:txBody>
      </p:sp>
    </p:spTree>
    <p:extLst>
      <p:ext uri="{BB962C8B-B14F-4D97-AF65-F5344CB8AC3E}">
        <p14:creationId xmlns:p14="http://schemas.microsoft.com/office/powerpoint/2010/main" val="2202128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17410"/>
                                        </p:tgtEl>
                                        <p:attrNameLst>
                                          <p:attrName>style.visibility</p:attrName>
                                        </p:attrNameLst>
                                      </p:cBhvr>
                                      <p:to>
                                        <p:strVal val="visible"/>
                                      </p:to>
                                    </p:set>
                                    <p:anim calcmode="lin" valueType="num">
                                      <p:cBhvr>
                                        <p:cTn id="7" dur="1000" fill="hold"/>
                                        <p:tgtEl>
                                          <p:spTgt spid="17410"/>
                                        </p:tgtEl>
                                        <p:attrNameLst>
                                          <p:attrName>ppt_w</p:attrName>
                                        </p:attrNameLst>
                                      </p:cBhvr>
                                      <p:tavLst>
                                        <p:tav tm="0">
                                          <p:val>
                                            <p:fltVal val="0"/>
                                          </p:val>
                                        </p:tav>
                                        <p:tav tm="100000">
                                          <p:val>
                                            <p:strVal val="#ppt_w"/>
                                          </p:val>
                                        </p:tav>
                                      </p:tavLst>
                                    </p:anim>
                                    <p:anim calcmode="lin" valueType="num">
                                      <p:cBhvr>
                                        <p:cTn id="8" dur="1000" fill="hold"/>
                                        <p:tgtEl>
                                          <p:spTgt spid="17410"/>
                                        </p:tgtEl>
                                        <p:attrNameLst>
                                          <p:attrName>ppt_h</p:attrName>
                                        </p:attrNameLst>
                                      </p:cBhvr>
                                      <p:tavLst>
                                        <p:tav tm="0">
                                          <p:val>
                                            <p:fltVal val="0"/>
                                          </p:val>
                                        </p:tav>
                                        <p:tav tm="100000">
                                          <p:val>
                                            <p:strVal val="#ppt_h"/>
                                          </p:val>
                                        </p:tav>
                                      </p:tavLst>
                                    </p:anim>
                                    <p:anim calcmode="lin" valueType="num">
                                      <p:cBhvr>
                                        <p:cTn id="9" dur="1000" fill="hold"/>
                                        <p:tgtEl>
                                          <p:spTgt spid="17410"/>
                                        </p:tgtEl>
                                        <p:attrNameLst>
                                          <p:attrName>style.rotation</p:attrName>
                                        </p:attrNameLst>
                                      </p:cBhvr>
                                      <p:tavLst>
                                        <p:tav tm="0">
                                          <p:val>
                                            <p:fltVal val="90"/>
                                          </p:val>
                                        </p:tav>
                                        <p:tav tm="100000">
                                          <p:val>
                                            <p:fltVal val="0"/>
                                          </p:val>
                                        </p:tav>
                                      </p:tavLst>
                                    </p:anim>
                                    <p:animEffect transition="in" filter="fade">
                                      <p:cBhvr>
                                        <p:cTn id="10" dur="1000"/>
                                        <p:tgtEl>
                                          <p:spTgt spid="174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43000"/>
          </a:xfrm>
          <a:gradFill flip="none" rotWithShape="1">
            <a:gsLst>
              <a:gs pos="0">
                <a:schemeClr val="bg1"/>
              </a:gs>
              <a:gs pos="100000">
                <a:srgbClr val="660066"/>
              </a:gs>
            </a:gsLst>
            <a:path path="rect">
              <a:fillToRect l="50000" t="50000" r="50000" b="50000"/>
            </a:path>
            <a:tileRect/>
          </a:gradFill>
        </p:spPr>
        <p:txBody>
          <a:bodyPr/>
          <a:lstStyle/>
          <a:p>
            <a:r>
              <a:rPr lang="zh-CN" altLang="en-US" sz="5000" b="1" dirty="0">
                <a:solidFill>
                  <a:srgbClr val="FFFFFF"/>
                </a:solidFill>
                <a:effectLst>
                  <a:outerShdw blurRad="38100" dist="38100" dir="2700000" algn="tl">
                    <a:srgbClr val="000000"/>
                  </a:outerShdw>
                </a:effectLst>
                <a:latin typeface="+mj-lt"/>
                <a:ea typeface="SimSun" pitchFamily="2" charset="-122"/>
                <a:cs typeface="SimSun" pitchFamily="2" charset="-122"/>
              </a:rPr>
              <a:t>大卫列在亚伯拉罕之前</a:t>
            </a:r>
            <a:endParaRPr lang="en-US" sz="5000" b="1" dirty="0">
              <a:solidFill>
                <a:srgbClr val="FFFFFF"/>
              </a:solidFill>
              <a:effectLst>
                <a:outerShdw blurRad="38100" dist="38100" dir="2700000" algn="tl">
                  <a:srgbClr val="000000"/>
                </a:outerShdw>
              </a:effectLst>
              <a:latin typeface="+mj-lt"/>
              <a:ea typeface="SimSun" pitchFamily="2" charset="-122"/>
              <a:cs typeface="SimSun" pitchFamily="2" charset="-122"/>
            </a:endParaRPr>
          </a:p>
        </p:txBody>
      </p:sp>
      <p:sp>
        <p:nvSpPr>
          <p:cNvPr id="3" name="Title 1"/>
          <p:cNvSpPr txBox="1">
            <a:spLocks/>
          </p:cNvSpPr>
          <p:nvPr/>
        </p:nvSpPr>
        <p:spPr bwMode="auto">
          <a:xfrm>
            <a:off x="72008" y="1433681"/>
            <a:ext cx="4788024" cy="50405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a:lstStyle>
          <a:p>
            <a:r>
              <a:rPr lang="zh-CN" altLang="en-US" sz="4000" b="1" dirty="0">
                <a:solidFill>
                  <a:schemeClr val="tx1"/>
                </a:solidFill>
                <a:latin typeface="Arial" charset="0"/>
                <a:ea typeface="SimSun" charset="0"/>
                <a:cs typeface="SimSun" charset="0"/>
              </a:rPr>
              <a:t>“亚伯拉罕的后裔、</a:t>
            </a:r>
            <a:r>
              <a:rPr lang="zh-CN" altLang="en-US" sz="4000" b="1" dirty="0">
                <a:solidFill>
                  <a:srgbClr val="FFFF00"/>
                </a:solidFill>
                <a:latin typeface="Arial" charset="0"/>
                <a:ea typeface="SimSun" charset="0"/>
                <a:cs typeface="SimSun" charset="0"/>
              </a:rPr>
              <a:t>大卫的子孙</a:t>
            </a:r>
            <a:r>
              <a:rPr lang="zh-CN" altLang="en-US" sz="4000" b="1" dirty="0">
                <a:solidFill>
                  <a:schemeClr val="tx1"/>
                </a:solidFill>
                <a:latin typeface="Arial" charset="0"/>
                <a:ea typeface="SimSun" charset="0"/>
                <a:cs typeface="SimSun" charset="0"/>
              </a:rPr>
              <a:t>、</a:t>
            </a:r>
            <a:endParaRPr lang="en-US" altLang="zh-CN" sz="4000" b="1" dirty="0">
              <a:solidFill>
                <a:schemeClr val="tx1"/>
              </a:solidFill>
              <a:latin typeface="Arial" charset="0"/>
              <a:ea typeface="SimSun" charset="0"/>
              <a:cs typeface="SimSun" charset="0"/>
            </a:endParaRPr>
          </a:p>
          <a:p>
            <a:r>
              <a:rPr lang="zh-CN" altLang="en-US" sz="4000" b="1" dirty="0">
                <a:solidFill>
                  <a:schemeClr val="tx1"/>
                </a:solidFill>
                <a:latin typeface="Arial" charset="0"/>
                <a:ea typeface="SimSun" charset="0"/>
                <a:cs typeface="SimSun" charset="0"/>
              </a:rPr>
              <a:t>耶稣基督的家谱．</a:t>
            </a:r>
            <a:r>
              <a:rPr lang="en-GB" sz="4000" b="1" dirty="0">
                <a:solidFill>
                  <a:schemeClr val="tx1"/>
                </a:solidFill>
                <a:latin typeface="Arial" charset="0"/>
                <a:ea typeface="SimSun" charset="0"/>
                <a:cs typeface="SimSun" charset="0"/>
              </a:rPr>
              <a:t>”</a:t>
            </a:r>
            <a:endParaRPr lang="en-US" sz="4000" b="1" dirty="0">
              <a:solidFill>
                <a:schemeClr val="tx1"/>
              </a:solidFill>
              <a:latin typeface="Arial" charset="0"/>
              <a:ea typeface="SimSun" charset="0"/>
              <a:cs typeface="SimSun" charset="0"/>
            </a:endParaRPr>
          </a:p>
        </p:txBody>
      </p:sp>
      <p:pic>
        <p:nvPicPr>
          <p:cNvPr id="5" name="Picture 4"/>
          <p:cNvPicPr>
            <a:picLocks noChangeAspect="1"/>
          </p:cNvPicPr>
          <p:nvPr/>
        </p:nvPicPr>
        <p:blipFill>
          <a:blip r:embed="rId2"/>
          <a:stretch>
            <a:fillRect/>
          </a:stretch>
        </p:blipFill>
        <p:spPr>
          <a:xfrm>
            <a:off x="5004048" y="1556792"/>
            <a:ext cx="3959696" cy="4794338"/>
          </a:xfrm>
          <a:prstGeom prst="rect">
            <a:avLst/>
          </a:prstGeom>
        </p:spPr>
      </p:pic>
    </p:spTree>
    <p:extLst>
      <p:ext uri="{BB962C8B-B14F-4D97-AF65-F5344CB8AC3E}">
        <p14:creationId xmlns:p14="http://schemas.microsoft.com/office/powerpoint/2010/main" val="338758994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358402" name="Rectangle 2"/>
          <p:cNvSpPr>
            <a:spLocks noGrp="1" noChangeArrowheads="1"/>
          </p:cNvSpPr>
          <p:nvPr>
            <p:ph type="ctrTitle"/>
          </p:nvPr>
        </p:nvSpPr>
        <p:spPr>
          <a:xfrm>
            <a:off x="5943600" y="1371600"/>
            <a:ext cx="2819400" cy="2590800"/>
          </a:xfrm>
          <a:effectLst>
            <a:outerShdw blurRad="63500" dist="35921" dir="2700000" algn="ctr" rotWithShape="0">
              <a:schemeClr val="tx2">
                <a:alpha val="74998"/>
              </a:schemeClr>
            </a:outerShdw>
          </a:effectLst>
        </p:spPr>
        <p:txBody>
          <a:bodyPr/>
          <a:lstStyle/>
          <a:p>
            <a:pPr eaLnBrk="1" hangingPunct="1">
              <a:defRPr/>
            </a:pPr>
            <a:r>
              <a:rPr lang="zh-TW" altLang="en-US" b="1" dirty="0">
                <a:solidFill>
                  <a:srgbClr val="FFFFFF"/>
                </a:solidFill>
                <a:latin typeface="KaiTi" pitchFamily="49" charset="-122"/>
                <a:ea typeface="KaiTi" pitchFamily="49" charset="-122"/>
                <a:cs typeface="ＭＳ Ｐゴシック" charset="0"/>
              </a:rPr>
              <a:t>马</a:t>
            </a:r>
            <a:r>
              <a:rPr lang="ja-JP" altLang="en-US" b="1" dirty="0">
                <a:solidFill>
                  <a:srgbClr val="FFFFFF"/>
                </a:solidFill>
                <a:latin typeface="KaiTi" pitchFamily="49" charset="-122"/>
                <a:ea typeface="KaiTi" pitchFamily="49" charset="-122"/>
                <a:cs typeface="ＭＳ Ｐゴシック" charset="0"/>
              </a:rPr>
              <a:t>太</a:t>
            </a:r>
            <a:r>
              <a:rPr lang="en-US" altLang="ja-JP" dirty="0">
                <a:solidFill>
                  <a:srgbClr val="FFFFFF"/>
                </a:solidFill>
                <a:latin typeface="KaiTi" pitchFamily="49" charset="-122"/>
                <a:ea typeface="KaiTi" pitchFamily="49" charset="-122"/>
                <a:cs typeface="ＭＳ Ｐゴシック" charset="0"/>
              </a:rPr>
              <a:t>: </a:t>
            </a:r>
            <a:br>
              <a:rPr lang="en-US" altLang="ja-JP" dirty="0">
                <a:solidFill>
                  <a:srgbClr val="FFFFFF"/>
                </a:solidFill>
                <a:latin typeface="KaiTi" pitchFamily="49" charset="-122"/>
                <a:ea typeface="KaiTi" pitchFamily="49" charset="-122"/>
                <a:cs typeface="ＭＳ Ｐゴシック" charset="0"/>
              </a:rPr>
            </a:br>
            <a:r>
              <a:rPr lang="zh-TW" altLang="en-US" dirty="0">
                <a:solidFill>
                  <a:srgbClr val="FFFFFF"/>
                </a:solidFill>
                <a:latin typeface="KaiTi" pitchFamily="49" charset="-122"/>
                <a:ea typeface="KaiTi" pitchFamily="49" charset="-122"/>
                <a:cs typeface="ＭＳ Ｐゴシック" charset="0"/>
              </a:rPr>
              <a:t>论</a:t>
            </a:r>
            <a:r>
              <a:rPr lang="ja-JP" altLang="en-US" dirty="0">
                <a:solidFill>
                  <a:srgbClr val="FFFFFF"/>
                </a:solidFill>
                <a:latin typeface="KaiTi" pitchFamily="49" charset="-122"/>
                <a:ea typeface="KaiTi" pitchFamily="49" charset="-122"/>
                <a:cs typeface="ＭＳ Ｐゴシック" charset="0"/>
              </a:rPr>
              <a:t>文福音</a:t>
            </a:r>
            <a:endParaRPr lang="en-US" dirty="0">
              <a:solidFill>
                <a:srgbClr val="FFFFFF"/>
              </a:solidFill>
              <a:latin typeface="KaiTi" pitchFamily="49" charset="-122"/>
              <a:ea typeface="KaiTi" pitchFamily="49" charset="-122"/>
              <a:cs typeface="ＭＳ Ｐゴシック" charset="0"/>
            </a:endParaRPr>
          </a:p>
        </p:txBody>
      </p:sp>
      <p:graphicFrame>
        <p:nvGraphicFramePr>
          <p:cNvPr id="358435" name="Group 35"/>
          <p:cNvGraphicFramePr>
            <a:graphicFrameLocks noGrp="1"/>
          </p:cNvGraphicFramePr>
          <p:nvPr/>
        </p:nvGraphicFramePr>
        <p:xfrm>
          <a:off x="1447800" y="1143000"/>
          <a:ext cx="4267200" cy="4891741"/>
        </p:xfrm>
        <a:graphic>
          <a:graphicData uri="http://schemas.openxmlformats.org/drawingml/2006/table">
            <a:tbl>
              <a:tblPr/>
              <a:tblGrid>
                <a:gridCol w="2133600">
                  <a:extLst>
                    <a:ext uri="{9D8B030D-6E8A-4147-A177-3AD203B41FA5}">
                      <a16:colId xmlns:a16="http://schemas.microsoft.com/office/drawing/2014/main" val="20000"/>
                    </a:ext>
                  </a:extLst>
                </a:gridCol>
                <a:gridCol w="2133600">
                  <a:extLst>
                    <a:ext uri="{9D8B030D-6E8A-4147-A177-3AD203B41FA5}">
                      <a16:colId xmlns:a16="http://schemas.microsoft.com/office/drawing/2014/main" val="20001"/>
                    </a:ext>
                  </a:extLst>
                </a:gridCol>
              </a:tblGrid>
              <a:tr h="9569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叙事</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4"/>
                        </a:rPr>
                        <a:t>4:12-25</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论</a:t>
                      </a: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文</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a:ln>
                            <a:noFill/>
                          </a:ln>
                          <a:solidFill>
                            <a:schemeClr val="hlink"/>
                          </a:solidFill>
                          <a:effectLst/>
                          <a:latin typeface="KaiTi" pitchFamily="49" charset="-122"/>
                          <a:ea typeface="KaiTi" pitchFamily="49" charset="-122"/>
                        </a:rPr>
                        <a:t>5:1-7:29</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9569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叙事</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5"/>
                        </a:rPr>
                        <a:t>8:1-9:38</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800" b="0" i="0" u="none" strike="noStrike" cap="none" normalizeH="0" baseline="0">
                          <a:ln>
                            <a:noFill/>
                          </a:ln>
                          <a:solidFill>
                            <a:schemeClr val="tx1"/>
                          </a:solidFill>
                          <a:effectLst/>
                          <a:latin typeface="KaiTi" pitchFamily="49" charset="-122"/>
                          <a:ea typeface="KaiTi" pitchFamily="49" charset="-122"/>
                          <a:cs typeface="ＭＳ Ｐゴシック" charset="-128"/>
                        </a:rPr>
                        <a:t>论</a:t>
                      </a:r>
                      <a:r>
                        <a:rPr kumimoji="0" lang="ja-JP" altLang="en-US" sz="2800" b="0" i="0" u="none" strike="noStrike" cap="none" normalizeH="0" baseline="0">
                          <a:ln>
                            <a:noFill/>
                          </a:ln>
                          <a:solidFill>
                            <a:schemeClr val="tx1"/>
                          </a:solidFill>
                          <a:effectLst/>
                          <a:latin typeface="KaiTi" pitchFamily="49" charset="-122"/>
                          <a:ea typeface="KaiTi" pitchFamily="49" charset="-122"/>
                          <a:cs typeface="ＭＳ Ｐゴシック" charset="-128"/>
                        </a:rPr>
                        <a:t>文</a:t>
                      </a:r>
                      <a:endParaRPr kumimoji="0" lang="en-US" sz="2400" b="0"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6"/>
                        </a:rPr>
                        <a:t>10:1-11:1</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1"/>
                  </a:ext>
                </a:extLst>
              </a:tr>
              <a:tr h="9569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叙事</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7"/>
                        </a:rPr>
                        <a:t>11:2-12:50</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论</a:t>
                      </a: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文</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8"/>
                        </a:rPr>
                        <a:t>13:1-53</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2"/>
                  </a:ext>
                </a:extLst>
              </a:tr>
              <a:tr h="9569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叙事</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9"/>
                        </a:rPr>
                        <a:t>13:54-17:27</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论</a:t>
                      </a: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文</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sng" strike="noStrike" cap="none" normalizeH="0" baseline="0" dirty="0">
                          <a:ln>
                            <a:noFill/>
                          </a:ln>
                          <a:solidFill>
                            <a:schemeClr val="hlink"/>
                          </a:solidFill>
                          <a:effectLst/>
                          <a:latin typeface="KaiTi" pitchFamily="49" charset="-122"/>
                          <a:ea typeface="KaiTi" pitchFamily="49" charset="-122"/>
                        </a:rPr>
                        <a:t>18:1-19:2</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3"/>
                  </a:ext>
                </a:extLst>
              </a:tr>
              <a:tr h="95694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叙事</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10"/>
                        </a:rPr>
                        <a:t>19:3-23:39</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TW"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论</a:t>
                      </a:r>
                      <a:r>
                        <a:rPr kumimoji="0" lang="ja-JP" altLang="en-US" sz="2800" b="1" i="0" u="none" strike="noStrike" cap="none" normalizeH="0" baseline="0">
                          <a:ln>
                            <a:noFill/>
                          </a:ln>
                          <a:solidFill>
                            <a:schemeClr val="tx1"/>
                          </a:solidFill>
                          <a:effectLst/>
                          <a:latin typeface="KaiTi" pitchFamily="49" charset="-122"/>
                          <a:ea typeface="KaiTi" pitchFamily="49" charset="-122"/>
                          <a:cs typeface="ＭＳ Ｐゴシック" charset="-128"/>
                        </a:rPr>
                        <a:t>文</a:t>
                      </a:r>
                      <a:endParaRPr kumimoji="0" lang="en-US" sz="2400" b="1" i="0" u="none" strike="noStrike" cap="none" normalizeH="0" baseline="0" dirty="0">
                        <a:ln>
                          <a:noFill/>
                        </a:ln>
                        <a:solidFill>
                          <a:schemeClr val="tx1"/>
                        </a:solidFill>
                        <a:effectLst/>
                        <a:latin typeface="KaiTi" pitchFamily="49" charset="-122"/>
                        <a:ea typeface="KaiTi" pitchFamily="49" charset="-122"/>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400" b="0" i="0" u="none" strike="noStrike" cap="none" normalizeH="0" baseline="0" dirty="0">
                          <a:ln>
                            <a:noFill/>
                          </a:ln>
                          <a:solidFill>
                            <a:srgbClr val="FF6600"/>
                          </a:solidFill>
                          <a:effectLst/>
                          <a:latin typeface="KaiTi" pitchFamily="49" charset="-122"/>
                          <a:ea typeface="KaiTi" pitchFamily="49" charset="-122"/>
                          <a:hlinkClick r:id="rId11"/>
                        </a:rPr>
                        <a:t>24:1-26:2</a:t>
                      </a:r>
                      <a:r>
                        <a:rPr kumimoji="0" lang="en-US" sz="2400" b="0" i="0" u="none" strike="noStrike" cap="none" normalizeH="0" baseline="0" dirty="0">
                          <a:ln>
                            <a:noFill/>
                          </a:ln>
                          <a:solidFill>
                            <a:schemeClr val="tx1"/>
                          </a:solidFill>
                          <a:effectLst/>
                          <a:latin typeface="KaiTi" pitchFamily="49" charset="-122"/>
                          <a:ea typeface="KaiTi" pitchFamily="49" charset="-122"/>
                        </a:rPr>
                        <a:t> </a:t>
                      </a:r>
                    </a:p>
                  </a:txBody>
                  <a:tcPr marT="45691" marB="4569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4"/>
                  </a:ext>
                </a:extLst>
              </a:tr>
            </a:tbl>
          </a:graphicData>
        </a:graphic>
      </p:graphicFrame>
      <p:sp>
        <p:nvSpPr>
          <p:cNvPr id="358423" name="Rectangle 23"/>
          <p:cNvSpPr>
            <a:spLocks noChangeArrowheads="1"/>
          </p:cNvSpPr>
          <p:nvPr/>
        </p:nvSpPr>
        <p:spPr bwMode="auto">
          <a:xfrm>
            <a:off x="533400" y="228600"/>
            <a:ext cx="5867400" cy="914400"/>
          </a:xfrm>
          <a:prstGeom prst="rect">
            <a:avLst/>
          </a:prstGeom>
          <a:solidFill>
            <a:schemeClr val="bg1"/>
          </a:solidFill>
          <a:ln w="9525">
            <a:solidFill>
              <a:schemeClr val="tx1"/>
            </a:solidFill>
            <a:miter lim="800000"/>
            <a:headEnd/>
            <a:tailEnd/>
          </a:ln>
        </p:spPr>
        <p:txBody>
          <a:bodyPr wrap="none" anchor="ctr"/>
          <a:lstStyle/>
          <a:p>
            <a:pPr algn="ctr" eaLnBrk="1" hangingPunct="1">
              <a:spcBef>
                <a:spcPct val="20000"/>
              </a:spcBef>
            </a:pPr>
            <a:r>
              <a:rPr lang="ja-JP" altLang="en-US" b="1">
                <a:latin typeface="KaiTi" pitchFamily="49" charset="-122"/>
                <a:ea typeface="KaiTi" pitchFamily="49" charset="-122"/>
              </a:rPr>
              <a:t>前言</a:t>
            </a:r>
            <a:r>
              <a:rPr lang="en-US" altLang="ja-JP" b="1">
                <a:latin typeface="KaiTi" pitchFamily="49" charset="-122"/>
                <a:ea typeface="KaiTi" pitchFamily="49" charset="-122"/>
              </a:rPr>
              <a:t>:</a:t>
            </a:r>
            <a:r>
              <a:rPr lang="zh-TW" altLang="en-US" b="1">
                <a:latin typeface="KaiTi" pitchFamily="49" charset="-122"/>
                <a:ea typeface="KaiTi" pitchFamily="49" charset="-122"/>
              </a:rPr>
              <a:t>诞</a:t>
            </a:r>
            <a:r>
              <a:rPr lang="ja-JP" altLang="en-US" b="1">
                <a:latin typeface="KaiTi" pitchFamily="49" charset="-122"/>
                <a:ea typeface="KaiTi" pitchFamily="49" charset="-122"/>
              </a:rPr>
              <a:t>生</a:t>
            </a:r>
            <a:r>
              <a:rPr lang="en-US" altLang="ja-JP" b="1">
                <a:latin typeface="KaiTi" pitchFamily="49" charset="-122"/>
                <a:ea typeface="KaiTi" pitchFamily="49" charset="-122"/>
              </a:rPr>
              <a:t>,</a:t>
            </a:r>
            <a:r>
              <a:rPr lang="ja-JP" altLang="en-US" b="1">
                <a:latin typeface="KaiTi" pitchFamily="49" charset="-122"/>
                <a:ea typeface="KaiTi" pitchFamily="49" charset="-122"/>
              </a:rPr>
              <a:t>早期生活</a:t>
            </a:r>
            <a:r>
              <a:rPr lang="en-US" altLang="ja-JP" b="1">
                <a:latin typeface="KaiTi" pitchFamily="49" charset="-122"/>
                <a:ea typeface="KaiTi" pitchFamily="49" charset="-122"/>
              </a:rPr>
              <a:t>,</a:t>
            </a:r>
            <a:r>
              <a:rPr lang="ja-JP" altLang="en-US" b="1">
                <a:latin typeface="KaiTi" pitchFamily="49" charset="-122"/>
                <a:ea typeface="KaiTi" pitchFamily="49" charset="-122"/>
              </a:rPr>
              <a:t>洗</a:t>
            </a:r>
            <a:r>
              <a:rPr lang="zh-TW" altLang="en-US" b="1">
                <a:latin typeface="KaiTi" pitchFamily="49" charset="-122"/>
                <a:ea typeface="KaiTi" pitchFamily="49" charset="-122"/>
              </a:rPr>
              <a:t>礼</a:t>
            </a:r>
            <a:r>
              <a:rPr lang="en-US" altLang="ja-JP" b="1">
                <a:latin typeface="KaiTi" pitchFamily="49" charset="-122"/>
                <a:ea typeface="KaiTi" pitchFamily="49" charset="-122"/>
              </a:rPr>
              <a:t>,</a:t>
            </a:r>
            <a:r>
              <a:rPr lang="zh-TW" altLang="en-US" b="1">
                <a:latin typeface="KaiTi" pitchFamily="49" charset="-122"/>
                <a:ea typeface="KaiTi" pitchFamily="49" charset="-122"/>
              </a:rPr>
              <a:t>诱</a:t>
            </a:r>
            <a:r>
              <a:rPr lang="ja-JP" altLang="en-US" b="1">
                <a:latin typeface="KaiTi" pitchFamily="49" charset="-122"/>
                <a:ea typeface="KaiTi" pitchFamily="49" charset="-122"/>
              </a:rPr>
              <a:t>惑</a:t>
            </a:r>
            <a:endParaRPr lang="en-US" altLang="ja-JP" b="1" dirty="0">
              <a:latin typeface="KaiTi" pitchFamily="49" charset="-122"/>
              <a:ea typeface="KaiTi" pitchFamily="49" charset="-122"/>
            </a:endParaRPr>
          </a:p>
          <a:p>
            <a:pPr algn="ctr" eaLnBrk="1" hangingPunct="1">
              <a:spcBef>
                <a:spcPct val="20000"/>
              </a:spcBef>
            </a:pPr>
            <a:r>
              <a:rPr lang="en-US" b="1" u="sng" dirty="0">
                <a:solidFill>
                  <a:schemeClr val="hlink"/>
                </a:solidFill>
                <a:latin typeface="KaiTi" pitchFamily="49" charset="-122"/>
                <a:ea typeface="KaiTi" pitchFamily="49" charset="-122"/>
              </a:rPr>
              <a:t>1:1-4:11</a:t>
            </a:r>
          </a:p>
        </p:txBody>
      </p:sp>
      <p:sp>
        <p:nvSpPr>
          <p:cNvPr id="358424" name="Rectangle 24"/>
          <p:cNvSpPr>
            <a:spLocks noChangeArrowheads="1"/>
          </p:cNvSpPr>
          <p:nvPr/>
        </p:nvSpPr>
        <p:spPr bwMode="auto">
          <a:xfrm>
            <a:off x="533400" y="5943600"/>
            <a:ext cx="5867400" cy="914400"/>
          </a:xfrm>
          <a:prstGeom prst="rect">
            <a:avLst/>
          </a:prstGeom>
          <a:solidFill>
            <a:schemeClr val="bg1"/>
          </a:solidFill>
          <a:ln w="9525">
            <a:solidFill>
              <a:schemeClr val="tx1"/>
            </a:solidFill>
            <a:miter lim="800000"/>
            <a:headEnd/>
            <a:tailEnd/>
          </a:ln>
        </p:spPr>
        <p:txBody>
          <a:bodyPr wrap="none" anchor="ctr"/>
          <a:lstStyle/>
          <a:p>
            <a:pPr algn="ctr" eaLnBrk="1" hangingPunct="1">
              <a:spcBef>
                <a:spcPct val="20000"/>
              </a:spcBef>
            </a:pPr>
            <a:r>
              <a:rPr lang="zh-TW" altLang="en-US" b="1">
                <a:latin typeface="KaiTi" pitchFamily="49" charset="-122"/>
                <a:ea typeface="KaiTi" pitchFamily="49" charset="-122"/>
                <a:cs typeface="华文细黑" charset="0"/>
              </a:rPr>
              <a:t>结论</a:t>
            </a:r>
            <a:r>
              <a:rPr lang="en-US" altLang="ja-JP" b="1">
                <a:latin typeface="KaiTi" pitchFamily="49" charset="-122"/>
                <a:ea typeface="KaiTi" pitchFamily="49" charset="-122"/>
              </a:rPr>
              <a:t>:</a:t>
            </a:r>
            <a:r>
              <a:rPr lang="ja-JP" altLang="en-US" b="1">
                <a:latin typeface="KaiTi" pitchFamily="49" charset="-122"/>
                <a:ea typeface="KaiTi" pitchFamily="49" charset="-122"/>
              </a:rPr>
              <a:t>末</a:t>
            </a:r>
            <a:r>
              <a:rPr lang="zh-TW" altLang="en-US" b="1">
                <a:latin typeface="KaiTi" pitchFamily="49" charset="-122"/>
                <a:ea typeface="KaiTi" pitchFamily="49" charset="-122"/>
              </a:rPr>
              <a:t>后</a:t>
            </a:r>
            <a:r>
              <a:rPr lang="ja-JP" altLang="en-US" b="1">
                <a:latin typeface="KaiTi" pitchFamily="49" charset="-122"/>
                <a:ea typeface="KaiTi" pitchFamily="49" charset="-122"/>
              </a:rPr>
              <a:t>的</a:t>
            </a:r>
            <a:r>
              <a:rPr lang="zh-TW" altLang="en-US" b="1">
                <a:latin typeface="KaiTi" pitchFamily="49" charset="-122"/>
                <a:ea typeface="KaiTi" pitchFamily="49" charset="-122"/>
              </a:rPr>
              <a:t>异</a:t>
            </a:r>
            <a:r>
              <a:rPr lang="ja-JP" altLang="en-US" b="1">
                <a:latin typeface="KaiTi" pitchFamily="49" charset="-122"/>
                <a:ea typeface="KaiTi" pitchFamily="49" charset="-122"/>
              </a:rPr>
              <a:t>象</a:t>
            </a:r>
            <a:r>
              <a:rPr lang="en-US" altLang="ja-JP" b="1">
                <a:latin typeface="KaiTi" pitchFamily="49" charset="-122"/>
                <a:ea typeface="KaiTi" pitchFamily="49" charset="-122"/>
              </a:rPr>
              <a:t>,</a:t>
            </a:r>
            <a:r>
              <a:rPr lang="ja-JP" altLang="en-US" b="1">
                <a:latin typeface="KaiTi" pitchFamily="49" charset="-122"/>
                <a:ea typeface="KaiTi" pitchFamily="49" charset="-122"/>
              </a:rPr>
              <a:t>死亡</a:t>
            </a:r>
            <a:r>
              <a:rPr lang="en-US" altLang="ja-JP" b="1">
                <a:latin typeface="KaiTi" pitchFamily="49" charset="-122"/>
                <a:ea typeface="KaiTi" pitchFamily="49" charset="-122"/>
              </a:rPr>
              <a:t>,</a:t>
            </a:r>
            <a:r>
              <a:rPr lang="zh-TW" altLang="en-US" b="1">
                <a:latin typeface="KaiTi" pitchFamily="49" charset="-122"/>
                <a:ea typeface="KaiTi" pitchFamily="49" charset="-122"/>
              </a:rPr>
              <a:t>复</a:t>
            </a:r>
            <a:r>
              <a:rPr lang="ja-JP" altLang="en-US" b="1">
                <a:latin typeface="KaiTi" pitchFamily="49" charset="-122"/>
                <a:ea typeface="KaiTi" pitchFamily="49" charset="-122"/>
              </a:rPr>
              <a:t>活</a:t>
            </a:r>
            <a:endParaRPr lang="en-US" altLang="ja-JP" b="1" dirty="0">
              <a:latin typeface="KaiTi" pitchFamily="49" charset="-122"/>
              <a:ea typeface="KaiTi" pitchFamily="49" charset="-122"/>
            </a:endParaRPr>
          </a:p>
          <a:p>
            <a:pPr algn="ctr" eaLnBrk="1" hangingPunct="1">
              <a:spcBef>
                <a:spcPct val="20000"/>
              </a:spcBef>
            </a:pPr>
            <a:r>
              <a:rPr lang="en-US" u="sng" dirty="0">
                <a:latin typeface="KaiTi" pitchFamily="49" charset="-122"/>
                <a:ea typeface="KaiTi" pitchFamily="49" charset="-122"/>
              </a:rPr>
              <a:t>26:3-28:20</a:t>
            </a:r>
          </a:p>
        </p:txBody>
      </p:sp>
      <p:sp>
        <p:nvSpPr>
          <p:cNvPr id="358425" name="Text Box 25"/>
          <p:cNvSpPr txBox="1">
            <a:spLocks noChangeArrowheads="1"/>
          </p:cNvSpPr>
          <p:nvPr/>
        </p:nvSpPr>
        <p:spPr bwMode="auto">
          <a:xfrm>
            <a:off x="0" y="1447800"/>
            <a:ext cx="11430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a:solidFill>
                  <a:schemeClr val="bg1"/>
                </a:solidFill>
                <a:ea typeface="SimSun" charset="0"/>
                <a:cs typeface="SimSun" charset="0"/>
              </a:rPr>
              <a:t>创世记</a:t>
            </a:r>
            <a:endParaRPr lang="en-US" altLang="zh-CN">
              <a:solidFill>
                <a:schemeClr val="bg1"/>
              </a:solidFill>
              <a:ea typeface="SimSun" charset="0"/>
              <a:cs typeface="SimSun" charset="0"/>
            </a:endParaRPr>
          </a:p>
        </p:txBody>
      </p:sp>
      <p:sp>
        <p:nvSpPr>
          <p:cNvPr id="358426" name="Text Box 26"/>
          <p:cNvSpPr txBox="1">
            <a:spLocks noChangeArrowheads="1"/>
          </p:cNvSpPr>
          <p:nvPr/>
        </p:nvSpPr>
        <p:spPr bwMode="auto">
          <a:xfrm>
            <a:off x="0" y="2303463"/>
            <a:ext cx="16764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a:solidFill>
                  <a:schemeClr val="bg1"/>
                </a:solidFill>
                <a:ea typeface="SimSun" charset="0"/>
                <a:cs typeface="SimSun" charset="0"/>
              </a:rPr>
              <a:t>出埃及记</a:t>
            </a:r>
          </a:p>
        </p:txBody>
      </p:sp>
      <p:sp>
        <p:nvSpPr>
          <p:cNvPr id="358430" name="Text Box 30"/>
          <p:cNvSpPr txBox="1">
            <a:spLocks noChangeArrowheads="1"/>
          </p:cNvSpPr>
          <p:nvPr/>
        </p:nvSpPr>
        <p:spPr bwMode="auto">
          <a:xfrm>
            <a:off x="6566833" y="5791200"/>
            <a:ext cx="2236510" cy="584776"/>
          </a:xfrm>
          <a:prstGeom prst="rect">
            <a:avLst/>
          </a:prstGeom>
          <a:noFill/>
          <a:ln w="9525">
            <a:noFill/>
            <a:miter lim="800000"/>
            <a:headEnd/>
            <a:tailEnd/>
          </a:ln>
          <a:effectLst>
            <a:outerShdw blurRad="63500" dist="107763" dir="18900000" algn="ctr" rotWithShape="0">
              <a:srgbClr val="000000">
                <a:alpha val="74998"/>
              </a:srgbClr>
            </a:outerShdw>
          </a:effectLst>
        </p:spPr>
        <p:txBody>
          <a:bodyPr wrap="none">
            <a:spAutoFit/>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a:defRPr/>
            </a:pPr>
            <a:r>
              <a:rPr lang="ja-JP" altLang="en-US" sz="1600">
                <a:solidFill>
                  <a:srgbClr val="FFFFFF"/>
                </a:solidFill>
              </a:rPr>
              <a:t>从</a:t>
            </a:r>
            <a:r>
              <a:rPr lang="zh-TW" altLang="en-US" sz="1600">
                <a:solidFill>
                  <a:srgbClr val="FFFFFF"/>
                </a:solidFill>
              </a:rPr>
              <a:t>“</a:t>
            </a:r>
            <a:r>
              <a:rPr lang="zh-TW" altLang="en-US" sz="1600" b="1">
                <a:solidFill>
                  <a:srgbClr val="FFFFFF"/>
                </a:solidFill>
                <a:latin typeface="KaiTi" pitchFamily="49" charset="-122"/>
                <a:ea typeface="KaiTi" pitchFamily="49" charset="-122"/>
              </a:rPr>
              <a:t>马</a:t>
            </a:r>
            <a:r>
              <a:rPr lang="ja-JP" altLang="en-US" sz="1600" b="1">
                <a:solidFill>
                  <a:srgbClr val="FFFFFF"/>
                </a:solidFill>
                <a:latin typeface="KaiTi" pitchFamily="49" charset="-122"/>
                <a:ea typeface="KaiTi" pitchFamily="49" charset="-122"/>
              </a:rPr>
              <a:t>太</a:t>
            </a:r>
            <a:r>
              <a:rPr lang="zh-TW" altLang="en-US" sz="1600" b="1">
                <a:solidFill>
                  <a:srgbClr val="FFFFFF"/>
                </a:solidFill>
                <a:latin typeface="KaiTi" pitchFamily="49" charset="-122"/>
                <a:ea typeface="KaiTi" pitchFamily="49" charset="-122"/>
              </a:rPr>
              <a:t>”</a:t>
            </a:r>
            <a:r>
              <a:rPr lang="ja-JP" altLang="en-US" sz="1600" b="1">
                <a:solidFill>
                  <a:srgbClr val="FFFFFF"/>
                </a:solidFill>
                <a:latin typeface="KaiTi" pitchFamily="49" charset="-122"/>
                <a:ea typeface="KaiTi" pitchFamily="49" charset="-122"/>
              </a:rPr>
              <a:t>新</a:t>
            </a:r>
            <a:r>
              <a:rPr lang="zh-TW" altLang="en-US" sz="1600" b="1">
                <a:solidFill>
                  <a:srgbClr val="FFFFFF"/>
                </a:solidFill>
                <a:latin typeface="KaiTi" pitchFamily="49" charset="-122"/>
                <a:ea typeface="KaiTi" pitchFamily="49" charset="-122"/>
              </a:rPr>
              <a:t>约</a:t>
            </a:r>
            <a:r>
              <a:rPr lang="ja-JP" altLang="en-US" sz="1600" b="1">
                <a:solidFill>
                  <a:srgbClr val="FFFFFF"/>
                </a:solidFill>
                <a:latin typeface="KaiTi" pitchFamily="49" charset="-122"/>
                <a:ea typeface="KaiTi" pitchFamily="49" charset="-122"/>
              </a:rPr>
              <a:t>全</a:t>
            </a:r>
            <a:r>
              <a:rPr lang="zh-TW" altLang="en-US" sz="1600" b="1">
                <a:solidFill>
                  <a:srgbClr val="FFFFFF"/>
                </a:solidFill>
                <a:latin typeface="KaiTi" pitchFamily="49" charset="-122"/>
                <a:ea typeface="KaiTi" pitchFamily="49" charset="-122"/>
              </a:rPr>
              <a:t>书调</a:t>
            </a:r>
            <a:r>
              <a:rPr lang="ja-JP" altLang="en-US" sz="1600" b="1">
                <a:solidFill>
                  <a:srgbClr val="FFFFFF"/>
                </a:solidFill>
                <a:latin typeface="KaiTi" pitchFamily="49" charset="-122"/>
                <a:ea typeface="KaiTi" pitchFamily="49" charset="-122"/>
                <a:cs typeface="华文细黑" charset="0"/>
              </a:rPr>
              <a:t>查</a:t>
            </a:r>
            <a:r>
              <a:rPr lang="en-US" altLang="ja-JP" sz="1600" b="1">
                <a:solidFill>
                  <a:srgbClr val="FFFFFF"/>
                </a:solidFill>
                <a:latin typeface="KaiTi" pitchFamily="49" charset="-122"/>
                <a:ea typeface="KaiTi" pitchFamily="49" charset="-122"/>
                <a:cs typeface="华文细黑" charset="0"/>
              </a:rPr>
              <a:t> </a:t>
            </a:r>
            <a:endParaRPr lang="en-US" altLang="ja-JP" sz="1600" b="1" dirty="0">
              <a:solidFill>
                <a:srgbClr val="FFFFFF"/>
              </a:solidFill>
              <a:latin typeface="KaiTi" pitchFamily="49" charset="-122"/>
              <a:ea typeface="KaiTi" pitchFamily="49" charset="-122"/>
              <a:cs typeface="华文细黑" charset="0"/>
            </a:endParaRPr>
          </a:p>
          <a:p>
            <a:pPr algn="ctr">
              <a:defRPr/>
            </a:pPr>
            <a:r>
              <a:rPr lang="en-US" sz="1600" b="1">
                <a:solidFill>
                  <a:srgbClr val="FFFFFF"/>
                </a:solidFill>
                <a:latin typeface="KaiTi" pitchFamily="49" charset="-122"/>
                <a:ea typeface="KaiTi" pitchFamily="49" charset="-122"/>
              </a:rPr>
              <a:t>(MBI</a:t>
            </a:r>
            <a:r>
              <a:rPr lang="zh-TW" altLang="en-US" sz="1600" b="1">
                <a:solidFill>
                  <a:srgbClr val="FFFFFF"/>
                </a:solidFill>
                <a:latin typeface="KaiTi" pitchFamily="49" charset="-122"/>
                <a:ea typeface="KaiTi" pitchFamily="49" charset="-122"/>
              </a:rPr>
              <a:t>学习</a:t>
            </a:r>
            <a:r>
              <a:rPr lang="en-US" altLang="ja-JP" sz="1600" b="1">
                <a:solidFill>
                  <a:srgbClr val="FFFFFF"/>
                </a:solidFill>
                <a:latin typeface="KaiTi" pitchFamily="49" charset="-122"/>
                <a:ea typeface="KaiTi" pitchFamily="49" charset="-122"/>
              </a:rPr>
              <a:t>),</a:t>
            </a:r>
            <a:r>
              <a:rPr lang="ja-JP" altLang="en-US" sz="1600" dirty="0">
                <a:solidFill>
                  <a:srgbClr val="FFFFFF"/>
                </a:solidFill>
              </a:rPr>
              <a:t>片</a:t>
            </a:r>
            <a:r>
              <a:rPr lang="en-US" altLang="ja-JP" sz="1600" dirty="0">
                <a:solidFill>
                  <a:srgbClr val="FFFFFF"/>
                </a:solidFill>
              </a:rPr>
              <a:t>4</a:t>
            </a:r>
            <a:r>
              <a:rPr lang="ja-JP" altLang="en-US" sz="1600" dirty="0">
                <a:solidFill>
                  <a:srgbClr val="FFFFFF"/>
                </a:solidFill>
                <a:ea typeface="华文细黑" charset="0"/>
                <a:cs typeface="华文细黑" charset="0"/>
              </a:rPr>
              <a:t>转</a:t>
            </a:r>
            <a:r>
              <a:rPr lang="ja-JP" altLang="en-US" sz="1600" dirty="0">
                <a:solidFill>
                  <a:srgbClr val="FFFFFF"/>
                </a:solidFill>
              </a:rPr>
              <a:t>用</a:t>
            </a:r>
            <a:endParaRPr lang="en-US" sz="1600" dirty="0">
              <a:solidFill>
                <a:srgbClr val="FFFFFF"/>
              </a:solidFill>
            </a:endParaRPr>
          </a:p>
        </p:txBody>
      </p:sp>
      <p:sp>
        <p:nvSpPr>
          <p:cNvPr id="146459" name="TextBox 11"/>
          <p:cNvSpPr txBox="1">
            <a:spLocks noChangeArrowheads="1"/>
          </p:cNvSpPr>
          <p:nvPr/>
        </p:nvSpPr>
        <p:spPr bwMode="auto">
          <a:xfrm>
            <a:off x="676275" y="1711325"/>
            <a:ext cx="1841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endParaRPr lang="en-US"/>
          </a:p>
        </p:txBody>
      </p:sp>
      <p:sp>
        <p:nvSpPr>
          <p:cNvPr id="13" name="Text Box 27"/>
          <p:cNvSpPr txBox="1">
            <a:spLocks noChangeArrowheads="1"/>
          </p:cNvSpPr>
          <p:nvPr/>
        </p:nvSpPr>
        <p:spPr bwMode="auto">
          <a:xfrm>
            <a:off x="0" y="3306763"/>
            <a:ext cx="1143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200">
                <a:solidFill>
                  <a:schemeClr val="bg1"/>
                </a:solidFill>
                <a:ea typeface="SimSun" charset="0"/>
                <a:cs typeface="SimSun" charset="0"/>
              </a:rPr>
              <a:t>利未记</a:t>
            </a:r>
          </a:p>
        </p:txBody>
      </p:sp>
      <p:sp>
        <p:nvSpPr>
          <p:cNvPr id="14" name="Text Box 28"/>
          <p:cNvSpPr txBox="1">
            <a:spLocks noChangeArrowheads="1"/>
          </p:cNvSpPr>
          <p:nvPr/>
        </p:nvSpPr>
        <p:spPr bwMode="auto">
          <a:xfrm>
            <a:off x="0" y="4221163"/>
            <a:ext cx="1143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200">
                <a:solidFill>
                  <a:schemeClr val="bg1"/>
                </a:solidFill>
                <a:ea typeface="SimSun" charset="0"/>
                <a:cs typeface="SimSun" charset="0"/>
              </a:rPr>
              <a:t>民数记</a:t>
            </a:r>
          </a:p>
        </p:txBody>
      </p:sp>
      <p:sp>
        <p:nvSpPr>
          <p:cNvPr id="15" name="Text Box 29"/>
          <p:cNvSpPr txBox="1">
            <a:spLocks noChangeArrowheads="1"/>
          </p:cNvSpPr>
          <p:nvPr/>
        </p:nvSpPr>
        <p:spPr bwMode="auto">
          <a:xfrm>
            <a:off x="0" y="5135563"/>
            <a:ext cx="1143000" cy="4270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zh-CN" altLang="en-US" sz="2200">
                <a:solidFill>
                  <a:schemeClr val="bg1"/>
                </a:solidFill>
                <a:ea typeface="SimSun" charset="0"/>
                <a:cs typeface="SimSun" charset="0"/>
              </a:rPr>
              <a:t>申命记</a:t>
            </a: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358435"/>
                                        </p:tgtEl>
                                        <p:attrNameLst>
                                          <p:attrName>style.visibility</p:attrName>
                                        </p:attrNameLst>
                                      </p:cBhvr>
                                      <p:to>
                                        <p:strVal val="visible"/>
                                      </p:to>
                                    </p:set>
                                    <p:animEffect transition="in" filter="dissolve">
                                      <p:cBhvr>
                                        <p:cTn id="7" dur="500"/>
                                        <p:tgtEl>
                                          <p:spTgt spid="35843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58423"/>
                                        </p:tgtEl>
                                        <p:attrNameLst>
                                          <p:attrName>style.visibility</p:attrName>
                                        </p:attrNameLst>
                                      </p:cBhvr>
                                      <p:to>
                                        <p:strVal val="visible"/>
                                      </p:to>
                                    </p:set>
                                    <p:animEffect transition="in" filter="dissolve">
                                      <p:cBhvr>
                                        <p:cTn id="12" dur="500"/>
                                        <p:tgtEl>
                                          <p:spTgt spid="35842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58424"/>
                                        </p:tgtEl>
                                        <p:attrNameLst>
                                          <p:attrName>style.visibility</p:attrName>
                                        </p:attrNameLst>
                                      </p:cBhvr>
                                      <p:to>
                                        <p:strVal val="visible"/>
                                      </p:to>
                                    </p:set>
                                    <p:animEffect transition="in" filter="dissolve">
                                      <p:cBhvr>
                                        <p:cTn id="17" dur="500"/>
                                        <p:tgtEl>
                                          <p:spTgt spid="35842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58425"/>
                                        </p:tgtEl>
                                        <p:attrNameLst>
                                          <p:attrName>style.visibility</p:attrName>
                                        </p:attrNameLst>
                                      </p:cBhvr>
                                      <p:to>
                                        <p:strVal val="visible"/>
                                      </p:to>
                                    </p:set>
                                    <p:animEffect transition="in" filter="dissolve">
                                      <p:cBhvr>
                                        <p:cTn id="22" dur="500"/>
                                        <p:tgtEl>
                                          <p:spTgt spid="35842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358426"/>
                                        </p:tgtEl>
                                        <p:attrNameLst>
                                          <p:attrName>style.visibility</p:attrName>
                                        </p:attrNameLst>
                                      </p:cBhvr>
                                      <p:to>
                                        <p:strVal val="visible"/>
                                      </p:to>
                                    </p:set>
                                    <p:animEffect transition="in" filter="dissolve">
                                      <p:cBhvr>
                                        <p:cTn id="27" dur="500"/>
                                        <p:tgtEl>
                                          <p:spTgt spid="3584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dissolve">
                                      <p:cBhvr>
                                        <p:cTn id="32" dur="500"/>
                                        <p:tgtEl>
                                          <p:spTgt spid="1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5"/>
                                        </p:tgtEl>
                                        <p:attrNameLst>
                                          <p:attrName>style.visibility</p:attrName>
                                        </p:attrNameLst>
                                      </p:cBhvr>
                                      <p:to>
                                        <p:strVal val="visible"/>
                                      </p:to>
                                    </p:set>
                                    <p:animEffect transition="in" filter="dissolve">
                                      <p:cBhvr>
                                        <p:cTn id="4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23" grpId="0" animBg="1" autoUpdateAnimBg="0"/>
      <p:bldP spid="358424" grpId="0" animBg="1" autoUpdateAnimBg="0"/>
      <p:bldP spid="358425" grpId="0" autoUpdateAnimBg="0"/>
      <p:bldP spid="358426" grpId="0" autoUpdateAnimBg="0"/>
      <p:bldP spid="13" grpId="0" autoUpdateAnimBg="0"/>
      <p:bldP spid="14" grpId="0" autoUpdateAnimBg="0"/>
      <p:bldP spid="15"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5"/>
          <a:srcRect/>
          <a:stretch>
            <a:fillRect/>
          </a:stretch>
        </a:blipFill>
        <a:effectLst/>
      </p:bgPr>
    </p:bg>
    <p:spTree>
      <p:nvGrpSpPr>
        <p:cNvPr id="1" name=""/>
        <p:cNvGrpSpPr/>
        <p:nvPr/>
      </p:nvGrpSpPr>
      <p:grpSpPr>
        <a:xfrm>
          <a:off x="0" y="0"/>
          <a:ext cx="0" cy="0"/>
          <a:chOff x="0" y="0"/>
          <a:chExt cx="0" cy="0"/>
        </a:xfrm>
      </p:grpSpPr>
      <p:sp>
        <p:nvSpPr>
          <p:cNvPr id="148481" name="Rectangle 18"/>
          <p:cNvSpPr>
            <a:spLocks noChangeArrowheads="1"/>
          </p:cNvSpPr>
          <p:nvPr/>
        </p:nvSpPr>
        <p:spPr bwMode="auto">
          <a:xfrm>
            <a:off x="0" y="0"/>
            <a:ext cx="9144000" cy="1066800"/>
          </a:xfrm>
          <a:prstGeom prst="rect">
            <a:avLst/>
          </a:prstGeom>
          <a:solidFill>
            <a:srgbClr val="000404"/>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8898" name="Rectangle 2"/>
          <p:cNvSpPr>
            <a:spLocks noGrp="1" noChangeArrowheads="1"/>
          </p:cNvSpPr>
          <p:nvPr>
            <p:ph type="ctrTitle" sz="quarter"/>
          </p:nvPr>
        </p:nvSpPr>
        <p:spPr>
          <a:xfrm>
            <a:off x="1331640" y="332656"/>
            <a:ext cx="6400800" cy="762000"/>
          </a:xfrm>
        </p:spPr>
        <p:txBody>
          <a:bodyPr/>
          <a:lstStyle/>
          <a:p>
            <a:pPr eaLnBrk="1" hangingPunct="1">
              <a:defRPr/>
            </a:pPr>
            <a:r>
              <a:rPr lang="ja-JP" altLang="en-US" sz="4000">
                <a:latin typeface="KaiTi" pitchFamily="49" charset="-122"/>
                <a:ea typeface="KaiTi" pitchFamily="49" charset="-122"/>
                <a:cs typeface="华文细黑" charset="0"/>
              </a:rPr>
              <a:t>交</a:t>
            </a:r>
            <a:r>
              <a:rPr lang="zh-TW" altLang="en-US" sz="4000">
                <a:latin typeface="KaiTi" pitchFamily="49" charset="-122"/>
                <a:ea typeface="KaiTi" pitchFamily="49" charset="-122"/>
                <a:cs typeface="华文细黑" charset="0"/>
              </a:rPr>
              <a:t>错</a:t>
            </a:r>
            <a:r>
              <a:rPr lang="ja-JP" altLang="en-US" sz="4000">
                <a:latin typeface="KaiTi" pitchFamily="49" charset="-122"/>
                <a:ea typeface="KaiTi" pitchFamily="49" charset="-122"/>
                <a:cs typeface="华文细黑" charset="0"/>
              </a:rPr>
              <a:t>法的</a:t>
            </a:r>
            <a:r>
              <a:rPr lang="zh-TW" altLang="en-US" sz="4000">
                <a:latin typeface="KaiTi" pitchFamily="49" charset="-122"/>
                <a:ea typeface="KaiTi" pitchFamily="49" charset="-122"/>
                <a:cs typeface="华文细黑" charset="0"/>
              </a:rPr>
              <a:t>结构</a:t>
            </a:r>
            <a:endParaRPr lang="zh-CN" altLang="en-US" sz="4000" dirty="0">
              <a:latin typeface="KaiTi" pitchFamily="49" charset="-122"/>
              <a:ea typeface="KaiTi" pitchFamily="49" charset="-122"/>
              <a:cs typeface="SimSun" charset="0"/>
            </a:endParaRPr>
          </a:p>
        </p:txBody>
      </p:sp>
      <p:sp>
        <p:nvSpPr>
          <p:cNvPr id="208900" name="Rectangle 4"/>
          <p:cNvSpPr>
            <a:spLocks noChangeArrowheads="1"/>
          </p:cNvSpPr>
          <p:nvPr/>
        </p:nvSpPr>
        <p:spPr bwMode="auto">
          <a:xfrm>
            <a:off x="76200" y="990600"/>
            <a:ext cx="83820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A.</a:t>
            </a:r>
            <a:r>
              <a:rPr lang="zh-CN" altLang="en-US" b="1">
                <a:solidFill>
                  <a:schemeClr val="tx2"/>
                </a:solidFill>
                <a:latin typeface="KaiTi" pitchFamily="49" charset="-122"/>
                <a:ea typeface="KaiTi" pitchFamily="49" charset="-122"/>
                <a:cs typeface="SimSun" pitchFamily="2" charset="-122"/>
              </a:rPr>
              <a:t>论证耶稣为君</a:t>
            </a:r>
            <a:r>
              <a:rPr lang="zh-CN" altLang="en-US" b="1">
                <a:solidFill>
                  <a:schemeClr val="tx2"/>
                </a:solidFill>
                <a:latin typeface="KaiTi" pitchFamily="49" charset="-122"/>
                <a:ea typeface="KaiTi" pitchFamily="49" charset="-122"/>
                <a:cs typeface="楷体" pitchFamily="2" charset="-122"/>
              </a:rPr>
              <a:t>王的</a:t>
            </a:r>
            <a:r>
              <a:rPr lang="zh-TW" altLang="en-US" b="1">
                <a:solidFill>
                  <a:schemeClr val="tx2"/>
                </a:solidFill>
                <a:latin typeface="KaiTi" pitchFamily="49" charset="-122"/>
                <a:ea typeface="KaiTi" pitchFamily="49" charset="-122"/>
                <a:cs typeface="楷体" pitchFamily="2" charset="-122"/>
              </a:rPr>
              <a:t>资</a:t>
            </a:r>
            <a:r>
              <a:rPr lang="zh-CN" altLang="en-US" b="1">
                <a:solidFill>
                  <a:schemeClr val="tx2"/>
                </a:solidFill>
                <a:latin typeface="KaiTi" pitchFamily="49" charset="-122"/>
                <a:ea typeface="KaiTi" pitchFamily="49" charset="-122"/>
                <a:cs typeface="楷体" pitchFamily="2" charset="-122"/>
              </a:rPr>
              <a:t>格</a:t>
            </a:r>
            <a:r>
              <a:rPr lang="en-US" altLang="zh-CN" b="1">
                <a:solidFill>
                  <a:schemeClr val="tx2"/>
                </a:solidFill>
                <a:latin typeface="KaiTi" pitchFamily="49" charset="-122"/>
                <a:ea typeface="KaiTi" pitchFamily="49" charset="-122"/>
                <a:cs typeface="楷体" pitchFamily="2" charset="-122"/>
              </a:rPr>
              <a:t>(</a:t>
            </a:r>
            <a:r>
              <a:rPr lang="en-US" altLang="zh-CN" b="1" dirty="0">
                <a:solidFill>
                  <a:schemeClr val="tx2"/>
                </a:solidFill>
                <a:latin typeface="KaiTi" pitchFamily="49" charset="-122"/>
                <a:ea typeface="KaiTi" pitchFamily="49" charset="-122"/>
                <a:cs typeface="楷体" pitchFamily="2" charset="-122"/>
              </a:rPr>
              <a:t>1-4)</a:t>
            </a:r>
          </a:p>
        </p:txBody>
      </p:sp>
      <p:sp>
        <p:nvSpPr>
          <p:cNvPr id="208902" name="Rectangle 6"/>
          <p:cNvSpPr>
            <a:spLocks noChangeArrowheads="1"/>
          </p:cNvSpPr>
          <p:nvPr/>
        </p:nvSpPr>
        <p:spPr bwMode="auto">
          <a:xfrm>
            <a:off x="76200" y="6324600"/>
            <a:ext cx="91440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A.’</a:t>
            </a:r>
            <a:r>
              <a:rPr lang="zh-CN" altLang="en-US" b="1">
                <a:solidFill>
                  <a:schemeClr val="tx2"/>
                </a:solidFill>
                <a:latin typeface="KaiTi" pitchFamily="49" charset="-122"/>
                <a:ea typeface="KaiTi" pitchFamily="49" charset="-122"/>
                <a:cs typeface="SimSun" pitchFamily="2" charset="-122"/>
              </a:rPr>
              <a:t>论证耶稣为君</a:t>
            </a:r>
            <a:r>
              <a:rPr lang="zh-CN" altLang="en-US" b="1">
                <a:solidFill>
                  <a:schemeClr val="tx2"/>
                </a:solidFill>
                <a:latin typeface="KaiTi" pitchFamily="49" charset="-122"/>
                <a:ea typeface="KaiTi" pitchFamily="49" charset="-122"/>
                <a:cs typeface="楷体" pitchFamily="2" charset="-122"/>
              </a:rPr>
              <a:t>王的</a:t>
            </a:r>
            <a:r>
              <a:rPr lang="zh-TW" altLang="en-US" b="1">
                <a:solidFill>
                  <a:schemeClr val="tx2"/>
                </a:solidFill>
                <a:latin typeface="KaiTi" pitchFamily="49" charset="-122"/>
                <a:ea typeface="KaiTi" pitchFamily="49" charset="-122"/>
                <a:cs typeface="楷体" pitchFamily="2" charset="-122"/>
              </a:rPr>
              <a:t>资</a:t>
            </a:r>
            <a:r>
              <a:rPr lang="zh-CN" altLang="en-US" b="1">
                <a:solidFill>
                  <a:schemeClr val="tx2"/>
                </a:solidFill>
                <a:latin typeface="KaiTi" pitchFamily="49" charset="-122"/>
                <a:ea typeface="KaiTi" pitchFamily="49" charset="-122"/>
                <a:cs typeface="楷体" pitchFamily="2" charset="-122"/>
              </a:rPr>
              <a:t>格</a:t>
            </a:r>
            <a:r>
              <a:rPr lang="zh-TW" altLang="en-US" b="1">
                <a:solidFill>
                  <a:schemeClr val="tx2"/>
                </a:solidFill>
                <a:latin typeface="KaiTi" pitchFamily="49" charset="-122"/>
                <a:ea typeface="KaiTi" pitchFamily="49" charset="-122"/>
                <a:cs typeface="楷体" pitchFamily="2" charset="-122"/>
              </a:rPr>
              <a:t> </a:t>
            </a:r>
            <a:r>
              <a:rPr lang="en-US" altLang="zh-CN" b="1" dirty="0">
                <a:solidFill>
                  <a:schemeClr val="tx2"/>
                </a:solidFill>
                <a:ea typeface="SimSun" pitchFamily="2" charset="-122"/>
                <a:cs typeface="SimSun" pitchFamily="2" charset="-122"/>
              </a:rPr>
              <a:t>(26-28)</a:t>
            </a:r>
          </a:p>
        </p:txBody>
      </p:sp>
      <p:sp>
        <p:nvSpPr>
          <p:cNvPr id="208903" name="Rectangle 7"/>
          <p:cNvSpPr>
            <a:spLocks noChangeArrowheads="1"/>
          </p:cNvSpPr>
          <p:nvPr/>
        </p:nvSpPr>
        <p:spPr bwMode="auto">
          <a:xfrm>
            <a:off x="304800" y="1524000"/>
            <a:ext cx="88392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B.</a:t>
            </a:r>
            <a:r>
              <a:rPr lang="en-US" altLang="zh-CN" b="1">
                <a:solidFill>
                  <a:schemeClr val="tx2"/>
                </a:solidFill>
                <a:latin typeface="楷体" pitchFamily="2" charset="-122"/>
                <a:ea typeface="楷体" pitchFamily="2" charset="-122"/>
                <a:cs typeface="楷体" pitchFamily="2" charset="-122"/>
              </a:rPr>
              <a:t>登</a:t>
            </a:r>
            <a:r>
              <a:rPr lang="zh-CN" altLang="en-US" b="1">
                <a:solidFill>
                  <a:schemeClr val="tx2"/>
                </a:solidFill>
                <a:latin typeface="楷体" pitchFamily="2" charset="-122"/>
                <a:ea typeface="楷体" pitchFamily="2" charset="-122"/>
                <a:cs typeface="楷体" pitchFamily="2" charset="-122"/>
              </a:rPr>
              <a:t>山</a:t>
            </a:r>
            <a:r>
              <a:rPr lang="zh-TW" altLang="en-US" b="1">
                <a:solidFill>
                  <a:schemeClr val="tx2"/>
                </a:solidFill>
                <a:latin typeface="楷体" pitchFamily="2" charset="-122"/>
                <a:ea typeface="楷体" pitchFamily="2" charset="-122"/>
                <a:cs typeface="楷体" pitchFamily="2" charset="-122"/>
              </a:rPr>
              <a:t>宝训</a:t>
            </a:r>
            <a:r>
              <a:rPr lang="zh-CN" altLang="en-US" b="1">
                <a:solidFill>
                  <a:schemeClr val="tx2"/>
                </a:solidFill>
                <a:latin typeface="楷体" pitchFamily="2" charset="-122"/>
                <a:ea typeface="楷体" pitchFamily="2" charset="-122"/>
                <a:cs typeface="楷体" pitchFamily="2" charset="-122"/>
              </a:rPr>
              <a:t> </a:t>
            </a:r>
            <a:r>
              <a:rPr lang="en-US" altLang="zh-CN" b="1">
                <a:solidFill>
                  <a:schemeClr val="tx2"/>
                </a:solidFill>
                <a:latin typeface="楷体" pitchFamily="2" charset="-122"/>
                <a:ea typeface="楷体" pitchFamily="2" charset="-122"/>
                <a:cs typeface="楷体" pitchFamily="2" charset="-122"/>
              </a:rPr>
              <a:t>:</a:t>
            </a:r>
            <a:r>
              <a:rPr lang="zh-CN" altLang="en-US" b="1">
                <a:solidFill>
                  <a:schemeClr val="tx2"/>
                </a:solidFill>
                <a:latin typeface="楷体" pitchFamily="2" charset="-122"/>
                <a:ea typeface="楷体" pitchFamily="2" charset="-122"/>
                <a:cs typeface="楷体" pitchFamily="2" charset="-122"/>
              </a:rPr>
              <a:t>谁能进入祂的国度 </a:t>
            </a:r>
            <a:r>
              <a:rPr lang="en-US" altLang="zh-CN" b="1" dirty="0">
                <a:solidFill>
                  <a:schemeClr val="tx2"/>
                </a:solidFill>
                <a:latin typeface="楷体" pitchFamily="2" charset="-122"/>
                <a:ea typeface="楷体" pitchFamily="2" charset="-122"/>
                <a:cs typeface="楷体" pitchFamily="2" charset="-122"/>
              </a:rPr>
              <a:t>(5-7)</a:t>
            </a:r>
          </a:p>
        </p:txBody>
      </p:sp>
      <p:sp>
        <p:nvSpPr>
          <p:cNvPr id="208904" name="Rectangle 8"/>
          <p:cNvSpPr>
            <a:spLocks noChangeArrowheads="1"/>
          </p:cNvSpPr>
          <p:nvPr/>
        </p:nvSpPr>
        <p:spPr bwMode="auto">
          <a:xfrm>
            <a:off x="304800" y="5791200"/>
            <a:ext cx="88392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B.’</a:t>
            </a:r>
            <a:r>
              <a:rPr lang="zh-TW" altLang="en-US" b="1">
                <a:solidFill>
                  <a:schemeClr val="tx2"/>
                </a:solidFill>
                <a:latin typeface="KaiTi" pitchFamily="49" charset="-122"/>
                <a:ea typeface="KaiTi" pitchFamily="49" charset="-122"/>
                <a:cs typeface="SimSun" pitchFamily="2" charset="-122"/>
              </a:rPr>
              <a:t>橄榄山论文</a:t>
            </a:r>
            <a:r>
              <a:rPr lang="en-US" altLang="zh-CN" b="1">
                <a:solidFill>
                  <a:schemeClr val="tx2"/>
                </a:solidFill>
                <a:latin typeface="KaiTi" pitchFamily="49" charset="-122"/>
                <a:ea typeface="KaiTi" pitchFamily="49" charset="-122"/>
                <a:cs typeface="楷体" pitchFamily="2" charset="-122"/>
              </a:rPr>
              <a:t>: 何</a:t>
            </a:r>
            <a:r>
              <a:rPr lang="zh-TW" altLang="en-US" b="1">
                <a:solidFill>
                  <a:schemeClr val="tx2"/>
                </a:solidFill>
                <a:latin typeface="KaiTi" pitchFamily="49" charset="-122"/>
                <a:ea typeface="KaiTi" pitchFamily="49" charset="-122"/>
                <a:cs typeface="楷体" pitchFamily="2" charset="-122"/>
              </a:rPr>
              <a:t>时</a:t>
            </a:r>
            <a:r>
              <a:rPr lang="zh-CN" altLang="en-US" b="1">
                <a:solidFill>
                  <a:schemeClr val="tx2"/>
                </a:solidFill>
                <a:latin typeface="KaiTi" pitchFamily="49" charset="-122"/>
                <a:ea typeface="KaiTi" pitchFamily="49" charset="-122"/>
                <a:cs typeface="楷体" pitchFamily="2" charset="-122"/>
              </a:rPr>
              <a:t>天</a:t>
            </a:r>
            <a:r>
              <a:rPr lang="zh-TW" altLang="en-US" b="1">
                <a:solidFill>
                  <a:schemeClr val="tx2"/>
                </a:solidFill>
                <a:latin typeface="KaiTi" pitchFamily="49" charset="-122"/>
                <a:ea typeface="KaiTi" pitchFamily="49" charset="-122"/>
                <a:cs typeface="楷体" pitchFamily="2" charset="-122"/>
              </a:rPr>
              <a:t>国会</a:t>
            </a:r>
            <a:r>
              <a:rPr lang="zh-CN" altLang="en-US" b="1">
                <a:solidFill>
                  <a:schemeClr val="tx2"/>
                </a:solidFill>
                <a:latin typeface="KaiTi" pitchFamily="49" charset="-122"/>
                <a:ea typeface="KaiTi" pitchFamily="49" charset="-122"/>
                <a:cs typeface="楷体" pitchFamily="2" charset="-122"/>
              </a:rPr>
              <a:t>降</a:t>
            </a:r>
            <a:r>
              <a:rPr lang="zh-TW" altLang="en-US" b="1">
                <a:solidFill>
                  <a:schemeClr val="tx2"/>
                </a:solidFill>
                <a:latin typeface="KaiTi" pitchFamily="49" charset="-122"/>
                <a:ea typeface="KaiTi" pitchFamily="49" charset="-122"/>
                <a:cs typeface="楷体" pitchFamily="2" charset="-122"/>
              </a:rPr>
              <a:t>临</a:t>
            </a:r>
            <a:r>
              <a:rPr lang="zh-CN" altLang="en-US" b="1">
                <a:solidFill>
                  <a:schemeClr val="tx2"/>
                </a:solidFill>
                <a:latin typeface="KaiTi" pitchFamily="49" charset="-122"/>
                <a:ea typeface="KaiTi" pitchFamily="49" charset="-122"/>
                <a:cs typeface="楷体" pitchFamily="2" charset="-122"/>
              </a:rPr>
              <a:t> </a:t>
            </a:r>
            <a:r>
              <a:rPr lang="en-US" altLang="zh-CN" b="1" dirty="0">
                <a:solidFill>
                  <a:schemeClr val="tx2"/>
                </a:solidFill>
                <a:latin typeface="KaiTi" pitchFamily="49" charset="-122"/>
                <a:ea typeface="KaiTi" pitchFamily="49" charset="-122"/>
                <a:cs typeface="楷体" pitchFamily="2" charset="-122"/>
              </a:rPr>
              <a:t>(24-25)</a:t>
            </a:r>
          </a:p>
        </p:txBody>
      </p:sp>
      <p:sp>
        <p:nvSpPr>
          <p:cNvPr id="208905" name="Rectangle 9"/>
          <p:cNvSpPr>
            <a:spLocks noChangeArrowheads="1"/>
          </p:cNvSpPr>
          <p:nvPr/>
        </p:nvSpPr>
        <p:spPr bwMode="auto">
          <a:xfrm>
            <a:off x="685800" y="2057400"/>
            <a:ext cx="76200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C.</a:t>
            </a:r>
            <a:r>
              <a:rPr lang="en-US" altLang="zh-CN" b="1">
                <a:solidFill>
                  <a:schemeClr val="tx2"/>
                </a:solidFill>
                <a:latin typeface="楷体" pitchFamily="2" charset="-122"/>
                <a:ea typeface="楷体" pitchFamily="2" charset="-122"/>
                <a:cs typeface="楷体" pitchFamily="2" charset="-122"/>
              </a:rPr>
              <a:t>神</a:t>
            </a:r>
            <a:r>
              <a:rPr lang="zh-TW" altLang="en-US" b="1">
                <a:solidFill>
                  <a:schemeClr val="tx2"/>
                </a:solidFill>
                <a:latin typeface="楷体" pitchFamily="2" charset="-122"/>
                <a:ea typeface="楷体" pitchFamily="2" charset="-122"/>
                <a:cs typeface="楷体" pitchFamily="2" charset="-122"/>
              </a:rPr>
              <a:t>迹与教导</a:t>
            </a:r>
            <a:r>
              <a:rPr lang="zh-CN" altLang="en-US" b="1">
                <a:solidFill>
                  <a:schemeClr val="tx2"/>
                </a:solidFill>
                <a:ea typeface="SimSun" pitchFamily="2" charset="-122"/>
                <a:cs typeface="SimSun" pitchFamily="2" charset="-122"/>
              </a:rPr>
              <a:t> </a:t>
            </a:r>
            <a:r>
              <a:rPr lang="en-US" altLang="zh-CN" b="1" dirty="0">
                <a:solidFill>
                  <a:schemeClr val="tx2"/>
                </a:solidFill>
                <a:ea typeface="SimSun" pitchFamily="2" charset="-122"/>
                <a:cs typeface="SimSun" pitchFamily="2" charset="-122"/>
              </a:rPr>
              <a:t>(8-9)</a:t>
            </a:r>
          </a:p>
        </p:txBody>
      </p:sp>
      <p:sp>
        <p:nvSpPr>
          <p:cNvPr id="208906" name="Rectangle 10"/>
          <p:cNvSpPr>
            <a:spLocks noChangeArrowheads="1"/>
          </p:cNvSpPr>
          <p:nvPr/>
        </p:nvSpPr>
        <p:spPr bwMode="auto">
          <a:xfrm>
            <a:off x="685800" y="5257800"/>
            <a:ext cx="77724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C.’</a:t>
            </a:r>
            <a:r>
              <a:rPr lang="en-US" altLang="zh-CN" b="1">
                <a:solidFill>
                  <a:schemeClr val="tx2"/>
                </a:solidFill>
                <a:latin typeface="楷体" pitchFamily="2" charset="-122"/>
                <a:ea typeface="楷体" pitchFamily="2" charset="-122"/>
                <a:cs typeface="楷体" pitchFamily="2" charset="-122"/>
              </a:rPr>
              <a:t>神</a:t>
            </a:r>
            <a:r>
              <a:rPr lang="zh-TW" altLang="en-US" b="1">
                <a:solidFill>
                  <a:schemeClr val="tx2"/>
                </a:solidFill>
                <a:latin typeface="楷体" pitchFamily="2" charset="-122"/>
                <a:ea typeface="楷体" pitchFamily="2" charset="-122"/>
                <a:cs typeface="楷体" pitchFamily="2" charset="-122"/>
              </a:rPr>
              <a:t>迹与</a:t>
            </a:r>
            <a:r>
              <a:rPr lang="zh-CN" altLang="en-US" b="1">
                <a:solidFill>
                  <a:schemeClr val="tx2"/>
                </a:solidFill>
                <a:latin typeface="楷体" pitchFamily="2" charset="-122"/>
                <a:ea typeface="楷体" pitchFamily="2" charset="-122"/>
                <a:cs typeface="楷体" pitchFamily="2" charset="-122"/>
              </a:rPr>
              <a:t>教</a:t>
            </a:r>
            <a:r>
              <a:rPr lang="zh-TW" altLang="en-US" b="1">
                <a:solidFill>
                  <a:schemeClr val="tx2"/>
                </a:solidFill>
                <a:latin typeface="楷体" pitchFamily="2" charset="-122"/>
                <a:ea typeface="楷体" pitchFamily="2" charset="-122"/>
                <a:cs typeface="楷体" pitchFamily="2" charset="-122"/>
              </a:rPr>
              <a:t>导</a:t>
            </a:r>
            <a:r>
              <a:rPr lang="zh-CN" altLang="en-US" b="1">
                <a:solidFill>
                  <a:schemeClr val="tx2"/>
                </a:solidFill>
                <a:ea typeface="SimSun" pitchFamily="2" charset="-122"/>
                <a:cs typeface="SimSun" pitchFamily="2" charset="-122"/>
              </a:rPr>
              <a:t> </a:t>
            </a:r>
            <a:r>
              <a:rPr lang="en-US" altLang="zh-CN" b="1" dirty="0">
                <a:solidFill>
                  <a:schemeClr val="tx2"/>
                </a:solidFill>
                <a:ea typeface="SimSun" pitchFamily="2" charset="-122"/>
                <a:cs typeface="SimSun" pitchFamily="2" charset="-122"/>
              </a:rPr>
              <a:t>(19-23)</a:t>
            </a:r>
          </a:p>
        </p:txBody>
      </p:sp>
      <p:sp>
        <p:nvSpPr>
          <p:cNvPr id="208907" name="Rectangle 11"/>
          <p:cNvSpPr>
            <a:spLocks noChangeArrowheads="1"/>
          </p:cNvSpPr>
          <p:nvPr/>
        </p:nvSpPr>
        <p:spPr bwMode="auto">
          <a:xfrm>
            <a:off x="1066800" y="2590800"/>
            <a:ext cx="80772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D.</a:t>
            </a:r>
            <a:r>
              <a:rPr lang="en-US" altLang="zh-CN" b="1">
                <a:solidFill>
                  <a:schemeClr val="tx2"/>
                </a:solidFill>
                <a:latin typeface="楷体" pitchFamily="2" charset="-122"/>
                <a:ea typeface="楷体" pitchFamily="2" charset="-122"/>
                <a:cs typeface="楷体" pitchFamily="2" charset="-122"/>
              </a:rPr>
              <a:t>教</a:t>
            </a:r>
            <a:r>
              <a:rPr lang="zh-TW" altLang="en-US" b="1">
                <a:solidFill>
                  <a:schemeClr val="tx2"/>
                </a:solidFill>
                <a:latin typeface="楷体" pitchFamily="2" charset="-122"/>
                <a:ea typeface="楷体" pitchFamily="2" charset="-122"/>
                <a:cs typeface="楷体" pitchFamily="2" charset="-122"/>
              </a:rPr>
              <a:t>导</a:t>
            </a:r>
            <a:r>
              <a:rPr lang="en-US" altLang="zh-CN" b="1">
                <a:solidFill>
                  <a:schemeClr val="tx2"/>
                </a:solidFill>
                <a:latin typeface="楷体" pitchFamily="2" charset="-122"/>
                <a:ea typeface="楷体" pitchFamily="2" charset="-122"/>
                <a:cs typeface="楷体" pitchFamily="2" charset="-122"/>
              </a:rPr>
              <a:t>12</a:t>
            </a:r>
            <a:r>
              <a:rPr lang="zh-TW" altLang="en-US" b="1">
                <a:solidFill>
                  <a:schemeClr val="tx2"/>
                </a:solidFill>
                <a:latin typeface="楷体" pitchFamily="2" charset="-122"/>
                <a:ea typeface="楷体" pitchFamily="2" charset="-122"/>
                <a:cs typeface="楷体" pitchFamily="2" charset="-122"/>
              </a:rPr>
              <a:t>门徒</a:t>
            </a:r>
            <a:r>
              <a:rPr lang="en-US" altLang="zh-CN" b="1">
                <a:solidFill>
                  <a:schemeClr val="tx2"/>
                </a:solidFill>
                <a:latin typeface="楷体" pitchFamily="2" charset="-122"/>
                <a:ea typeface="楷体" pitchFamily="2" charset="-122"/>
                <a:cs typeface="楷体" pitchFamily="2" charset="-122"/>
              </a:rPr>
              <a:t>:</a:t>
            </a:r>
            <a:r>
              <a:rPr lang="zh-TW" altLang="en-US" b="1">
                <a:latin typeface="楷体" pitchFamily="2" charset="-122"/>
                <a:ea typeface="楷体" pitchFamily="2" charset="-122"/>
                <a:cs typeface="楷体" pitchFamily="2" charset="-122"/>
              </a:rPr>
              <a:t>权柄</a:t>
            </a:r>
            <a:r>
              <a:rPr lang="en-US" altLang="zh-CN" b="1">
                <a:solidFill>
                  <a:schemeClr val="tx2"/>
                </a:solidFill>
                <a:latin typeface="楷体" pitchFamily="2" charset="-122"/>
                <a:ea typeface="楷体" pitchFamily="2" charset="-122"/>
                <a:cs typeface="楷体" pitchFamily="2" charset="-122"/>
              </a:rPr>
              <a:t>/</a:t>
            </a:r>
            <a:r>
              <a:rPr lang="zh-CN" altLang="en-US" b="1">
                <a:solidFill>
                  <a:schemeClr val="tx2"/>
                </a:solidFill>
                <a:latin typeface="楷体" pitchFamily="2" charset="-122"/>
                <a:ea typeface="楷体" pitchFamily="2" charset="-122"/>
                <a:cs typeface="楷体" pitchFamily="2" charset="-122"/>
              </a:rPr>
              <a:t>给</a:t>
            </a:r>
            <a:r>
              <a:rPr lang="zh-CN" altLang="en-US" b="1" dirty="0">
                <a:solidFill>
                  <a:schemeClr val="tx2"/>
                </a:solidFill>
                <a:latin typeface="楷体" pitchFamily="2" charset="-122"/>
                <a:ea typeface="楷体" pitchFamily="2" charset="-122"/>
                <a:cs typeface="楷体" pitchFamily="2" charset="-122"/>
              </a:rPr>
              <a:t>以色列的信</a:t>
            </a:r>
            <a:r>
              <a:rPr lang="zh-TW" altLang="en-US" b="1" dirty="0">
                <a:solidFill>
                  <a:schemeClr val="tx2"/>
                </a:solidFill>
                <a:latin typeface="楷体" pitchFamily="2" charset="-122"/>
                <a:ea typeface="楷体" pitchFamily="2" charset="-122"/>
                <a:cs typeface="楷体" pitchFamily="2" charset="-122"/>
              </a:rPr>
              <a:t>息</a:t>
            </a:r>
            <a:r>
              <a:rPr lang="zh-CN" altLang="en-US" b="1" dirty="0">
                <a:solidFill>
                  <a:schemeClr val="tx2"/>
                </a:solidFill>
                <a:latin typeface="楷体" pitchFamily="2" charset="-122"/>
                <a:ea typeface="楷体" pitchFamily="2" charset="-122"/>
                <a:cs typeface="楷体" pitchFamily="2" charset="-122"/>
              </a:rPr>
              <a:t> </a:t>
            </a:r>
            <a:r>
              <a:rPr lang="en-US" altLang="zh-CN" b="1" dirty="0">
                <a:solidFill>
                  <a:schemeClr val="tx2"/>
                </a:solidFill>
                <a:latin typeface="楷体" pitchFamily="2" charset="-122"/>
                <a:ea typeface="楷体" pitchFamily="2" charset="-122"/>
                <a:cs typeface="楷体" pitchFamily="2" charset="-122"/>
              </a:rPr>
              <a:t>(10)</a:t>
            </a:r>
          </a:p>
        </p:txBody>
      </p:sp>
      <p:sp>
        <p:nvSpPr>
          <p:cNvPr id="208908" name="Rectangle 12"/>
          <p:cNvSpPr>
            <a:spLocks noChangeArrowheads="1"/>
          </p:cNvSpPr>
          <p:nvPr/>
        </p:nvSpPr>
        <p:spPr bwMode="auto">
          <a:xfrm>
            <a:off x="1062038" y="4724400"/>
            <a:ext cx="8167687"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D.’</a:t>
            </a:r>
            <a:r>
              <a:rPr lang="en-US" altLang="zh-CN" b="1">
                <a:solidFill>
                  <a:schemeClr val="tx2"/>
                </a:solidFill>
                <a:latin typeface="楷体" pitchFamily="2" charset="-122"/>
                <a:ea typeface="楷体" pitchFamily="2" charset="-122"/>
                <a:cs typeface="楷体" pitchFamily="2" charset="-122"/>
              </a:rPr>
              <a:t>教</a:t>
            </a:r>
            <a:r>
              <a:rPr lang="zh-TW" altLang="en-US" b="1">
                <a:solidFill>
                  <a:schemeClr val="tx2"/>
                </a:solidFill>
                <a:latin typeface="楷体" pitchFamily="2" charset="-122"/>
                <a:ea typeface="楷体" pitchFamily="2" charset="-122"/>
                <a:cs typeface="楷体" pitchFamily="2" charset="-122"/>
              </a:rPr>
              <a:t>导</a:t>
            </a:r>
            <a:r>
              <a:rPr lang="en-US" altLang="zh-CN" b="1">
                <a:solidFill>
                  <a:schemeClr val="tx2"/>
                </a:solidFill>
                <a:latin typeface="楷体" pitchFamily="2" charset="-122"/>
                <a:ea typeface="楷体" pitchFamily="2" charset="-122"/>
                <a:cs typeface="楷体" pitchFamily="2" charset="-122"/>
              </a:rPr>
              <a:t>12</a:t>
            </a:r>
            <a:r>
              <a:rPr lang="zh-TW" altLang="en-US" b="1">
                <a:solidFill>
                  <a:schemeClr val="tx2"/>
                </a:solidFill>
                <a:latin typeface="楷体" pitchFamily="2" charset="-122"/>
                <a:ea typeface="楷体" pitchFamily="2" charset="-122"/>
                <a:cs typeface="楷体" pitchFamily="2" charset="-122"/>
              </a:rPr>
              <a:t>门</a:t>
            </a:r>
            <a:r>
              <a:rPr lang="zh-CN" altLang="en-US" b="1">
                <a:solidFill>
                  <a:schemeClr val="tx2"/>
                </a:solidFill>
                <a:latin typeface="楷体" pitchFamily="2" charset="-122"/>
                <a:ea typeface="楷体" pitchFamily="2" charset="-122"/>
                <a:cs typeface="楷体" pitchFamily="2" charset="-122"/>
              </a:rPr>
              <a:t>徒</a:t>
            </a:r>
            <a:r>
              <a:rPr lang="en-US" altLang="zh-CN" b="1">
                <a:solidFill>
                  <a:schemeClr val="tx2"/>
                </a:solidFill>
                <a:latin typeface="楷体" pitchFamily="2" charset="-122"/>
                <a:ea typeface="楷体" pitchFamily="2" charset="-122"/>
                <a:cs typeface="楷体" pitchFamily="2" charset="-122"/>
              </a:rPr>
              <a:t>:</a:t>
            </a:r>
            <a:r>
              <a:rPr lang="zh-TW" altLang="en-US" b="1">
                <a:solidFill>
                  <a:schemeClr val="tx2"/>
                </a:solidFill>
                <a:latin typeface="楷体" pitchFamily="2" charset="-122"/>
                <a:ea typeface="楷体" pitchFamily="2" charset="-122"/>
                <a:cs typeface="楷体" pitchFamily="2" charset="-122"/>
              </a:rPr>
              <a:t>权柄</a:t>
            </a:r>
            <a:r>
              <a:rPr lang="en-US" altLang="zh-CN" b="1">
                <a:solidFill>
                  <a:schemeClr val="tx2"/>
                </a:solidFill>
                <a:latin typeface="楷体" pitchFamily="2" charset="-122"/>
                <a:ea typeface="楷体" pitchFamily="2" charset="-122"/>
                <a:cs typeface="楷体" pitchFamily="2" charset="-122"/>
              </a:rPr>
              <a:t>/</a:t>
            </a:r>
            <a:r>
              <a:rPr lang="zh-TW" altLang="en-US" b="1">
                <a:solidFill>
                  <a:schemeClr val="tx2"/>
                </a:solidFill>
                <a:latin typeface="楷体" pitchFamily="2" charset="-122"/>
                <a:ea typeface="楷体" pitchFamily="2" charset="-122"/>
                <a:cs typeface="楷体" pitchFamily="2" charset="-122"/>
              </a:rPr>
              <a:t>给</a:t>
            </a:r>
            <a:r>
              <a:rPr lang="zh-CN" altLang="en-US" b="1">
                <a:solidFill>
                  <a:schemeClr val="tx2"/>
                </a:solidFill>
                <a:latin typeface="楷体" pitchFamily="2" charset="-122"/>
                <a:ea typeface="楷体" pitchFamily="2" charset="-122"/>
                <a:cs typeface="楷体" pitchFamily="2" charset="-122"/>
              </a:rPr>
              <a:t>以色列</a:t>
            </a:r>
            <a:r>
              <a:rPr lang="zh-CN" altLang="en-US" b="1" dirty="0">
                <a:solidFill>
                  <a:schemeClr val="tx2"/>
                </a:solidFill>
                <a:latin typeface="楷体" pitchFamily="2" charset="-122"/>
                <a:ea typeface="楷体" pitchFamily="2" charset="-122"/>
                <a:cs typeface="楷体" pitchFamily="2" charset="-122"/>
              </a:rPr>
              <a:t>的信</a:t>
            </a:r>
            <a:r>
              <a:rPr lang="zh-TW" altLang="en-US" b="1" dirty="0">
                <a:solidFill>
                  <a:schemeClr val="tx2"/>
                </a:solidFill>
                <a:latin typeface="楷体" pitchFamily="2" charset="-122"/>
                <a:ea typeface="楷体" pitchFamily="2" charset="-122"/>
                <a:cs typeface="楷体" pitchFamily="2" charset="-122"/>
              </a:rPr>
              <a:t>息</a:t>
            </a:r>
            <a:r>
              <a:rPr lang="zh-CN" altLang="en-US" b="1" dirty="0">
                <a:solidFill>
                  <a:schemeClr val="tx2"/>
                </a:solidFill>
                <a:ea typeface="SimSun" pitchFamily="2" charset="-122"/>
                <a:cs typeface="SimSun" pitchFamily="2" charset="-122"/>
              </a:rPr>
              <a:t> </a:t>
            </a:r>
            <a:r>
              <a:rPr lang="en-US" altLang="zh-CN" b="1" dirty="0">
                <a:solidFill>
                  <a:schemeClr val="tx2"/>
                </a:solidFill>
                <a:ea typeface="SimSun" pitchFamily="2" charset="-122"/>
                <a:cs typeface="SimSun" pitchFamily="2" charset="-122"/>
              </a:rPr>
              <a:t>(18)</a:t>
            </a:r>
          </a:p>
        </p:txBody>
      </p:sp>
      <p:sp>
        <p:nvSpPr>
          <p:cNvPr id="208909" name="Rectangle 13"/>
          <p:cNvSpPr>
            <a:spLocks noChangeArrowheads="1"/>
          </p:cNvSpPr>
          <p:nvPr/>
        </p:nvSpPr>
        <p:spPr bwMode="auto">
          <a:xfrm>
            <a:off x="1462088" y="3124200"/>
            <a:ext cx="6538912"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SimSun" pitchFamily="2" charset="-122"/>
                <a:cs typeface="SimSun" pitchFamily="2" charset="-122"/>
              </a:rPr>
              <a:t>E.</a:t>
            </a:r>
            <a:r>
              <a:rPr lang="en-US" altLang="zh-CN" b="1">
                <a:solidFill>
                  <a:schemeClr val="tx2"/>
                </a:solidFill>
                <a:latin typeface="楷体" pitchFamily="2" charset="-122"/>
                <a:ea typeface="楷体" pitchFamily="2" charset="-122"/>
                <a:cs typeface="楷体" pitchFamily="2" charset="-122"/>
              </a:rPr>
              <a:t>反</a:t>
            </a:r>
            <a:r>
              <a:rPr lang="zh-TW" altLang="en-US" b="1">
                <a:solidFill>
                  <a:schemeClr val="tx2"/>
                </a:solidFill>
                <a:latin typeface="楷体" pitchFamily="2" charset="-122"/>
                <a:ea typeface="楷体" pitchFamily="2" charset="-122"/>
                <a:cs typeface="楷体" pitchFamily="2" charset="-122"/>
              </a:rPr>
              <a:t>对</a:t>
            </a:r>
            <a:r>
              <a:rPr lang="en-US" altLang="zh-CN" b="1">
                <a:solidFill>
                  <a:schemeClr val="tx2"/>
                </a:solidFill>
                <a:latin typeface="楷体" pitchFamily="2" charset="-122"/>
                <a:ea typeface="楷体" pitchFamily="2" charset="-122"/>
                <a:cs typeface="楷体" pitchFamily="2" charset="-122"/>
              </a:rPr>
              <a:t>:</a:t>
            </a:r>
            <a:r>
              <a:rPr lang="zh-CN" altLang="en-US" b="1">
                <a:solidFill>
                  <a:schemeClr val="tx2"/>
                </a:solidFill>
                <a:latin typeface="楷体" pitchFamily="2" charset="-122"/>
                <a:ea typeface="楷体" pitchFamily="2" charset="-122"/>
                <a:cs typeface="楷体" pitchFamily="2" charset="-122"/>
              </a:rPr>
              <a:t>以色列</a:t>
            </a:r>
            <a:r>
              <a:rPr lang="en-US" altLang="zh-CN" b="1">
                <a:solidFill>
                  <a:schemeClr val="tx2"/>
                </a:solidFill>
                <a:latin typeface="楷体" pitchFamily="2" charset="-122"/>
                <a:ea typeface="楷体" pitchFamily="2" charset="-122"/>
                <a:cs typeface="楷体" pitchFamily="2" charset="-122"/>
              </a:rPr>
              <a:t>拒</a:t>
            </a:r>
            <a:r>
              <a:rPr lang="zh-CN" altLang="en-US" b="1">
                <a:solidFill>
                  <a:schemeClr val="tx2"/>
                </a:solidFill>
                <a:latin typeface="楷体" pitchFamily="2" charset="-122"/>
                <a:ea typeface="楷体" pitchFamily="2" charset="-122"/>
                <a:cs typeface="楷体" pitchFamily="2" charset="-122"/>
              </a:rPr>
              <a:t>绝君王</a:t>
            </a:r>
            <a:r>
              <a:rPr lang="en-US" altLang="zh-CN" b="1">
                <a:solidFill>
                  <a:schemeClr val="tx2"/>
                </a:solidFill>
                <a:latin typeface="楷体" pitchFamily="2" charset="-122"/>
                <a:ea typeface="楷体" pitchFamily="2" charset="-122"/>
                <a:cs typeface="楷体" pitchFamily="2" charset="-122"/>
              </a:rPr>
              <a:t>(</a:t>
            </a:r>
            <a:r>
              <a:rPr lang="en-US" altLang="zh-CN" b="1" dirty="0">
                <a:solidFill>
                  <a:schemeClr val="tx2"/>
                </a:solidFill>
                <a:latin typeface="楷体" pitchFamily="2" charset="-122"/>
                <a:ea typeface="楷体" pitchFamily="2" charset="-122"/>
                <a:cs typeface="楷体" pitchFamily="2" charset="-122"/>
              </a:rPr>
              <a:t>11-12)</a:t>
            </a:r>
          </a:p>
        </p:txBody>
      </p:sp>
      <p:sp>
        <p:nvSpPr>
          <p:cNvPr id="208910" name="Rectangle 14"/>
          <p:cNvSpPr>
            <a:spLocks noChangeArrowheads="1"/>
          </p:cNvSpPr>
          <p:nvPr/>
        </p:nvSpPr>
        <p:spPr bwMode="auto">
          <a:xfrm>
            <a:off x="1462088" y="4191000"/>
            <a:ext cx="64897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a:solidFill>
                  <a:schemeClr val="tx2"/>
                </a:solidFill>
                <a:ea typeface="楷体" pitchFamily="2" charset="-122"/>
                <a:cs typeface="楷体" pitchFamily="2" charset="-122"/>
              </a:rPr>
              <a:t>E.’</a:t>
            </a:r>
            <a:r>
              <a:rPr lang="en-US" altLang="zh-CN" b="1">
                <a:solidFill>
                  <a:schemeClr val="tx2"/>
                </a:solidFill>
                <a:latin typeface="楷体" pitchFamily="2" charset="-122"/>
                <a:ea typeface="楷体" pitchFamily="2" charset="-122"/>
                <a:cs typeface="楷体" pitchFamily="2" charset="-122"/>
              </a:rPr>
              <a:t>反</a:t>
            </a:r>
            <a:r>
              <a:rPr lang="zh-TW" altLang="en-US" b="1">
                <a:solidFill>
                  <a:schemeClr val="tx2"/>
                </a:solidFill>
                <a:latin typeface="楷体" pitchFamily="2" charset="-122"/>
                <a:ea typeface="楷体" pitchFamily="2" charset="-122"/>
                <a:cs typeface="楷体" pitchFamily="2" charset="-122"/>
              </a:rPr>
              <a:t>对</a:t>
            </a:r>
            <a:r>
              <a:rPr lang="en-US" altLang="zh-CN" b="1">
                <a:solidFill>
                  <a:schemeClr val="tx2"/>
                </a:solidFill>
                <a:latin typeface="楷体" pitchFamily="2" charset="-122"/>
                <a:ea typeface="楷体" pitchFamily="2" charset="-122"/>
                <a:cs typeface="楷体" pitchFamily="2" charset="-122"/>
              </a:rPr>
              <a:t>:</a:t>
            </a:r>
            <a:r>
              <a:rPr lang="zh-CN" altLang="en-US" b="1">
                <a:solidFill>
                  <a:schemeClr val="tx2"/>
                </a:solidFill>
                <a:latin typeface="楷体" pitchFamily="2" charset="-122"/>
                <a:ea typeface="楷体" pitchFamily="2" charset="-122"/>
                <a:cs typeface="楷体" pitchFamily="2" charset="-122"/>
              </a:rPr>
              <a:t>以色列</a:t>
            </a:r>
            <a:r>
              <a:rPr lang="en-US" altLang="zh-CN" b="1">
                <a:solidFill>
                  <a:schemeClr val="tx2"/>
                </a:solidFill>
                <a:latin typeface="楷体" pitchFamily="2" charset="-122"/>
                <a:ea typeface="楷体" pitchFamily="2" charset="-122"/>
                <a:cs typeface="楷体" pitchFamily="2" charset="-122"/>
              </a:rPr>
              <a:t>拒</a:t>
            </a:r>
            <a:r>
              <a:rPr lang="zh-TW" altLang="en-US" b="1">
                <a:solidFill>
                  <a:schemeClr val="tx2"/>
                </a:solidFill>
                <a:latin typeface="楷体" pitchFamily="2" charset="-122"/>
                <a:ea typeface="楷体" pitchFamily="2" charset="-122"/>
                <a:cs typeface="楷体" pitchFamily="2" charset="-122"/>
              </a:rPr>
              <a:t>绝</a:t>
            </a:r>
            <a:r>
              <a:rPr lang="zh-CN" altLang="en-US" b="1">
                <a:solidFill>
                  <a:schemeClr val="tx2"/>
                </a:solidFill>
                <a:latin typeface="楷体" pitchFamily="2" charset="-122"/>
                <a:ea typeface="楷体" pitchFamily="2" charset="-122"/>
                <a:cs typeface="楷体" pitchFamily="2" charset="-122"/>
              </a:rPr>
              <a:t>君王</a:t>
            </a:r>
            <a:r>
              <a:rPr lang="en-US" altLang="zh-CN" b="1">
                <a:solidFill>
                  <a:schemeClr val="tx2"/>
                </a:solidFill>
                <a:latin typeface="楷体" pitchFamily="2" charset="-122"/>
                <a:ea typeface="楷体" pitchFamily="2" charset="-122"/>
                <a:cs typeface="楷体" pitchFamily="2" charset="-122"/>
              </a:rPr>
              <a:t>(</a:t>
            </a:r>
            <a:r>
              <a:rPr lang="en-US" altLang="zh-CN" b="1" dirty="0">
                <a:solidFill>
                  <a:schemeClr val="tx2"/>
                </a:solidFill>
                <a:latin typeface="楷体" pitchFamily="2" charset="-122"/>
                <a:ea typeface="楷体" pitchFamily="2" charset="-122"/>
                <a:cs typeface="楷体" pitchFamily="2" charset="-122"/>
              </a:rPr>
              <a:t>14-17</a:t>
            </a:r>
            <a:r>
              <a:rPr lang="en-US" altLang="zh-CN" b="1" dirty="0">
                <a:solidFill>
                  <a:schemeClr val="tx2"/>
                </a:solidFill>
                <a:ea typeface="SimSun" pitchFamily="2" charset="-122"/>
                <a:cs typeface="SimSun" pitchFamily="2" charset="-122"/>
              </a:rPr>
              <a:t>)</a:t>
            </a:r>
          </a:p>
        </p:txBody>
      </p:sp>
      <p:sp>
        <p:nvSpPr>
          <p:cNvPr id="208911" name="Rectangle 15"/>
          <p:cNvSpPr>
            <a:spLocks noChangeArrowheads="1"/>
          </p:cNvSpPr>
          <p:nvPr/>
        </p:nvSpPr>
        <p:spPr bwMode="auto">
          <a:xfrm>
            <a:off x="1752600" y="3657600"/>
            <a:ext cx="7391400" cy="5334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eaLnBrk="1" hangingPunct="1">
              <a:defRPr/>
            </a:pPr>
            <a:r>
              <a:rPr lang="en-US" altLang="zh-CN" b="1" dirty="0">
                <a:solidFill>
                  <a:schemeClr val="tx2"/>
                </a:solidFill>
                <a:ea typeface="SimSun" pitchFamily="2" charset="-122"/>
                <a:cs typeface="SimSun" pitchFamily="2" charset="-122"/>
              </a:rPr>
              <a:t>F</a:t>
            </a:r>
            <a:r>
              <a:rPr lang="en-US" altLang="zh-CN" b="1">
                <a:solidFill>
                  <a:schemeClr val="tx2"/>
                </a:solidFill>
                <a:ea typeface="SimSun" pitchFamily="2" charset="-122"/>
                <a:cs typeface="SimSun" pitchFamily="2" charset="-122"/>
              </a:rPr>
              <a:t>.</a:t>
            </a:r>
            <a:r>
              <a:rPr lang="zh-CN" altLang="en-US" b="1">
                <a:solidFill>
                  <a:schemeClr val="tx2"/>
                </a:solidFill>
                <a:latin typeface="楷体" pitchFamily="2" charset="-122"/>
                <a:ea typeface="楷体" pitchFamily="2" charset="-122"/>
                <a:cs typeface="楷体" pitchFamily="2" charset="-122"/>
              </a:rPr>
              <a:t>天</a:t>
            </a:r>
            <a:r>
              <a:rPr lang="zh-TW" altLang="en-US" b="1">
                <a:solidFill>
                  <a:schemeClr val="tx2"/>
                </a:solidFill>
                <a:latin typeface="楷体" pitchFamily="2" charset="-122"/>
                <a:ea typeface="楷体" pitchFamily="2" charset="-122"/>
                <a:cs typeface="楷体" pitchFamily="2" charset="-122"/>
              </a:rPr>
              <a:t>国</a:t>
            </a:r>
            <a:r>
              <a:rPr lang="en-US" altLang="zh-CN" b="1">
                <a:solidFill>
                  <a:schemeClr val="tx2"/>
                </a:solidFill>
                <a:latin typeface="楷体" pitchFamily="2" charset="-122"/>
                <a:ea typeface="楷体" pitchFamily="2" charset="-122"/>
                <a:cs typeface="楷体" pitchFamily="2" charset="-122"/>
              </a:rPr>
              <a:t>的</a:t>
            </a:r>
            <a:r>
              <a:rPr lang="zh-TW" altLang="en-US" b="1">
                <a:solidFill>
                  <a:schemeClr val="tx2"/>
                </a:solidFill>
                <a:latin typeface="楷体" pitchFamily="2" charset="-122"/>
                <a:ea typeface="楷体" pitchFamily="2" charset="-122"/>
                <a:cs typeface="楷体" pitchFamily="2" charset="-122"/>
              </a:rPr>
              <a:t>预言</a:t>
            </a:r>
            <a:r>
              <a:rPr lang="zh-CN" altLang="en-US" b="1">
                <a:solidFill>
                  <a:schemeClr val="tx2"/>
                </a:solidFill>
                <a:latin typeface="楷体" pitchFamily="2" charset="-122"/>
                <a:ea typeface="楷体" pitchFamily="2" charset="-122"/>
                <a:cs typeface="楷体" pitchFamily="2" charset="-122"/>
              </a:rPr>
              <a:t>言</a:t>
            </a:r>
            <a:r>
              <a:rPr lang="en-US" altLang="zh-CN" b="1">
                <a:solidFill>
                  <a:schemeClr val="tx2"/>
                </a:solidFill>
                <a:latin typeface="楷体" pitchFamily="2" charset="-122"/>
                <a:ea typeface="楷体" pitchFamily="2" charset="-122"/>
                <a:cs typeface="楷体" pitchFamily="2" charset="-122"/>
              </a:rPr>
              <a:t>:</a:t>
            </a:r>
            <a:r>
              <a:rPr lang="zh-TW" altLang="en-US" b="1">
                <a:solidFill>
                  <a:schemeClr val="tx2"/>
                </a:solidFill>
                <a:latin typeface="楷体" pitchFamily="2" charset="-122"/>
                <a:ea typeface="楷体" pitchFamily="2" charset="-122"/>
                <a:cs typeface="楷体" pitchFamily="2" charset="-122"/>
              </a:rPr>
              <a:t>国</a:t>
            </a:r>
            <a:r>
              <a:rPr lang="en-US" altLang="zh-CN" b="1">
                <a:solidFill>
                  <a:schemeClr val="tx2"/>
                </a:solidFill>
                <a:latin typeface="楷体" pitchFamily="2" charset="-122"/>
                <a:ea typeface="楷体" pitchFamily="2" charset="-122"/>
                <a:cs typeface="楷体" pitchFamily="2" charset="-122"/>
              </a:rPr>
              <a:t>度</a:t>
            </a:r>
            <a:r>
              <a:rPr lang="zh-CN" altLang="en-US" b="1">
                <a:solidFill>
                  <a:schemeClr val="tx2"/>
                </a:solidFill>
                <a:latin typeface="楷体" pitchFamily="2" charset="-122"/>
                <a:ea typeface="楷体" pitchFamily="2" charset="-122"/>
                <a:cs typeface="楷体" pitchFamily="2" charset="-122"/>
              </a:rPr>
              <a:t>被延</a:t>
            </a:r>
            <a:r>
              <a:rPr lang="zh-TW" altLang="en-US" b="1">
                <a:solidFill>
                  <a:schemeClr val="tx2"/>
                </a:solidFill>
                <a:latin typeface="楷体" pitchFamily="2" charset="-122"/>
                <a:ea typeface="楷体" pitchFamily="2" charset="-122"/>
                <a:cs typeface="楷体" pitchFamily="2" charset="-122"/>
              </a:rPr>
              <a:t>迟</a:t>
            </a:r>
            <a:r>
              <a:rPr lang="zh-CN" altLang="en-US" b="1">
                <a:solidFill>
                  <a:schemeClr val="tx2"/>
                </a:solidFill>
                <a:ea typeface="SimSun" pitchFamily="2" charset="-122"/>
                <a:cs typeface="SimSun" pitchFamily="2" charset="-122"/>
              </a:rPr>
              <a:t> </a:t>
            </a:r>
            <a:r>
              <a:rPr lang="en-US" altLang="zh-CN" b="1" dirty="0">
                <a:solidFill>
                  <a:schemeClr val="tx2"/>
                </a:solidFill>
                <a:ea typeface="SimSun" pitchFamily="2" charset="-122"/>
                <a:cs typeface="SimSun" pitchFamily="2" charset="-122"/>
              </a:rPr>
              <a:t>(13)</a:t>
            </a:r>
          </a:p>
        </p:txBody>
      </p:sp>
      <p:sp>
        <p:nvSpPr>
          <p:cNvPr id="208912" name="Rectangle 16"/>
          <p:cNvSpPr>
            <a:spLocks noChangeArrowheads="1"/>
          </p:cNvSpPr>
          <p:nvPr/>
        </p:nvSpPr>
        <p:spPr bwMode="auto">
          <a:xfrm>
            <a:off x="1600200" y="3657600"/>
            <a:ext cx="7543800" cy="533400"/>
          </a:xfrm>
          <a:prstGeom prst="rect">
            <a:avLst/>
          </a:prstGeom>
          <a:noFill/>
          <a:ln w="57150">
            <a:solidFill>
              <a:srgbClr val="FF132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208913" name="Rectangle 17"/>
          <p:cNvSpPr>
            <a:spLocks noChangeArrowheads="1"/>
          </p:cNvSpPr>
          <p:nvPr/>
        </p:nvSpPr>
        <p:spPr bwMode="auto">
          <a:xfrm>
            <a:off x="0" y="-171400"/>
            <a:ext cx="9144000" cy="864096"/>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algn="ctr" eaLnBrk="1" hangingPunct="1">
              <a:defRPr/>
            </a:pPr>
            <a:r>
              <a:rPr lang="zh-CN" altLang="en-US" sz="1800" b="1" dirty="0">
                <a:solidFill>
                  <a:schemeClr val="tx2"/>
                </a:solidFill>
                <a:ea typeface="SimSun" pitchFamily="2" charset="-122"/>
                <a:cs typeface="SimSun" pitchFamily="2" charset="-122"/>
              </a:rPr>
              <a:t>葛理 德利森</a:t>
            </a:r>
            <a:r>
              <a:rPr lang="en-US" altLang="zh-CN" sz="1800" b="1" dirty="0">
                <a:solidFill>
                  <a:schemeClr val="tx2"/>
                </a:solidFill>
                <a:ea typeface="SimSun" pitchFamily="2" charset="-122"/>
                <a:cs typeface="SimSun" pitchFamily="2" charset="-122"/>
              </a:rPr>
              <a:t>, “</a:t>
            </a:r>
            <a:r>
              <a:rPr lang="zh-CN" altLang="en-US" sz="1800" b="1" dirty="0">
                <a:solidFill>
                  <a:schemeClr val="tx2"/>
                </a:solidFill>
                <a:ea typeface="SimSun" pitchFamily="2" charset="-122"/>
                <a:cs typeface="SimSun" pitchFamily="2" charset="-122"/>
              </a:rPr>
              <a:t>圣书馆”</a:t>
            </a:r>
            <a:r>
              <a:rPr lang="en-US" altLang="zh-CN" sz="1800" b="1" dirty="0">
                <a:solidFill>
                  <a:schemeClr val="tx2"/>
                </a:solidFill>
                <a:ea typeface="SimSun" pitchFamily="2" charset="-122"/>
                <a:cs typeface="SimSun" pitchFamily="2" charset="-122"/>
              </a:rPr>
              <a:t>(</a:t>
            </a:r>
            <a:r>
              <a:rPr lang="en-US" altLang="zh-CN" sz="1800" b="1" i="1" dirty="0">
                <a:solidFill>
                  <a:schemeClr val="tx2"/>
                </a:solidFill>
                <a:ea typeface="SimSun" pitchFamily="2" charset="-122"/>
                <a:cs typeface="SimSun" pitchFamily="2" charset="-122"/>
              </a:rPr>
              <a:t>Bib Sac)</a:t>
            </a:r>
            <a:r>
              <a:rPr lang="en-US" altLang="zh-CN" sz="1800" b="1" dirty="0">
                <a:solidFill>
                  <a:schemeClr val="tx2"/>
                </a:solidFill>
                <a:ea typeface="SimSun" pitchFamily="2" charset="-122"/>
                <a:cs typeface="SimSun" pitchFamily="2" charset="-122"/>
              </a:rPr>
              <a:t> 163 (Oct-Dec 06): 426</a:t>
            </a:r>
          </a:p>
        </p:txBody>
      </p:sp>
      <p:sp>
        <p:nvSpPr>
          <p:cNvPr id="208915" name="AutoShape 19"/>
          <p:cNvSpPr>
            <a:spLocks noChangeArrowheads="1"/>
          </p:cNvSpPr>
          <p:nvPr/>
        </p:nvSpPr>
        <p:spPr bwMode="auto">
          <a:xfrm>
            <a:off x="0" y="3352800"/>
            <a:ext cx="1752600" cy="1143000"/>
          </a:xfrm>
          <a:prstGeom prst="rightArrowCallout">
            <a:avLst>
              <a:gd name="adj1" fmla="val 25000"/>
              <a:gd name="adj2" fmla="val 25000"/>
              <a:gd name="adj3" fmla="val 25556"/>
              <a:gd name="adj4" fmla="val 66667"/>
            </a:avLst>
          </a:prstGeom>
          <a:solidFill>
            <a:srgbClr val="FF1321"/>
          </a:solidFill>
          <a:ln w="9525">
            <a:solidFill>
              <a:schemeClr val="tx1"/>
            </a:solidFill>
            <a:miter lim="800000"/>
            <a:headEnd/>
            <a:tailEnd/>
          </a:ln>
        </p:spPr>
        <p:txBody>
          <a:bodyPr wrap="none" anchor="ctr"/>
          <a:lstStyle/>
          <a:p>
            <a:endParaRPr lang="en-US"/>
          </a:p>
        </p:txBody>
      </p:sp>
      <p:sp>
        <p:nvSpPr>
          <p:cNvPr id="208916" name="Rectangle 20"/>
          <p:cNvSpPr>
            <a:spLocks noChangeArrowheads="1"/>
          </p:cNvSpPr>
          <p:nvPr/>
        </p:nvSpPr>
        <p:spPr bwMode="auto">
          <a:xfrm>
            <a:off x="0" y="3352800"/>
            <a:ext cx="1143000" cy="1066800"/>
          </a:xfrm>
          <a:prstGeom prst="rect">
            <a:avLst/>
          </a:prstGeom>
          <a:noFill/>
          <a:ln w="9525">
            <a:noFill/>
            <a:miter lim="800000"/>
            <a:headEnd/>
            <a:tailEnd/>
          </a:ln>
          <a:effectLst>
            <a:outerShdw blurRad="63500" dist="35915" dir="16979978" algn="ctr" rotWithShape="0">
              <a:srgbClr val="000000">
                <a:alpha val="75000"/>
              </a:srgbClr>
            </a:outerShdw>
          </a:effectLst>
        </p:spPr>
        <p:txBody>
          <a:bodyPr anchor="ctr"/>
          <a:lstStyle/>
          <a:p>
            <a:pPr algn="ctr" eaLnBrk="1" hangingPunct="1">
              <a:defRPr/>
            </a:pPr>
            <a:r>
              <a:rPr lang="zh-TW" altLang="en-US" b="1">
                <a:solidFill>
                  <a:schemeClr val="tx2"/>
                </a:solidFill>
                <a:latin typeface="楷体" charset="0"/>
                <a:ea typeface="楷体" charset="0"/>
                <a:cs typeface="楷体" charset="0"/>
              </a:rPr>
              <a:t>关键</a:t>
            </a:r>
            <a:r>
              <a:rPr lang="zh-CN" altLang="en-US" b="1">
                <a:solidFill>
                  <a:schemeClr val="tx2"/>
                </a:solidFill>
                <a:latin typeface="楷体" charset="0"/>
                <a:ea typeface="楷体" charset="0"/>
                <a:cs typeface="楷体" charset="0"/>
              </a:rPr>
              <a:t> </a:t>
            </a:r>
            <a:br>
              <a:rPr lang="zh-CN" altLang="en-US" b="1" dirty="0">
                <a:solidFill>
                  <a:schemeClr val="tx2"/>
                </a:solidFill>
                <a:latin typeface="楷体" charset="0"/>
                <a:ea typeface="楷体" charset="0"/>
                <a:cs typeface="楷体" charset="0"/>
              </a:rPr>
            </a:br>
            <a:r>
              <a:rPr lang="zh-CN" altLang="en-US" b="1" dirty="0">
                <a:solidFill>
                  <a:schemeClr val="tx2"/>
                </a:solidFill>
                <a:latin typeface="楷体" charset="0"/>
                <a:ea typeface="楷体" charset="0"/>
                <a:cs typeface="楷体" charset="0"/>
              </a:rPr>
              <a:t>真理</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8900">
                                            <p:txEl>
                                              <p:pRg st="0" end="0"/>
                                            </p:txEl>
                                          </p:spTgt>
                                        </p:tgtEl>
                                        <p:attrNameLst>
                                          <p:attrName>style.visibility</p:attrName>
                                        </p:attrNameLst>
                                      </p:cBhvr>
                                      <p:to>
                                        <p:strVal val="visible"/>
                                      </p:to>
                                    </p:set>
                                    <p:anim calcmode="lin" valueType="num">
                                      <p:cBhvr additive="base">
                                        <p:cTn id="7" dur="500" fill="hold"/>
                                        <p:tgtEl>
                                          <p:spTgt spid="2089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890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4" name="Whoosh"/>
                                        </p:tgtEl>
                                      </p:cMediaNode>
                                    </p:audio>
                                  </p:sub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8902">
                                            <p:txEl>
                                              <p:pRg st="0" end="0"/>
                                            </p:txEl>
                                          </p:spTgt>
                                        </p:tgtEl>
                                        <p:attrNameLst>
                                          <p:attrName>style.visibility</p:attrName>
                                        </p:attrNameLst>
                                      </p:cBhvr>
                                      <p:to>
                                        <p:strVal val="visible"/>
                                      </p:to>
                                    </p:set>
                                    <p:anim calcmode="lin" valueType="num">
                                      <p:cBhvr additive="base">
                                        <p:cTn id="13" dur="500" fill="hold"/>
                                        <p:tgtEl>
                                          <p:spTgt spid="20890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8902">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1"/>
                                            </p:cond>
                                          </p:stCondLst>
                                          <p:endCondLst>
                                            <p:cond evt="onStopAudio" delay="0">
                                              <p:tgtEl>
                                                <p:sldTgt/>
                                              </p:tgtEl>
                                            </p:cond>
                                          </p:endCondLst>
                                        </p:cTn>
                                        <p:tgtEl>
                                          <p:sndTgt r:embed="rId4" name="Whoosh"/>
                                        </p:tgtEl>
                                      </p:cMediaNode>
                                    </p:audio>
                                  </p:sub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8903">
                                            <p:txEl>
                                              <p:pRg st="0" end="0"/>
                                            </p:txEl>
                                          </p:spTgt>
                                        </p:tgtEl>
                                        <p:attrNameLst>
                                          <p:attrName>style.visibility</p:attrName>
                                        </p:attrNameLst>
                                      </p:cBhvr>
                                      <p:to>
                                        <p:strVal val="visible"/>
                                      </p:to>
                                    </p:set>
                                    <p:anim calcmode="lin" valueType="num">
                                      <p:cBhvr additive="base">
                                        <p:cTn id="19" dur="500" fill="hold"/>
                                        <p:tgtEl>
                                          <p:spTgt spid="208903">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8903">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7"/>
                                            </p:cond>
                                          </p:stCondLst>
                                          <p:endCondLst>
                                            <p:cond evt="onStopAudio" delay="0">
                                              <p:tgtEl>
                                                <p:sldTgt/>
                                              </p:tgtEl>
                                            </p:cond>
                                          </p:endCondLst>
                                        </p:cTn>
                                        <p:tgtEl>
                                          <p:sndTgt r:embed="rId4" name="Whoosh"/>
                                        </p:tgtEl>
                                      </p:cMediaNode>
                                    </p:audio>
                                  </p:sub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08904">
                                            <p:txEl>
                                              <p:pRg st="0" end="0"/>
                                            </p:txEl>
                                          </p:spTgt>
                                        </p:tgtEl>
                                        <p:attrNameLst>
                                          <p:attrName>style.visibility</p:attrName>
                                        </p:attrNameLst>
                                      </p:cBhvr>
                                      <p:to>
                                        <p:strVal val="visible"/>
                                      </p:to>
                                    </p:set>
                                    <p:anim calcmode="lin" valueType="num">
                                      <p:cBhvr additive="base">
                                        <p:cTn id="25" dur="500" fill="hold"/>
                                        <p:tgtEl>
                                          <p:spTgt spid="208904">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08904">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3"/>
                                            </p:cond>
                                          </p:stCondLst>
                                          <p:endCondLst>
                                            <p:cond evt="onStopAudio" delay="0">
                                              <p:tgtEl>
                                                <p:sldTgt/>
                                              </p:tgtEl>
                                            </p:cond>
                                          </p:endCondLst>
                                        </p:cTn>
                                        <p:tgtEl>
                                          <p:sndTgt r:embed="rId4" name="Whoosh"/>
                                        </p:tgtEl>
                                      </p:cMediaNode>
                                    </p:audio>
                                  </p:sub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08905">
                                            <p:txEl>
                                              <p:pRg st="0" end="0"/>
                                            </p:txEl>
                                          </p:spTgt>
                                        </p:tgtEl>
                                        <p:attrNameLst>
                                          <p:attrName>style.visibility</p:attrName>
                                        </p:attrNameLst>
                                      </p:cBhvr>
                                      <p:to>
                                        <p:strVal val="visible"/>
                                      </p:to>
                                    </p:set>
                                    <p:anim calcmode="lin" valueType="num">
                                      <p:cBhvr additive="base">
                                        <p:cTn id="31" dur="500" fill="hold"/>
                                        <p:tgtEl>
                                          <p:spTgt spid="208905">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08905">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4" name="Whoosh"/>
                                        </p:tgtEl>
                                      </p:cMediaNode>
                                    </p:audio>
                                  </p:sub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08906">
                                            <p:txEl>
                                              <p:pRg st="0" end="0"/>
                                            </p:txEl>
                                          </p:spTgt>
                                        </p:tgtEl>
                                        <p:attrNameLst>
                                          <p:attrName>style.visibility</p:attrName>
                                        </p:attrNameLst>
                                      </p:cBhvr>
                                      <p:to>
                                        <p:strVal val="visible"/>
                                      </p:to>
                                    </p:set>
                                    <p:anim calcmode="lin" valueType="num">
                                      <p:cBhvr additive="base">
                                        <p:cTn id="37" dur="500" fill="hold"/>
                                        <p:tgtEl>
                                          <p:spTgt spid="208906">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8906">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35"/>
                                            </p:cond>
                                          </p:stCondLst>
                                          <p:endCondLst>
                                            <p:cond evt="onStopAudio" delay="0">
                                              <p:tgtEl>
                                                <p:sldTgt/>
                                              </p:tgtEl>
                                            </p:cond>
                                          </p:endCondLst>
                                        </p:cTn>
                                        <p:tgtEl>
                                          <p:sndTgt r:embed="rId4" name="Whoosh"/>
                                        </p:tgtEl>
                                      </p:cMediaNode>
                                    </p:audio>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08907">
                                            <p:txEl>
                                              <p:pRg st="0" end="0"/>
                                            </p:txEl>
                                          </p:spTgt>
                                        </p:tgtEl>
                                        <p:attrNameLst>
                                          <p:attrName>style.visibility</p:attrName>
                                        </p:attrNameLst>
                                      </p:cBhvr>
                                      <p:to>
                                        <p:strVal val="visible"/>
                                      </p:to>
                                    </p:set>
                                    <p:anim calcmode="lin" valueType="num">
                                      <p:cBhvr additive="base">
                                        <p:cTn id="43" dur="500" fill="hold"/>
                                        <p:tgtEl>
                                          <p:spTgt spid="208907">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08907">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1"/>
                                            </p:cond>
                                          </p:stCondLst>
                                          <p:endCondLst>
                                            <p:cond evt="onStopAudio" delay="0">
                                              <p:tgtEl>
                                                <p:sldTgt/>
                                              </p:tgtEl>
                                            </p:cond>
                                          </p:endCondLst>
                                        </p:cTn>
                                        <p:tgtEl>
                                          <p:sndTgt r:embed="rId4" name="Whoosh"/>
                                        </p:tgtEl>
                                      </p:cMediaNode>
                                    </p:audio>
                                  </p:sub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08908">
                                            <p:txEl>
                                              <p:pRg st="0" end="0"/>
                                            </p:txEl>
                                          </p:spTgt>
                                        </p:tgtEl>
                                        <p:attrNameLst>
                                          <p:attrName>style.visibility</p:attrName>
                                        </p:attrNameLst>
                                      </p:cBhvr>
                                      <p:to>
                                        <p:strVal val="visible"/>
                                      </p:to>
                                    </p:set>
                                    <p:anim calcmode="lin" valueType="num">
                                      <p:cBhvr additive="base">
                                        <p:cTn id="49" dur="500" fill="hold"/>
                                        <p:tgtEl>
                                          <p:spTgt spid="208908">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08908">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47"/>
                                            </p:cond>
                                          </p:stCondLst>
                                          <p:endCondLst>
                                            <p:cond evt="onStopAudio" delay="0">
                                              <p:tgtEl>
                                                <p:sldTgt/>
                                              </p:tgtEl>
                                            </p:cond>
                                          </p:endCondLst>
                                        </p:cTn>
                                        <p:tgtEl>
                                          <p:sndTgt r:embed="rId4" name="Whoosh"/>
                                        </p:tgtEl>
                                      </p:cMediaNode>
                                    </p:audio>
                                  </p:sub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08909">
                                            <p:txEl>
                                              <p:pRg st="0" end="0"/>
                                            </p:txEl>
                                          </p:spTgt>
                                        </p:tgtEl>
                                        <p:attrNameLst>
                                          <p:attrName>style.visibility</p:attrName>
                                        </p:attrNameLst>
                                      </p:cBhvr>
                                      <p:to>
                                        <p:strVal val="visible"/>
                                      </p:to>
                                    </p:set>
                                    <p:anim calcmode="lin" valueType="num">
                                      <p:cBhvr additive="base">
                                        <p:cTn id="55" dur="500" fill="hold"/>
                                        <p:tgtEl>
                                          <p:spTgt spid="208909">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208909">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3"/>
                                            </p:cond>
                                          </p:stCondLst>
                                          <p:endCondLst>
                                            <p:cond evt="onStopAudio" delay="0">
                                              <p:tgtEl>
                                                <p:sldTgt/>
                                              </p:tgtEl>
                                            </p:cond>
                                          </p:endCondLst>
                                        </p:cTn>
                                        <p:tgtEl>
                                          <p:sndTgt r:embed="rId4" name="Whoosh"/>
                                        </p:tgtEl>
                                      </p:cMediaNode>
                                    </p:audio>
                                  </p:sub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08910">
                                            <p:txEl>
                                              <p:pRg st="0" end="0"/>
                                            </p:txEl>
                                          </p:spTgt>
                                        </p:tgtEl>
                                        <p:attrNameLst>
                                          <p:attrName>style.visibility</p:attrName>
                                        </p:attrNameLst>
                                      </p:cBhvr>
                                      <p:to>
                                        <p:strVal val="visible"/>
                                      </p:to>
                                    </p:set>
                                    <p:anim calcmode="lin" valueType="num">
                                      <p:cBhvr additive="base">
                                        <p:cTn id="61" dur="500" fill="hold"/>
                                        <p:tgtEl>
                                          <p:spTgt spid="208910">
                                            <p:txEl>
                                              <p:pRg st="0" end="0"/>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208910">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9"/>
                                            </p:cond>
                                          </p:stCondLst>
                                          <p:endCondLst>
                                            <p:cond evt="onStopAudio" delay="0">
                                              <p:tgtEl>
                                                <p:sldTgt/>
                                              </p:tgtEl>
                                            </p:cond>
                                          </p:endCondLst>
                                        </p:cTn>
                                        <p:tgtEl>
                                          <p:sndTgt r:embed="rId4" name="Whoosh"/>
                                        </p:tgtEl>
                                      </p:cMediaNode>
                                    </p:audio>
                                  </p:sub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08911">
                                            <p:txEl>
                                              <p:pRg st="0" end="0"/>
                                            </p:txEl>
                                          </p:spTgt>
                                        </p:tgtEl>
                                        <p:attrNameLst>
                                          <p:attrName>style.visibility</p:attrName>
                                        </p:attrNameLst>
                                      </p:cBhvr>
                                      <p:to>
                                        <p:strVal val="visible"/>
                                      </p:to>
                                    </p:set>
                                    <p:anim calcmode="lin" valueType="num">
                                      <p:cBhvr additive="base">
                                        <p:cTn id="67" dur="500" fill="hold"/>
                                        <p:tgtEl>
                                          <p:spTgt spid="208911">
                                            <p:txEl>
                                              <p:pRg st="0" end="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208911">
                                            <p:txEl>
                                              <p:pRg st="0" end="0"/>
                                            </p:txEl>
                                          </p:spTgt>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65"/>
                                            </p:cond>
                                          </p:stCondLst>
                                          <p:endCondLst>
                                            <p:cond evt="onStopAudio" delay="0">
                                              <p:tgtEl>
                                                <p:sldTgt/>
                                              </p:tgtEl>
                                            </p:cond>
                                          </p:endCondLst>
                                        </p:cTn>
                                        <p:tgtEl>
                                          <p:sndTgt r:embed="rId4" name="Whoosh"/>
                                        </p:tgtEl>
                                      </p:cMediaNode>
                                    </p:audio>
                                  </p:sub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presetSubtype="0" fill="hold" grpId="0" nodeType="clickEffect">
                                  <p:stCondLst>
                                    <p:cond delay="0"/>
                                  </p:stCondLst>
                                  <p:childTnLst>
                                    <p:set>
                                      <p:cBhvr>
                                        <p:cTn id="72" dur="1" fill="hold">
                                          <p:stCondLst>
                                            <p:cond delay="0"/>
                                          </p:stCondLst>
                                        </p:cTn>
                                        <p:tgtEl>
                                          <p:spTgt spid="208912"/>
                                        </p:tgtEl>
                                        <p:attrNameLst>
                                          <p:attrName>style.visibility</p:attrName>
                                        </p:attrNameLst>
                                      </p:cBhvr>
                                      <p:to>
                                        <p:strVal val="visible"/>
                                      </p:to>
                                    </p:set>
                                    <p:animEffect transition="in" filter="fade">
                                      <p:cBhvr>
                                        <p:cTn id="73" dur="500"/>
                                        <p:tgtEl>
                                          <p:spTgt spid="208912"/>
                                        </p:tgtEl>
                                      </p:cBhvr>
                                    </p:animEffect>
                                  </p:childTnLst>
                                </p:cTn>
                              </p:par>
                            </p:childTnLst>
                          </p:cTn>
                        </p:par>
                        <p:par>
                          <p:cTn id="74" fill="hold" nodeType="afterGroup">
                            <p:stCondLst>
                              <p:cond delay="500"/>
                            </p:stCondLst>
                            <p:childTnLst>
                              <p:par>
                                <p:cTn id="75" presetID="9" presetClass="entr" presetSubtype="0" fill="hold" grpId="0" nodeType="afterEffect">
                                  <p:stCondLst>
                                    <p:cond delay="0"/>
                                  </p:stCondLst>
                                  <p:childTnLst>
                                    <p:set>
                                      <p:cBhvr>
                                        <p:cTn id="76" dur="1" fill="hold">
                                          <p:stCondLst>
                                            <p:cond delay="0"/>
                                          </p:stCondLst>
                                        </p:cTn>
                                        <p:tgtEl>
                                          <p:spTgt spid="208916">
                                            <p:txEl>
                                              <p:pRg st="0" end="0"/>
                                            </p:txEl>
                                          </p:spTgt>
                                        </p:tgtEl>
                                        <p:attrNameLst>
                                          <p:attrName>style.visibility</p:attrName>
                                        </p:attrNameLst>
                                      </p:cBhvr>
                                      <p:to>
                                        <p:strVal val="visible"/>
                                      </p:to>
                                    </p:set>
                                    <p:animEffect transition="in" filter="dissolve">
                                      <p:cBhvr>
                                        <p:cTn id="77" dur="500"/>
                                        <p:tgtEl>
                                          <p:spTgt spid="208916">
                                            <p:txEl>
                                              <p:pRg st="0" end="0"/>
                                            </p:txEl>
                                          </p:spTgt>
                                        </p:tgtEl>
                                      </p:cBhvr>
                                    </p:animEffect>
                                  </p:childTnLst>
                                </p:cTn>
                              </p:par>
                            </p:childTnLst>
                          </p:cTn>
                        </p:par>
                        <p:par>
                          <p:cTn id="78" fill="hold" nodeType="afterGroup">
                            <p:stCondLst>
                              <p:cond delay="1000"/>
                            </p:stCondLst>
                            <p:childTnLst>
                              <p:par>
                                <p:cTn id="79" presetID="1" presetClass="entr" presetSubtype="0" fill="hold" grpId="0" nodeType="afterEffect">
                                  <p:stCondLst>
                                    <p:cond delay="0"/>
                                  </p:stCondLst>
                                  <p:childTnLst>
                                    <p:set>
                                      <p:cBhvr>
                                        <p:cTn id="80" dur="1" fill="hold">
                                          <p:stCondLst>
                                            <p:cond delay="0"/>
                                          </p:stCondLst>
                                        </p:cTn>
                                        <p:tgtEl>
                                          <p:spTgt spid="2089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8900" grpId="0" build="p" autoUpdateAnimBg="0"/>
      <p:bldP spid="208902" grpId="0" build="p" autoUpdateAnimBg="0"/>
      <p:bldP spid="208903" grpId="0" build="p" autoUpdateAnimBg="0"/>
      <p:bldP spid="208904" grpId="0" build="p" autoUpdateAnimBg="0"/>
      <p:bldP spid="208905" grpId="0" build="p" autoUpdateAnimBg="0"/>
      <p:bldP spid="208906" grpId="0" build="p" autoUpdateAnimBg="0"/>
      <p:bldP spid="208907" grpId="0" build="p" autoUpdateAnimBg="0"/>
      <p:bldP spid="208908" grpId="0" build="p" autoUpdateAnimBg="0"/>
      <p:bldP spid="208909" grpId="0" build="p" autoUpdateAnimBg="0"/>
      <p:bldP spid="208910" grpId="0" build="p" autoUpdateAnimBg="0"/>
      <p:bldP spid="208911" grpId="0" build="p" autoUpdateAnimBg="0"/>
      <p:bldP spid="208912" grpId="0" animBg="1"/>
      <p:bldP spid="208915" grpId="0" animBg="1"/>
      <p:bldP spid="208916" grpId="0" build="p"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49505"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p>
        </p:txBody>
      </p:sp>
      <p:sp>
        <p:nvSpPr>
          <p:cNvPr id="149506" name="Rectangle 4"/>
          <p:cNvSpPr>
            <a:spLocks noChangeArrowheads="1"/>
          </p:cNvSpPr>
          <p:nvPr/>
        </p:nvSpPr>
        <p:spPr bwMode="auto">
          <a:xfrm>
            <a:off x="73025" y="838200"/>
            <a:ext cx="8997950" cy="102235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eaLnBrk="1" hangingPunct="1"/>
            <a:r>
              <a:rPr lang="zh-TW" altLang="en-US" b="1">
                <a:solidFill>
                  <a:srgbClr val="000404"/>
                </a:solidFill>
                <a:latin typeface="KaiTi" pitchFamily="49" charset="-122"/>
                <a:ea typeface="KaiTi" pitchFamily="49" charset="-122"/>
              </a:rPr>
              <a:t>弥赛亚拥</a:t>
            </a:r>
            <a:r>
              <a:rPr lang="ja-JP" altLang="en-US" b="1">
                <a:solidFill>
                  <a:srgbClr val="000404"/>
                </a:solidFill>
                <a:latin typeface="KaiTi" pitchFamily="49" charset="-122"/>
                <a:ea typeface="KaiTi" pitchFamily="49" charset="-122"/>
              </a:rPr>
              <a:t>有</a:t>
            </a:r>
            <a:r>
              <a:rPr lang="zh-TW" altLang="en-US" b="1">
                <a:solidFill>
                  <a:srgbClr val="000404"/>
                </a:solidFill>
                <a:latin typeface="KaiTi" pitchFamily="49" charset="-122"/>
                <a:ea typeface="KaiTi" pitchFamily="49" charset="-122"/>
              </a:rPr>
              <a:t>权</a:t>
            </a:r>
            <a:r>
              <a:rPr lang="ja-JP" altLang="en-US" b="1">
                <a:solidFill>
                  <a:srgbClr val="000404"/>
                </a:solidFill>
                <a:latin typeface="KaiTi" pitchFamily="49" charset="-122"/>
                <a:ea typeface="KaiTi" pitchFamily="49" charset="-122"/>
              </a:rPr>
              <a:t>柄管束教</a:t>
            </a:r>
            <a:r>
              <a:rPr lang="zh-TW" altLang="en-US" b="1">
                <a:solidFill>
                  <a:srgbClr val="000404"/>
                </a:solidFill>
                <a:latin typeface="KaiTi" pitchFamily="49" charset="-122"/>
                <a:ea typeface="KaiTi" pitchFamily="49" charset="-122"/>
              </a:rPr>
              <a:t>会</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07" name="Rectangle 7"/>
          <p:cNvSpPr>
            <a:spLocks noChangeArrowheads="1"/>
          </p:cNvSpPr>
          <p:nvPr/>
        </p:nvSpPr>
        <p:spPr bwMode="auto">
          <a:xfrm>
            <a:off x="73025" y="1860550"/>
            <a:ext cx="2932113"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endParaRPr lang="en-US" altLang="zh-CN" sz="2200" b="1" dirty="0">
              <a:solidFill>
                <a:srgbClr val="000404"/>
              </a:solidFill>
              <a:latin typeface="Times" charset="0"/>
              <a:ea typeface="SimSun" charset="0"/>
              <a:cs typeface="SimSun" charset="0"/>
            </a:endParaRPr>
          </a:p>
          <a:p>
            <a:pPr algn="ctr" eaLnBrk="1" hangingPunct="1"/>
            <a:r>
              <a:rPr lang="ja-JP" altLang="en-US" b="1">
                <a:solidFill>
                  <a:srgbClr val="000404"/>
                </a:solidFill>
                <a:latin typeface="KaiTi" pitchFamily="49" charset="-122"/>
                <a:ea typeface="KaiTi" pitchFamily="49" charset="-122"/>
              </a:rPr>
              <a:t>初步</a:t>
            </a:r>
            <a:r>
              <a:rPr lang="zh-TW" altLang="en-US" b="1">
                <a:solidFill>
                  <a:srgbClr val="000404"/>
                </a:solidFill>
                <a:latin typeface="KaiTi" pitchFamily="49" charset="-122"/>
                <a:ea typeface="KaiTi" pitchFamily="49" charset="-122"/>
              </a:rPr>
              <a:t>证据</a:t>
            </a:r>
            <a:endParaRPr lang="en-US" altLang="ja-JP" b="1" dirty="0">
              <a:solidFill>
                <a:srgbClr val="000404"/>
              </a:solidFill>
              <a:latin typeface="KaiTi" pitchFamily="49" charset="-122"/>
              <a:ea typeface="KaiTi" pitchFamily="49" charset="-122"/>
            </a:endParaRPr>
          </a:p>
          <a:p>
            <a:pPr algn="ctr" eaLnBrk="1" hangingPunct="1"/>
            <a:r>
              <a:rPr lang="ja-JP" altLang="en-US" b="1">
                <a:solidFill>
                  <a:srgbClr val="000404"/>
                </a:solidFill>
                <a:latin typeface="KaiTi" pitchFamily="49" charset="-122"/>
                <a:ea typeface="KaiTi" pitchFamily="49" charset="-122"/>
              </a:rPr>
              <a:t>基督是</a:t>
            </a:r>
            <a:r>
              <a:rPr lang="zh-TW" altLang="en-US" b="1">
                <a:solidFill>
                  <a:srgbClr val="000404"/>
                </a:solidFill>
                <a:latin typeface="KaiTi" pitchFamily="49" charset="-122"/>
                <a:ea typeface="KaiTi" pitchFamily="49" charset="-122"/>
              </a:rPr>
              <a:t>弥赛亚</a:t>
            </a:r>
            <a:endParaRPr lang="en-US" altLang="zh-CN" b="1" dirty="0">
              <a:latin typeface="KaiTi" pitchFamily="49" charset="-122"/>
              <a:ea typeface="KaiTi" pitchFamily="49" charset="-122"/>
            </a:endParaRPr>
          </a:p>
        </p:txBody>
      </p:sp>
      <p:sp>
        <p:nvSpPr>
          <p:cNvPr id="149508" name="Rectangle 9"/>
          <p:cNvSpPr>
            <a:spLocks noChangeArrowheads="1"/>
          </p:cNvSpPr>
          <p:nvPr/>
        </p:nvSpPr>
        <p:spPr bwMode="auto">
          <a:xfrm>
            <a:off x="3151188" y="1860550"/>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ja-JP" altLang="en-US" b="1">
                <a:solidFill>
                  <a:srgbClr val="000404"/>
                </a:solidFill>
                <a:latin typeface="KaiTi" pitchFamily="49" charset="-122"/>
                <a:ea typeface="KaiTi" pitchFamily="49" charset="-122"/>
              </a:rPr>
              <a:t>拒</a:t>
            </a:r>
            <a:r>
              <a:rPr lang="zh-TW" altLang="en-US" b="1">
                <a:solidFill>
                  <a:srgbClr val="000404"/>
                </a:solidFill>
                <a:latin typeface="KaiTi" pitchFamily="49" charset="-122"/>
                <a:ea typeface="KaiTi" pitchFamily="49" charset="-122"/>
              </a:rPr>
              <a:t>绝</a:t>
            </a:r>
            <a:r>
              <a:rPr lang="ja-JP" altLang="en-US" b="1">
                <a:solidFill>
                  <a:srgbClr val="000404"/>
                </a:solidFill>
                <a:latin typeface="KaiTi" pitchFamily="49" charset="-122"/>
                <a:ea typeface="KaiTi" pitchFamily="49" charset="-122"/>
              </a:rPr>
              <a:t>和耶</a:t>
            </a:r>
            <a:r>
              <a:rPr lang="zh-TW" altLang="en-US" b="1">
                <a:solidFill>
                  <a:srgbClr val="000404"/>
                </a:solidFill>
                <a:latin typeface="KaiTi" pitchFamily="49" charset="-122"/>
                <a:ea typeface="KaiTi" pitchFamily="49" charset="-122"/>
              </a:rPr>
              <a:t>稣</a:t>
            </a:r>
            <a:r>
              <a:rPr lang="ja-JP" altLang="en-US" b="1">
                <a:solidFill>
                  <a:srgbClr val="000404"/>
                </a:solidFill>
                <a:latin typeface="KaiTi" pitchFamily="49" charset="-122"/>
                <a:ea typeface="KaiTi" pitchFamily="49" charset="-122"/>
              </a:rPr>
              <a:t>再</a:t>
            </a:r>
            <a:r>
              <a:rPr lang="ja-JP" altLang="en-US" b="1" dirty="0">
                <a:solidFill>
                  <a:srgbClr val="000404"/>
                </a:solidFill>
                <a:latin typeface="KaiTi" pitchFamily="49" charset="-122"/>
                <a:ea typeface="KaiTi" pitchFamily="49" charset="-122"/>
              </a:rPr>
              <a:t>来</a:t>
            </a:r>
            <a:endParaRPr lang="en-US" altLang="ja-JP" b="1" dirty="0">
              <a:solidFill>
                <a:srgbClr val="000404"/>
              </a:solidFill>
              <a:latin typeface="KaiTi" pitchFamily="49" charset="-122"/>
              <a:ea typeface="KaiTi" pitchFamily="49" charset="-122"/>
            </a:endParaRPr>
          </a:p>
          <a:p>
            <a:pPr algn="ctr"/>
            <a:r>
              <a:rPr lang="ja-JP" altLang="en-US" b="1" dirty="0">
                <a:solidFill>
                  <a:srgbClr val="000404"/>
                </a:solidFill>
                <a:latin typeface="KaiTi" pitchFamily="49" charset="-122"/>
                <a:ea typeface="KaiTi" pitchFamily="49" charset="-122"/>
              </a:rPr>
              <a:t>此</a:t>
            </a:r>
            <a:r>
              <a:rPr lang="ja-JP" altLang="en-US" b="1">
                <a:solidFill>
                  <a:srgbClr val="000404"/>
                </a:solidFill>
                <a:latin typeface="KaiTi" pitchFamily="49" charset="-122"/>
                <a:ea typeface="KaiTi" pitchFamily="49" charset="-122"/>
              </a:rPr>
              <a:t>前的</a:t>
            </a:r>
            <a:r>
              <a:rPr lang="zh-TW" altLang="en-US" b="1">
                <a:solidFill>
                  <a:srgbClr val="000404"/>
                </a:solidFill>
                <a:latin typeface="KaiTi" pitchFamily="49" charset="-122"/>
                <a:ea typeface="KaiTi" pitchFamily="49" charset="-122"/>
              </a:rPr>
              <a:t>时</a:t>
            </a:r>
            <a:r>
              <a:rPr lang="ja-JP" altLang="en-US" b="1">
                <a:solidFill>
                  <a:srgbClr val="000404"/>
                </a:solidFill>
                <a:latin typeface="KaiTi" pitchFamily="49" charset="-122"/>
                <a:ea typeface="KaiTi" pitchFamily="49" charset="-122"/>
              </a:rPr>
              <a:t>代</a:t>
            </a:r>
            <a:endParaRPr lang="en-US" altLang="zh-CN" b="1" dirty="0">
              <a:latin typeface="KaiTi" pitchFamily="49" charset="-122"/>
              <a:ea typeface="KaiTi" pitchFamily="49" charset="-122"/>
            </a:endParaRPr>
          </a:p>
        </p:txBody>
      </p:sp>
      <p:sp>
        <p:nvSpPr>
          <p:cNvPr id="149509" name="Rectangle 11"/>
          <p:cNvSpPr>
            <a:spLocks noChangeArrowheads="1"/>
          </p:cNvSpPr>
          <p:nvPr/>
        </p:nvSpPr>
        <p:spPr bwMode="auto">
          <a:xfrm>
            <a:off x="6229350" y="1860550"/>
            <a:ext cx="2841625" cy="1139825"/>
          </a:xfrm>
          <a:prstGeom prst="rect">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tLang="zh-CN" dirty="0"/>
          </a:p>
          <a:p>
            <a:pPr algn="ctr"/>
            <a:r>
              <a:rPr lang="ja-JP" altLang="en-US" b="1">
                <a:solidFill>
                  <a:srgbClr val="000404"/>
                </a:solidFill>
                <a:latin typeface="KaiTi" pitchFamily="49" charset="-122"/>
                <a:ea typeface="KaiTi" pitchFamily="49" charset="-122"/>
              </a:rPr>
              <a:t>最</a:t>
            </a:r>
            <a:r>
              <a:rPr lang="zh-TW" altLang="en-US" b="1">
                <a:solidFill>
                  <a:srgbClr val="000404"/>
                </a:solidFill>
                <a:latin typeface="KaiTi" pitchFamily="49" charset="-122"/>
                <a:ea typeface="KaiTi" pitchFamily="49" charset="-122"/>
              </a:rPr>
              <a:t>终</a:t>
            </a:r>
            <a:r>
              <a:rPr lang="ja-JP" altLang="en-US" b="1">
                <a:solidFill>
                  <a:srgbClr val="000404"/>
                </a:solidFill>
                <a:latin typeface="KaiTi" pitchFamily="49" charset="-122"/>
                <a:ea typeface="KaiTi" pitchFamily="49" charset="-122"/>
              </a:rPr>
              <a:t>的</a:t>
            </a:r>
            <a:r>
              <a:rPr lang="zh-TW" altLang="en-US" b="1">
                <a:solidFill>
                  <a:srgbClr val="000404"/>
                </a:solidFill>
                <a:latin typeface="KaiTi" pitchFamily="49" charset="-122"/>
                <a:ea typeface="KaiTi" pitchFamily="49" charset="-122"/>
              </a:rPr>
              <a:t>证据</a:t>
            </a:r>
            <a:endParaRPr lang="en-US" altLang="ja-JP" b="1" dirty="0">
              <a:solidFill>
                <a:srgbClr val="000404"/>
              </a:solidFill>
              <a:latin typeface="KaiTi" pitchFamily="49" charset="-122"/>
              <a:ea typeface="KaiTi" pitchFamily="49" charset="-122"/>
            </a:endParaRPr>
          </a:p>
          <a:p>
            <a:pPr algn="ctr"/>
            <a:r>
              <a:rPr lang="ja-JP" altLang="en-US" b="1">
                <a:solidFill>
                  <a:srgbClr val="000404"/>
                </a:solidFill>
                <a:latin typeface="KaiTi" pitchFamily="49" charset="-122"/>
                <a:ea typeface="KaiTi" pitchFamily="49" charset="-122"/>
              </a:rPr>
              <a:t>基督是</a:t>
            </a:r>
            <a:r>
              <a:rPr lang="zh-TW" altLang="en-US" b="1">
                <a:solidFill>
                  <a:srgbClr val="000404"/>
                </a:solidFill>
                <a:latin typeface="KaiTi" pitchFamily="49" charset="-122"/>
                <a:ea typeface="KaiTi" pitchFamily="49" charset="-122"/>
              </a:rPr>
              <a:t>弥赛亚</a:t>
            </a:r>
            <a:endParaRPr lang="en-US" altLang="zh-CN" b="1" dirty="0">
              <a:solidFill>
                <a:srgbClr val="000404"/>
              </a:solidFill>
              <a:latin typeface="KaiTi" pitchFamily="49" charset="-122"/>
              <a:ea typeface="KaiTi" pitchFamily="49" charset="-122"/>
            </a:endParaRPr>
          </a:p>
        </p:txBody>
      </p:sp>
      <p:sp>
        <p:nvSpPr>
          <p:cNvPr id="149510" name="Rectangle 14"/>
          <p:cNvSpPr>
            <a:spLocks noChangeArrowheads="1"/>
          </p:cNvSpPr>
          <p:nvPr/>
        </p:nvSpPr>
        <p:spPr bwMode="auto">
          <a:xfrm>
            <a:off x="73025" y="3000375"/>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en-US" altLang="zh-CN" b="1" dirty="0">
                <a:solidFill>
                  <a:srgbClr val="000404"/>
                </a:solidFill>
                <a:latin typeface="KaiTi" pitchFamily="49" charset="-122"/>
                <a:ea typeface="KaiTi" pitchFamily="49" charset="-122"/>
                <a:cs typeface="SimSun" charset="0"/>
              </a:rPr>
              <a:t>1</a:t>
            </a:r>
            <a:r>
              <a:rPr lang="ja-JP" altLang="en-US" b="1" dirty="0">
                <a:solidFill>
                  <a:srgbClr val="000404"/>
                </a:solidFill>
                <a:latin typeface="KaiTi" pitchFamily="49" charset="-122"/>
                <a:ea typeface="KaiTi" pitchFamily="49" charset="-122"/>
              </a:rPr>
              <a:t>章</a:t>
            </a:r>
            <a:r>
              <a:rPr lang="en-US" altLang="zh-CN" b="1" dirty="0">
                <a:solidFill>
                  <a:srgbClr val="000404"/>
                </a:solidFill>
                <a:latin typeface="KaiTi" pitchFamily="49" charset="-122"/>
                <a:ea typeface="KaiTi" pitchFamily="49" charset="-122"/>
                <a:cs typeface="SimSun" charset="0"/>
              </a:rPr>
              <a:t>—10</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a:p>
            <a:pPr algn="ctr"/>
            <a:endParaRPr lang="en-US" altLang="zh-CN" sz="2200" b="1" dirty="0">
              <a:solidFill>
                <a:srgbClr val="000404"/>
              </a:solidFill>
              <a:latin typeface="Times" charset="0"/>
              <a:ea typeface="SimSun" charset="0"/>
              <a:cs typeface="SimSun" charset="0"/>
            </a:endParaRPr>
          </a:p>
        </p:txBody>
      </p:sp>
      <p:sp>
        <p:nvSpPr>
          <p:cNvPr id="149511" name="Rectangle 16"/>
          <p:cNvSpPr>
            <a:spLocks noChangeArrowheads="1"/>
          </p:cNvSpPr>
          <p:nvPr/>
        </p:nvSpPr>
        <p:spPr bwMode="auto">
          <a:xfrm>
            <a:off x="3151188" y="3000375"/>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en-US" altLang="zh-CN" b="1" dirty="0">
                <a:solidFill>
                  <a:srgbClr val="000404"/>
                </a:solidFill>
                <a:latin typeface="KaiTi" pitchFamily="49" charset="-122"/>
                <a:ea typeface="KaiTi" pitchFamily="49" charset="-122"/>
                <a:cs typeface="SimSun" charset="0"/>
              </a:rPr>
              <a:t>11</a:t>
            </a:r>
            <a:r>
              <a:rPr lang="ja-JP" altLang="en-US" b="1" dirty="0">
                <a:solidFill>
                  <a:srgbClr val="000404"/>
                </a:solidFill>
                <a:latin typeface="KaiTi" pitchFamily="49" charset="-122"/>
                <a:ea typeface="KaiTi" pitchFamily="49" charset="-122"/>
              </a:rPr>
              <a:t>章</a:t>
            </a:r>
            <a:r>
              <a:rPr lang="en-US" altLang="zh-CN" b="1" dirty="0">
                <a:solidFill>
                  <a:srgbClr val="000404"/>
                </a:solidFill>
                <a:latin typeface="KaiTi" pitchFamily="49" charset="-122"/>
                <a:ea typeface="KaiTi" pitchFamily="49" charset="-122"/>
                <a:cs typeface="SimSun" charset="0"/>
              </a:rPr>
              <a:t>—27</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p:txBody>
      </p:sp>
      <p:sp>
        <p:nvSpPr>
          <p:cNvPr id="149512" name="Rectangle 18"/>
          <p:cNvSpPr>
            <a:spLocks noChangeArrowheads="1"/>
          </p:cNvSpPr>
          <p:nvPr/>
        </p:nvSpPr>
        <p:spPr bwMode="auto">
          <a:xfrm>
            <a:off x="6229350" y="3000375"/>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en-US" altLang="zh-CN" b="1" dirty="0">
                <a:solidFill>
                  <a:srgbClr val="000404"/>
                </a:solidFill>
                <a:latin typeface="KaiTi" pitchFamily="49" charset="-122"/>
                <a:ea typeface="KaiTi" pitchFamily="49" charset="-122"/>
                <a:cs typeface="SimSun" charset="0"/>
              </a:rPr>
              <a:t>28</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13" name="Rectangle 20"/>
          <p:cNvSpPr>
            <a:spLocks noChangeArrowheads="1"/>
          </p:cNvSpPr>
          <p:nvPr/>
        </p:nvSpPr>
        <p:spPr bwMode="auto">
          <a:xfrm>
            <a:off x="73025" y="39624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a:solidFill>
                  <a:srgbClr val="000404"/>
                </a:solidFill>
                <a:latin typeface="Times" charset="0"/>
                <a:ea typeface="SimSun" charset="0"/>
                <a:cs typeface="SimSun" charset="0"/>
              </a:rPr>
              <a:t> </a:t>
            </a:r>
            <a:r>
              <a:rPr lang="zh-TW" altLang="en-US" b="1">
                <a:solidFill>
                  <a:srgbClr val="000404"/>
                </a:solidFill>
                <a:latin typeface="KaiTi" pitchFamily="49" charset="-122"/>
                <a:ea typeface="KaiTi" pitchFamily="49" charset="-122"/>
                <a:cs typeface="SimSun" charset="0"/>
              </a:rPr>
              <a:t>献</a:t>
            </a:r>
            <a:r>
              <a:rPr lang="en-US" b="1">
                <a:solidFill>
                  <a:srgbClr val="000404"/>
                </a:solidFill>
                <a:latin typeface="KaiTi" pitchFamily="49" charset="-122"/>
                <a:ea typeface="KaiTi" pitchFamily="49" charset="-122"/>
              </a:rPr>
              <a:t>上</a:t>
            </a: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a:t>
            </a:r>
            <a:endParaRPr lang="en-US" altLang="zh-CN" b="1" dirty="0">
              <a:solidFill>
                <a:srgbClr val="000404"/>
              </a:solidFill>
              <a:latin typeface="KaiTi" pitchFamily="49" charset="-122"/>
              <a:ea typeface="KaiTi" pitchFamily="49" charset="-122"/>
            </a:endParaRPr>
          </a:p>
        </p:txBody>
      </p:sp>
      <p:sp>
        <p:nvSpPr>
          <p:cNvPr id="149514" name="Rectangle 22"/>
          <p:cNvSpPr>
            <a:spLocks noChangeArrowheads="1"/>
          </p:cNvSpPr>
          <p:nvPr/>
        </p:nvSpPr>
        <p:spPr bwMode="auto">
          <a:xfrm>
            <a:off x="3151188" y="3962400"/>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王被拒</a:t>
            </a:r>
            <a:r>
              <a:rPr lang="zh-TW" altLang="en-US" b="1">
                <a:solidFill>
                  <a:srgbClr val="000404"/>
                </a:solidFill>
                <a:latin typeface="KaiTi" pitchFamily="49" charset="-122"/>
                <a:ea typeface="KaiTi" pitchFamily="49" charset="-122"/>
              </a:rPr>
              <a:t>绝</a:t>
            </a:r>
            <a:endParaRPr lang="en-US" altLang="zh-CN" b="1" dirty="0">
              <a:solidFill>
                <a:srgbClr val="000404"/>
              </a:solidFill>
              <a:latin typeface="KaiTi" pitchFamily="49" charset="-122"/>
              <a:ea typeface="KaiTi" pitchFamily="49" charset="-122"/>
            </a:endParaRPr>
          </a:p>
        </p:txBody>
      </p:sp>
      <p:sp>
        <p:nvSpPr>
          <p:cNvPr id="149515" name="Rectangle 24"/>
          <p:cNvSpPr>
            <a:spLocks noChangeArrowheads="1"/>
          </p:cNvSpPr>
          <p:nvPr/>
        </p:nvSpPr>
        <p:spPr bwMode="auto">
          <a:xfrm>
            <a:off x="6229350" y="3962400"/>
            <a:ext cx="284162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ja-JP" altLang="en-US" b="1">
                <a:solidFill>
                  <a:srgbClr val="000404"/>
                </a:solidFill>
                <a:latin typeface="KaiTi" pitchFamily="49" charset="-122"/>
                <a:ea typeface="KaiTi" pitchFamily="49" charset="-122"/>
              </a:rPr>
              <a:t>再</a:t>
            </a:r>
            <a:r>
              <a:rPr lang="zh-TW" altLang="en-US" b="1">
                <a:solidFill>
                  <a:srgbClr val="000404"/>
                </a:solidFill>
                <a:latin typeface="KaiTi" pitchFamily="49" charset="-122"/>
                <a:ea typeface="KaiTi" pitchFamily="49" charset="-122"/>
              </a:rPr>
              <a:t>献</a:t>
            </a:r>
            <a:r>
              <a:rPr lang="en-US" b="1">
                <a:solidFill>
                  <a:srgbClr val="000404"/>
                </a:solidFill>
                <a:latin typeface="KaiTi" pitchFamily="49" charset="-122"/>
                <a:ea typeface="KaiTi" pitchFamily="49" charset="-122"/>
              </a:rPr>
              <a:t>上</a:t>
            </a: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a:t>
            </a:r>
            <a:endParaRPr lang="en-US" altLang="zh-CN" b="1" dirty="0">
              <a:solidFill>
                <a:srgbClr val="000404"/>
              </a:solidFill>
              <a:latin typeface="KaiTi" pitchFamily="49" charset="-122"/>
              <a:ea typeface="KaiTi" pitchFamily="49" charset="-122"/>
            </a:endParaRPr>
          </a:p>
        </p:txBody>
      </p:sp>
      <p:sp>
        <p:nvSpPr>
          <p:cNvPr id="149516" name="Rectangle 27"/>
          <p:cNvSpPr>
            <a:spLocks noChangeArrowheads="1"/>
          </p:cNvSpPr>
          <p:nvPr/>
        </p:nvSpPr>
        <p:spPr bwMode="auto">
          <a:xfrm>
            <a:off x="73025" y="4929188"/>
            <a:ext cx="2932113"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a:solidFill>
                  <a:srgbClr val="000404"/>
                </a:solidFill>
                <a:latin typeface="Times" charset="0"/>
                <a:ea typeface="SimSun" charset="0"/>
                <a:cs typeface="SimSun" charset="0"/>
              </a:rPr>
              <a:t> </a:t>
            </a:r>
            <a:r>
              <a:rPr lang="ja-JP" altLang="en-US" b="1">
                <a:solidFill>
                  <a:srgbClr val="000404"/>
                </a:solidFill>
                <a:latin typeface="KaiTi" pitchFamily="49" charset="-122"/>
                <a:ea typeface="KaiTi" pitchFamily="49" charset="-122"/>
              </a:rPr>
              <a:t>教</a:t>
            </a:r>
            <a:r>
              <a:rPr lang="zh-TW" altLang="en-US" b="1">
                <a:solidFill>
                  <a:srgbClr val="000404"/>
                </a:solidFill>
                <a:latin typeface="KaiTi" pitchFamily="49" charset="-122"/>
                <a:ea typeface="KaiTi" pitchFamily="49" charset="-122"/>
              </a:rPr>
              <a:t>训</a:t>
            </a:r>
            <a:r>
              <a:rPr lang="ja-JP" altLang="en-US" b="1">
                <a:solidFill>
                  <a:srgbClr val="000404"/>
                </a:solidFill>
                <a:latin typeface="KaiTi" pitchFamily="49" charset="-122"/>
                <a:ea typeface="KaiTi" pitchFamily="49" charset="-122"/>
              </a:rPr>
              <a:t>人群</a:t>
            </a:r>
            <a:endParaRPr lang="en-US" altLang="zh-CN" b="1" dirty="0">
              <a:solidFill>
                <a:srgbClr val="000404"/>
              </a:solidFill>
              <a:latin typeface="KaiTi" pitchFamily="49" charset="-122"/>
              <a:ea typeface="KaiTi" pitchFamily="49" charset="-122"/>
            </a:endParaRPr>
          </a:p>
        </p:txBody>
      </p:sp>
      <p:sp>
        <p:nvSpPr>
          <p:cNvPr id="149517" name="Rectangle 30"/>
          <p:cNvSpPr>
            <a:spLocks noChangeArrowheads="1"/>
          </p:cNvSpPr>
          <p:nvPr/>
        </p:nvSpPr>
        <p:spPr bwMode="auto">
          <a:xfrm>
            <a:off x="3151188" y="4929188"/>
            <a:ext cx="5919787"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ja-JP" altLang="en-US" b="1">
                <a:solidFill>
                  <a:srgbClr val="000404"/>
                </a:solidFill>
                <a:latin typeface="KaiTi" pitchFamily="49" charset="-122"/>
                <a:ea typeface="KaiTi" pitchFamily="49" charset="-122"/>
              </a:rPr>
              <a:t>教</a:t>
            </a:r>
            <a:r>
              <a:rPr lang="zh-TW" altLang="en-US" b="1">
                <a:solidFill>
                  <a:srgbClr val="000404"/>
                </a:solidFill>
                <a:latin typeface="KaiTi" pitchFamily="49" charset="-122"/>
                <a:ea typeface="KaiTi" pitchFamily="49" charset="-122"/>
              </a:rPr>
              <a:t>训门</a:t>
            </a:r>
            <a:r>
              <a:rPr lang="ja-JP" altLang="en-US" b="1">
                <a:solidFill>
                  <a:srgbClr val="000404"/>
                </a:solidFill>
                <a:latin typeface="KaiTi" pitchFamily="49" charset="-122"/>
                <a:ea typeface="KaiTi" pitchFamily="49" charset="-122"/>
              </a:rPr>
              <a:t>徒</a:t>
            </a:r>
            <a:r>
              <a:rPr lang="en-US" altLang="zh-CN" sz="2200" b="1" dirty="0">
                <a:solidFill>
                  <a:srgbClr val="000404"/>
                </a:solidFill>
                <a:latin typeface="Times" charset="0"/>
                <a:ea typeface="SimSun" charset="0"/>
                <a:cs typeface="SimSun" charset="0"/>
              </a:rPr>
              <a:t> </a:t>
            </a:r>
          </a:p>
        </p:txBody>
      </p:sp>
      <p:sp>
        <p:nvSpPr>
          <p:cNvPr id="149518" name="Rectangle 33"/>
          <p:cNvSpPr>
            <a:spLocks noChangeArrowheads="1"/>
          </p:cNvSpPr>
          <p:nvPr/>
        </p:nvSpPr>
        <p:spPr bwMode="auto">
          <a:xfrm>
            <a:off x="73025" y="58928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zh-TW" altLang="en-US" sz="2200" b="1">
                <a:solidFill>
                  <a:srgbClr val="000404"/>
                </a:solidFill>
                <a:latin typeface="KaiTi" pitchFamily="49" charset="-122"/>
                <a:ea typeface="KaiTi" pitchFamily="49" charset="-122"/>
                <a:cs typeface="SimSun" charset="0"/>
              </a:rPr>
              <a:t>话题</a:t>
            </a:r>
            <a:endParaRPr lang="en-US" altLang="zh-CN" sz="2200" b="1" dirty="0">
              <a:solidFill>
                <a:srgbClr val="000404"/>
              </a:solidFill>
              <a:latin typeface="KaiTi" pitchFamily="49" charset="-122"/>
              <a:ea typeface="KaiTi" pitchFamily="49" charset="-122"/>
              <a:cs typeface="SimSun" charset="0"/>
            </a:endParaRPr>
          </a:p>
          <a:p>
            <a:pPr algn="ctr"/>
            <a:endParaRPr lang="en-US" altLang="zh-CN" sz="2200" b="1" dirty="0">
              <a:solidFill>
                <a:srgbClr val="000404"/>
              </a:solidFill>
              <a:latin typeface="Times" charset="0"/>
              <a:ea typeface="SimSun" charset="0"/>
              <a:cs typeface="SimSun" charset="0"/>
            </a:endParaRPr>
          </a:p>
        </p:txBody>
      </p:sp>
      <p:sp>
        <p:nvSpPr>
          <p:cNvPr id="149519" name="Rectangle 36"/>
          <p:cNvSpPr>
            <a:spLocks noChangeArrowheads="1"/>
          </p:cNvSpPr>
          <p:nvPr/>
        </p:nvSpPr>
        <p:spPr bwMode="auto">
          <a:xfrm>
            <a:off x="3151188" y="5892800"/>
            <a:ext cx="5919787"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ja-JP" altLang="en-US" b="1" dirty="0">
                <a:solidFill>
                  <a:srgbClr val="000404"/>
                </a:solidFill>
                <a:latin typeface="KaiTi" pitchFamily="49" charset="-122"/>
                <a:ea typeface="KaiTi" pitchFamily="49" charset="-122"/>
              </a:rPr>
              <a:t>年代表</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20" name="Text Box 38"/>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latin typeface="Times New Roman" charset="0"/>
              </a:rPr>
              <a:t>67</a:t>
            </a:r>
          </a:p>
        </p:txBody>
      </p:sp>
      <p:sp>
        <p:nvSpPr>
          <p:cNvPr id="149521" name="Line 39"/>
          <p:cNvSpPr>
            <a:spLocks noChangeShapeType="1"/>
          </p:cNvSpPr>
          <p:nvPr/>
        </p:nvSpPr>
        <p:spPr bwMode="auto">
          <a:xfrm>
            <a:off x="0" y="18288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2" name="Line 40"/>
          <p:cNvSpPr>
            <a:spLocks noChangeShapeType="1"/>
          </p:cNvSpPr>
          <p:nvPr/>
        </p:nvSpPr>
        <p:spPr bwMode="auto">
          <a:xfrm>
            <a:off x="0" y="30480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3" name="Line 41"/>
          <p:cNvSpPr>
            <a:spLocks noChangeShapeType="1"/>
          </p:cNvSpPr>
          <p:nvPr/>
        </p:nvSpPr>
        <p:spPr bwMode="auto">
          <a:xfrm>
            <a:off x="0" y="39624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4" name="Line 42"/>
          <p:cNvSpPr>
            <a:spLocks noChangeShapeType="1"/>
          </p:cNvSpPr>
          <p:nvPr/>
        </p:nvSpPr>
        <p:spPr bwMode="auto">
          <a:xfrm>
            <a:off x="0" y="50292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5" name="Line 43"/>
          <p:cNvSpPr>
            <a:spLocks noChangeShapeType="1"/>
          </p:cNvSpPr>
          <p:nvPr/>
        </p:nvSpPr>
        <p:spPr bwMode="auto">
          <a:xfrm>
            <a:off x="0" y="58674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6" name="Line 44"/>
          <p:cNvSpPr>
            <a:spLocks noChangeShapeType="1"/>
          </p:cNvSpPr>
          <p:nvPr/>
        </p:nvSpPr>
        <p:spPr bwMode="auto">
          <a:xfrm>
            <a:off x="3124200" y="1828800"/>
            <a:ext cx="0" cy="502920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9527" name="Line 45"/>
          <p:cNvSpPr>
            <a:spLocks noChangeShapeType="1"/>
          </p:cNvSpPr>
          <p:nvPr/>
        </p:nvSpPr>
        <p:spPr bwMode="auto">
          <a:xfrm>
            <a:off x="6019800" y="1828800"/>
            <a:ext cx="0" cy="320040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44409" name="Rectangle 46"/>
          <p:cNvSpPr>
            <a:spLocks noGrp="1" noChangeArrowheads="1"/>
          </p:cNvSpPr>
          <p:nvPr>
            <p:ph type="title" idx="4294967295"/>
          </p:nvPr>
        </p:nvSpPr>
        <p:spPr>
          <a:xfrm>
            <a:off x="0" y="152400"/>
            <a:ext cx="8229600" cy="762000"/>
          </a:xfrm>
          <a:solidFill>
            <a:schemeClr val="accent2"/>
          </a:solidFill>
        </p:spPr>
        <p:txBody>
          <a:bodyPr anchor="t">
            <a:spAutoFit/>
          </a:bodyPr>
          <a:lstStyle/>
          <a:p>
            <a:pPr eaLnBrk="1" hangingPunct="1">
              <a:spcBef>
                <a:spcPct val="50000"/>
              </a:spcBef>
              <a:defRPr/>
            </a:pPr>
            <a:r>
              <a:rPr lang="zh-TW" altLang="en-US">
                <a:latin typeface="KaiTi" pitchFamily="49" charset="-122"/>
                <a:ea typeface="KaiTi" pitchFamily="49" charset="-122"/>
                <a:cs typeface="华文细黑" charset="0"/>
              </a:rPr>
              <a:t>  马</a:t>
            </a:r>
            <a:r>
              <a:rPr lang="ja-JP" altLang="en-US">
                <a:latin typeface="KaiTi" pitchFamily="49" charset="-122"/>
                <a:ea typeface="KaiTi" pitchFamily="49" charset="-122"/>
                <a:cs typeface="华文细黑" charset="0"/>
              </a:rPr>
              <a:t>太福音</a:t>
            </a:r>
            <a:r>
              <a:rPr lang="zh-TW" altLang="en-US">
                <a:latin typeface="KaiTi" pitchFamily="49" charset="-122"/>
                <a:ea typeface="KaiTi" pitchFamily="49" charset="-122"/>
                <a:cs typeface="华文细黑" charset="0"/>
              </a:rPr>
              <a:t>图</a:t>
            </a:r>
            <a:r>
              <a:rPr lang="ja-JP" altLang="en-US">
                <a:latin typeface="KaiTi" pitchFamily="49" charset="-122"/>
                <a:ea typeface="KaiTi" pitchFamily="49" charset="-122"/>
                <a:cs typeface="华文细黑" charset="0"/>
              </a:rPr>
              <a:t>表</a:t>
            </a:r>
            <a:endParaRPr lang="en-US" dirty="0">
              <a:latin typeface="KaiTi" pitchFamily="49" charset="-122"/>
              <a:ea typeface="KaiTi" pitchFamily="49" charset="-122"/>
              <a:cs typeface="ＭＳ Ｐゴシック" charset="0"/>
            </a:endParaRPr>
          </a:p>
        </p:txBody>
      </p:sp>
    </p:spTree>
  </p:cSld>
  <p:clrMapOvr>
    <a:overrideClrMapping bg1="lt1" tx1="dk1" bg2="lt2" tx2="dk2" accent1="accent1" accent2="accent2" accent3="accent3" accent4="accent4" accent5="accent5" accent6="accent6" hlink="hlink" folHlink="folHlink"/>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Text Box 2"/>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latin typeface="Times New Roman" charset="0"/>
              </a:rPr>
              <a:t>67</a:t>
            </a:r>
          </a:p>
        </p:txBody>
      </p:sp>
      <p:sp>
        <p:nvSpPr>
          <p:cNvPr id="151554" name="Rectangle 3"/>
          <p:cNvSpPr>
            <a:spLocks noChangeArrowheads="1"/>
          </p:cNvSpPr>
          <p:nvPr/>
        </p:nvSpPr>
        <p:spPr bwMode="auto">
          <a:xfrm>
            <a:off x="0" y="990600"/>
            <a:ext cx="9144000" cy="5029200"/>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pPr algn="ctr" eaLnBrk="1" hangingPunct="1"/>
            <a:endParaRPr lang="en-US" sz="3600" b="1">
              <a:latin typeface="Times" charset="0"/>
            </a:endParaRPr>
          </a:p>
        </p:txBody>
      </p:sp>
      <p:sp>
        <p:nvSpPr>
          <p:cNvPr id="151555" name="Rectangle 5"/>
          <p:cNvSpPr>
            <a:spLocks noChangeArrowheads="1"/>
          </p:cNvSpPr>
          <p:nvPr/>
        </p:nvSpPr>
        <p:spPr bwMode="auto">
          <a:xfrm>
            <a:off x="66675" y="990600"/>
            <a:ext cx="957263" cy="1327150"/>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a:r>
              <a:rPr lang="ja-JP" altLang="en-US" sz="1800" b="1" dirty="0">
                <a:latin typeface="KaiTi" pitchFamily="49" charset="-122"/>
                <a:ea typeface="KaiTi" pitchFamily="49" charset="-122"/>
              </a:rPr>
              <a:t>伯利</a:t>
            </a:r>
            <a:r>
              <a:rPr lang="zh-TW" altLang="en-US" sz="1800" b="1" dirty="0">
                <a:latin typeface="KaiTi" pitchFamily="49" charset="-122"/>
                <a:ea typeface="KaiTi" pitchFamily="49" charset="-122"/>
              </a:rPr>
              <a:t>恒</a:t>
            </a:r>
            <a:r>
              <a:rPr lang="ja-JP" altLang="en-US" sz="1800" b="1" dirty="0">
                <a:latin typeface="KaiTi" pitchFamily="49" charset="-122"/>
                <a:ea typeface="KaiTi" pitchFamily="49" charset="-122"/>
              </a:rPr>
              <a:t>和</a:t>
            </a:r>
            <a:r>
              <a:rPr lang="zh-TW" altLang="en-US" sz="1800" b="1" dirty="0">
                <a:latin typeface="KaiTi" pitchFamily="49" charset="-122"/>
                <a:ea typeface="KaiTi" pitchFamily="49" charset="-122"/>
              </a:rPr>
              <a:t>拿撒勒</a:t>
            </a:r>
            <a:endParaRPr lang="en-US" altLang="zh-CN" sz="1800" b="1" dirty="0">
              <a:latin typeface="KaiTi" pitchFamily="49" charset="-122"/>
              <a:ea typeface="KaiTi" pitchFamily="49" charset="-122"/>
              <a:cs typeface="SimSun" charset="0"/>
            </a:endParaRPr>
          </a:p>
          <a:p>
            <a:pPr algn="ctr"/>
            <a:r>
              <a:rPr lang="en-US" altLang="zh-CN" sz="1600" b="1" dirty="0">
                <a:latin typeface="KaiTi" pitchFamily="49" charset="-122"/>
                <a:ea typeface="KaiTi" pitchFamily="49" charset="-122"/>
                <a:cs typeface="SimSun" charset="0"/>
              </a:rPr>
              <a:t>1:1—4:11</a:t>
            </a:r>
          </a:p>
        </p:txBody>
      </p:sp>
      <p:sp>
        <p:nvSpPr>
          <p:cNvPr id="151556" name="Rectangle 8"/>
          <p:cNvSpPr>
            <a:spLocks noChangeArrowheads="1"/>
          </p:cNvSpPr>
          <p:nvPr/>
        </p:nvSpPr>
        <p:spPr bwMode="auto">
          <a:xfrm>
            <a:off x="1157288" y="990600"/>
            <a:ext cx="2987675" cy="1327150"/>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dirty="0">
                <a:latin typeface="KaiTi" pitchFamily="49" charset="-122"/>
                <a:ea typeface="KaiTi" pitchFamily="49" charset="-122"/>
              </a:rPr>
              <a:t>加</a:t>
            </a:r>
            <a:r>
              <a:rPr lang="zh-TW" altLang="en-US" b="1" dirty="0">
                <a:latin typeface="KaiTi" pitchFamily="49" charset="-122"/>
                <a:ea typeface="KaiTi" pitchFamily="49" charset="-122"/>
              </a:rPr>
              <a:t>利利</a:t>
            </a:r>
            <a:endParaRPr lang="en-US" altLang="zh-CN" sz="2200" b="1" dirty="0">
              <a:latin typeface="KaiTi" pitchFamily="49" charset="-122"/>
              <a:ea typeface="KaiTi" pitchFamily="49" charset="-122"/>
              <a:cs typeface="SimSun" charset="0"/>
            </a:endParaRPr>
          </a:p>
          <a:p>
            <a:pPr algn="ctr"/>
            <a:r>
              <a:rPr lang="en-US" altLang="zh-CN" sz="2200" b="1" dirty="0">
                <a:latin typeface="KaiTi" pitchFamily="49" charset="-122"/>
                <a:ea typeface="KaiTi" pitchFamily="49" charset="-122"/>
                <a:cs typeface="SimSun" charset="0"/>
              </a:rPr>
              <a:t>4:12—16:12</a:t>
            </a:r>
          </a:p>
          <a:p>
            <a:pPr algn="ctr"/>
            <a:endParaRPr lang="en-US" altLang="zh-CN" sz="2200" b="1" dirty="0">
              <a:latin typeface="KaiTi" pitchFamily="49" charset="-122"/>
              <a:ea typeface="KaiTi" pitchFamily="49" charset="-122"/>
              <a:cs typeface="SimSun" charset="0"/>
            </a:endParaRPr>
          </a:p>
        </p:txBody>
      </p:sp>
      <p:sp>
        <p:nvSpPr>
          <p:cNvPr id="151557" name="Rectangle 11"/>
          <p:cNvSpPr>
            <a:spLocks noChangeArrowheads="1"/>
          </p:cNvSpPr>
          <p:nvPr/>
        </p:nvSpPr>
        <p:spPr bwMode="auto">
          <a:xfrm>
            <a:off x="4278313" y="990600"/>
            <a:ext cx="2808287" cy="1327150"/>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rPr>
              <a:t>犹</a:t>
            </a:r>
            <a:r>
              <a:rPr lang="ja-JP" altLang="en-US" b="1">
                <a:latin typeface="KaiTi" pitchFamily="49" charset="-122"/>
                <a:ea typeface="KaiTi" pitchFamily="49" charset="-122"/>
              </a:rPr>
              <a:t>太</a:t>
            </a:r>
            <a:endParaRPr lang="en-US" altLang="zh-CN" sz="2200" b="1" dirty="0">
              <a:latin typeface="KaiTi" pitchFamily="49" charset="-122"/>
              <a:ea typeface="KaiTi" pitchFamily="49" charset="-122"/>
              <a:cs typeface="SimSun" charset="0"/>
            </a:endParaRPr>
          </a:p>
          <a:p>
            <a:pPr algn="ctr"/>
            <a:r>
              <a:rPr lang="en-US" altLang="zh-CN" sz="2200" b="1" dirty="0">
                <a:latin typeface="KaiTi" pitchFamily="49" charset="-122"/>
                <a:ea typeface="KaiTi" pitchFamily="49" charset="-122"/>
                <a:cs typeface="SimSun" charset="0"/>
              </a:rPr>
              <a:t>16:13—28:15</a:t>
            </a:r>
          </a:p>
          <a:p>
            <a:pPr algn="ctr"/>
            <a:r>
              <a:rPr lang="en-US" altLang="zh-CN" sz="2200" b="1" dirty="0">
                <a:latin typeface="Times" charset="0"/>
                <a:ea typeface="SimSun" charset="0"/>
                <a:cs typeface="SimSun" charset="0"/>
              </a:rPr>
              <a:t> </a:t>
            </a:r>
          </a:p>
        </p:txBody>
      </p:sp>
      <p:sp>
        <p:nvSpPr>
          <p:cNvPr id="151558" name="Rectangle 14"/>
          <p:cNvSpPr>
            <a:spLocks noChangeArrowheads="1"/>
          </p:cNvSpPr>
          <p:nvPr/>
        </p:nvSpPr>
        <p:spPr bwMode="auto">
          <a:xfrm>
            <a:off x="7086600" y="990600"/>
            <a:ext cx="1990725" cy="1327150"/>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dirty="0">
                <a:latin typeface="KaiTi" pitchFamily="49" charset="-122"/>
                <a:ea typeface="KaiTi" pitchFamily="49" charset="-122"/>
              </a:rPr>
              <a:t>加</a:t>
            </a:r>
            <a:r>
              <a:rPr lang="zh-TW" altLang="en-US" dirty="0">
                <a:latin typeface="KaiTi" pitchFamily="49" charset="-122"/>
                <a:ea typeface="KaiTi" pitchFamily="49" charset="-122"/>
              </a:rPr>
              <a:t>利利</a:t>
            </a:r>
            <a:endParaRPr lang="en-US" altLang="zh-CN" sz="1800" b="1" dirty="0">
              <a:latin typeface="KaiTi" pitchFamily="49" charset="-122"/>
              <a:ea typeface="KaiTi" pitchFamily="49" charset="-122"/>
              <a:cs typeface="SimSun" charset="0"/>
            </a:endParaRPr>
          </a:p>
          <a:p>
            <a:pPr algn="ctr"/>
            <a:r>
              <a:rPr lang="en-US" altLang="zh-CN" sz="2200" b="1" dirty="0">
                <a:latin typeface="KaiTi" pitchFamily="49" charset="-122"/>
                <a:ea typeface="KaiTi" pitchFamily="49" charset="-122"/>
                <a:cs typeface="SimSun" charset="0"/>
              </a:rPr>
              <a:t>28:16-20</a:t>
            </a:r>
            <a:endParaRPr lang="en-US" altLang="zh-CN" sz="1800" b="1" dirty="0">
              <a:latin typeface="KaiTi" pitchFamily="49" charset="-122"/>
              <a:ea typeface="KaiTi" pitchFamily="49" charset="-122"/>
              <a:cs typeface="SimSun" charset="0"/>
            </a:endParaRPr>
          </a:p>
          <a:p>
            <a:pPr algn="ctr"/>
            <a:r>
              <a:rPr lang="en-US" altLang="zh-CN" sz="1800" b="1" dirty="0">
                <a:latin typeface="Times" charset="0"/>
                <a:ea typeface="SimSun" charset="0"/>
                <a:cs typeface="SimSun" charset="0"/>
              </a:rPr>
              <a:t> </a:t>
            </a:r>
          </a:p>
        </p:txBody>
      </p:sp>
      <p:sp>
        <p:nvSpPr>
          <p:cNvPr id="151559" name="Rectangle 17"/>
          <p:cNvSpPr>
            <a:spLocks noChangeArrowheads="1"/>
          </p:cNvSpPr>
          <p:nvPr/>
        </p:nvSpPr>
        <p:spPr bwMode="auto">
          <a:xfrm>
            <a:off x="66675" y="2317750"/>
            <a:ext cx="957263"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a:r>
              <a:rPr lang="ja-JP" altLang="en-US" sz="1800" b="1">
                <a:latin typeface="KaiTi" pitchFamily="49" charset="-122"/>
                <a:ea typeface="KaiTi" pitchFamily="49" charset="-122"/>
              </a:rPr>
              <a:t>到</a:t>
            </a:r>
            <a:r>
              <a:rPr lang="zh-TW" altLang="en-US" sz="1800" b="1">
                <a:latin typeface="KaiTi" pitchFamily="49" charset="-122"/>
                <a:ea typeface="KaiTi" pitchFamily="49" charset="-122"/>
              </a:rPr>
              <a:t>来</a:t>
            </a:r>
            <a:r>
              <a:rPr lang="ja-JP" altLang="en-US" sz="1800" b="1">
                <a:latin typeface="KaiTi" pitchFamily="49" charset="-122"/>
                <a:ea typeface="KaiTi" pitchFamily="49" charset="-122"/>
              </a:rPr>
              <a:t>和</a:t>
            </a:r>
            <a:endParaRPr lang="en-US" altLang="ja-JP" sz="1800" b="1" dirty="0">
              <a:latin typeface="KaiTi" pitchFamily="49" charset="-122"/>
              <a:ea typeface="KaiTi" pitchFamily="49" charset="-122"/>
            </a:endParaRPr>
          </a:p>
          <a:p>
            <a:pPr algn="ctr"/>
            <a:r>
              <a:rPr lang="zh-TW" altLang="en-US" sz="1800" b="1">
                <a:latin typeface="KaiTi" pitchFamily="49" charset="-122"/>
                <a:ea typeface="KaiTi" pitchFamily="49" charset="-122"/>
              </a:rPr>
              <a:t>赞</a:t>
            </a:r>
            <a:r>
              <a:rPr lang="ja-JP" altLang="en-US" sz="1800" b="1">
                <a:latin typeface="KaiTi" pitchFamily="49" charset="-122"/>
                <a:ea typeface="KaiTi" pitchFamily="49" charset="-122"/>
              </a:rPr>
              <a:t>同</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1:1—4:11</a:t>
            </a:r>
          </a:p>
        </p:txBody>
      </p:sp>
      <p:sp>
        <p:nvSpPr>
          <p:cNvPr id="151560" name="Rectangle 20"/>
          <p:cNvSpPr>
            <a:spLocks noChangeArrowheads="1"/>
          </p:cNvSpPr>
          <p:nvPr/>
        </p:nvSpPr>
        <p:spPr bwMode="auto">
          <a:xfrm>
            <a:off x="1063625" y="2317750"/>
            <a:ext cx="1149350"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ja-JP" altLang="en-US" sz="1800" b="1">
                <a:latin typeface="KaiTi" pitchFamily="49" charset="-122"/>
                <a:ea typeface="KaiTi" pitchFamily="49" charset="-122"/>
              </a:rPr>
              <a:t>早期</a:t>
            </a:r>
            <a:r>
              <a:rPr lang="zh-TW" altLang="en-US" sz="1800" b="1">
                <a:latin typeface="KaiTi" pitchFamily="49" charset="-122"/>
                <a:ea typeface="KaiTi" pitchFamily="49" charset="-122"/>
              </a:rPr>
              <a:t>传</a:t>
            </a:r>
            <a:r>
              <a:rPr lang="ja-JP" altLang="en-US" sz="1800" b="1">
                <a:latin typeface="KaiTi" pitchFamily="49" charset="-122"/>
                <a:ea typeface="KaiTi" pitchFamily="49" charset="-122"/>
              </a:rPr>
              <a:t>道</a:t>
            </a:r>
            <a:endParaRPr lang="en-US" altLang="ja-JP" sz="1800" b="1" dirty="0">
              <a:latin typeface="KaiTi" pitchFamily="49" charset="-122"/>
              <a:ea typeface="KaiTi" pitchFamily="49" charset="-122"/>
            </a:endParaRPr>
          </a:p>
          <a:p>
            <a:pPr algn="ctr" eaLnBrk="1" hangingPunct="1"/>
            <a:r>
              <a:rPr lang="ja-JP" altLang="en-US" sz="1800" b="1" dirty="0">
                <a:latin typeface="KaiTi" pitchFamily="49" charset="-122"/>
                <a:ea typeface="KaiTi" pitchFamily="49" charset="-122"/>
              </a:rPr>
              <a:t>和宣告</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4:12—7:29</a:t>
            </a:r>
          </a:p>
        </p:txBody>
      </p:sp>
      <p:sp>
        <p:nvSpPr>
          <p:cNvPr id="151561" name="Rectangle 23"/>
          <p:cNvSpPr>
            <a:spLocks noChangeArrowheads="1"/>
          </p:cNvSpPr>
          <p:nvPr/>
        </p:nvSpPr>
        <p:spPr bwMode="auto">
          <a:xfrm>
            <a:off x="2286000" y="2317750"/>
            <a:ext cx="838200"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800" b="1" dirty="0">
                <a:latin typeface="Times" charset="0"/>
                <a:ea typeface="SimSun" charset="0"/>
                <a:cs typeface="SimSun" charset="0"/>
              </a:rPr>
              <a:t> </a:t>
            </a:r>
            <a:r>
              <a:rPr lang="ja-JP" altLang="en-US" sz="1800" b="1">
                <a:latin typeface="KaiTi" pitchFamily="49" charset="-122"/>
                <a:ea typeface="KaiTi" pitchFamily="49" charset="-122"/>
              </a:rPr>
              <a:t>奇事和</a:t>
            </a:r>
            <a:r>
              <a:rPr lang="zh-TW" altLang="en-US" sz="1800" b="1">
                <a:latin typeface="KaiTi" pitchFamily="49" charset="-122"/>
                <a:ea typeface="KaiTi" pitchFamily="49" charset="-122"/>
              </a:rPr>
              <a:t>权</a:t>
            </a:r>
            <a:r>
              <a:rPr lang="ja-JP" altLang="en-US" sz="1800" b="1">
                <a:latin typeface="KaiTi" pitchFamily="49" charset="-122"/>
                <a:ea typeface="KaiTi" pitchFamily="49" charset="-122"/>
              </a:rPr>
              <a:t>柄</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8—10</a:t>
            </a:r>
          </a:p>
        </p:txBody>
      </p:sp>
      <p:sp>
        <p:nvSpPr>
          <p:cNvPr id="151562" name="Rectangle 26"/>
          <p:cNvSpPr>
            <a:spLocks noChangeArrowheads="1"/>
          </p:cNvSpPr>
          <p:nvPr/>
        </p:nvSpPr>
        <p:spPr bwMode="auto">
          <a:xfrm>
            <a:off x="3192463" y="2317750"/>
            <a:ext cx="1004887"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ja-JP" altLang="en-US" sz="1800" b="1">
                <a:latin typeface="KaiTi" pitchFamily="49" charset="-122"/>
                <a:ea typeface="KaiTi" pitchFamily="49" charset="-122"/>
              </a:rPr>
              <a:t>拒</a:t>
            </a:r>
            <a:r>
              <a:rPr lang="zh-TW" altLang="en-US" sz="1800" b="1">
                <a:latin typeface="KaiTi" pitchFamily="49" charset="-122"/>
                <a:ea typeface="KaiTi" pitchFamily="49" charset="-122"/>
              </a:rPr>
              <a:t>绝</a:t>
            </a:r>
            <a:r>
              <a:rPr lang="ja-JP" altLang="en-US" sz="1800" b="1">
                <a:latin typeface="KaiTi" pitchFamily="49" charset="-122"/>
                <a:ea typeface="KaiTi" pitchFamily="49" charset="-122"/>
              </a:rPr>
              <a:t>和</a:t>
            </a:r>
            <a:endParaRPr lang="en-US" altLang="ja-JP" sz="1800" b="1" dirty="0">
              <a:latin typeface="KaiTi" pitchFamily="49" charset="-122"/>
              <a:ea typeface="KaiTi" pitchFamily="49" charset="-122"/>
            </a:endParaRPr>
          </a:p>
          <a:p>
            <a:pPr algn="ctr" eaLnBrk="1" hangingPunct="1"/>
            <a:r>
              <a:rPr lang="ja-JP" altLang="en-US" sz="1800" b="1">
                <a:latin typeface="KaiTi" pitchFamily="49" charset="-122"/>
                <a:ea typeface="KaiTi" pitchFamily="49" charset="-122"/>
              </a:rPr>
              <a:t>延</a:t>
            </a:r>
            <a:r>
              <a:rPr lang="zh-TW" altLang="en-US" sz="1800" b="1">
                <a:latin typeface="KaiTi" pitchFamily="49" charset="-122"/>
                <a:ea typeface="KaiTi" pitchFamily="49" charset="-122"/>
              </a:rPr>
              <a:t>迟</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11:1—16:12</a:t>
            </a:r>
          </a:p>
        </p:txBody>
      </p:sp>
      <p:sp>
        <p:nvSpPr>
          <p:cNvPr id="151563" name="Rectangle 28"/>
          <p:cNvSpPr>
            <a:spLocks noChangeArrowheads="1"/>
          </p:cNvSpPr>
          <p:nvPr/>
        </p:nvSpPr>
        <p:spPr bwMode="auto">
          <a:xfrm>
            <a:off x="4286250" y="2362200"/>
            <a:ext cx="820738"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zh-TW" altLang="en-US" sz="1800" b="1">
                <a:latin typeface="KaiTi" pitchFamily="49" charset="-122"/>
                <a:ea typeface="KaiTi" pitchFamily="49" charset="-122"/>
                <a:cs typeface="SimSun" charset="0"/>
              </a:rPr>
              <a:t>预备</a:t>
            </a:r>
            <a:endParaRPr lang="en-US" altLang="ja-JP" sz="1800" b="1" dirty="0">
              <a:latin typeface="KaiTi" pitchFamily="49" charset="-122"/>
              <a:ea typeface="KaiTi" pitchFamily="49" charset="-122"/>
              <a:cs typeface="华文细黑" charset="0"/>
            </a:endParaRPr>
          </a:p>
          <a:p>
            <a:pPr algn="ctr" eaLnBrk="1" hangingPunct="1"/>
            <a:r>
              <a:rPr lang="zh-TW" altLang="en-US" sz="1800" b="1">
                <a:latin typeface="KaiTi" pitchFamily="49" charset="-122"/>
                <a:ea typeface="KaiTi" pitchFamily="49" charset="-122"/>
                <a:cs typeface="华文细黑" charset="0"/>
              </a:rPr>
              <a:t> 门徒</a:t>
            </a:r>
            <a:r>
              <a:rPr lang="en-US" altLang="ja-JP" b="1" dirty="0">
                <a:latin typeface="KaiTi" pitchFamily="49" charset="-122"/>
                <a:ea typeface="KaiTi" pitchFamily="49" charset="-122"/>
              </a:rPr>
              <a:t> </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16:13—</a:t>
            </a:r>
          </a:p>
          <a:p>
            <a:pPr algn="ctr"/>
            <a:r>
              <a:rPr lang="en-US" altLang="zh-CN" sz="1500" b="1" dirty="0">
                <a:latin typeface="KaiTi" pitchFamily="49" charset="-122"/>
                <a:ea typeface="KaiTi" pitchFamily="49" charset="-122"/>
                <a:cs typeface="SimSun" charset="0"/>
              </a:rPr>
              <a:t>20:34</a:t>
            </a:r>
          </a:p>
        </p:txBody>
      </p:sp>
      <p:sp>
        <p:nvSpPr>
          <p:cNvPr id="151564" name="Rectangle 30"/>
          <p:cNvSpPr>
            <a:spLocks noChangeArrowheads="1"/>
          </p:cNvSpPr>
          <p:nvPr/>
        </p:nvSpPr>
        <p:spPr bwMode="auto">
          <a:xfrm>
            <a:off x="5156200" y="2317750"/>
            <a:ext cx="1092200"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800" b="1" dirty="0">
                <a:latin typeface="Times" charset="0"/>
                <a:ea typeface="SimSun" charset="0"/>
                <a:cs typeface="SimSun" charset="0"/>
              </a:rPr>
              <a:t> </a:t>
            </a:r>
            <a:r>
              <a:rPr lang="ja-JP" altLang="en-US" sz="1800" b="1" dirty="0">
                <a:latin typeface="KaiTi" pitchFamily="49" charset="-122"/>
                <a:ea typeface="KaiTi" pitchFamily="49" charset="-122"/>
              </a:rPr>
              <a:t>正式</a:t>
            </a:r>
            <a:r>
              <a:rPr lang="ja-JP" altLang="en-US" sz="1800" b="1">
                <a:latin typeface="KaiTi" pitchFamily="49" charset="-122"/>
                <a:ea typeface="KaiTi" pitchFamily="49" charset="-122"/>
              </a:rPr>
              <a:t>的介</a:t>
            </a:r>
            <a:r>
              <a:rPr lang="zh-TW" altLang="en-US" sz="1800" b="1">
                <a:latin typeface="KaiTi" pitchFamily="49" charset="-122"/>
                <a:ea typeface="KaiTi" pitchFamily="49" charset="-122"/>
              </a:rPr>
              <a:t>绍</a:t>
            </a:r>
            <a:r>
              <a:rPr lang="ja-JP" altLang="en-US" sz="1800" b="1">
                <a:latin typeface="KaiTi" pitchFamily="49" charset="-122"/>
                <a:ea typeface="KaiTi" pitchFamily="49" charset="-122"/>
              </a:rPr>
              <a:t>和拒</a:t>
            </a:r>
            <a:r>
              <a:rPr lang="zh-TW" altLang="en-US" sz="1800" b="1">
                <a:latin typeface="KaiTi" pitchFamily="49" charset="-122"/>
                <a:ea typeface="KaiTi" pitchFamily="49" charset="-122"/>
              </a:rPr>
              <a:t>绝</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21—27</a:t>
            </a:r>
          </a:p>
        </p:txBody>
      </p:sp>
      <p:sp>
        <p:nvSpPr>
          <p:cNvPr id="151565" name="Rectangle 33"/>
          <p:cNvSpPr>
            <a:spLocks noChangeArrowheads="1"/>
          </p:cNvSpPr>
          <p:nvPr/>
        </p:nvSpPr>
        <p:spPr bwMode="auto">
          <a:xfrm>
            <a:off x="6235700" y="2317750"/>
            <a:ext cx="809625"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ja-JP" altLang="en-US" sz="1800" b="1" dirty="0">
                <a:latin typeface="KaiTi" pitchFamily="49" charset="-122"/>
                <a:ea typeface="KaiTi" pitchFamily="49" charset="-122"/>
              </a:rPr>
              <a:t>空的</a:t>
            </a:r>
            <a:endParaRPr lang="en-US" altLang="ja-JP" sz="1800" b="1" dirty="0">
              <a:latin typeface="KaiTi" pitchFamily="49" charset="-122"/>
              <a:ea typeface="KaiTi" pitchFamily="49" charset="-122"/>
            </a:endParaRPr>
          </a:p>
          <a:p>
            <a:pPr algn="ctr" eaLnBrk="1" hangingPunct="1"/>
            <a:r>
              <a:rPr lang="zh-TW" altLang="en-US" sz="1800" b="1">
                <a:latin typeface="KaiTi" pitchFamily="49" charset="-122"/>
                <a:ea typeface="KaiTi" pitchFamily="49" charset="-122"/>
                <a:cs typeface="华文细黑" charset="0"/>
              </a:rPr>
              <a:t>坟</a:t>
            </a:r>
            <a:r>
              <a:rPr lang="ja-JP" altLang="en-US" sz="1800" b="1">
                <a:latin typeface="KaiTi" pitchFamily="49" charset="-122"/>
                <a:ea typeface="KaiTi" pitchFamily="49" charset="-122"/>
              </a:rPr>
              <a:t>墓</a:t>
            </a:r>
            <a:endParaRPr lang="en-US" altLang="zh-CN" sz="15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28:1-10</a:t>
            </a:r>
          </a:p>
        </p:txBody>
      </p:sp>
      <p:sp>
        <p:nvSpPr>
          <p:cNvPr id="151566" name="Rectangle 36"/>
          <p:cNvSpPr>
            <a:spLocks noChangeArrowheads="1"/>
          </p:cNvSpPr>
          <p:nvPr/>
        </p:nvSpPr>
        <p:spPr bwMode="auto">
          <a:xfrm>
            <a:off x="7178675" y="2317750"/>
            <a:ext cx="735013"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r>
              <a:rPr lang="ja-JP" altLang="en-US" sz="1800" b="1">
                <a:latin typeface="KaiTi" pitchFamily="49" charset="-122"/>
                <a:ea typeface="KaiTi" pitchFamily="49" charset="-122"/>
              </a:rPr>
              <a:t>假</a:t>
            </a:r>
            <a:r>
              <a:rPr lang="zh-TW" altLang="en-US" sz="1800" b="1">
                <a:latin typeface="KaiTi" pitchFamily="49" charset="-122"/>
                <a:ea typeface="KaiTi" pitchFamily="49" charset="-122"/>
              </a:rPr>
              <a:t>报</a:t>
            </a:r>
            <a:r>
              <a:rPr lang="ja-JP" altLang="en-US" sz="1800" b="1">
                <a:latin typeface="KaiTi" pitchFamily="49" charset="-122"/>
                <a:ea typeface="KaiTi" pitchFamily="49" charset="-122"/>
              </a:rPr>
              <a:t>告</a:t>
            </a:r>
            <a:r>
              <a:rPr lang="en-US" altLang="zh-CN" sz="1500" b="1" dirty="0">
                <a:latin typeface="KaiTi" pitchFamily="49" charset="-122"/>
                <a:ea typeface="KaiTi" pitchFamily="49" charset="-122"/>
                <a:cs typeface="SimSun" charset="0"/>
              </a:rPr>
              <a:t>28:11-15</a:t>
            </a:r>
          </a:p>
        </p:txBody>
      </p:sp>
      <p:sp>
        <p:nvSpPr>
          <p:cNvPr id="151567" name="Rectangle 39"/>
          <p:cNvSpPr>
            <a:spLocks noChangeArrowheads="1"/>
          </p:cNvSpPr>
          <p:nvPr/>
        </p:nvSpPr>
        <p:spPr bwMode="auto">
          <a:xfrm>
            <a:off x="8047038" y="2317750"/>
            <a:ext cx="1030287" cy="134937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ja-JP" altLang="en-US" sz="1800" b="1" dirty="0">
                <a:latin typeface="KaiTi" pitchFamily="49" charset="-122"/>
                <a:ea typeface="KaiTi" pitchFamily="49" charset="-122"/>
              </a:rPr>
              <a:t>大使命</a:t>
            </a:r>
            <a:endParaRPr lang="en-US" altLang="zh-CN" sz="1800" b="1" dirty="0">
              <a:latin typeface="KaiTi" pitchFamily="49" charset="-122"/>
              <a:ea typeface="KaiTi" pitchFamily="49" charset="-122"/>
              <a:cs typeface="SimSun" charset="0"/>
            </a:endParaRPr>
          </a:p>
          <a:p>
            <a:pPr algn="ctr"/>
            <a:r>
              <a:rPr lang="en-US" altLang="zh-CN" sz="1500" b="1" dirty="0">
                <a:latin typeface="KaiTi" pitchFamily="49" charset="-122"/>
                <a:ea typeface="KaiTi" pitchFamily="49" charset="-122"/>
                <a:cs typeface="SimSun" charset="0"/>
              </a:rPr>
              <a:t>28:16-20</a:t>
            </a:r>
          </a:p>
        </p:txBody>
      </p:sp>
      <p:sp>
        <p:nvSpPr>
          <p:cNvPr id="151568" name="Rectangle 42"/>
          <p:cNvSpPr>
            <a:spLocks noChangeArrowheads="1"/>
          </p:cNvSpPr>
          <p:nvPr/>
        </p:nvSpPr>
        <p:spPr bwMode="auto">
          <a:xfrm>
            <a:off x="66675" y="3667125"/>
            <a:ext cx="957263"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dirty="0">
                <a:latin typeface="KaiTi" pitchFamily="49" charset="-122"/>
                <a:ea typeface="KaiTi" pitchFamily="49" charset="-122"/>
              </a:rPr>
              <a:t>前奏</a:t>
            </a:r>
            <a:endParaRPr lang="en-US" altLang="zh-CN" b="1" dirty="0">
              <a:latin typeface="KaiTi" pitchFamily="49" charset="-122"/>
              <a:ea typeface="KaiTi" pitchFamily="49" charset="-122"/>
            </a:endParaRPr>
          </a:p>
        </p:txBody>
      </p:sp>
      <p:sp>
        <p:nvSpPr>
          <p:cNvPr id="151569" name="Rectangle 45"/>
          <p:cNvSpPr>
            <a:spLocks noChangeArrowheads="1"/>
          </p:cNvSpPr>
          <p:nvPr/>
        </p:nvSpPr>
        <p:spPr bwMode="auto">
          <a:xfrm>
            <a:off x="1157288" y="3667125"/>
            <a:ext cx="1030287"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rPr>
              <a:t>传</a:t>
            </a:r>
            <a:r>
              <a:rPr lang="ja-JP" altLang="en-US" b="1">
                <a:latin typeface="KaiTi" pitchFamily="49" charset="-122"/>
                <a:ea typeface="KaiTi" pitchFamily="49" charset="-122"/>
              </a:rPr>
              <a:t>教</a:t>
            </a:r>
            <a:endParaRPr lang="en-US" altLang="zh-CN" b="1" dirty="0">
              <a:latin typeface="KaiTi" pitchFamily="49" charset="-122"/>
              <a:ea typeface="KaiTi" pitchFamily="49" charset="-122"/>
            </a:endParaRPr>
          </a:p>
        </p:txBody>
      </p:sp>
      <p:sp>
        <p:nvSpPr>
          <p:cNvPr id="151570" name="Rectangle 48"/>
          <p:cNvSpPr>
            <a:spLocks noChangeArrowheads="1"/>
          </p:cNvSpPr>
          <p:nvPr/>
        </p:nvSpPr>
        <p:spPr bwMode="auto">
          <a:xfrm>
            <a:off x="2320925" y="3667125"/>
            <a:ext cx="735013"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dirty="0">
                <a:latin typeface="KaiTi" pitchFamily="49" charset="-122"/>
                <a:ea typeface="KaiTi" pitchFamily="49" charset="-122"/>
              </a:rPr>
              <a:t>能力</a:t>
            </a:r>
            <a:endParaRPr lang="en-US" altLang="zh-CN" b="1" dirty="0">
              <a:latin typeface="KaiTi" pitchFamily="49" charset="-122"/>
              <a:ea typeface="KaiTi" pitchFamily="49" charset="-122"/>
            </a:endParaRPr>
          </a:p>
        </p:txBody>
      </p:sp>
      <p:sp>
        <p:nvSpPr>
          <p:cNvPr id="151571" name="Rectangle 51"/>
          <p:cNvSpPr>
            <a:spLocks noChangeArrowheads="1"/>
          </p:cNvSpPr>
          <p:nvPr/>
        </p:nvSpPr>
        <p:spPr bwMode="auto">
          <a:xfrm>
            <a:off x="3189288" y="3667125"/>
            <a:ext cx="955675"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dirty="0">
                <a:latin typeface="KaiTi" pitchFamily="49" charset="-122"/>
                <a:ea typeface="KaiTi" pitchFamily="49" charset="-122"/>
              </a:rPr>
              <a:t>延期</a:t>
            </a:r>
            <a:endParaRPr lang="en-US" altLang="zh-CN" b="1" dirty="0">
              <a:latin typeface="KaiTi" pitchFamily="49" charset="-122"/>
              <a:ea typeface="KaiTi" pitchFamily="49" charset="-122"/>
            </a:endParaRPr>
          </a:p>
        </p:txBody>
      </p:sp>
      <p:sp>
        <p:nvSpPr>
          <p:cNvPr id="151572" name="Rectangle 54"/>
          <p:cNvSpPr>
            <a:spLocks noChangeArrowheads="1"/>
          </p:cNvSpPr>
          <p:nvPr/>
        </p:nvSpPr>
        <p:spPr bwMode="auto">
          <a:xfrm>
            <a:off x="4286250" y="3667125"/>
            <a:ext cx="820738"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rPr>
              <a:t>准备</a:t>
            </a:r>
            <a:endParaRPr lang="en-US" altLang="zh-CN" b="1" dirty="0">
              <a:latin typeface="KaiTi" pitchFamily="49" charset="-122"/>
              <a:ea typeface="KaiTi" pitchFamily="49" charset="-122"/>
            </a:endParaRPr>
          </a:p>
        </p:txBody>
      </p:sp>
      <p:sp>
        <p:nvSpPr>
          <p:cNvPr id="151573" name="Rectangle 57"/>
          <p:cNvSpPr>
            <a:spLocks noChangeArrowheads="1"/>
          </p:cNvSpPr>
          <p:nvPr/>
        </p:nvSpPr>
        <p:spPr bwMode="auto">
          <a:xfrm>
            <a:off x="5146675" y="3667125"/>
            <a:ext cx="955675"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a:latin typeface="KaiTi" pitchFamily="49" charset="-122"/>
                <a:ea typeface="KaiTi" pitchFamily="49" charset="-122"/>
              </a:rPr>
              <a:t>介</a:t>
            </a:r>
            <a:r>
              <a:rPr lang="zh-TW" altLang="en-US" b="1">
                <a:latin typeface="KaiTi" pitchFamily="49" charset="-122"/>
                <a:ea typeface="KaiTi" pitchFamily="49" charset="-122"/>
              </a:rPr>
              <a:t>绍</a:t>
            </a:r>
            <a:endParaRPr lang="en-US" altLang="zh-CN" b="1" dirty="0">
              <a:latin typeface="KaiTi" pitchFamily="49" charset="-122"/>
              <a:ea typeface="KaiTi" pitchFamily="49" charset="-122"/>
            </a:endParaRPr>
          </a:p>
        </p:txBody>
      </p:sp>
      <p:sp>
        <p:nvSpPr>
          <p:cNvPr id="151574" name="Rectangle 60"/>
          <p:cNvSpPr>
            <a:spLocks noChangeArrowheads="1"/>
          </p:cNvSpPr>
          <p:nvPr/>
        </p:nvSpPr>
        <p:spPr bwMode="auto">
          <a:xfrm>
            <a:off x="6235700" y="3667125"/>
            <a:ext cx="809625"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cs typeface="华文细黑" charset="0"/>
              </a:rPr>
              <a:t>证据</a:t>
            </a:r>
            <a:endParaRPr lang="en-US" altLang="zh-CN" b="1" dirty="0">
              <a:latin typeface="KaiTi" pitchFamily="49" charset="-122"/>
              <a:ea typeface="KaiTi" pitchFamily="49" charset="-122"/>
            </a:endParaRPr>
          </a:p>
        </p:txBody>
      </p:sp>
      <p:sp>
        <p:nvSpPr>
          <p:cNvPr id="151575" name="Rectangle 63"/>
          <p:cNvSpPr>
            <a:spLocks noChangeArrowheads="1"/>
          </p:cNvSpPr>
          <p:nvPr/>
        </p:nvSpPr>
        <p:spPr bwMode="auto">
          <a:xfrm>
            <a:off x="7178675" y="3667125"/>
            <a:ext cx="735013"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rPr>
              <a:t>伪证</a:t>
            </a:r>
            <a:endParaRPr lang="en-US" altLang="zh-CN" b="1" dirty="0">
              <a:latin typeface="KaiTi" pitchFamily="49" charset="-122"/>
              <a:ea typeface="KaiTi" pitchFamily="49" charset="-122"/>
            </a:endParaRPr>
          </a:p>
        </p:txBody>
      </p:sp>
      <p:sp>
        <p:nvSpPr>
          <p:cNvPr id="151576" name="Rectangle 66"/>
          <p:cNvSpPr>
            <a:spLocks noChangeArrowheads="1"/>
          </p:cNvSpPr>
          <p:nvPr/>
        </p:nvSpPr>
        <p:spPr bwMode="auto">
          <a:xfrm>
            <a:off x="8047038" y="3667125"/>
            <a:ext cx="1030287" cy="760413"/>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zh-TW" altLang="en-US" b="1">
                <a:latin typeface="KaiTi" pitchFamily="49" charset="-122"/>
                <a:ea typeface="KaiTi" pitchFamily="49" charset="-122"/>
              </a:rPr>
              <a:t>计划</a:t>
            </a:r>
            <a:endParaRPr lang="en-US" altLang="zh-CN" b="1" dirty="0">
              <a:latin typeface="KaiTi" pitchFamily="49" charset="-122"/>
              <a:ea typeface="KaiTi" pitchFamily="49" charset="-122"/>
            </a:endParaRPr>
          </a:p>
        </p:txBody>
      </p:sp>
      <p:sp>
        <p:nvSpPr>
          <p:cNvPr id="151577" name="Rectangle 69"/>
          <p:cNvSpPr>
            <a:spLocks noChangeArrowheads="1"/>
          </p:cNvSpPr>
          <p:nvPr/>
        </p:nvSpPr>
        <p:spPr bwMode="auto">
          <a:xfrm>
            <a:off x="66675" y="4427538"/>
            <a:ext cx="9010650" cy="746125"/>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en-US" altLang="zh-CN" sz="1400" b="1" dirty="0">
                <a:latin typeface="Times" charset="0"/>
                <a:ea typeface="SimSun" charset="0"/>
                <a:cs typeface="SimSun" charset="0"/>
              </a:rPr>
              <a:t> </a:t>
            </a:r>
          </a:p>
          <a:p>
            <a:pPr algn="ctr"/>
            <a:r>
              <a:rPr lang="ja-JP" altLang="en-US" b="1" dirty="0">
                <a:latin typeface="KaiTi" pitchFamily="49" charset="-122"/>
                <a:ea typeface="KaiTi" pitchFamily="49" charset="-122"/>
              </a:rPr>
              <a:t>巴勒斯坦</a:t>
            </a:r>
            <a:endParaRPr lang="en-US" altLang="zh-CN" sz="2200" b="1" dirty="0">
              <a:latin typeface="KaiTi" pitchFamily="49" charset="-122"/>
              <a:ea typeface="KaiTi" pitchFamily="49" charset="-122"/>
              <a:cs typeface="SimSun" charset="0"/>
            </a:endParaRPr>
          </a:p>
          <a:p>
            <a:pPr algn="ctr"/>
            <a:r>
              <a:rPr lang="en-US" altLang="zh-CN" sz="1400" b="1" dirty="0">
                <a:latin typeface="Times" charset="0"/>
                <a:ea typeface="SimSun" charset="0"/>
                <a:cs typeface="SimSun" charset="0"/>
              </a:rPr>
              <a:t> </a:t>
            </a:r>
          </a:p>
        </p:txBody>
      </p:sp>
      <p:sp>
        <p:nvSpPr>
          <p:cNvPr id="151578" name="Rectangle 72"/>
          <p:cNvSpPr>
            <a:spLocks noChangeArrowheads="1"/>
          </p:cNvSpPr>
          <p:nvPr/>
        </p:nvSpPr>
        <p:spPr bwMode="auto">
          <a:xfrm>
            <a:off x="66675" y="5173663"/>
            <a:ext cx="9010650" cy="846137"/>
          </a:xfrm>
          <a:prstGeom prst="rect">
            <a:avLst/>
          </a:prstGeom>
          <a:solidFill>
            <a:srgbClr val="800000"/>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lIns="0" rIns="0" anchor="ctr"/>
          <a:lstStyle/>
          <a:p>
            <a:pPr algn="ctr" eaLnBrk="1" hangingPunct="1"/>
            <a:r>
              <a:rPr lang="ja-JP" altLang="en-US" b="1">
                <a:latin typeface="KaiTi" pitchFamily="49" charset="-122"/>
                <a:ea typeface="KaiTi" pitchFamily="49" charset="-122"/>
              </a:rPr>
              <a:t>在</a:t>
            </a:r>
            <a:r>
              <a:rPr lang="zh-TW" altLang="en-US" b="1">
                <a:latin typeface="KaiTi" pitchFamily="49" charset="-122"/>
                <a:ea typeface="KaiTi" pitchFamily="49" charset="-122"/>
              </a:rPr>
              <a:t>主后</a:t>
            </a:r>
            <a:r>
              <a:rPr lang="en-US" altLang="zh-CN" sz="2200" b="1">
                <a:latin typeface="KaiTi" pitchFamily="49" charset="-122"/>
                <a:ea typeface="KaiTi" pitchFamily="49" charset="-122"/>
                <a:cs typeface="SimSun" charset="0"/>
              </a:rPr>
              <a:t>40</a:t>
            </a:r>
            <a:r>
              <a:rPr lang="zh-TW" altLang="en-US" sz="2200" b="1">
                <a:latin typeface="KaiTi" pitchFamily="49" charset="-122"/>
                <a:ea typeface="KaiTi" pitchFamily="49" charset="-122"/>
                <a:cs typeface="SimSun" charset="0"/>
              </a:rPr>
              <a:t>年写</a:t>
            </a:r>
            <a:r>
              <a:rPr lang="ja-JP" altLang="en-US" b="1">
                <a:latin typeface="KaiTi" pitchFamily="49" charset="-122"/>
                <a:ea typeface="KaiTi" pitchFamily="49" charset="-122"/>
              </a:rPr>
              <a:t>下</a:t>
            </a:r>
            <a:endParaRPr lang="en-US" altLang="zh-CN" sz="2200" b="1" dirty="0">
              <a:latin typeface="KaiTi" pitchFamily="49" charset="-122"/>
              <a:ea typeface="KaiTi" pitchFamily="49" charset="-122"/>
              <a:cs typeface="SimSun" charset="0"/>
            </a:endParaRPr>
          </a:p>
          <a:p>
            <a:pPr algn="ctr"/>
            <a:r>
              <a:rPr lang="ja-JP" altLang="en-US" b="1" dirty="0">
                <a:latin typeface="KaiTi" pitchFamily="49" charset="-122"/>
                <a:ea typeface="KaiTi" pitchFamily="49" charset="-122"/>
              </a:rPr>
              <a:t>包括</a:t>
            </a:r>
            <a:r>
              <a:rPr lang="en-US" altLang="zh-CN" sz="2200" b="1" dirty="0">
                <a:latin typeface="KaiTi" pitchFamily="49" charset="-122"/>
                <a:ea typeface="KaiTi" pitchFamily="49" charset="-122"/>
                <a:cs typeface="SimSun" charset="0"/>
              </a:rPr>
              <a:t> 5</a:t>
            </a:r>
            <a:r>
              <a:rPr lang="zh-TW" altLang="en-US" sz="2200" b="1" dirty="0">
                <a:latin typeface="KaiTi" pitchFamily="49" charset="-122"/>
                <a:ea typeface="KaiTi" pitchFamily="49" charset="-122"/>
                <a:cs typeface="SimSun" charset="0"/>
              </a:rPr>
              <a:t>主</a:t>
            </a:r>
            <a:r>
              <a:rPr lang="zh-TW" altLang="en-US" sz="2200" b="1">
                <a:latin typeface="KaiTi" pitchFamily="49" charset="-122"/>
                <a:ea typeface="KaiTi" pitchFamily="49" charset="-122"/>
                <a:cs typeface="SimSun" charset="0"/>
              </a:rPr>
              <a:t>前</a:t>
            </a:r>
            <a:r>
              <a:rPr lang="en-US" altLang="zh-CN" sz="2200" b="1">
                <a:latin typeface="KaiTi" pitchFamily="49" charset="-122"/>
                <a:ea typeface="KaiTi" pitchFamily="49" charset="-122"/>
                <a:cs typeface="SimSun" charset="0"/>
              </a:rPr>
              <a:t>—</a:t>
            </a:r>
            <a:r>
              <a:rPr lang="zh-TW" altLang="en-US" sz="2200" b="1">
                <a:latin typeface="KaiTi" pitchFamily="49" charset="-122"/>
                <a:ea typeface="KaiTi" pitchFamily="49" charset="-122"/>
                <a:cs typeface="SimSun" charset="0"/>
              </a:rPr>
              <a:t>主后</a:t>
            </a:r>
            <a:r>
              <a:rPr lang="en-US" altLang="zh-CN" sz="2200" b="1">
                <a:latin typeface="KaiTi" pitchFamily="49" charset="-122"/>
                <a:ea typeface="KaiTi" pitchFamily="49" charset="-122"/>
                <a:cs typeface="SimSun" charset="0"/>
              </a:rPr>
              <a:t> </a:t>
            </a:r>
            <a:r>
              <a:rPr lang="en-US" altLang="zh-CN" sz="2200" b="1" dirty="0">
                <a:latin typeface="KaiTi" pitchFamily="49" charset="-122"/>
                <a:ea typeface="KaiTi" pitchFamily="49" charset="-122"/>
                <a:cs typeface="SimSun" charset="0"/>
              </a:rPr>
              <a:t>33</a:t>
            </a:r>
          </a:p>
        </p:txBody>
      </p:sp>
      <p:sp>
        <p:nvSpPr>
          <p:cNvPr id="151579" name="Line 74"/>
          <p:cNvSpPr>
            <a:spLocks noChangeShapeType="1"/>
          </p:cNvSpPr>
          <p:nvPr/>
        </p:nvSpPr>
        <p:spPr bwMode="auto">
          <a:xfrm>
            <a:off x="0" y="2286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0" name="Line 75"/>
          <p:cNvSpPr>
            <a:spLocks noChangeShapeType="1"/>
          </p:cNvSpPr>
          <p:nvPr/>
        </p:nvSpPr>
        <p:spPr bwMode="auto">
          <a:xfrm>
            <a:off x="0" y="38100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1" name="Line 76"/>
          <p:cNvSpPr>
            <a:spLocks noChangeShapeType="1"/>
          </p:cNvSpPr>
          <p:nvPr/>
        </p:nvSpPr>
        <p:spPr bwMode="auto">
          <a:xfrm>
            <a:off x="-76200" y="44958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2" name="Line 77"/>
          <p:cNvSpPr>
            <a:spLocks noChangeShapeType="1"/>
          </p:cNvSpPr>
          <p:nvPr/>
        </p:nvSpPr>
        <p:spPr bwMode="auto">
          <a:xfrm>
            <a:off x="0" y="5105400"/>
            <a:ext cx="914400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3" name="Line 78"/>
          <p:cNvSpPr>
            <a:spLocks noChangeShapeType="1"/>
          </p:cNvSpPr>
          <p:nvPr/>
        </p:nvSpPr>
        <p:spPr bwMode="auto">
          <a:xfrm>
            <a:off x="10668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4" name="Line 79"/>
          <p:cNvSpPr>
            <a:spLocks noChangeShapeType="1"/>
          </p:cNvSpPr>
          <p:nvPr/>
        </p:nvSpPr>
        <p:spPr bwMode="auto">
          <a:xfrm>
            <a:off x="42672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5" name="Line 80"/>
          <p:cNvSpPr>
            <a:spLocks noChangeShapeType="1"/>
          </p:cNvSpPr>
          <p:nvPr/>
        </p:nvSpPr>
        <p:spPr bwMode="auto">
          <a:xfrm>
            <a:off x="7086600" y="990600"/>
            <a:ext cx="0" cy="35052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6" name="Line 81"/>
          <p:cNvSpPr>
            <a:spLocks noChangeShapeType="1"/>
          </p:cNvSpPr>
          <p:nvPr/>
        </p:nvSpPr>
        <p:spPr bwMode="auto">
          <a:xfrm>
            <a:off x="22098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7" name="Line 82"/>
          <p:cNvSpPr>
            <a:spLocks noChangeShapeType="1"/>
          </p:cNvSpPr>
          <p:nvPr/>
        </p:nvSpPr>
        <p:spPr bwMode="auto">
          <a:xfrm>
            <a:off x="31242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8" name="Line 83"/>
          <p:cNvSpPr>
            <a:spLocks noChangeShapeType="1"/>
          </p:cNvSpPr>
          <p:nvPr/>
        </p:nvSpPr>
        <p:spPr bwMode="auto">
          <a:xfrm>
            <a:off x="5105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89" name="Line 84"/>
          <p:cNvSpPr>
            <a:spLocks noChangeShapeType="1"/>
          </p:cNvSpPr>
          <p:nvPr/>
        </p:nvSpPr>
        <p:spPr bwMode="auto">
          <a:xfrm>
            <a:off x="62484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151590" name="Line 85"/>
          <p:cNvSpPr>
            <a:spLocks noChangeShapeType="1"/>
          </p:cNvSpPr>
          <p:nvPr/>
        </p:nvSpPr>
        <p:spPr bwMode="auto">
          <a:xfrm>
            <a:off x="8001000" y="2286000"/>
            <a:ext cx="0" cy="22098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368726" name="Rectangle 86"/>
          <p:cNvSpPr>
            <a:spLocks noGrp="1" noChangeArrowheads="1"/>
          </p:cNvSpPr>
          <p:nvPr>
            <p:ph type="title" idx="4294967295"/>
          </p:nvPr>
        </p:nvSpPr>
        <p:spPr>
          <a:xfrm>
            <a:off x="381000" y="0"/>
            <a:ext cx="8229600" cy="990600"/>
          </a:xfrm>
          <a:effectLst>
            <a:outerShdw blurRad="63500" dist="35921" dir="2700000" algn="ctr" rotWithShape="0">
              <a:schemeClr val="tx2">
                <a:alpha val="75000"/>
              </a:schemeClr>
            </a:outerShdw>
          </a:effectLst>
        </p:spPr>
        <p:txBody>
          <a:bodyPr/>
          <a:lstStyle/>
          <a:p>
            <a:pPr eaLnBrk="1" hangingPunct="1">
              <a:defRPr/>
            </a:pPr>
            <a:r>
              <a:rPr lang="zh-TW" altLang="en-US" b="1" dirty="0">
                <a:latin typeface="Arial" charset="0"/>
                <a:ea typeface="华文细黑" charset="0"/>
                <a:cs typeface="华文细黑" charset="0"/>
              </a:rPr>
              <a:t>马</a:t>
            </a:r>
            <a:r>
              <a:rPr lang="ja-JP" altLang="en-US" b="1" dirty="0">
                <a:latin typeface="Arial" charset="0"/>
                <a:ea typeface="华文细黑" charset="0"/>
                <a:cs typeface="华文细黑" charset="0"/>
              </a:rPr>
              <a:t>太福音在</a:t>
            </a:r>
            <a:r>
              <a:rPr lang="zh-CN" altLang="en-US" b="1" dirty="0">
                <a:latin typeface="Arial" charset="0"/>
                <a:ea typeface="华文细黑" charset="0"/>
                <a:cs typeface="华文细黑" charset="0"/>
              </a:rPr>
              <a:t>九</a:t>
            </a:r>
            <a:r>
              <a:rPr lang="zh-TW" altLang="en-US" b="1" dirty="0">
                <a:latin typeface="Arial" charset="0"/>
                <a:ea typeface="华文细黑" charset="0"/>
                <a:cs typeface="华文细黑" charset="0"/>
              </a:rPr>
              <a:t>个</a:t>
            </a:r>
            <a:r>
              <a:rPr lang="ja-JP" altLang="en-US" b="1" dirty="0">
                <a:latin typeface="Arial" charset="0"/>
                <a:ea typeface="华文细黑" charset="0"/>
                <a:cs typeface="华文细黑" charset="0"/>
              </a:rPr>
              <a:t>部分</a:t>
            </a:r>
            <a:endParaRPr lang="en-US" b="1" dirty="0">
              <a:latin typeface="Arial" charset="0"/>
              <a:ea typeface="ＭＳ Ｐゴシック" charset="0"/>
              <a:cs typeface="ＭＳ Ｐゴシック" charset="0"/>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37890" name="Picture 2" descr="bd06970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57200"/>
            <a:ext cx="4495800"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2" name="Text Box 3"/>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67</a:t>
            </a:r>
          </a:p>
        </p:txBody>
      </p:sp>
      <p:sp>
        <p:nvSpPr>
          <p:cNvPr id="37892" name="Text Box 4"/>
          <p:cNvSpPr txBox="1">
            <a:spLocks noChangeArrowheads="1"/>
          </p:cNvSpPr>
          <p:nvPr/>
        </p:nvSpPr>
        <p:spPr bwMode="auto">
          <a:xfrm>
            <a:off x="1295400" y="757148"/>
            <a:ext cx="2025650" cy="1200329"/>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sz="3600" b="1" u="sng">
                <a:ea typeface="楷体" charset="0"/>
                <a:cs typeface="楷体" charset="0"/>
              </a:rPr>
              <a:t>关键</a:t>
            </a:r>
            <a:r>
              <a:rPr lang="en-US" altLang="zh-CN" sz="3600" b="1" u="sng">
                <a:ea typeface="楷体" charset="0"/>
                <a:cs typeface="楷体" charset="0"/>
              </a:rPr>
              <a:t>字</a:t>
            </a:r>
            <a:endParaRPr lang="en-US" altLang="zh-CN" sz="3600" b="1" u="sng" dirty="0">
              <a:latin typeface="Times" charset="0"/>
              <a:ea typeface="楷体" charset="0"/>
              <a:cs typeface="楷体" charset="0"/>
            </a:endParaRPr>
          </a:p>
          <a:p>
            <a:pPr algn="ctr" eaLnBrk="1" hangingPunct="1"/>
            <a:r>
              <a:rPr lang="zh-CN" altLang="en-US" sz="3600" b="1">
                <a:solidFill>
                  <a:srgbClr val="FF1321"/>
                </a:solidFill>
                <a:latin typeface="Times" charset="0"/>
                <a:ea typeface="楷体" charset="0"/>
                <a:cs typeface="楷体" charset="0"/>
              </a:rPr>
              <a:t>天</a:t>
            </a:r>
            <a:r>
              <a:rPr lang="zh-TW" altLang="en-US" sz="3600" b="1">
                <a:solidFill>
                  <a:srgbClr val="FF1321"/>
                </a:solidFill>
                <a:latin typeface="Times" charset="0"/>
                <a:ea typeface="楷体" charset="0"/>
                <a:cs typeface="楷体" charset="0"/>
              </a:rPr>
              <a:t>国</a:t>
            </a:r>
            <a:endParaRPr lang="zh-CN" altLang="en-US" sz="3600" b="1" dirty="0">
              <a:solidFill>
                <a:srgbClr val="FF1321"/>
              </a:solidFill>
              <a:latin typeface="Times" charset="0"/>
              <a:ea typeface="楷体" charset="0"/>
              <a:cs typeface="楷体" charset="0"/>
            </a:endParaRPr>
          </a:p>
        </p:txBody>
      </p:sp>
      <p:sp>
        <p:nvSpPr>
          <p:cNvPr id="37893" name="Text Box 5"/>
          <p:cNvSpPr txBox="1">
            <a:spLocks noChangeArrowheads="1"/>
          </p:cNvSpPr>
          <p:nvPr/>
        </p:nvSpPr>
        <p:spPr bwMode="auto">
          <a:xfrm>
            <a:off x="5715000" y="959569"/>
            <a:ext cx="3048000" cy="3311676"/>
          </a:xfrm>
          <a:prstGeom prst="rect">
            <a:avLst/>
          </a:prstGeom>
          <a:solidFill>
            <a:srgbClr val="CC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90000"/>
              </a:lnSpc>
              <a:spcBef>
                <a:spcPct val="20000"/>
              </a:spcBef>
              <a:buClr>
                <a:schemeClr val="tx2"/>
              </a:buClr>
              <a:buSzPct val="115000"/>
            </a:pPr>
            <a:r>
              <a:rPr lang="zh-TW" altLang="en-US" b="1" u="sng">
                <a:solidFill>
                  <a:schemeClr val="tx2"/>
                </a:solidFill>
                <a:ea typeface="楷体" charset="0"/>
                <a:cs typeface="楷体" charset="0"/>
              </a:rPr>
              <a:t>关键经节</a:t>
            </a:r>
            <a:endParaRPr lang="en-US" altLang="zh-CN" sz="2800" b="1" dirty="0">
              <a:solidFill>
                <a:schemeClr val="tx2"/>
              </a:solidFill>
              <a:latin typeface="Times" charset="0"/>
              <a:ea typeface="楷体" charset="0"/>
              <a:cs typeface="楷体" charset="0"/>
            </a:endParaRPr>
          </a:p>
          <a:p>
            <a:pPr algn="ctr" eaLnBrk="1" hangingPunct="1">
              <a:lnSpc>
                <a:spcPct val="90000"/>
              </a:lnSpc>
              <a:spcBef>
                <a:spcPct val="20000"/>
              </a:spcBef>
              <a:buClr>
                <a:schemeClr val="tx2"/>
              </a:buClr>
              <a:buSzPct val="115000"/>
            </a:pPr>
            <a:r>
              <a:rPr lang="en-US" altLang="zh-CN" sz="2800" b="1">
                <a:solidFill>
                  <a:schemeClr val="tx2"/>
                </a:solidFill>
                <a:latin typeface="Times" charset="0"/>
                <a:ea typeface="SimSun" charset="0"/>
                <a:cs typeface="SimSun" charset="0"/>
              </a:rPr>
              <a:t>“</a:t>
            </a:r>
            <a:r>
              <a:rPr lang="zh-CN" altLang="en-US" sz="2800" b="1">
                <a:solidFill>
                  <a:schemeClr val="tx2"/>
                </a:solidFill>
                <a:latin typeface="楷体" charset="0"/>
                <a:ea typeface="楷体" charset="0"/>
                <a:cs typeface="楷体" charset="0"/>
              </a:rPr>
              <a:t>要</a:t>
            </a:r>
            <a:r>
              <a:rPr lang="zh-TW" altLang="en-US" sz="2800" b="1">
                <a:solidFill>
                  <a:schemeClr val="tx2"/>
                </a:solidFill>
                <a:latin typeface="楷体" charset="0"/>
                <a:ea typeface="楷体" charset="0"/>
                <a:cs typeface="楷体" charset="0"/>
              </a:rPr>
              <a:t>对锡</a:t>
            </a:r>
            <a:r>
              <a:rPr lang="zh-CN" altLang="en-US" sz="2800" b="1">
                <a:solidFill>
                  <a:schemeClr val="tx2"/>
                </a:solidFill>
                <a:latin typeface="楷体" charset="0"/>
                <a:ea typeface="楷体" charset="0"/>
                <a:cs typeface="楷体" charset="0"/>
              </a:rPr>
              <a:t>安的居民</a:t>
            </a:r>
            <a:r>
              <a:rPr lang="zh-TW" altLang="en-US" sz="2800" b="1">
                <a:solidFill>
                  <a:schemeClr val="tx2"/>
                </a:solidFill>
                <a:latin typeface="楷体" charset="0"/>
                <a:ea typeface="楷体" charset="0"/>
                <a:cs typeface="楷体" charset="0"/>
              </a:rPr>
              <a:t>说</a:t>
            </a:r>
            <a:r>
              <a:rPr lang="en-US" altLang="zh-CN" sz="2800" b="1">
                <a:solidFill>
                  <a:schemeClr val="tx2"/>
                </a:solidFill>
                <a:latin typeface="楷体" charset="0"/>
                <a:ea typeface="楷体" charset="0"/>
                <a:cs typeface="楷体" charset="0"/>
              </a:rPr>
              <a:t>, </a:t>
            </a:r>
            <a:r>
              <a:rPr lang="en-US" altLang="zh-CN" sz="2800" b="1" dirty="0">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看哪</a:t>
            </a:r>
            <a:r>
              <a:rPr lang="en-US" altLang="zh-CN" sz="2800" b="1" dirty="0">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你</a:t>
            </a:r>
            <a:r>
              <a:rPr lang="zh-CN" altLang="en-US" sz="2800" b="1">
                <a:solidFill>
                  <a:schemeClr val="tx2"/>
                </a:solidFill>
                <a:latin typeface="楷体" charset="0"/>
                <a:ea typeface="楷体" charset="0"/>
                <a:cs typeface="楷体" charset="0"/>
              </a:rPr>
              <a:t>的王</a:t>
            </a:r>
            <a:r>
              <a:rPr lang="zh-TW" altLang="en-US" sz="2800" b="1">
                <a:solidFill>
                  <a:schemeClr val="tx2"/>
                </a:solidFill>
                <a:latin typeface="楷体" charset="0"/>
                <a:ea typeface="楷体" charset="0"/>
                <a:cs typeface="楷体" charset="0"/>
              </a:rPr>
              <a:t>来</a:t>
            </a:r>
            <a:r>
              <a:rPr lang="zh-CN" altLang="en-US" sz="2800" b="1">
                <a:solidFill>
                  <a:schemeClr val="tx2"/>
                </a:solidFill>
                <a:latin typeface="楷体" charset="0"/>
                <a:ea typeface="楷体" charset="0"/>
                <a:cs typeface="楷体" charset="0"/>
              </a:rPr>
              <a:t>到你</a:t>
            </a:r>
            <a:r>
              <a:rPr lang="zh-TW" altLang="en-US" sz="2800" b="1">
                <a:solidFill>
                  <a:schemeClr val="tx2"/>
                </a:solidFill>
                <a:latin typeface="楷体" charset="0"/>
                <a:ea typeface="楷体" charset="0"/>
                <a:cs typeface="楷体" charset="0"/>
              </a:rPr>
              <a:t>这里</a:t>
            </a:r>
            <a:r>
              <a:rPr lang="zh-CN" altLang="en-US" sz="2800" b="1">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是温柔的</a:t>
            </a:r>
            <a:r>
              <a:rPr lang="zh-CN" altLang="en-US" sz="2800" b="1">
                <a:solidFill>
                  <a:schemeClr val="tx2"/>
                </a:solidFill>
                <a:latin typeface="楷体" charset="0"/>
                <a:ea typeface="楷体" charset="0"/>
                <a:cs typeface="楷体" charset="0"/>
              </a:rPr>
              <a:t>，又</a:t>
            </a:r>
            <a:r>
              <a:rPr lang="zh-TW" altLang="en-US" sz="2800" b="1">
                <a:solidFill>
                  <a:schemeClr val="tx2"/>
                </a:solidFill>
                <a:latin typeface="楷体" charset="0"/>
                <a:ea typeface="楷体" charset="0"/>
                <a:cs typeface="楷体" charset="0"/>
              </a:rPr>
              <a:t>骑</a:t>
            </a:r>
            <a:r>
              <a:rPr lang="zh-CN" altLang="en-US" sz="2800" b="1">
                <a:solidFill>
                  <a:schemeClr val="tx2"/>
                </a:solidFill>
                <a:latin typeface="楷体" charset="0"/>
                <a:ea typeface="楷体" charset="0"/>
                <a:cs typeface="楷体" charset="0"/>
              </a:rPr>
              <a:t>着</a:t>
            </a:r>
            <a:r>
              <a:rPr lang="zh-TW" altLang="en-US" sz="2800" b="1">
                <a:solidFill>
                  <a:schemeClr val="tx2"/>
                </a:solidFill>
                <a:latin typeface="楷体" charset="0"/>
                <a:ea typeface="楷体" charset="0"/>
                <a:cs typeface="楷体" charset="0"/>
              </a:rPr>
              <a:t>驴</a:t>
            </a:r>
            <a:r>
              <a:rPr lang="zh-CN" altLang="en-US" sz="2800" b="1">
                <a:solidFill>
                  <a:schemeClr val="tx2"/>
                </a:solidFill>
                <a:latin typeface="楷体" charset="0"/>
                <a:ea typeface="楷体" charset="0"/>
                <a:cs typeface="楷体" charset="0"/>
              </a:rPr>
              <a:t> 就是</a:t>
            </a:r>
            <a:r>
              <a:rPr lang="zh-TW" altLang="en-US" sz="2800" b="1">
                <a:solidFill>
                  <a:schemeClr val="tx2"/>
                </a:solidFill>
                <a:latin typeface="楷体" charset="0"/>
                <a:ea typeface="楷体" charset="0"/>
                <a:cs typeface="楷体" charset="0"/>
              </a:rPr>
              <a:t>骑</a:t>
            </a:r>
            <a:r>
              <a:rPr lang="zh-CN" altLang="en-US" sz="2800" b="1">
                <a:solidFill>
                  <a:schemeClr val="tx2"/>
                </a:solidFill>
                <a:latin typeface="楷体" charset="0"/>
                <a:ea typeface="楷体" charset="0"/>
                <a:cs typeface="楷体" charset="0"/>
              </a:rPr>
              <a:t>着</a:t>
            </a:r>
            <a:r>
              <a:rPr lang="zh-TW" altLang="en-US" sz="2800" b="1">
                <a:solidFill>
                  <a:schemeClr val="tx2"/>
                </a:solidFill>
                <a:latin typeface="楷体" charset="0"/>
                <a:ea typeface="楷体" charset="0"/>
                <a:cs typeface="楷体" charset="0"/>
              </a:rPr>
              <a:t>驴驹</a:t>
            </a:r>
            <a:r>
              <a:rPr lang="zh-CN" altLang="en-US" sz="2800" b="1">
                <a:solidFill>
                  <a:schemeClr val="tx2"/>
                </a:solidFill>
                <a:latin typeface="楷体" charset="0"/>
                <a:ea typeface="楷体" charset="0"/>
                <a:cs typeface="楷体" charset="0"/>
              </a:rPr>
              <a:t>子 </a:t>
            </a:r>
            <a:r>
              <a:rPr lang="zh-CN" altLang="en-US" sz="2800" b="1" dirty="0">
                <a:solidFill>
                  <a:schemeClr val="tx2"/>
                </a:solidFill>
                <a:latin typeface="楷体" charset="0"/>
                <a:ea typeface="楷体" charset="0"/>
                <a:cs typeface="楷体" charset="0"/>
              </a:rPr>
              <a:t>’”</a:t>
            </a:r>
          </a:p>
          <a:p>
            <a:pPr algn="ctr" eaLnBrk="1" hangingPunct="1">
              <a:lnSpc>
                <a:spcPct val="90000"/>
              </a:lnSpc>
              <a:spcBef>
                <a:spcPct val="20000"/>
              </a:spcBef>
              <a:buClr>
                <a:schemeClr val="tx2"/>
              </a:buClr>
              <a:buSzPct val="115000"/>
            </a:pPr>
            <a:r>
              <a:rPr lang="zh-CN" altLang="en-US" sz="2800" b="1" dirty="0">
                <a:solidFill>
                  <a:schemeClr val="tx2"/>
                </a:solidFill>
                <a:latin typeface="Times" charset="0"/>
                <a:ea typeface="SimSun" charset="0"/>
                <a:cs typeface="SimSun" charset="0"/>
              </a:rPr>
              <a:t> </a:t>
            </a:r>
            <a:r>
              <a:rPr lang="en-US" altLang="zh-CN" sz="2800" b="1" dirty="0">
                <a:solidFill>
                  <a:schemeClr val="tx2"/>
                </a:solidFill>
                <a:latin typeface="Times" charset="0"/>
                <a:ea typeface="SimSun" charset="0"/>
                <a:cs typeface="SimSun" charset="0"/>
              </a:rPr>
              <a:t>(</a:t>
            </a:r>
            <a:r>
              <a:rPr lang="zh-CN" altLang="en-US" sz="2800" b="1" dirty="0">
                <a:solidFill>
                  <a:schemeClr val="tx2"/>
                </a:solidFill>
                <a:latin typeface="楷体" charset="0"/>
                <a:ea typeface="楷体" charset="0"/>
                <a:cs typeface="楷体" charset="0"/>
              </a:rPr>
              <a:t>太</a:t>
            </a:r>
            <a:r>
              <a:rPr lang="en-US" altLang="zh-CN" sz="2800" b="1" dirty="0">
                <a:solidFill>
                  <a:schemeClr val="tx2"/>
                </a:solidFill>
                <a:latin typeface="Times" charset="0"/>
                <a:ea typeface="SimSun" charset="0"/>
                <a:cs typeface="SimSun" charset="0"/>
              </a:rPr>
              <a:t>21:5)</a:t>
            </a:r>
          </a:p>
        </p:txBody>
      </p:sp>
      <p:sp>
        <p:nvSpPr>
          <p:cNvPr id="37894" name="Text Box 6"/>
          <p:cNvSpPr txBox="1">
            <a:spLocks noChangeArrowheads="1"/>
          </p:cNvSpPr>
          <p:nvPr/>
        </p:nvSpPr>
        <p:spPr bwMode="auto">
          <a:xfrm>
            <a:off x="304800" y="2817813"/>
            <a:ext cx="4267200" cy="3446462"/>
          </a:xfrm>
          <a:prstGeom prst="rect">
            <a:avLst/>
          </a:prstGeom>
          <a:solidFill>
            <a:srgbClr val="CCFF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TW" altLang="en-US" b="1" u="sng">
                <a:solidFill>
                  <a:schemeClr val="tx2"/>
                </a:solidFill>
                <a:latin typeface="楷体" charset="0"/>
                <a:ea typeface="楷体" charset="0"/>
                <a:cs typeface="楷体" charset="0"/>
              </a:rPr>
              <a:t>关键经节</a:t>
            </a:r>
            <a:endParaRPr lang="zh-CN" altLang="en-US" b="1" u="sng" dirty="0">
              <a:solidFill>
                <a:schemeClr val="tx2"/>
              </a:solidFill>
              <a:latin typeface="楷体" charset="0"/>
              <a:ea typeface="楷体" charset="0"/>
              <a:cs typeface="楷体" charset="0"/>
            </a:endParaRPr>
          </a:p>
          <a:p>
            <a:pPr algn="ctr" eaLnBrk="1" hangingPunct="1"/>
            <a:r>
              <a:rPr lang="en-US" altLang="zh-CN" sz="2800" b="1">
                <a:solidFill>
                  <a:schemeClr val="tx2"/>
                </a:solidFill>
                <a:latin typeface="楷体" charset="0"/>
                <a:ea typeface="楷体" charset="0"/>
                <a:cs typeface="楷体" charset="0"/>
              </a:rPr>
              <a:t>“</a:t>
            </a:r>
            <a:r>
              <a:rPr lang="zh-CN" altLang="en-US" sz="2800" b="1">
                <a:solidFill>
                  <a:schemeClr val="tx2"/>
                </a:solidFill>
                <a:latin typeface="楷体" charset="0"/>
                <a:ea typeface="楷体" charset="0"/>
                <a:cs typeface="楷体" charset="0"/>
              </a:rPr>
              <a:t>西</a:t>
            </a:r>
            <a:r>
              <a:rPr lang="zh-TW" altLang="en-US" sz="2800" b="1">
                <a:solidFill>
                  <a:schemeClr val="tx2"/>
                </a:solidFill>
                <a:latin typeface="楷体" charset="0"/>
                <a:ea typeface="楷体" charset="0"/>
                <a:cs typeface="楷体" charset="0"/>
              </a:rPr>
              <a:t>门</a:t>
            </a:r>
            <a:r>
              <a:rPr lang="zh-CN" altLang="en-US" sz="2800" b="1">
                <a:solidFill>
                  <a:schemeClr val="tx2"/>
                </a:solidFill>
                <a:latin typeface="楷体" charset="0"/>
                <a:ea typeface="楷体" charset="0"/>
                <a:cs typeface="楷体" charset="0"/>
              </a:rPr>
              <a:t>彼得回答</a:t>
            </a:r>
            <a:r>
              <a:rPr lang="zh-TW" altLang="en-US" sz="2800" b="1">
                <a:solidFill>
                  <a:schemeClr val="tx2"/>
                </a:solidFill>
                <a:latin typeface="楷体" charset="0"/>
                <a:ea typeface="楷体" charset="0"/>
                <a:cs typeface="楷体" charset="0"/>
              </a:rPr>
              <a:t>说</a:t>
            </a:r>
            <a:r>
              <a:rPr lang="en-US" altLang="zh-CN" sz="2800" b="1">
                <a:solidFill>
                  <a:schemeClr val="tx2"/>
                </a:solidFill>
                <a:latin typeface="楷体" charset="0"/>
                <a:ea typeface="楷体" charset="0"/>
                <a:cs typeface="楷体" charset="0"/>
              </a:rPr>
              <a:t>, </a:t>
            </a:r>
            <a:r>
              <a:rPr lang="en-US" altLang="zh-CN" sz="2800" b="1" dirty="0">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你是基督，是永生</a:t>
            </a:r>
            <a:r>
              <a:rPr lang="zh-CN" altLang="en-US" sz="2800" b="1">
                <a:solidFill>
                  <a:schemeClr val="tx2"/>
                </a:solidFill>
                <a:latin typeface="楷体" charset="0"/>
                <a:ea typeface="楷体" charset="0"/>
                <a:cs typeface="楷体" charset="0"/>
              </a:rPr>
              <a:t>神的</a:t>
            </a:r>
            <a:r>
              <a:rPr lang="zh-TW" altLang="en-US" sz="2800" b="1">
                <a:solidFill>
                  <a:schemeClr val="tx2"/>
                </a:solidFill>
                <a:latin typeface="楷体" charset="0"/>
                <a:ea typeface="楷体" charset="0"/>
                <a:cs typeface="楷体" charset="0"/>
              </a:rPr>
              <a:t>儿</a:t>
            </a:r>
            <a:r>
              <a:rPr lang="zh-CN" altLang="en-US" sz="2800" b="1">
                <a:solidFill>
                  <a:schemeClr val="tx2"/>
                </a:solidFill>
                <a:latin typeface="楷体" charset="0"/>
                <a:ea typeface="楷体" charset="0"/>
                <a:cs typeface="楷体" charset="0"/>
              </a:rPr>
              <a:t>子</a:t>
            </a:r>
            <a:r>
              <a:rPr lang="zh-CN" altLang="en-US" sz="2800" b="1" dirty="0">
                <a:solidFill>
                  <a:schemeClr val="tx2"/>
                </a:solidFill>
                <a:latin typeface="楷体" charset="0"/>
                <a:ea typeface="楷体" charset="0"/>
                <a:cs typeface="楷体" charset="0"/>
              </a:rPr>
              <a:t>。</a:t>
            </a:r>
            <a:r>
              <a:rPr lang="en-US" altLang="zh-CN" sz="2800" b="1">
                <a:solidFill>
                  <a:schemeClr val="tx2"/>
                </a:solidFill>
                <a:latin typeface="楷体" charset="0"/>
                <a:ea typeface="楷体" charset="0"/>
                <a:cs typeface="楷体" charset="0"/>
              </a:rPr>
              <a:t>’</a:t>
            </a:r>
            <a:r>
              <a:rPr lang="zh-CN" altLang="en-US" sz="2800" b="1">
                <a:solidFill>
                  <a:schemeClr val="tx2"/>
                </a:solidFill>
                <a:latin typeface="楷体" charset="0"/>
                <a:ea typeface="楷体" charset="0"/>
                <a:cs typeface="楷体" charset="0"/>
              </a:rPr>
              <a:t>耶</a:t>
            </a:r>
            <a:r>
              <a:rPr lang="zh-TW" altLang="en-US" sz="2800" b="1">
                <a:solidFill>
                  <a:schemeClr val="tx2"/>
                </a:solidFill>
                <a:latin typeface="楷体" charset="0"/>
                <a:ea typeface="楷体" charset="0"/>
                <a:cs typeface="楷体" charset="0"/>
              </a:rPr>
              <a:t>稣对他说</a:t>
            </a:r>
            <a:r>
              <a:rPr lang="zh-CN" altLang="en-US" sz="2800" b="1">
                <a:solidFill>
                  <a:schemeClr val="tx2"/>
                </a:solidFill>
                <a:latin typeface="楷体" charset="0"/>
                <a:ea typeface="楷体" charset="0"/>
                <a:cs typeface="楷体" charset="0"/>
              </a:rPr>
              <a:t>，</a:t>
            </a:r>
            <a:r>
              <a:rPr lang="en-US" altLang="zh-CN" sz="2800" b="1">
                <a:solidFill>
                  <a:schemeClr val="tx2"/>
                </a:solidFill>
                <a:latin typeface="楷体" charset="0"/>
                <a:ea typeface="楷体" charset="0"/>
                <a:cs typeface="楷体" charset="0"/>
              </a:rPr>
              <a:t> </a:t>
            </a:r>
            <a:r>
              <a:rPr lang="en-US" altLang="zh-CN" sz="2800" b="1" dirty="0">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你是</a:t>
            </a:r>
            <a:r>
              <a:rPr lang="zh-CN" altLang="en-US" b="1" dirty="0">
                <a:solidFill>
                  <a:schemeClr val="tx2"/>
                </a:solidFill>
                <a:latin typeface="楷体" charset="0"/>
                <a:ea typeface="楷体" charset="0"/>
                <a:cs typeface="楷体" charset="0"/>
              </a:rPr>
              <a:t>彼得</a:t>
            </a:r>
            <a:r>
              <a:rPr lang="en-US" altLang="zh-CN" sz="2800" b="1" dirty="0">
                <a:solidFill>
                  <a:schemeClr val="tx2"/>
                </a:solidFill>
                <a:latin typeface="楷体" charset="0"/>
                <a:ea typeface="楷体" charset="0"/>
                <a:cs typeface="楷体" charset="0"/>
              </a:rPr>
              <a:t>,</a:t>
            </a:r>
            <a:r>
              <a:rPr lang="zh-CN" altLang="en-US" sz="2800" b="1" dirty="0">
                <a:solidFill>
                  <a:schemeClr val="tx2"/>
                </a:solidFill>
                <a:latin typeface="楷体" charset="0"/>
                <a:ea typeface="楷体" charset="0"/>
                <a:cs typeface="楷体" charset="0"/>
              </a:rPr>
              <a:t>我要把我</a:t>
            </a:r>
            <a:r>
              <a:rPr lang="zh-CN" altLang="en-US" sz="2800" b="1">
                <a:solidFill>
                  <a:schemeClr val="tx2"/>
                </a:solidFill>
                <a:latin typeface="楷体" charset="0"/>
                <a:ea typeface="楷体" charset="0"/>
                <a:cs typeface="楷体" charset="0"/>
              </a:rPr>
              <a:t>的教</a:t>
            </a:r>
            <a:r>
              <a:rPr lang="zh-TW" altLang="en-US" sz="2800" b="1">
                <a:solidFill>
                  <a:schemeClr val="tx2"/>
                </a:solidFill>
                <a:latin typeface="楷体" charset="0"/>
                <a:ea typeface="楷体" charset="0"/>
                <a:cs typeface="楷体" charset="0"/>
              </a:rPr>
              <a:t>会</a:t>
            </a:r>
            <a:r>
              <a:rPr lang="zh-CN" altLang="en-US" sz="2800" b="1">
                <a:solidFill>
                  <a:schemeClr val="tx2"/>
                </a:solidFill>
                <a:latin typeface="楷体" charset="0"/>
                <a:ea typeface="楷体" charset="0"/>
                <a:cs typeface="楷体" charset="0"/>
              </a:rPr>
              <a:t>建造在</a:t>
            </a:r>
            <a:r>
              <a:rPr lang="zh-TW" altLang="en-US" sz="2800" b="1">
                <a:solidFill>
                  <a:schemeClr val="tx2"/>
                </a:solidFill>
                <a:latin typeface="楷体" charset="0"/>
                <a:ea typeface="楷体" charset="0"/>
                <a:cs typeface="楷体" charset="0"/>
              </a:rPr>
              <a:t>这</a:t>
            </a:r>
            <a:r>
              <a:rPr lang="zh-CN" altLang="en-US" sz="2800" b="1">
                <a:solidFill>
                  <a:schemeClr val="tx2"/>
                </a:solidFill>
                <a:latin typeface="楷体" charset="0"/>
                <a:ea typeface="楷体" charset="0"/>
                <a:cs typeface="楷体" charset="0"/>
              </a:rPr>
              <a:t>岩石上；</a:t>
            </a:r>
            <a:r>
              <a:rPr lang="zh-TW" altLang="en-US" sz="2800" b="1">
                <a:solidFill>
                  <a:schemeClr val="tx2"/>
                </a:solidFill>
                <a:latin typeface="楷体" charset="0"/>
                <a:ea typeface="楷体" charset="0"/>
                <a:cs typeface="楷体" charset="0"/>
              </a:rPr>
              <a:t>阴间</a:t>
            </a:r>
            <a:r>
              <a:rPr lang="zh-CN" altLang="en-US" sz="2800" b="1">
                <a:solidFill>
                  <a:schemeClr val="tx2"/>
                </a:solidFill>
                <a:latin typeface="楷体" charset="0"/>
                <a:ea typeface="楷体" charset="0"/>
                <a:cs typeface="楷体" charset="0"/>
              </a:rPr>
              <a:t>的</a:t>
            </a:r>
            <a:r>
              <a:rPr lang="zh-TW" altLang="en-US" sz="2800" b="1">
                <a:solidFill>
                  <a:schemeClr val="tx2"/>
                </a:solidFill>
                <a:latin typeface="楷体" charset="0"/>
                <a:ea typeface="楷体" charset="0"/>
                <a:cs typeface="楷体" charset="0"/>
              </a:rPr>
              <a:t>权</a:t>
            </a:r>
            <a:r>
              <a:rPr lang="zh-CN" altLang="en-US" sz="2800" b="1">
                <a:solidFill>
                  <a:schemeClr val="tx2"/>
                </a:solidFill>
                <a:latin typeface="楷体" charset="0"/>
                <a:ea typeface="楷体" charset="0"/>
                <a:cs typeface="楷体" charset="0"/>
              </a:rPr>
              <a:t>柄不能</a:t>
            </a:r>
            <a:r>
              <a:rPr lang="zh-TW" altLang="en-US" sz="2800" b="1">
                <a:solidFill>
                  <a:schemeClr val="tx2"/>
                </a:solidFill>
                <a:latin typeface="楷体" charset="0"/>
                <a:ea typeface="楷体" charset="0"/>
                <a:cs typeface="楷体" charset="0"/>
              </a:rPr>
              <a:t>胜过</a:t>
            </a:r>
            <a:r>
              <a:rPr lang="zh-CN" altLang="en-US" sz="2800" b="1">
                <a:solidFill>
                  <a:schemeClr val="tx2"/>
                </a:solidFill>
                <a:latin typeface="楷体" charset="0"/>
                <a:ea typeface="楷体" charset="0"/>
                <a:cs typeface="楷体" charset="0"/>
              </a:rPr>
              <a:t>他</a:t>
            </a:r>
            <a:r>
              <a:rPr lang="en-US" altLang="zh-CN" sz="2800" b="1">
                <a:solidFill>
                  <a:schemeClr val="tx2"/>
                </a:solidFill>
                <a:latin typeface="Times" charset="0"/>
                <a:ea typeface="SimSun" charset="0"/>
                <a:cs typeface="SimSun" charset="0"/>
              </a:rPr>
              <a:t>’</a:t>
            </a:r>
            <a:endParaRPr lang="en-US" altLang="zh-CN" sz="2800" b="1" dirty="0">
              <a:solidFill>
                <a:schemeClr val="tx2"/>
              </a:solidFill>
              <a:latin typeface="Times" charset="0"/>
              <a:ea typeface="SimSun" charset="0"/>
              <a:cs typeface="SimSun" charset="0"/>
            </a:endParaRPr>
          </a:p>
          <a:p>
            <a:pPr algn="ctr" eaLnBrk="1" hangingPunct="1"/>
            <a:r>
              <a:rPr lang="en-US" altLang="zh-CN" sz="2800" b="1" dirty="0">
                <a:solidFill>
                  <a:schemeClr val="tx2"/>
                </a:solidFill>
                <a:latin typeface="Times" charset="0"/>
                <a:ea typeface="SimSun" charset="0"/>
                <a:cs typeface="SimSun" charset="0"/>
              </a:rPr>
              <a:t>(</a:t>
            </a:r>
            <a:r>
              <a:rPr lang="zh-CN" altLang="en-US" sz="2800" b="1" dirty="0">
                <a:solidFill>
                  <a:schemeClr val="tx2"/>
                </a:solidFill>
                <a:latin typeface="楷体" charset="0"/>
                <a:ea typeface="楷体" charset="0"/>
                <a:cs typeface="楷体" charset="0"/>
              </a:rPr>
              <a:t>太</a:t>
            </a:r>
            <a:r>
              <a:rPr lang="zh-CN" altLang="en-US" sz="2800" b="1" dirty="0">
                <a:solidFill>
                  <a:schemeClr val="tx2"/>
                </a:solidFill>
                <a:latin typeface="Times" charset="0"/>
                <a:ea typeface="SimSun" charset="0"/>
                <a:cs typeface="SimSun" charset="0"/>
              </a:rPr>
              <a:t> </a:t>
            </a:r>
            <a:r>
              <a:rPr lang="en-US" altLang="zh-CN" sz="2800" b="1" dirty="0">
                <a:solidFill>
                  <a:schemeClr val="tx2"/>
                </a:solidFill>
                <a:latin typeface="Times" charset="0"/>
                <a:ea typeface="SimSun" charset="0"/>
                <a:cs typeface="SimSun" charset="0"/>
              </a:rPr>
              <a:t>16:16-18)</a:t>
            </a:r>
          </a:p>
        </p:txBody>
      </p:sp>
      <p:sp>
        <p:nvSpPr>
          <p:cNvPr id="153606" name="Text Box 7"/>
          <p:cNvSpPr txBox="1">
            <a:spLocks noChangeArrowheads="1"/>
          </p:cNvSpPr>
          <p:nvPr/>
        </p:nvSpPr>
        <p:spPr bwMode="auto">
          <a:xfrm>
            <a:off x="3505200" y="1752600"/>
            <a:ext cx="2362200" cy="641350"/>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spcBef>
                <a:spcPct val="50000"/>
              </a:spcBef>
            </a:pPr>
            <a:r>
              <a:rPr lang="zh-TW" altLang="en-US" sz="3600">
                <a:solidFill>
                  <a:schemeClr val="bg1"/>
                </a:solidFill>
                <a:ea typeface="楷体" charset="0"/>
                <a:cs typeface="楷体" charset="0"/>
              </a:rPr>
              <a:t>马</a:t>
            </a:r>
            <a:r>
              <a:rPr lang="zh-CN" altLang="en-US" sz="3600">
                <a:solidFill>
                  <a:schemeClr val="bg1"/>
                </a:solidFill>
                <a:ea typeface="楷体" charset="0"/>
                <a:cs typeface="楷体" charset="0"/>
              </a:rPr>
              <a:t>太</a:t>
            </a:r>
            <a:r>
              <a:rPr lang="zh-CN" altLang="en-US" sz="3600" dirty="0">
                <a:solidFill>
                  <a:schemeClr val="bg1"/>
                </a:solidFill>
                <a:ea typeface="楷体" charset="0"/>
                <a:cs typeface="楷体" charset="0"/>
              </a:rPr>
              <a:t>福音</a:t>
            </a:r>
          </a:p>
        </p:txBody>
      </p:sp>
      <p:pic>
        <p:nvPicPr>
          <p:cNvPr id="37896" name="Picture 8" descr="pe03254_"/>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8600" y="4098925"/>
            <a:ext cx="3581400" cy="27860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897" name="Rectangle 9"/>
          <p:cNvSpPr>
            <a:spLocks noGrp="1" noChangeArrowheads="1"/>
          </p:cNvSpPr>
          <p:nvPr>
            <p:ph type="title"/>
          </p:nvPr>
        </p:nvSpPr>
        <p:spPr>
          <a:xfrm>
            <a:off x="304800" y="0"/>
            <a:ext cx="8229600" cy="762000"/>
          </a:xfrm>
          <a:effectLst>
            <a:outerShdw blurRad="63500" dist="35921" dir="2700000" algn="ctr" rotWithShape="0">
              <a:schemeClr val="tx2">
                <a:alpha val="74998"/>
              </a:schemeClr>
            </a:outerShdw>
          </a:effectLst>
        </p:spPr>
        <p:txBody>
          <a:bodyPr/>
          <a:lstStyle/>
          <a:p>
            <a:pPr eaLnBrk="1" hangingPunct="1">
              <a:defRPr/>
            </a:pPr>
            <a:r>
              <a:rPr lang="zh-TW" altLang="en-US" sz="3600" b="1">
                <a:solidFill>
                  <a:srgbClr val="FFFFFF"/>
                </a:solidFill>
                <a:latin typeface="楷体" charset="0"/>
                <a:ea typeface="楷体" charset="0"/>
                <a:cs typeface="楷体" charset="0"/>
              </a:rPr>
              <a:t>关键</a:t>
            </a:r>
            <a:r>
              <a:rPr lang="en-US" altLang="zh-CN" sz="3600" b="1">
                <a:solidFill>
                  <a:srgbClr val="FFFFFF"/>
                </a:solidFill>
                <a:latin typeface="楷体" charset="0"/>
                <a:ea typeface="楷体" charset="0"/>
                <a:cs typeface="楷体" charset="0"/>
              </a:rPr>
              <a:t>字</a:t>
            </a:r>
            <a:r>
              <a:rPr lang="zh-CN" altLang="en-US" sz="3600" b="1">
                <a:solidFill>
                  <a:srgbClr val="FFFFFF"/>
                </a:solidFill>
                <a:latin typeface="楷体" charset="0"/>
                <a:ea typeface="楷体" charset="0"/>
                <a:cs typeface="楷体" charset="0"/>
              </a:rPr>
              <a:t>和</a:t>
            </a:r>
            <a:r>
              <a:rPr lang="zh-TW" altLang="en-US" sz="3600" b="1">
                <a:solidFill>
                  <a:srgbClr val="FFFFFF"/>
                </a:solidFill>
                <a:latin typeface="楷体" charset="0"/>
                <a:ea typeface="楷体" charset="0"/>
                <a:cs typeface="楷体" charset="0"/>
              </a:rPr>
              <a:t>关键经节</a:t>
            </a:r>
            <a:endParaRPr lang="zh-CN" altLang="en-US" sz="3600" b="1" dirty="0">
              <a:solidFill>
                <a:srgbClr val="FFFFFF"/>
              </a:solidFill>
              <a:latin typeface="楷体" charset="0"/>
              <a:ea typeface="楷体" charset="0"/>
              <a:cs typeface="楷体"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7892"/>
                                        </p:tgtEl>
                                        <p:attrNameLst>
                                          <p:attrName>style.visibility</p:attrName>
                                        </p:attrNameLst>
                                      </p:cBhvr>
                                      <p:to>
                                        <p:strVal val="visible"/>
                                      </p:to>
                                    </p:set>
                                    <p:anim calcmode="lin" valueType="num">
                                      <p:cBhvr additive="base">
                                        <p:cTn id="7" dur="500" fill="hold"/>
                                        <p:tgtEl>
                                          <p:spTgt spid="37892"/>
                                        </p:tgtEl>
                                        <p:attrNameLst>
                                          <p:attrName>ppt_x</p:attrName>
                                        </p:attrNameLst>
                                      </p:cBhvr>
                                      <p:tavLst>
                                        <p:tav tm="0">
                                          <p:val>
                                            <p:strVal val="0-#ppt_w/2"/>
                                          </p:val>
                                        </p:tav>
                                        <p:tav tm="100000">
                                          <p:val>
                                            <p:strVal val="#ppt_x"/>
                                          </p:val>
                                        </p:tav>
                                      </p:tavLst>
                                    </p:anim>
                                    <p:anim calcmode="lin" valueType="num">
                                      <p:cBhvr additive="base">
                                        <p:cTn id="8" dur="500" fill="hold"/>
                                        <p:tgtEl>
                                          <p:spTgt spid="3789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7890"/>
                                        </p:tgtEl>
                                        <p:attrNameLst>
                                          <p:attrName>style.visibility</p:attrName>
                                        </p:attrNameLst>
                                      </p:cBhvr>
                                      <p:to>
                                        <p:strVal val="visible"/>
                                      </p:to>
                                    </p:set>
                                    <p:anim calcmode="lin" valueType="num">
                                      <p:cBhvr additive="base">
                                        <p:cTn id="11" dur="500" fill="hold"/>
                                        <p:tgtEl>
                                          <p:spTgt spid="37890"/>
                                        </p:tgtEl>
                                        <p:attrNameLst>
                                          <p:attrName>ppt_x</p:attrName>
                                        </p:attrNameLst>
                                      </p:cBhvr>
                                      <p:tavLst>
                                        <p:tav tm="0">
                                          <p:val>
                                            <p:strVal val="0-#ppt_w/2"/>
                                          </p:val>
                                        </p:tav>
                                        <p:tav tm="100000">
                                          <p:val>
                                            <p:strVal val="#ppt_x"/>
                                          </p:val>
                                        </p:tav>
                                      </p:tavLst>
                                    </p:anim>
                                    <p:anim calcmode="lin" valueType="num">
                                      <p:cBhvr additive="base">
                                        <p:cTn id="12" dur="500" fill="hold"/>
                                        <p:tgtEl>
                                          <p:spTgt spid="3789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6" fill="hold" grpId="0" nodeType="clickEffect">
                                  <p:stCondLst>
                                    <p:cond delay="0"/>
                                  </p:stCondLst>
                                  <p:childTnLst>
                                    <p:set>
                                      <p:cBhvr>
                                        <p:cTn id="16" dur="1" fill="hold">
                                          <p:stCondLst>
                                            <p:cond delay="0"/>
                                          </p:stCondLst>
                                        </p:cTn>
                                        <p:tgtEl>
                                          <p:spTgt spid="37893"/>
                                        </p:tgtEl>
                                        <p:attrNameLst>
                                          <p:attrName>style.visibility</p:attrName>
                                        </p:attrNameLst>
                                      </p:cBhvr>
                                      <p:to>
                                        <p:strVal val="visible"/>
                                      </p:to>
                                    </p:set>
                                    <p:anim calcmode="lin" valueType="num">
                                      <p:cBhvr additive="base">
                                        <p:cTn id="17" dur="500" fill="hold"/>
                                        <p:tgtEl>
                                          <p:spTgt spid="37893"/>
                                        </p:tgtEl>
                                        <p:attrNameLst>
                                          <p:attrName>ppt_x</p:attrName>
                                        </p:attrNameLst>
                                      </p:cBhvr>
                                      <p:tavLst>
                                        <p:tav tm="0">
                                          <p:val>
                                            <p:strVal val="1+#ppt_w/2"/>
                                          </p:val>
                                        </p:tav>
                                        <p:tav tm="100000">
                                          <p:val>
                                            <p:strVal val="#ppt_x"/>
                                          </p:val>
                                        </p:tav>
                                      </p:tavLst>
                                    </p:anim>
                                    <p:anim calcmode="lin" valueType="num">
                                      <p:cBhvr additive="base">
                                        <p:cTn id="18" dur="500" fill="hold"/>
                                        <p:tgtEl>
                                          <p:spTgt spid="37893"/>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nodeType="clickEffect">
                                  <p:stCondLst>
                                    <p:cond delay="0"/>
                                  </p:stCondLst>
                                  <p:childTnLst>
                                    <p:set>
                                      <p:cBhvr>
                                        <p:cTn id="22" dur="1" fill="hold">
                                          <p:stCondLst>
                                            <p:cond delay="0"/>
                                          </p:stCondLst>
                                        </p:cTn>
                                        <p:tgtEl>
                                          <p:spTgt spid="37896"/>
                                        </p:tgtEl>
                                        <p:attrNameLst>
                                          <p:attrName>style.visibility</p:attrName>
                                        </p:attrNameLst>
                                      </p:cBhvr>
                                      <p:to>
                                        <p:strVal val="visible"/>
                                      </p:to>
                                    </p:set>
                                    <p:anim calcmode="lin" valueType="num">
                                      <p:cBhvr additive="base">
                                        <p:cTn id="23" dur="500" fill="hold"/>
                                        <p:tgtEl>
                                          <p:spTgt spid="37896"/>
                                        </p:tgtEl>
                                        <p:attrNameLst>
                                          <p:attrName>ppt_x</p:attrName>
                                        </p:attrNameLst>
                                      </p:cBhvr>
                                      <p:tavLst>
                                        <p:tav tm="0">
                                          <p:val>
                                            <p:strVal val="0-#ppt_w/2"/>
                                          </p:val>
                                        </p:tav>
                                        <p:tav tm="100000">
                                          <p:val>
                                            <p:strVal val="#ppt_x"/>
                                          </p:val>
                                        </p:tav>
                                      </p:tavLst>
                                    </p:anim>
                                    <p:anim calcmode="lin" valueType="num">
                                      <p:cBhvr additive="base">
                                        <p:cTn id="24" dur="500" fill="hold"/>
                                        <p:tgtEl>
                                          <p:spTgt spid="37896"/>
                                        </p:tgtEl>
                                        <p:attrNameLst>
                                          <p:attrName>ppt_y</p:attrName>
                                        </p:attrNameLst>
                                      </p:cBhvr>
                                      <p:tavLst>
                                        <p:tav tm="0">
                                          <p:val>
                                            <p:strVal val="#ppt_y"/>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37894"/>
                                        </p:tgtEl>
                                        <p:attrNameLst>
                                          <p:attrName>style.visibility</p:attrName>
                                        </p:attrNameLst>
                                      </p:cBhvr>
                                      <p:to>
                                        <p:strVal val="visible"/>
                                      </p:to>
                                    </p:set>
                                    <p:anim calcmode="lin" valueType="num">
                                      <p:cBhvr additive="base">
                                        <p:cTn id="27" dur="500" fill="hold"/>
                                        <p:tgtEl>
                                          <p:spTgt spid="37894"/>
                                        </p:tgtEl>
                                        <p:attrNameLst>
                                          <p:attrName>ppt_x</p:attrName>
                                        </p:attrNameLst>
                                      </p:cBhvr>
                                      <p:tavLst>
                                        <p:tav tm="0">
                                          <p:val>
                                            <p:strVal val="0-#ppt_w/2"/>
                                          </p:val>
                                        </p:tav>
                                        <p:tav tm="100000">
                                          <p:val>
                                            <p:strVal val="#ppt_x"/>
                                          </p:val>
                                        </p:tav>
                                      </p:tavLst>
                                    </p:anim>
                                    <p:anim calcmode="lin" valueType="num">
                                      <p:cBhvr additive="base">
                                        <p:cTn id="28" dur="500" fill="hold"/>
                                        <p:tgtEl>
                                          <p:spTgt spid="378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animBg="1"/>
      <p:bldP spid="37893" grpId="0" animBg="1" autoUpdateAnimBg="0"/>
      <p:bldP spid="37894" grpId="0" animBg="1" autoUpdateAnimBg="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pic>
        <p:nvPicPr>
          <p:cNvPr id="155649" name="Picture 2" descr="matt 28 world.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26988"/>
            <a:ext cx="9144000" cy="6905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5655" name="Picture 1" descr="matt 28.19-20.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36513" y="-74613"/>
            <a:ext cx="2851151" cy="2135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2" name="Rectangle 2"/>
          <p:cNvSpPr>
            <a:spLocks noGrp="1" noChangeArrowheads="1"/>
          </p:cNvSpPr>
          <p:nvPr>
            <p:ph type="ctrTitle"/>
          </p:nvPr>
        </p:nvSpPr>
        <p:spPr>
          <a:xfrm>
            <a:off x="2414588" y="-26988"/>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en-US" dirty="0">
                <a:solidFill>
                  <a:schemeClr val="bg1"/>
                </a:solidFill>
                <a:latin typeface="KaiTi" pitchFamily="49" charset="-122"/>
                <a:ea typeface="KaiTi" pitchFamily="49" charset="-122"/>
                <a:cs typeface="ＭＳ Ｐゴシック" charset="0"/>
              </a:rPr>
              <a:t>大使命</a:t>
            </a:r>
            <a:endParaRPr lang="en-US" dirty="0">
              <a:solidFill>
                <a:schemeClr val="bg1"/>
              </a:solidFill>
              <a:latin typeface="KaiTi" pitchFamily="49" charset="-122"/>
              <a:ea typeface="KaiTi" pitchFamily="49" charset="-122"/>
            </a:endParaRPr>
          </a:p>
        </p:txBody>
      </p:sp>
      <p:sp>
        <p:nvSpPr>
          <p:cNvPr id="10" name="TextBox 8"/>
          <p:cNvSpPr txBox="1">
            <a:spLocks noChangeArrowheads="1"/>
          </p:cNvSpPr>
          <p:nvPr/>
        </p:nvSpPr>
        <p:spPr bwMode="auto">
          <a:xfrm>
            <a:off x="1183704" y="1800225"/>
            <a:ext cx="7924800" cy="452431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200" baseline="30000" dirty="0">
                <a:solidFill>
                  <a:schemeClr val="bg1"/>
                </a:solidFill>
                <a:effectLst>
                  <a:outerShdw blurRad="38100" dist="88900" dir="2700000" algn="tl">
                    <a:srgbClr val="000000">
                      <a:alpha val="95000"/>
                    </a:srgbClr>
                  </a:outerShdw>
                </a:effectLst>
              </a:rPr>
              <a:t>18</a:t>
            </a:r>
            <a:r>
              <a:rPr lang="zh-TW" altLang="en-US" sz="3200" baseline="30000" dirty="0">
                <a:solidFill>
                  <a:schemeClr val="bg1"/>
                </a:solidFill>
                <a:effectLst>
                  <a:outerShdw blurRad="38100" dist="88900" dir="2700000" algn="tl">
                    <a:srgbClr val="000000">
                      <a:alpha val="95000"/>
                    </a:srgbClr>
                  </a:outerShdw>
                </a:effectLst>
              </a:rPr>
              <a:t>  </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耶</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稣进</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前</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来</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对他们说</a:t>
            </a:r>
            <a:r>
              <a:rPr lang="en-US" altLang="zh-TW"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 天上地下所</a:t>
            </a:r>
            <a:endPar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endParaRPr>
          </a:p>
          <a:p>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有的</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权</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柄都</a:t>
            </a:r>
            <a:r>
              <a:rPr lang="zh-TW" alt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赐给</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我了 。</a:t>
            </a:r>
            <a:r>
              <a:rPr lang="en-US" sz="3200" dirty="0">
                <a:solidFill>
                  <a:schemeClr val="bg1"/>
                </a:solidFill>
                <a:effectLst>
                  <a:outerShdw blurRad="38100" dist="88900" dir="2700000" algn="tl">
                    <a:srgbClr val="000000">
                      <a:alpha val="95000"/>
                    </a:srgbClr>
                  </a:outerShdw>
                </a:effectLst>
              </a:rPr>
              <a:t> </a:t>
            </a:r>
          </a:p>
          <a:p>
            <a:r>
              <a:rPr lang="en-US" sz="3200" b="1" baseline="30000" dirty="0">
                <a:solidFill>
                  <a:schemeClr val="bg1"/>
                </a:solidFill>
                <a:effectLst>
                  <a:outerShdw blurRad="38100" dist="88900" dir="2700000" algn="tl">
                    <a:srgbClr val="000000">
                      <a:alpha val="95000"/>
                    </a:srgbClr>
                  </a:outerShdw>
                </a:effectLst>
              </a:rPr>
              <a:t>19</a:t>
            </a:r>
            <a:r>
              <a:rPr lang="zh-TW" altLang="en-US" sz="3200" b="1" baseline="30000" dirty="0">
                <a:solidFill>
                  <a:schemeClr val="bg1"/>
                </a:solidFill>
                <a:effectLst>
                  <a:outerShdw blurRad="38100" dist="88900" dir="2700000" algn="tl">
                    <a:srgbClr val="000000">
                      <a:alpha val="95000"/>
                    </a:srgbClr>
                  </a:outerShdw>
                </a:effectLst>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所 以</a:t>
            </a:r>
            <a:r>
              <a:rPr lang="en-US" altLang="zh-TW"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们 要</a:t>
            </a:r>
            <a:r>
              <a:rPr lang="en-US" sz="3200" b="1" dirty="0">
                <a:solidFill>
                  <a:srgbClr val="FFFF00"/>
                </a:solidFill>
                <a:effectLst>
                  <a:outerShdw blurRad="38100" dist="88900" dir="2700000" algn="tl">
                    <a:srgbClr val="000000">
                      <a:alpha val="95000"/>
                    </a:srgbClr>
                  </a:outerShdw>
                </a:effectLst>
                <a:latin typeface="KaiTi" pitchFamily="49" charset="-122"/>
                <a:ea typeface="KaiTi" pitchFamily="49" charset="-122"/>
              </a:rPr>
              <a:t>去</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使</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万</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民</a:t>
            </a:r>
            <a:r>
              <a:rPr lang="en-US" altLang="ja-JP" sz="3200" b="1" dirty="0">
                <a:solidFill>
                  <a:schemeClr val="bg1"/>
                </a:solidFill>
                <a:effectLst>
                  <a:outerShdw blurRad="38100" dist="88900" dir="2700000" algn="tl">
                    <a:srgbClr val="000000">
                      <a:alpha val="95000"/>
                    </a:srgbClr>
                  </a:outerShdw>
                </a:effectLst>
              </a:rPr>
              <a:t> </a:t>
            </a:r>
          </a:p>
          <a:p>
            <a:r>
              <a:rPr lang="zh-TW" altLang="en-US" sz="3200" b="1" dirty="0">
                <a:solidFill>
                  <a:srgbClr val="FFFF00"/>
                </a:solidFill>
                <a:effectLst>
                  <a:outerShdw blurRad="38100" dist="88900" dir="2700000" algn="tl">
                    <a:srgbClr val="000000">
                      <a:alpha val="95000"/>
                    </a:srgbClr>
                  </a:outerShdw>
                </a:effectLst>
                <a:latin typeface="KaiTi" pitchFamily="49" charset="-122"/>
                <a:ea typeface="KaiTi" pitchFamily="49" charset="-122"/>
              </a:rPr>
              <a:t>  作我的门徒</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奉父  子 、 圣灵的</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名</a:t>
            </a:r>
            <a:endParaRPr lang="en-US" altLang="zh-TW" sz="3200" b="1" dirty="0">
              <a:solidFill>
                <a:schemeClr val="bg1"/>
              </a:solidFill>
              <a:effectLst>
                <a:outerShdw blurRad="38100" dist="88900" dir="2700000" algn="tl">
                  <a:srgbClr val="000000">
                    <a:alpha val="95000"/>
                  </a:srgbClr>
                </a:outerShdw>
              </a:effectLst>
              <a:latin typeface="KaiTi" pitchFamily="49" charset="-122"/>
              <a:ea typeface="KaiTi" pitchFamily="49" charset="-122"/>
            </a:endParaRPr>
          </a:p>
          <a:p>
            <a:r>
              <a:rPr lang="zh-TW" altLang="en-US" sz="3200" b="1" dirty="0">
                <a:solidFill>
                  <a:schemeClr val="bg1"/>
                </a:solidFill>
                <a:effectLst>
                  <a:outerShdw blurRad="38100" dist="88900" dir="2700000" algn="tl">
                    <a:srgbClr val="000000">
                      <a:alpha val="95000"/>
                    </a:srgbClr>
                  </a:outerShdw>
                </a:effectLst>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给</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他们</a:t>
            </a:r>
            <a:r>
              <a:rPr lang="zh-TW" altLang="en-US" sz="3200" b="1" dirty="0">
                <a:solidFill>
                  <a:srgbClr val="FFFF00"/>
                </a:solidFill>
                <a:effectLst>
                  <a:outerShdw blurRad="38100" dist="88900" dir="2700000" algn="tl">
                    <a:srgbClr val="000000">
                      <a:alpha val="95000"/>
                    </a:srgbClr>
                  </a:outerShdw>
                </a:effectLst>
                <a:latin typeface="KaiTi" pitchFamily="49" charset="-122"/>
                <a:ea typeface="KaiTi" pitchFamily="49" charset="-122"/>
              </a:rPr>
              <a:t>施 洗</a:t>
            </a:r>
            <a:r>
              <a:rPr lang="en-US" altLang="zh-TW"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或 作</a:t>
            </a:r>
            <a:r>
              <a:rPr lang="en-US" altLang="zh-TW"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给</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他</a:t>
            </a:r>
          </a:p>
          <a:p>
            <a:r>
              <a:rPr lang="zh-TW" altLang="en-US" sz="3200" b="1" dirty="0">
                <a:solidFill>
                  <a:schemeClr val="bg1"/>
                </a:solidFill>
                <a:effectLst>
                  <a:outerShdw blurRad="38100" dist="88900" dir="2700000" algn="tl">
                    <a:srgbClr val="000000">
                      <a:alpha val="95000"/>
                    </a:srgbClr>
                  </a:outerShdw>
                </a:effectLst>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们施洗 ，</a:t>
            </a:r>
            <a:r>
              <a:rPr lang="zh-CN"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归于父 、子 、圣灵的名</a:t>
            </a:r>
            <a:r>
              <a:rPr lang="en-US" sz="3200" b="1" dirty="0">
                <a:solidFill>
                  <a:schemeClr val="bg1"/>
                </a:solidFill>
                <a:effectLst>
                  <a:outerShdw blurRad="38100" dist="88900" dir="2700000" algn="tl">
                    <a:srgbClr val="000000">
                      <a:alpha val="95000"/>
                    </a:srgbClr>
                  </a:outerShdw>
                </a:effectLst>
              </a:rPr>
              <a:t>。</a:t>
            </a:r>
          </a:p>
          <a:p>
            <a:r>
              <a:rPr lang="en-US" sz="3200" b="1" dirty="0">
                <a:solidFill>
                  <a:schemeClr val="bg1"/>
                </a:solidFill>
                <a:effectLst>
                  <a:outerShdw blurRad="38100" dist="88900" dir="2700000" algn="tl">
                    <a:srgbClr val="000000">
                      <a:alpha val="95000"/>
                    </a:srgbClr>
                  </a:outerShdw>
                </a:effectLst>
              </a:rPr>
              <a:t> </a:t>
            </a:r>
            <a:r>
              <a:rPr lang="en-US" sz="3200" b="1" baseline="30000" dirty="0">
                <a:solidFill>
                  <a:schemeClr val="bg1"/>
                </a:solidFill>
                <a:effectLst>
                  <a:outerShdw blurRad="38100" dist="88900" dir="2700000" algn="tl">
                    <a:srgbClr val="000000">
                      <a:alpha val="95000"/>
                    </a:srgbClr>
                  </a:outerShdw>
                </a:effectLst>
              </a:rPr>
              <a:t>2</a:t>
            </a:r>
            <a:r>
              <a:rPr lang="en-US" altLang="zh-TW" sz="3200" b="1" baseline="30000" dirty="0">
                <a:solidFill>
                  <a:schemeClr val="bg1"/>
                </a:solidFill>
                <a:effectLst>
                  <a:outerShdw blurRad="38100" dist="88900" dir="2700000" algn="tl">
                    <a:srgbClr val="000000">
                      <a:alpha val="95000"/>
                    </a:srgbClr>
                  </a:outerShdw>
                </a:effectLst>
              </a:rPr>
              <a:t>0</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我 所 吩 咐 你们 的 ， 都</a:t>
            </a:r>
            <a:r>
              <a:rPr lang="zh-TW" altLang="en-US" sz="3200" b="1" dirty="0">
                <a:solidFill>
                  <a:srgbClr val="FFFF00"/>
                </a:solidFill>
                <a:effectLst>
                  <a:outerShdw blurRad="38100" dist="88900" dir="2700000" algn="tl">
                    <a:srgbClr val="000000">
                      <a:alpha val="95000"/>
                    </a:srgbClr>
                  </a:outerShdw>
                </a:effectLst>
                <a:latin typeface="KaiTi" pitchFamily="49" charset="-122"/>
                <a:ea typeface="KaiTi" pitchFamily="49" charset="-122"/>
              </a:rPr>
              <a:t>教训</a:t>
            </a:r>
            <a:endParaRPr lang="en-US" altLang="zh-TW" sz="3200" b="1" dirty="0">
              <a:solidFill>
                <a:srgbClr val="FFFF00"/>
              </a:solidFill>
              <a:effectLst>
                <a:outerShdw blurRad="38100" dist="88900" dir="2700000" algn="tl">
                  <a:srgbClr val="000000">
                    <a:alpha val="95000"/>
                  </a:srgbClr>
                </a:outerShdw>
              </a:effectLst>
              <a:latin typeface="KaiTi" pitchFamily="49" charset="-122"/>
              <a:ea typeface="KaiTi" pitchFamily="49" charset="-122"/>
            </a:endParaRPr>
          </a:p>
          <a:p>
            <a:r>
              <a:rPr lang="zh-TW" altLang="en-US" sz="3200" b="1" dirty="0">
                <a:solidFill>
                  <a:srgbClr val="FFFF00"/>
                </a:solidFill>
                <a:effectLst>
                  <a:outerShdw blurRad="38100" dist="88900" dir="2700000" algn="tl">
                    <a:srgbClr val="000000">
                      <a:alpha val="95000"/>
                    </a:srgbClr>
                  </a:outerShdw>
                </a:effectLst>
                <a:latin typeface="KaiTi" pitchFamily="49" charset="-122"/>
                <a:ea typeface="KaiTi" pitchFamily="49" charset="-122"/>
              </a:rPr>
              <a:t>  </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他</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们</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遵</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守</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我</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就</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常</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与</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你</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们</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p>
          <a:p>
            <a:r>
              <a:rPr lang="zh-TW" alt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同</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在</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直</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到</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世</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界</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的</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末</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r>
              <a:rPr lang="en-US"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了</a:t>
            </a:r>
            <a:r>
              <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rPr>
              <a:t>。</a:t>
            </a:r>
            <a:r>
              <a:rPr lang="en-US" altLang="ja-JP" sz="3200" b="1" dirty="0">
                <a:solidFill>
                  <a:schemeClr val="bg1"/>
                </a:solidFill>
                <a:effectLst>
                  <a:outerShdw blurRad="38100" dist="88900" dir="2700000" algn="tl">
                    <a:srgbClr val="000000">
                      <a:alpha val="95000"/>
                    </a:srgbClr>
                  </a:outerShdw>
                </a:effectLst>
                <a:latin typeface="KaiTi" pitchFamily="49" charset="-122"/>
                <a:ea typeface="KaiTi" pitchFamily="49" charset="-122"/>
              </a:rPr>
              <a:t> </a:t>
            </a:r>
            <a:endParaRPr lang="en-US" sz="3200" dirty="0">
              <a:solidFill>
                <a:schemeClr val="bg1"/>
              </a:solidFill>
              <a:effectLst>
                <a:outerShdw blurRad="38100" dist="88900" dir="2700000" algn="tl">
                  <a:srgbClr val="000000">
                    <a:alpha val="95000"/>
                  </a:srgbClr>
                </a:outerShdw>
              </a:effectLst>
              <a:latin typeface="KaiTi" pitchFamily="49" charset="-122"/>
              <a:ea typeface="KaiTi" pitchFamily="49" charset="-122"/>
            </a:endParaRPr>
          </a:p>
        </p:txBody>
      </p:sp>
      <p:sp>
        <p:nvSpPr>
          <p:cNvPr id="11" name="Oval 4"/>
          <p:cNvSpPr>
            <a:spLocks noChangeArrowheads="1"/>
          </p:cNvSpPr>
          <p:nvPr/>
        </p:nvSpPr>
        <p:spPr bwMode="auto">
          <a:xfrm>
            <a:off x="884312" y="3166864"/>
            <a:ext cx="2895600" cy="838200"/>
          </a:xfrm>
          <a:prstGeom prst="ellipse">
            <a:avLst/>
          </a:prstGeom>
          <a:noFill/>
          <a:ln w="76200">
            <a:solidFill>
              <a:srgbClr val="FF132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p>
        </p:txBody>
      </p:sp>
      <p:sp>
        <p:nvSpPr>
          <p:cNvPr id="12" name="AutoShape 5"/>
          <p:cNvSpPr>
            <a:spLocks noChangeArrowheads="1"/>
          </p:cNvSpPr>
          <p:nvPr/>
        </p:nvSpPr>
        <p:spPr bwMode="auto">
          <a:xfrm>
            <a:off x="2667000" y="3886200"/>
            <a:ext cx="1752600" cy="457200"/>
          </a:xfrm>
          <a:prstGeom prst="notchedRightArrow">
            <a:avLst>
              <a:gd name="adj1" fmla="val 50000"/>
              <a:gd name="adj2" fmla="val 124992"/>
            </a:avLst>
          </a:prstGeom>
          <a:solidFill>
            <a:srgbClr val="FF1321"/>
          </a:solidFill>
          <a:ln w="9525">
            <a:solidFill>
              <a:schemeClr val="tx1"/>
            </a:solidFill>
            <a:miter lim="800000"/>
            <a:headEnd/>
            <a:tailEnd/>
          </a:ln>
        </p:spPr>
        <p:txBody>
          <a:bodyPr wrap="none" anchor="ctr"/>
          <a:lstStyle/>
          <a:p>
            <a:endParaRPr lang="en-US"/>
          </a:p>
        </p:txBody>
      </p:sp>
      <p:sp>
        <p:nvSpPr>
          <p:cNvPr id="13" name="AutoShape 6"/>
          <p:cNvSpPr>
            <a:spLocks noChangeArrowheads="1"/>
          </p:cNvSpPr>
          <p:nvPr/>
        </p:nvSpPr>
        <p:spPr bwMode="auto">
          <a:xfrm>
            <a:off x="2555776" y="2819400"/>
            <a:ext cx="1600200" cy="457200"/>
          </a:xfrm>
          <a:prstGeom prst="notchedRightArrow">
            <a:avLst>
              <a:gd name="adj1" fmla="val 50000"/>
              <a:gd name="adj2" fmla="val 124995"/>
            </a:avLst>
          </a:prstGeom>
          <a:solidFill>
            <a:srgbClr val="FF1321"/>
          </a:solidFill>
          <a:ln w="9525">
            <a:solidFill>
              <a:schemeClr val="tx1"/>
            </a:solidFill>
            <a:miter lim="800000"/>
            <a:headEnd/>
            <a:tailEnd/>
          </a:ln>
        </p:spPr>
        <p:txBody>
          <a:bodyPr wrap="none" anchor="ctr"/>
          <a:lstStyle/>
          <a:p>
            <a:endParaRPr lang="en-US"/>
          </a:p>
        </p:txBody>
      </p:sp>
      <p:sp>
        <p:nvSpPr>
          <p:cNvPr id="14" name="AutoShape 7"/>
          <p:cNvSpPr>
            <a:spLocks noChangeArrowheads="1"/>
          </p:cNvSpPr>
          <p:nvPr/>
        </p:nvSpPr>
        <p:spPr bwMode="auto">
          <a:xfrm>
            <a:off x="4211960" y="4800600"/>
            <a:ext cx="1752600" cy="457200"/>
          </a:xfrm>
          <a:prstGeom prst="notchedRightArrow">
            <a:avLst>
              <a:gd name="adj1" fmla="val 50000"/>
              <a:gd name="adj2" fmla="val 124992"/>
            </a:avLst>
          </a:prstGeom>
          <a:solidFill>
            <a:srgbClr val="FF1321"/>
          </a:solidFill>
          <a:ln w="9525">
            <a:solidFill>
              <a:schemeClr val="tx1"/>
            </a:solidFill>
            <a:miter lim="800000"/>
            <a:headEnd/>
            <a:tailEnd/>
          </a:ln>
        </p:spPr>
        <p:txBody>
          <a:bodyPr wrap="none" anchor="ctr"/>
          <a:lstStyle/>
          <a:p>
            <a:endParaRPr lang="en-US"/>
          </a:p>
        </p:txBody>
      </p:sp>
      <p:sp>
        <p:nvSpPr>
          <p:cNvPr id="2" name="TextBox 1"/>
          <p:cNvSpPr txBox="1"/>
          <p:nvPr/>
        </p:nvSpPr>
        <p:spPr>
          <a:xfrm>
            <a:off x="2843808" y="1052736"/>
            <a:ext cx="3744416" cy="584776"/>
          </a:xfrm>
          <a:prstGeom prst="rect">
            <a:avLst/>
          </a:prstGeom>
          <a:noFill/>
          <a:ln>
            <a:noFill/>
          </a:ln>
        </p:spPr>
        <p:txBody>
          <a:bodyPr wrap="square">
            <a:spAutoFit/>
          </a:bodyPr>
          <a:lstStyle>
            <a:defPPr>
              <a:defRPr lang="en-US"/>
            </a:defPPr>
            <a:lvl1pPr>
              <a:defRPr sz="3200" baseline="30000">
                <a:solidFill>
                  <a:schemeClr val="bg1"/>
                </a:solidFill>
                <a:effectLst>
                  <a:outerShdw dist="88900" dir="2700000" algn="tl" rotWithShape="0">
                    <a:srgbClr val="000000">
                      <a:alpha val="65000"/>
                    </a:srgbClr>
                  </a:outerShdw>
                </a:effectLst>
              </a:defRPr>
            </a:lvl1pPr>
            <a:lvl2pPr marL="742950" indent="-285750"/>
            <a:lvl3pPr marL="1143000" indent="-228600"/>
            <a:lvl4pPr marL="1600200" indent="-228600"/>
            <a:lvl5pPr marL="2057400" indent="-228600"/>
            <a:lvl6pPr marL="2514600" indent="-228600" eaLnBrk="0" fontAlgn="base" hangingPunct="0">
              <a:spcBef>
                <a:spcPct val="0"/>
              </a:spcBef>
              <a:spcAft>
                <a:spcPct val="0"/>
              </a:spcAft>
            </a:lvl6pPr>
            <a:lvl7pPr marL="2971800" indent="-228600" eaLnBrk="0" fontAlgn="base" hangingPunct="0">
              <a:spcBef>
                <a:spcPct val="0"/>
              </a:spcBef>
              <a:spcAft>
                <a:spcPct val="0"/>
              </a:spcAft>
            </a:lvl7pPr>
            <a:lvl8pPr marL="3429000" indent="-228600" eaLnBrk="0" fontAlgn="base" hangingPunct="0">
              <a:spcBef>
                <a:spcPct val="0"/>
              </a:spcBef>
              <a:spcAft>
                <a:spcPct val="0"/>
              </a:spcAft>
            </a:lvl8pPr>
            <a:lvl9pPr marL="3886200" indent="-228600" eaLnBrk="0" fontAlgn="base" hangingPunct="0">
              <a:spcBef>
                <a:spcPct val="0"/>
              </a:spcBef>
              <a:spcAft>
                <a:spcPct val="0"/>
              </a:spcAft>
            </a:lvl9pPr>
          </a:lstStyle>
          <a:p>
            <a:r>
              <a:rPr lang="zh-TW" altLang="en-US" b="1" u="sng" baseline="0">
                <a:effectLst>
                  <a:outerShdw blurRad="38100" dist="88900" dir="2700000" algn="tl">
                    <a:srgbClr val="000000">
                      <a:alpha val="95000"/>
                    </a:srgbClr>
                  </a:outerShdw>
                </a:effectLst>
                <a:latin typeface="KaiTi" pitchFamily="49" charset="-122"/>
                <a:ea typeface="KaiTi" pitchFamily="49" charset="-122"/>
              </a:rPr>
              <a:t>马</a:t>
            </a:r>
            <a:r>
              <a:rPr lang="zh-CN" altLang="en-US" b="1" u="sng" baseline="0">
                <a:effectLst>
                  <a:outerShdw blurRad="38100" dist="88900" dir="2700000" algn="tl">
                    <a:srgbClr val="000000">
                      <a:alpha val="95000"/>
                    </a:srgbClr>
                  </a:outerShdw>
                </a:effectLst>
                <a:latin typeface="KaiTi" pitchFamily="49" charset="-122"/>
                <a:ea typeface="KaiTi" pitchFamily="49" charset="-122"/>
              </a:rPr>
              <a:t>太</a:t>
            </a:r>
            <a:r>
              <a:rPr lang="zh-CN" altLang="en-US" b="1" u="sng" baseline="0" dirty="0">
                <a:effectLst>
                  <a:outerShdw blurRad="38100" dist="88900" dir="2700000" algn="tl">
                    <a:srgbClr val="000000">
                      <a:alpha val="95000"/>
                    </a:srgbClr>
                  </a:outerShdw>
                </a:effectLst>
                <a:latin typeface="KaiTi" pitchFamily="49" charset="-122"/>
                <a:ea typeface="KaiTi" pitchFamily="49" charset="-122"/>
              </a:rPr>
              <a:t>福音</a:t>
            </a:r>
            <a:r>
              <a:rPr lang="en-US" b="1" u="sng" baseline="0" dirty="0">
                <a:effectLst>
                  <a:outerShdw blurRad="38100" dist="88900" dir="2700000" algn="tl">
                    <a:srgbClr val="000000">
                      <a:alpha val="95000"/>
                    </a:srgbClr>
                  </a:outerShdw>
                </a:effectLst>
                <a:latin typeface="KaiTi" pitchFamily="49" charset="-122"/>
                <a:ea typeface="KaiTi" pitchFamily="49" charset="-122"/>
              </a:rPr>
              <a:t>28:18-20</a:t>
            </a: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left)">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2" descr="matt 28 world.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26988"/>
            <a:ext cx="9144000" cy="69056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8" name="Rectangle 8"/>
          <p:cNvSpPr>
            <a:spLocks noChangeArrowheads="1"/>
          </p:cNvSpPr>
          <p:nvPr/>
        </p:nvSpPr>
        <p:spPr bwMode="auto">
          <a:xfrm>
            <a:off x="381000" y="1295400"/>
            <a:ext cx="8229600" cy="765448"/>
          </a:xfrm>
          <a:prstGeom prst="rect">
            <a:avLst/>
          </a:prstGeom>
          <a:noFill/>
          <a:ln w="9525">
            <a:noFill/>
            <a:miter lim="800000"/>
            <a:headEnd/>
            <a:tailEnd/>
          </a:ln>
          <a:effectLst/>
        </p:spPr>
        <p:txBody>
          <a:bodyP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作门徒</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56005" name="AutoShape 5"/>
          <p:cNvSpPr>
            <a:spLocks noChangeArrowheads="1"/>
          </p:cNvSpPr>
          <p:nvPr/>
        </p:nvSpPr>
        <p:spPr bwMode="auto">
          <a:xfrm rot="1613650">
            <a:off x="5199855" y="2193112"/>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anchor="ctr"/>
          <a:lstStyle/>
          <a:p>
            <a:endParaRPr lang="en-US">
              <a:solidFill>
                <a:srgbClr val="000000"/>
              </a:solidFill>
            </a:endParaRPr>
          </a:p>
        </p:txBody>
      </p:sp>
      <p:sp>
        <p:nvSpPr>
          <p:cNvPr id="256006" name="AutoShape 6"/>
          <p:cNvSpPr>
            <a:spLocks noChangeArrowheads="1"/>
          </p:cNvSpPr>
          <p:nvPr/>
        </p:nvSpPr>
        <p:spPr bwMode="auto">
          <a:xfrm rot="5400000">
            <a:off x="3834316" y="2082552"/>
            <a:ext cx="1083568"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anchor="ctr"/>
          <a:lstStyle/>
          <a:p>
            <a:endParaRPr lang="en-US">
              <a:solidFill>
                <a:srgbClr val="000000"/>
              </a:solidFill>
            </a:endParaRPr>
          </a:p>
        </p:txBody>
      </p:sp>
      <p:sp>
        <p:nvSpPr>
          <p:cNvPr id="256007" name="AutoShape 7"/>
          <p:cNvSpPr>
            <a:spLocks noChangeArrowheads="1"/>
          </p:cNvSpPr>
          <p:nvPr/>
        </p:nvSpPr>
        <p:spPr bwMode="auto">
          <a:xfrm rot="9552532">
            <a:off x="1266345" y="2091643"/>
            <a:ext cx="2286000" cy="457200"/>
          </a:xfrm>
          <a:prstGeom prst="notchedRightArrow">
            <a:avLst>
              <a:gd name="adj1" fmla="val 50000"/>
              <a:gd name="adj2" fmla="val 125000"/>
            </a:avLst>
          </a:prstGeom>
          <a:solidFill>
            <a:srgbClr val="FFFF00"/>
          </a:solidFill>
          <a:ln w="9525">
            <a:solidFill>
              <a:schemeClr val="tx1"/>
            </a:solidFill>
            <a:miter lim="800000"/>
            <a:headEnd/>
            <a:tailEnd/>
          </a:ln>
        </p:spPr>
        <p:txBody>
          <a:bodyPr wrap="none" anchor="ctr"/>
          <a:lstStyle/>
          <a:p>
            <a:endParaRPr lang="en-US" dirty="0">
              <a:solidFill>
                <a:srgbClr val="000000"/>
              </a:solidFill>
            </a:endParaRPr>
          </a:p>
        </p:txBody>
      </p:sp>
      <p:pic>
        <p:nvPicPr>
          <p:cNvPr id="248839" name="Picture 1" descr="matt 28.19-20.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6513" y="-74613"/>
            <a:ext cx="2851151" cy="2135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6002" name="Rectangle 2"/>
          <p:cNvSpPr>
            <a:spLocks noGrp="1" noChangeArrowheads="1"/>
          </p:cNvSpPr>
          <p:nvPr>
            <p:ph type="ctrTitle"/>
          </p:nvPr>
        </p:nvSpPr>
        <p:spPr>
          <a:xfrm>
            <a:off x="2414588" y="62135"/>
            <a:ext cx="6694487" cy="990601"/>
          </a:xfrm>
          <a:solidFill>
            <a:schemeClr val="accent2"/>
          </a:solidFill>
          <a:ln w="76200">
            <a:solidFill>
              <a:schemeClr val="bg1"/>
            </a:solidFill>
          </a:ln>
          <a:effectLst>
            <a:outerShdw blurRad="63500" dist="35921" dir="2700000" algn="ctr" rotWithShape="0">
              <a:srgbClr val="000000">
                <a:alpha val="74998"/>
              </a:srgbClr>
            </a:outerShdw>
          </a:effectLst>
        </p:spPr>
        <p:txBody>
          <a:bodyPr/>
          <a:lstStyle/>
          <a:p>
            <a:pPr eaLnBrk="1" hangingPunct="1">
              <a:defRPr/>
            </a:pPr>
            <a:r>
              <a:rPr lang="zh-CN" altLang="en-US" b="1" dirty="0">
                <a:solidFill>
                  <a:schemeClr val="bg1"/>
                </a:solidFill>
              </a:rPr>
              <a:t>大使命</a:t>
            </a:r>
            <a:endParaRPr lang="en-US" b="1" dirty="0">
              <a:solidFill>
                <a:schemeClr val="bg1"/>
              </a:solidFill>
            </a:endParaRPr>
          </a:p>
        </p:txBody>
      </p:sp>
      <p:sp>
        <p:nvSpPr>
          <p:cNvPr id="10" name="Rectangle 8"/>
          <p:cNvSpPr>
            <a:spLocks noChangeArrowheads="1"/>
          </p:cNvSpPr>
          <p:nvPr/>
        </p:nvSpPr>
        <p:spPr bwMode="auto">
          <a:xfrm>
            <a:off x="-23688" y="2852936"/>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去</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2" name="Rectangle 8"/>
          <p:cNvSpPr>
            <a:spLocks noChangeArrowheads="1"/>
          </p:cNvSpPr>
          <p:nvPr/>
        </p:nvSpPr>
        <p:spPr bwMode="auto">
          <a:xfrm>
            <a:off x="5988472" y="2852936"/>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教导</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3" name="Rectangle 8"/>
          <p:cNvSpPr>
            <a:spLocks noChangeArrowheads="1"/>
          </p:cNvSpPr>
          <p:nvPr/>
        </p:nvSpPr>
        <p:spPr bwMode="auto">
          <a:xfrm>
            <a:off x="-23688" y="3501008"/>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救恩</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4" name="Rectangle 8"/>
          <p:cNvSpPr>
            <a:spLocks noChangeArrowheads="1"/>
          </p:cNvSpPr>
          <p:nvPr/>
        </p:nvSpPr>
        <p:spPr bwMode="auto">
          <a:xfrm>
            <a:off x="2915816" y="3501008"/>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认同</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5" name="Rectangle 8"/>
          <p:cNvSpPr>
            <a:spLocks noChangeArrowheads="1"/>
          </p:cNvSpPr>
          <p:nvPr/>
        </p:nvSpPr>
        <p:spPr bwMode="auto">
          <a:xfrm>
            <a:off x="5988472" y="3501008"/>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成圣</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7" name="Rectangle 8"/>
          <p:cNvSpPr>
            <a:spLocks noChangeArrowheads="1"/>
          </p:cNvSpPr>
          <p:nvPr/>
        </p:nvSpPr>
        <p:spPr bwMode="auto">
          <a:xfrm>
            <a:off x="2915816" y="4149080"/>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同化</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19" name="Rectangle 8"/>
          <p:cNvSpPr>
            <a:spLocks noChangeArrowheads="1"/>
          </p:cNvSpPr>
          <p:nvPr/>
        </p:nvSpPr>
        <p:spPr bwMode="auto">
          <a:xfrm>
            <a:off x="-23688" y="4797152"/>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相信</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0" name="Rectangle 8"/>
          <p:cNvSpPr>
            <a:spLocks noChangeArrowheads="1"/>
          </p:cNvSpPr>
          <p:nvPr/>
        </p:nvSpPr>
        <p:spPr bwMode="auto">
          <a:xfrm>
            <a:off x="2964136" y="4797152"/>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联系</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1" name="Rectangle 8"/>
          <p:cNvSpPr>
            <a:spLocks noChangeArrowheads="1"/>
          </p:cNvSpPr>
          <p:nvPr/>
        </p:nvSpPr>
        <p:spPr bwMode="auto">
          <a:xfrm>
            <a:off x="5988472" y="4797152"/>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成熟</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2" name="Rectangle 8"/>
          <p:cNvSpPr>
            <a:spLocks noChangeArrowheads="1"/>
          </p:cNvSpPr>
          <p:nvPr/>
        </p:nvSpPr>
        <p:spPr bwMode="auto">
          <a:xfrm>
            <a:off x="-23688" y="5445224"/>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寻找他们</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3" name="Rectangle 8"/>
          <p:cNvSpPr>
            <a:spLocks noChangeArrowheads="1"/>
          </p:cNvSpPr>
          <p:nvPr/>
        </p:nvSpPr>
        <p:spPr bwMode="auto">
          <a:xfrm>
            <a:off x="2964136" y="5445224"/>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保留他们</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4" name="Rectangle 8"/>
          <p:cNvSpPr>
            <a:spLocks noChangeArrowheads="1"/>
          </p:cNvSpPr>
          <p:nvPr/>
        </p:nvSpPr>
        <p:spPr bwMode="auto">
          <a:xfrm>
            <a:off x="5988472" y="5445224"/>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建立他们</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5" name="Rectangle 8"/>
          <p:cNvSpPr>
            <a:spLocks noChangeArrowheads="1"/>
          </p:cNvSpPr>
          <p:nvPr/>
        </p:nvSpPr>
        <p:spPr bwMode="auto">
          <a:xfrm>
            <a:off x="0" y="6381328"/>
            <a:ext cx="8892480" cy="416124"/>
          </a:xfrm>
          <a:prstGeom prst="rect">
            <a:avLst/>
          </a:prstGeom>
          <a:noFill/>
          <a:ln w="9525">
            <a:noFill/>
            <a:miter lim="800000"/>
            <a:headEnd/>
            <a:tailEnd/>
          </a:ln>
          <a:effectLst/>
        </p:spPr>
        <p:txBody>
          <a:bodyPr anchor="ctr"/>
          <a:lstStyle/>
          <a:p>
            <a:pPr algn="r" eaLnBrk="1" hangingPunct="1">
              <a:spcBef>
                <a:spcPct val="20000"/>
              </a:spcBef>
              <a:defRPr/>
            </a:pPr>
            <a:r>
              <a:rPr lang="zh-CN" altLang="en-US" sz="1800" b="1" i="1" dirty="0">
                <a:solidFill>
                  <a:srgbClr val="FFFFFF"/>
                </a:solidFill>
                <a:effectLst>
                  <a:glow rad="139700">
                    <a:srgbClr val="000000">
                      <a:alpha val="95000"/>
                    </a:srgbClr>
                  </a:glow>
                </a:effectLst>
              </a:rPr>
              <a:t>取自</a:t>
            </a:r>
            <a:r>
              <a:rPr lang="en-US" altLang="zh-CN" sz="1800" b="1" i="1" dirty="0">
                <a:solidFill>
                  <a:srgbClr val="FFFFFF"/>
                </a:solidFill>
                <a:effectLst>
                  <a:glow rad="139700">
                    <a:srgbClr val="000000">
                      <a:alpha val="95000"/>
                    </a:srgbClr>
                  </a:glow>
                </a:effectLst>
              </a:rPr>
              <a:t>《</a:t>
            </a:r>
            <a:r>
              <a:rPr lang="zh-CN" altLang="en-US" sz="1800" b="1" i="1" dirty="0">
                <a:solidFill>
                  <a:srgbClr val="FFFFFF"/>
                </a:solidFill>
                <a:effectLst>
                  <a:glow rad="139700">
                    <a:srgbClr val="000000">
                      <a:alpha val="95000"/>
                    </a:srgbClr>
                  </a:glow>
                </a:effectLst>
              </a:rPr>
              <a:t>教会增长网络</a:t>
            </a:r>
            <a:r>
              <a:rPr lang="en-US" altLang="zh-CN" sz="1800" b="1" i="1" dirty="0">
                <a:solidFill>
                  <a:srgbClr val="FFFFFF"/>
                </a:solidFill>
                <a:effectLst>
                  <a:glow rad="139700">
                    <a:srgbClr val="000000">
                      <a:alpha val="95000"/>
                    </a:srgbClr>
                  </a:glow>
                </a:effectLst>
              </a:rPr>
              <a:t>2014》</a:t>
            </a:r>
            <a:r>
              <a:rPr lang="zh-CN" altLang="en-US" sz="1800" b="1" i="1" dirty="0">
                <a:solidFill>
                  <a:srgbClr val="FFFFFF"/>
                </a:solidFill>
                <a:effectLst>
                  <a:glow rad="139700">
                    <a:srgbClr val="000000">
                      <a:alpha val="95000"/>
                    </a:srgbClr>
                  </a:glow>
                </a:effectLst>
              </a:rPr>
              <a:t> </a:t>
            </a:r>
            <a:r>
              <a:rPr lang="en-US" altLang="zh-CN" sz="1800" b="1" i="1" dirty="0">
                <a:solidFill>
                  <a:srgbClr val="FFFFFF"/>
                </a:solidFill>
                <a:effectLst>
                  <a:glow rad="139700">
                    <a:srgbClr val="000000">
                      <a:alpha val="95000"/>
                    </a:srgbClr>
                  </a:glow>
                </a:effectLst>
              </a:rPr>
              <a:t>-</a:t>
            </a:r>
            <a:r>
              <a:rPr lang="zh-CN" altLang="en-US" sz="1800" b="1" i="1" dirty="0">
                <a:solidFill>
                  <a:srgbClr val="FFFFFF"/>
                </a:solidFill>
                <a:effectLst>
                  <a:glow rad="139700">
                    <a:srgbClr val="000000">
                      <a:alpha val="95000"/>
                    </a:srgbClr>
                  </a:glow>
                </a:effectLst>
              </a:rPr>
              <a:t>麥金塔博士</a:t>
            </a:r>
            <a:endParaRPr lang="en-US" sz="1800" b="1" i="1" dirty="0">
              <a:solidFill>
                <a:srgbClr val="FFFFFF"/>
              </a:solidFill>
              <a:effectLst>
                <a:glow rad="139700">
                  <a:srgbClr val="000000">
                    <a:alpha val="95000"/>
                  </a:srgbClr>
                </a:glow>
              </a:effectLst>
            </a:endParaRPr>
          </a:p>
        </p:txBody>
      </p:sp>
      <p:sp>
        <p:nvSpPr>
          <p:cNvPr id="26" name="Rectangle 8"/>
          <p:cNvSpPr>
            <a:spLocks noChangeArrowheads="1"/>
          </p:cNvSpPr>
          <p:nvPr/>
        </p:nvSpPr>
        <p:spPr bwMode="auto">
          <a:xfrm>
            <a:off x="-36512" y="4149080"/>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传福音</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7" name="Rectangle 8"/>
          <p:cNvSpPr>
            <a:spLocks noChangeArrowheads="1"/>
          </p:cNvSpPr>
          <p:nvPr/>
        </p:nvSpPr>
        <p:spPr bwMode="auto">
          <a:xfrm>
            <a:off x="5976664" y="4149080"/>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教育</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
        <p:nvSpPr>
          <p:cNvPr id="28" name="Rectangle 8"/>
          <p:cNvSpPr>
            <a:spLocks noChangeArrowheads="1"/>
          </p:cNvSpPr>
          <p:nvPr/>
        </p:nvSpPr>
        <p:spPr bwMode="auto">
          <a:xfrm>
            <a:off x="2939504" y="2852936"/>
            <a:ext cx="3131840" cy="576064"/>
          </a:xfrm>
          <a:prstGeom prst="rect">
            <a:avLst/>
          </a:prstGeom>
          <a:noFill/>
          <a:ln w="9525">
            <a:noFill/>
            <a:miter lim="800000"/>
            <a:headEnd/>
            <a:tailEnd/>
          </a:ln>
          <a:effectLst/>
        </p:spPr>
        <p:txBody>
          <a:bodyPr anchor="ctr"/>
          <a:lstStyle/>
          <a:p>
            <a:pPr algn="ctr" eaLnBrk="1" hangingPunct="1">
              <a:spcBef>
                <a:spcPct val="20000"/>
              </a:spcBef>
              <a:defRPr/>
            </a:pPr>
            <a:r>
              <a:rPr lang="zh-CN" altLang="en-US" sz="4000" dirty="0">
                <a:solidFill>
                  <a:schemeClr val="bg1"/>
                </a:solidFill>
                <a:effectLst>
                  <a:glow rad="139700">
                    <a:srgbClr val="000000">
                      <a:alpha val="95000"/>
                    </a:srgbClr>
                  </a:glow>
                </a:effectLst>
                <a:latin typeface="KaiTi" pitchFamily="49" charset="-122"/>
                <a:ea typeface="KaiTi" pitchFamily="49" charset="-122"/>
              </a:rPr>
              <a:t>施洗</a:t>
            </a:r>
            <a:endParaRPr lang="en-US" sz="4000" dirty="0">
              <a:solidFill>
                <a:schemeClr val="bg1"/>
              </a:solidFill>
              <a:effectLst>
                <a:glow rad="139700">
                  <a:srgbClr val="000000">
                    <a:alpha val="95000"/>
                  </a:srgbClr>
                </a:glow>
              </a:effectLst>
              <a:latin typeface="KaiTi" pitchFamily="49" charset="-122"/>
              <a:ea typeface="KaiTi" pitchFamily="49" charset="-122"/>
            </a:endParaRPr>
          </a:p>
        </p:txBody>
      </p:sp>
    </p:spTree>
    <p:extLst>
      <p:ext uri="{BB962C8B-B14F-4D97-AF65-F5344CB8AC3E}">
        <p14:creationId xmlns:p14="http://schemas.microsoft.com/office/powerpoint/2010/main" val="14235115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56007"/>
                                        </p:tgtEl>
                                        <p:attrNameLst>
                                          <p:attrName>style.visibility</p:attrName>
                                        </p:attrNameLst>
                                      </p:cBhvr>
                                      <p:to>
                                        <p:strVal val="visible"/>
                                      </p:to>
                                    </p:set>
                                    <p:animEffect transition="in" filter="wipe(up)">
                                      <p:cBhvr>
                                        <p:cTn id="7" dur="500"/>
                                        <p:tgtEl>
                                          <p:spTgt spid="25600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56006"/>
                                        </p:tgtEl>
                                        <p:attrNameLst>
                                          <p:attrName>style.visibility</p:attrName>
                                        </p:attrNameLst>
                                      </p:cBhvr>
                                      <p:to>
                                        <p:strVal val="visible"/>
                                      </p:to>
                                    </p:set>
                                    <p:animEffect transition="in" filter="wipe(up)">
                                      <p:cBhvr>
                                        <p:cTn id="12" dur="500"/>
                                        <p:tgtEl>
                                          <p:spTgt spid="25600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256005"/>
                                        </p:tgtEl>
                                        <p:attrNameLst>
                                          <p:attrName>style.visibility</p:attrName>
                                        </p:attrNameLst>
                                      </p:cBhvr>
                                      <p:to>
                                        <p:strVal val="visible"/>
                                      </p:to>
                                    </p:set>
                                    <p:animEffect transition="in" filter="wipe(up)">
                                      <p:cBhvr>
                                        <p:cTn id="17" dur="500"/>
                                        <p:tgtEl>
                                          <p:spTgt spid="256005"/>
                                        </p:tgtEl>
                                      </p:cBhvr>
                                    </p:animEffect>
                                  </p:childTnLst>
                                </p:cTn>
                              </p:par>
                            </p:childTnLst>
                          </p:cTn>
                        </p:par>
                      </p:childTnLst>
                    </p:cTn>
                  </p:par>
                  <p:par>
                    <p:cTn id="18" fill="hold">
                      <p:stCondLst>
                        <p:cond delay="indefinite"/>
                      </p:stCondLst>
                      <p:childTnLst>
                        <p:par>
                          <p:cTn id="19" fill="hold">
                            <p:stCondLst>
                              <p:cond delay="0"/>
                            </p:stCondLst>
                            <p:childTnLst>
                              <p:par>
                                <p:cTn id="20" presetID="55"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1000" fill="hold"/>
                                        <p:tgtEl>
                                          <p:spTgt spid="10"/>
                                        </p:tgtEl>
                                        <p:attrNameLst>
                                          <p:attrName>ppt_w</p:attrName>
                                        </p:attrNameLst>
                                      </p:cBhvr>
                                      <p:tavLst>
                                        <p:tav tm="0">
                                          <p:val>
                                            <p:strVal val="#ppt_w*0.70"/>
                                          </p:val>
                                        </p:tav>
                                        <p:tav tm="100000">
                                          <p:val>
                                            <p:strVal val="#ppt_w"/>
                                          </p:val>
                                        </p:tav>
                                      </p:tavLst>
                                    </p:anim>
                                    <p:anim calcmode="lin" valueType="num">
                                      <p:cBhvr>
                                        <p:cTn id="23" dur="1000" fill="hold"/>
                                        <p:tgtEl>
                                          <p:spTgt spid="10"/>
                                        </p:tgtEl>
                                        <p:attrNameLst>
                                          <p:attrName>ppt_h</p:attrName>
                                        </p:attrNameLst>
                                      </p:cBhvr>
                                      <p:tavLst>
                                        <p:tav tm="0">
                                          <p:val>
                                            <p:strVal val="#ppt_h"/>
                                          </p:val>
                                        </p:tav>
                                        <p:tav tm="100000">
                                          <p:val>
                                            <p:strVal val="#ppt_h"/>
                                          </p:val>
                                        </p:tav>
                                      </p:tavLst>
                                    </p:anim>
                                    <p:animEffect transition="in" filter="fade">
                                      <p:cBhvr>
                                        <p:cTn id="24" dur="1000"/>
                                        <p:tgtEl>
                                          <p:spTgt spid="10"/>
                                        </p:tgtEl>
                                      </p:cBhvr>
                                    </p:animEffect>
                                  </p:childTnLst>
                                </p:cTn>
                              </p:par>
                              <p:par>
                                <p:cTn id="25" presetID="55"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p:cTn id="27" dur="1000" fill="hold"/>
                                        <p:tgtEl>
                                          <p:spTgt spid="12"/>
                                        </p:tgtEl>
                                        <p:attrNameLst>
                                          <p:attrName>ppt_w</p:attrName>
                                        </p:attrNameLst>
                                      </p:cBhvr>
                                      <p:tavLst>
                                        <p:tav tm="0">
                                          <p:val>
                                            <p:strVal val="#ppt_w*0.70"/>
                                          </p:val>
                                        </p:tav>
                                        <p:tav tm="100000">
                                          <p:val>
                                            <p:strVal val="#ppt_w"/>
                                          </p:val>
                                        </p:tav>
                                      </p:tavLst>
                                    </p:anim>
                                    <p:anim calcmode="lin" valueType="num">
                                      <p:cBhvr>
                                        <p:cTn id="28" dur="1000" fill="hold"/>
                                        <p:tgtEl>
                                          <p:spTgt spid="12"/>
                                        </p:tgtEl>
                                        <p:attrNameLst>
                                          <p:attrName>ppt_h</p:attrName>
                                        </p:attrNameLst>
                                      </p:cBhvr>
                                      <p:tavLst>
                                        <p:tav tm="0">
                                          <p:val>
                                            <p:strVal val="#ppt_h"/>
                                          </p:val>
                                        </p:tav>
                                        <p:tav tm="100000">
                                          <p:val>
                                            <p:strVal val="#ppt_h"/>
                                          </p:val>
                                        </p:tav>
                                      </p:tavLst>
                                    </p:anim>
                                    <p:animEffect transition="in" filter="fade">
                                      <p:cBhvr>
                                        <p:cTn id="29" dur="1000"/>
                                        <p:tgtEl>
                                          <p:spTgt spid="12"/>
                                        </p:tgtEl>
                                      </p:cBhvr>
                                    </p:animEffect>
                                  </p:childTnLst>
                                </p:cTn>
                              </p:par>
                            </p:childTnLst>
                          </p:cTn>
                        </p:par>
                      </p:childTnLst>
                    </p:cTn>
                  </p:par>
                  <p:par>
                    <p:cTn id="30" fill="hold">
                      <p:stCondLst>
                        <p:cond delay="indefinite"/>
                      </p:stCondLst>
                      <p:childTnLst>
                        <p:par>
                          <p:cTn id="31" fill="hold">
                            <p:stCondLst>
                              <p:cond delay="0"/>
                            </p:stCondLst>
                            <p:childTnLst>
                              <p:par>
                                <p:cTn id="32" presetID="55" presetClass="entr" presetSubtype="0" fill="hold" grpId="0" nodeType="clickEffect">
                                  <p:stCondLst>
                                    <p:cond delay="0"/>
                                  </p:stCondLst>
                                  <p:childTnLst>
                                    <p:set>
                                      <p:cBhvr>
                                        <p:cTn id="33" dur="1" fill="hold">
                                          <p:stCondLst>
                                            <p:cond delay="0"/>
                                          </p:stCondLst>
                                        </p:cTn>
                                        <p:tgtEl>
                                          <p:spTgt spid="13"/>
                                        </p:tgtEl>
                                        <p:attrNameLst>
                                          <p:attrName>style.visibility</p:attrName>
                                        </p:attrNameLst>
                                      </p:cBhvr>
                                      <p:to>
                                        <p:strVal val="visible"/>
                                      </p:to>
                                    </p:set>
                                    <p:anim calcmode="lin" valueType="num">
                                      <p:cBhvr>
                                        <p:cTn id="34" dur="1000" fill="hold"/>
                                        <p:tgtEl>
                                          <p:spTgt spid="13"/>
                                        </p:tgtEl>
                                        <p:attrNameLst>
                                          <p:attrName>ppt_w</p:attrName>
                                        </p:attrNameLst>
                                      </p:cBhvr>
                                      <p:tavLst>
                                        <p:tav tm="0">
                                          <p:val>
                                            <p:strVal val="#ppt_w*0.70"/>
                                          </p:val>
                                        </p:tav>
                                        <p:tav tm="100000">
                                          <p:val>
                                            <p:strVal val="#ppt_w"/>
                                          </p:val>
                                        </p:tav>
                                      </p:tavLst>
                                    </p:anim>
                                    <p:anim calcmode="lin" valueType="num">
                                      <p:cBhvr>
                                        <p:cTn id="35" dur="1000" fill="hold"/>
                                        <p:tgtEl>
                                          <p:spTgt spid="13"/>
                                        </p:tgtEl>
                                        <p:attrNameLst>
                                          <p:attrName>ppt_h</p:attrName>
                                        </p:attrNameLst>
                                      </p:cBhvr>
                                      <p:tavLst>
                                        <p:tav tm="0">
                                          <p:val>
                                            <p:strVal val="#ppt_h"/>
                                          </p:val>
                                        </p:tav>
                                        <p:tav tm="100000">
                                          <p:val>
                                            <p:strVal val="#ppt_h"/>
                                          </p:val>
                                        </p:tav>
                                      </p:tavLst>
                                    </p:anim>
                                    <p:animEffect transition="in" filter="fade">
                                      <p:cBhvr>
                                        <p:cTn id="36" dur="1000"/>
                                        <p:tgtEl>
                                          <p:spTgt spid="13"/>
                                        </p:tgtEl>
                                      </p:cBhvr>
                                    </p:animEffect>
                                  </p:childTnLst>
                                </p:cTn>
                              </p:par>
                              <p:par>
                                <p:cTn id="37" presetID="55" presetClass="entr" presetSubtype="0"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1000" fill="hold"/>
                                        <p:tgtEl>
                                          <p:spTgt spid="14"/>
                                        </p:tgtEl>
                                        <p:attrNameLst>
                                          <p:attrName>ppt_w</p:attrName>
                                        </p:attrNameLst>
                                      </p:cBhvr>
                                      <p:tavLst>
                                        <p:tav tm="0">
                                          <p:val>
                                            <p:strVal val="#ppt_w*0.70"/>
                                          </p:val>
                                        </p:tav>
                                        <p:tav tm="100000">
                                          <p:val>
                                            <p:strVal val="#ppt_w"/>
                                          </p:val>
                                        </p:tav>
                                      </p:tavLst>
                                    </p:anim>
                                    <p:anim calcmode="lin" valueType="num">
                                      <p:cBhvr>
                                        <p:cTn id="40" dur="1000" fill="hold"/>
                                        <p:tgtEl>
                                          <p:spTgt spid="14"/>
                                        </p:tgtEl>
                                        <p:attrNameLst>
                                          <p:attrName>ppt_h</p:attrName>
                                        </p:attrNameLst>
                                      </p:cBhvr>
                                      <p:tavLst>
                                        <p:tav tm="0">
                                          <p:val>
                                            <p:strVal val="#ppt_h"/>
                                          </p:val>
                                        </p:tav>
                                        <p:tav tm="100000">
                                          <p:val>
                                            <p:strVal val="#ppt_h"/>
                                          </p:val>
                                        </p:tav>
                                      </p:tavLst>
                                    </p:anim>
                                    <p:animEffect transition="in" filter="fade">
                                      <p:cBhvr>
                                        <p:cTn id="41" dur="1000"/>
                                        <p:tgtEl>
                                          <p:spTgt spid="14"/>
                                        </p:tgtEl>
                                      </p:cBhvr>
                                    </p:animEffect>
                                  </p:childTnLst>
                                </p:cTn>
                              </p:par>
                              <p:par>
                                <p:cTn id="42" presetID="55" presetClass="entr" presetSubtype="0" fill="hold" grpId="0" nodeType="withEffect">
                                  <p:stCondLst>
                                    <p:cond delay="0"/>
                                  </p:stCondLst>
                                  <p:childTnLst>
                                    <p:set>
                                      <p:cBhvr>
                                        <p:cTn id="43" dur="1" fill="hold">
                                          <p:stCondLst>
                                            <p:cond delay="0"/>
                                          </p:stCondLst>
                                        </p:cTn>
                                        <p:tgtEl>
                                          <p:spTgt spid="15"/>
                                        </p:tgtEl>
                                        <p:attrNameLst>
                                          <p:attrName>style.visibility</p:attrName>
                                        </p:attrNameLst>
                                      </p:cBhvr>
                                      <p:to>
                                        <p:strVal val="visible"/>
                                      </p:to>
                                    </p:set>
                                    <p:anim calcmode="lin" valueType="num">
                                      <p:cBhvr>
                                        <p:cTn id="44" dur="1000" fill="hold"/>
                                        <p:tgtEl>
                                          <p:spTgt spid="15"/>
                                        </p:tgtEl>
                                        <p:attrNameLst>
                                          <p:attrName>ppt_w</p:attrName>
                                        </p:attrNameLst>
                                      </p:cBhvr>
                                      <p:tavLst>
                                        <p:tav tm="0">
                                          <p:val>
                                            <p:strVal val="#ppt_w*0.70"/>
                                          </p:val>
                                        </p:tav>
                                        <p:tav tm="100000">
                                          <p:val>
                                            <p:strVal val="#ppt_w"/>
                                          </p:val>
                                        </p:tav>
                                      </p:tavLst>
                                    </p:anim>
                                    <p:anim calcmode="lin" valueType="num">
                                      <p:cBhvr>
                                        <p:cTn id="45" dur="1000" fill="hold"/>
                                        <p:tgtEl>
                                          <p:spTgt spid="15"/>
                                        </p:tgtEl>
                                        <p:attrNameLst>
                                          <p:attrName>ppt_h</p:attrName>
                                        </p:attrNameLst>
                                      </p:cBhvr>
                                      <p:tavLst>
                                        <p:tav tm="0">
                                          <p:val>
                                            <p:strVal val="#ppt_h"/>
                                          </p:val>
                                        </p:tav>
                                        <p:tav tm="100000">
                                          <p:val>
                                            <p:strVal val="#ppt_h"/>
                                          </p:val>
                                        </p:tav>
                                      </p:tavLst>
                                    </p:anim>
                                    <p:animEffect transition="in" filter="fade">
                                      <p:cBhvr>
                                        <p:cTn id="46" dur="1000"/>
                                        <p:tgtEl>
                                          <p:spTgt spid="15"/>
                                        </p:tgtEl>
                                      </p:cBhvr>
                                    </p:animEffect>
                                  </p:childTnLst>
                                </p:cTn>
                              </p:par>
                              <p:par>
                                <p:cTn id="47" presetID="55"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 calcmode="lin" valueType="num">
                                      <p:cBhvr>
                                        <p:cTn id="49" dur="1000" fill="hold"/>
                                        <p:tgtEl>
                                          <p:spTgt spid="17"/>
                                        </p:tgtEl>
                                        <p:attrNameLst>
                                          <p:attrName>ppt_w</p:attrName>
                                        </p:attrNameLst>
                                      </p:cBhvr>
                                      <p:tavLst>
                                        <p:tav tm="0">
                                          <p:val>
                                            <p:strVal val="#ppt_w*0.70"/>
                                          </p:val>
                                        </p:tav>
                                        <p:tav tm="100000">
                                          <p:val>
                                            <p:strVal val="#ppt_w"/>
                                          </p:val>
                                        </p:tav>
                                      </p:tavLst>
                                    </p:anim>
                                    <p:anim calcmode="lin" valueType="num">
                                      <p:cBhvr>
                                        <p:cTn id="50" dur="1000" fill="hold"/>
                                        <p:tgtEl>
                                          <p:spTgt spid="17"/>
                                        </p:tgtEl>
                                        <p:attrNameLst>
                                          <p:attrName>ppt_h</p:attrName>
                                        </p:attrNameLst>
                                      </p:cBhvr>
                                      <p:tavLst>
                                        <p:tav tm="0">
                                          <p:val>
                                            <p:strVal val="#ppt_h"/>
                                          </p:val>
                                        </p:tav>
                                        <p:tav tm="100000">
                                          <p:val>
                                            <p:strVal val="#ppt_h"/>
                                          </p:val>
                                        </p:tav>
                                      </p:tavLst>
                                    </p:anim>
                                    <p:animEffect transition="in" filter="fade">
                                      <p:cBhvr>
                                        <p:cTn id="51" dur="1000"/>
                                        <p:tgtEl>
                                          <p:spTgt spid="17"/>
                                        </p:tgtEl>
                                      </p:cBhvr>
                                    </p:animEffect>
                                  </p:childTnLst>
                                </p:cTn>
                              </p:par>
                            </p:childTnLst>
                          </p:cTn>
                        </p:par>
                      </p:childTnLst>
                    </p:cTn>
                  </p:par>
                  <p:par>
                    <p:cTn id="52" fill="hold">
                      <p:stCondLst>
                        <p:cond delay="indefinite"/>
                      </p:stCondLst>
                      <p:childTnLst>
                        <p:par>
                          <p:cTn id="53" fill="hold">
                            <p:stCondLst>
                              <p:cond delay="0"/>
                            </p:stCondLst>
                            <p:childTnLst>
                              <p:par>
                                <p:cTn id="54" presetID="55" presetClass="entr" presetSubtype="0" fill="hold" grpId="0" nodeType="click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strVal val="#ppt_w*0.70"/>
                                          </p:val>
                                        </p:tav>
                                        <p:tav tm="100000">
                                          <p:val>
                                            <p:strVal val="#ppt_w"/>
                                          </p:val>
                                        </p:tav>
                                      </p:tavLst>
                                    </p:anim>
                                    <p:anim calcmode="lin" valueType="num">
                                      <p:cBhvr>
                                        <p:cTn id="57" dur="1000" fill="hold"/>
                                        <p:tgtEl>
                                          <p:spTgt spid="19"/>
                                        </p:tgtEl>
                                        <p:attrNameLst>
                                          <p:attrName>ppt_h</p:attrName>
                                        </p:attrNameLst>
                                      </p:cBhvr>
                                      <p:tavLst>
                                        <p:tav tm="0">
                                          <p:val>
                                            <p:strVal val="#ppt_h"/>
                                          </p:val>
                                        </p:tav>
                                        <p:tav tm="100000">
                                          <p:val>
                                            <p:strVal val="#ppt_h"/>
                                          </p:val>
                                        </p:tav>
                                      </p:tavLst>
                                    </p:anim>
                                    <p:animEffect transition="in" filter="fade">
                                      <p:cBhvr>
                                        <p:cTn id="58" dur="1000"/>
                                        <p:tgtEl>
                                          <p:spTgt spid="19"/>
                                        </p:tgtEl>
                                      </p:cBhvr>
                                    </p:animEffect>
                                  </p:childTnLst>
                                </p:cTn>
                              </p:par>
                              <p:par>
                                <p:cTn id="59" presetID="55" presetClass="entr" presetSubtype="0" fill="hold" grpId="0" nodeType="withEffect">
                                  <p:stCondLst>
                                    <p:cond delay="0"/>
                                  </p:stCondLst>
                                  <p:childTnLst>
                                    <p:set>
                                      <p:cBhvr>
                                        <p:cTn id="60" dur="1" fill="hold">
                                          <p:stCondLst>
                                            <p:cond delay="0"/>
                                          </p:stCondLst>
                                        </p:cTn>
                                        <p:tgtEl>
                                          <p:spTgt spid="20"/>
                                        </p:tgtEl>
                                        <p:attrNameLst>
                                          <p:attrName>style.visibility</p:attrName>
                                        </p:attrNameLst>
                                      </p:cBhvr>
                                      <p:to>
                                        <p:strVal val="visible"/>
                                      </p:to>
                                    </p:set>
                                    <p:anim calcmode="lin" valueType="num">
                                      <p:cBhvr>
                                        <p:cTn id="61" dur="1000" fill="hold"/>
                                        <p:tgtEl>
                                          <p:spTgt spid="20"/>
                                        </p:tgtEl>
                                        <p:attrNameLst>
                                          <p:attrName>ppt_w</p:attrName>
                                        </p:attrNameLst>
                                      </p:cBhvr>
                                      <p:tavLst>
                                        <p:tav tm="0">
                                          <p:val>
                                            <p:strVal val="#ppt_w*0.70"/>
                                          </p:val>
                                        </p:tav>
                                        <p:tav tm="100000">
                                          <p:val>
                                            <p:strVal val="#ppt_w"/>
                                          </p:val>
                                        </p:tav>
                                      </p:tavLst>
                                    </p:anim>
                                    <p:anim calcmode="lin" valueType="num">
                                      <p:cBhvr>
                                        <p:cTn id="62" dur="1000" fill="hold"/>
                                        <p:tgtEl>
                                          <p:spTgt spid="20"/>
                                        </p:tgtEl>
                                        <p:attrNameLst>
                                          <p:attrName>ppt_h</p:attrName>
                                        </p:attrNameLst>
                                      </p:cBhvr>
                                      <p:tavLst>
                                        <p:tav tm="0">
                                          <p:val>
                                            <p:strVal val="#ppt_h"/>
                                          </p:val>
                                        </p:tav>
                                        <p:tav tm="100000">
                                          <p:val>
                                            <p:strVal val="#ppt_h"/>
                                          </p:val>
                                        </p:tav>
                                      </p:tavLst>
                                    </p:anim>
                                    <p:animEffect transition="in" filter="fade">
                                      <p:cBhvr>
                                        <p:cTn id="63" dur="1000"/>
                                        <p:tgtEl>
                                          <p:spTgt spid="20"/>
                                        </p:tgtEl>
                                      </p:cBhvr>
                                    </p:animEffect>
                                  </p:childTnLst>
                                </p:cTn>
                              </p:par>
                              <p:par>
                                <p:cTn id="64" presetID="55" presetClass="entr" presetSubtype="0" fill="hold" grpId="0" nodeType="withEffect">
                                  <p:stCondLst>
                                    <p:cond delay="0"/>
                                  </p:stCondLst>
                                  <p:childTnLst>
                                    <p:set>
                                      <p:cBhvr>
                                        <p:cTn id="65" dur="1" fill="hold">
                                          <p:stCondLst>
                                            <p:cond delay="0"/>
                                          </p:stCondLst>
                                        </p:cTn>
                                        <p:tgtEl>
                                          <p:spTgt spid="21"/>
                                        </p:tgtEl>
                                        <p:attrNameLst>
                                          <p:attrName>style.visibility</p:attrName>
                                        </p:attrNameLst>
                                      </p:cBhvr>
                                      <p:to>
                                        <p:strVal val="visible"/>
                                      </p:to>
                                    </p:set>
                                    <p:anim calcmode="lin" valueType="num">
                                      <p:cBhvr>
                                        <p:cTn id="66" dur="1000" fill="hold"/>
                                        <p:tgtEl>
                                          <p:spTgt spid="21"/>
                                        </p:tgtEl>
                                        <p:attrNameLst>
                                          <p:attrName>ppt_w</p:attrName>
                                        </p:attrNameLst>
                                      </p:cBhvr>
                                      <p:tavLst>
                                        <p:tav tm="0">
                                          <p:val>
                                            <p:strVal val="#ppt_w*0.70"/>
                                          </p:val>
                                        </p:tav>
                                        <p:tav tm="100000">
                                          <p:val>
                                            <p:strVal val="#ppt_w"/>
                                          </p:val>
                                        </p:tav>
                                      </p:tavLst>
                                    </p:anim>
                                    <p:anim calcmode="lin" valueType="num">
                                      <p:cBhvr>
                                        <p:cTn id="67" dur="1000" fill="hold"/>
                                        <p:tgtEl>
                                          <p:spTgt spid="21"/>
                                        </p:tgtEl>
                                        <p:attrNameLst>
                                          <p:attrName>ppt_h</p:attrName>
                                        </p:attrNameLst>
                                      </p:cBhvr>
                                      <p:tavLst>
                                        <p:tav tm="0">
                                          <p:val>
                                            <p:strVal val="#ppt_h"/>
                                          </p:val>
                                        </p:tav>
                                        <p:tav tm="100000">
                                          <p:val>
                                            <p:strVal val="#ppt_h"/>
                                          </p:val>
                                        </p:tav>
                                      </p:tavLst>
                                    </p:anim>
                                    <p:animEffect transition="in" filter="fade">
                                      <p:cBhvr>
                                        <p:cTn id="68" dur="1000"/>
                                        <p:tgtEl>
                                          <p:spTgt spid="21"/>
                                        </p:tgtEl>
                                      </p:cBhvr>
                                    </p:animEffect>
                                  </p:childTnLst>
                                </p:cTn>
                              </p:par>
                            </p:childTnLst>
                          </p:cTn>
                        </p:par>
                      </p:childTnLst>
                    </p:cTn>
                  </p:par>
                  <p:par>
                    <p:cTn id="69" fill="hold">
                      <p:stCondLst>
                        <p:cond delay="indefinite"/>
                      </p:stCondLst>
                      <p:childTnLst>
                        <p:par>
                          <p:cTn id="70" fill="hold">
                            <p:stCondLst>
                              <p:cond delay="0"/>
                            </p:stCondLst>
                            <p:childTnLst>
                              <p:par>
                                <p:cTn id="71" presetID="55" presetClass="entr" presetSubtype="0" fill="hold" grpId="0" nodeType="clickEffect">
                                  <p:stCondLst>
                                    <p:cond delay="0"/>
                                  </p:stCondLst>
                                  <p:childTnLst>
                                    <p:set>
                                      <p:cBhvr>
                                        <p:cTn id="72" dur="1" fill="hold">
                                          <p:stCondLst>
                                            <p:cond delay="0"/>
                                          </p:stCondLst>
                                        </p:cTn>
                                        <p:tgtEl>
                                          <p:spTgt spid="22"/>
                                        </p:tgtEl>
                                        <p:attrNameLst>
                                          <p:attrName>style.visibility</p:attrName>
                                        </p:attrNameLst>
                                      </p:cBhvr>
                                      <p:to>
                                        <p:strVal val="visible"/>
                                      </p:to>
                                    </p:set>
                                    <p:anim calcmode="lin" valueType="num">
                                      <p:cBhvr>
                                        <p:cTn id="73" dur="1000" fill="hold"/>
                                        <p:tgtEl>
                                          <p:spTgt spid="22"/>
                                        </p:tgtEl>
                                        <p:attrNameLst>
                                          <p:attrName>ppt_w</p:attrName>
                                        </p:attrNameLst>
                                      </p:cBhvr>
                                      <p:tavLst>
                                        <p:tav tm="0">
                                          <p:val>
                                            <p:strVal val="#ppt_w*0.70"/>
                                          </p:val>
                                        </p:tav>
                                        <p:tav tm="100000">
                                          <p:val>
                                            <p:strVal val="#ppt_w"/>
                                          </p:val>
                                        </p:tav>
                                      </p:tavLst>
                                    </p:anim>
                                    <p:anim calcmode="lin" valueType="num">
                                      <p:cBhvr>
                                        <p:cTn id="74" dur="1000" fill="hold"/>
                                        <p:tgtEl>
                                          <p:spTgt spid="22"/>
                                        </p:tgtEl>
                                        <p:attrNameLst>
                                          <p:attrName>ppt_h</p:attrName>
                                        </p:attrNameLst>
                                      </p:cBhvr>
                                      <p:tavLst>
                                        <p:tav tm="0">
                                          <p:val>
                                            <p:strVal val="#ppt_h"/>
                                          </p:val>
                                        </p:tav>
                                        <p:tav tm="100000">
                                          <p:val>
                                            <p:strVal val="#ppt_h"/>
                                          </p:val>
                                        </p:tav>
                                      </p:tavLst>
                                    </p:anim>
                                    <p:animEffect transition="in" filter="fade">
                                      <p:cBhvr>
                                        <p:cTn id="75" dur="1000"/>
                                        <p:tgtEl>
                                          <p:spTgt spid="22"/>
                                        </p:tgtEl>
                                      </p:cBhvr>
                                    </p:animEffect>
                                  </p:childTnLst>
                                </p:cTn>
                              </p:par>
                              <p:par>
                                <p:cTn id="76" presetID="55" presetClass="entr" presetSubtype="0" fill="hold" grpId="0" nodeType="withEffect">
                                  <p:stCondLst>
                                    <p:cond delay="0"/>
                                  </p:stCondLst>
                                  <p:childTnLst>
                                    <p:set>
                                      <p:cBhvr>
                                        <p:cTn id="77" dur="1" fill="hold">
                                          <p:stCondLst>
                                            <p:cond delay="0"/>
                                          </p:stCondLst>
                                        </p:cTn>
                                        <p:tgtEl>
                                          <p:spTgt spid="23"/>
                                        </p:tgtEl>
                                        <p:attrNameLst>
                                          <p:attrName>style.visibility</p:attrName>
                                        </p:attrNameLst>
                                      </p:cBhvr>
                                      <p:to>
                                        <p:strVal val="visible"/>
                                      </p:to>
                                    </p:set>
                                    <p:anim calcmode="lin" valueType="num">
                                      <p:cBhvr>
                                        <p:cTn id="78" dur="1000" fill="hold"/>
                                        <p:tgtEl>
                                          <p:spTgt spid="23"/>
                                        </p:tgtEl>
                                        <p:attrNameLst>
                                          <p:attrName>ppt_w</p:attrName>
                                        </p:attrNameLst>
                                      </p:cBhvr>
                                      <p:tavLst>
                                        <p:tav tm="0">
                                          <p:val>
                                            <p:strVal val="#ppt_w*0.70"/>
                                          </p:val>
                                        </p:tav>
                                        <p:tav tm="100000">
                                          <p:val>
                                            <p:strVal val="#ppt_w"/>
                                          </p:val>
                                        </p:tav>
                                      </p:tavLst>
                                    </p:anim>
                                    <p:anim calcmode="lin" valueType="num">
                                      <p:cBhvr>
                                        <p:cTn id="79" dur="1000" fill="hold"/>
                                        <p:tgtEl>
                                          <p:spTgt spid="23"/>
                                        </p:tgtEl>
                                        <p:attrNameLst>
                                          <p:attrName>ppt_h</p:attrName>
                                        </p:attrNameLst>
                                      </p:cBhvr>
                                      <p:tavLst>
                                        <p:tav tm="0">
                                          <p:val>
                                            <p:strVal val="#ppt_h"/>
                                          </p:val>
                                        </p:tav>
                                        <p:tav tm="100000">
                                          <p:val>
                                            <p:strVal val="#ppt_h"/>
                                          </p:val>
                                        </p:tav>
                                      </p:tavLst>
                                    </p:anim>
                                    <p:animEffect transition="in" filter="fade">
                                      <p:cBhvr>
                                        <p:cTn id="80" dur="1000"/>
                                        <p:tgtEl>
                                          <p:spTgt spid="23"/>
                                        </p:tgtEl>
                                      </p:cBhvr>
                                    </p:animEffect>
                                  </p:childTnLst>
                                </p:cTn>
                              </p:par>
                              <p:par>
                                <p:cTn id="81" presetID="55"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1000" fill="hold"/>
                                        <p:tgtEl>
                                          <p:spTgt spid="24"/>
                                        </p:tgtEl>
                                        <p:attrNameLst>
                                          <p:attrName>ppt_w</p:attrName>
                                        </p:attrNameLst>
                                      </p:cBhvr>
                                      <p:tavLst>
                                        <p:tav tm="0">
                                          <p:val>
                                            <p:strVal val="#ppt_w*0.70"/>
                                          </p:val>
                                        </p:tav>
                                        <p:tav tm="100000">
                                          <p:val>
                                            <p:strVal val="#ppt_w"/>
                                          </p:val>
                                        </p:tav>
                                      </p:tavLst>
                                    </p:anim>
                                    <p:anim calcmode="lin" valueType="num">
                                      <p:cBhvr>
                                        <p:cTn id="84" dur="1000" fill="hold"/>
                                        <p:tgtEl>
                                          <p:spTgt spid="24"/>
                                        </p:tgtEl>
                                        <p:attrNameLst>
                                          <p:attrName>ppt_h</p:attrName>
                                        </p:attrNameLst>
                                      </p:cBhvr>
                                      <p:tavLst>
                                        <p:tav tm="0">
                                          <p:val>
                                            <p:strVal val="#ppt_h"/>
                                          </p:val>
                                        </p:tav>
                                        <p:tav tm="100000">
                                          <p:val>
                                            <p:strVal val="#ppt_h"/>
                                          </p:val>
                                        </p:tav>
                                      </p:tavLst>
                                    </p:anim>
                                    <p:animEffect transition="in" filter="fade">
                                      <p:cBhvr>
                                        <p:cTn id="85" dur="1000"/>
                                        <p:tgtEl>
                                          <p:spTgt spid="24"/>
                                        </p:tgtEl>
                                      </p:cBhvr>
                                    </p:animEffect>
                                  </p:childTnLst>
                                </p:cTn>
                              </p:par>
                            </p:childTnLst>
                          </p:cTn>
                        </p:par>
                      </p:childTnLst>
                    </p:cTn>
                  </p:par>
                  <p:par>
                    <p:cTn id="86" fill="hold">
                      <p:stCondLst>
                        <p:cond delay="indefinite"/>
                      </p:stCondLst>
                      <p:childTnLst>
                        <p:par>
                          <p:cTn id="87" fill="hold">
                            <p:stCondLst>
                              <p:cond delay="0"/>
                            </p:stCondLst>
                            <p:childTnLst>
                              <p:par>
                                <p:cTn id="88" presetID="55" presetClass="entr" presetSubtype="0" fill="hold" grpId="0" nodeType="clickEffect">
                                  <p:stCondLst>
                                    <p:cond delay="0"/>
                                  </p:stCondLst>
                                  <p:childTnLst>
                                    <p:set>
                                      <p:cBhvr>
                                        <p:cTn id="89" dur="1" fill="hold">
                                          <p:stCondLst>
                                            <p:cond delay="0"/>
                                          </p:stCondLst>
                                        </p:cTn>
                                        <p:tgtEl>
                                          <p:spTgt spid="26"/>
                                        </p:tgtEl>
                                        <p:attrNameLst>
                                          <p:attrName>style.visibility</p:attrName>
                                        </p:attrNameLst>
                                      </p:cBhvr>
                                      <p:to>
                                        <p:strVal val="visible"/>
                                      </p:to>
                                    </p:set>
                                    <p:anim calcmode="lin" valueType="num">
                                      <p:cBhvr>
                                        <p:cTn id="90" dur="1000" fill="hold"/>
                                        <p:tgtEl>
                                          <p:spTgt spid="26"/>
                                        </p:tgtEl>
                                        <p:attrNameLst>
                                          <p:attrName>ppt_w</p:attrName>
                                        </p:attrNameLst>
                                      </p:cBhvr>
                                      <p:tavLst>
                                        <p:tav tm="0">
                                          <p:val>
                                            <p:strVal val="#ppt_w*0.70"/>
                                          </p:val>
                                        </p:tav>
                                        <p:tav tm="100000">
                                          <p:val>
                                            <p:strVal val="#ppt_w"/>
                                          </p:val>
                                        </p:tav>
                                      </p:tavLst>
                                    </p:anim>
                                    <p:anim calcmode="lin" valueType="num">
                                      <p:cBhvr>
                                        <p:cTn id="91" dur="1000" fill="hold"/>
                                        <p:tgtEl>
                                          <p:spTgt spid="26"/>
                                        </p:tgtEl>
                                        <p:attrNameLst>
                                          <p:attrName>ppt_h</p:attrName>
                                        </p:attrNameLst>
                                      </p:cBhvr>
                                      <p:tavLst>
                                        <p:tav tm="0">
                                          <p:val>
                                            <p:strVal val="#ppt_h"/>
                                          </p:val>
                                        </p:tav>
                                        <p:tav tm="100000">
                                          <p:val>
                                            <p:strVal val="#ppt_h"/>
                                          </p:val>
                                        </p:tav>
                                      </p:tavLst>
                                    </p:anim>
                                    <p:animEffect transition="in" filter="fade">
                                      <p:cBhvr>
                                        <p:cTn id="92" dur="1000"/>
                                        <p:tgtEl>
                                          <p:spTgt spid="26"/>
                                        </p:tgtEl>
                                      </p:cBhvr>
                                    </p:animEffect>
                                  </p:childTnLst>
                                </p:cTn>
                              </p:par>
                              <p:par>
                                <p:cTn id="93" presetID="55" presetClass="entr" presetSubtype="0" fill="hold" grpId="0"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p:cTn id="95" dur="1000" fill="hold"/>
                                        <p:tgtEl>
                                          <p:spTgt spid="27"/>
                                        </p:tgtEl>
                                        <p:attrNameLst>
                                          <p:attrName>ppt_w</p:attrName>
                                        </p:attrNameLst>
                                      </p:cBhvr>
                                      <p:tavLst>
                                        <p:tav tm="0">
                                          <p:val>
                                            <p:strVal val="#ppt_w*0.70"/>
                                          </p:val>
                                        </p:tav>
                                        <p:tav tm="100000">
                                          <p:val>
                                            <p:strVal val="#ppt_w"/>
                                          </p:val>
                                        </p:tav>
                                      </p:tavLst>
                                    </p:anim>
                                    <p:anim calcmode="lin" valueType="num">
                                      <p:cBhvr>
                                        <p:cTn id="96" dur="1000" fill="hold"/>
                                        <p:tgtEl>
                                          <p:spTgt spid="27"/>
                                        </p:tgtEl>
                                        <p:attrNameLst>
                                          <p:attrName>ppt_h</p:attrName>
                                        </p:attrNameLst>
                                      </p:cBhvr>
                                      <p:tavLst>
                                        <p:tav tm="0">
                                          <p:val>
                                            <p:strVal val="#ppt_h"/>
                                          </p:val>
                                        </p:tav>
                                        <p:tav tm="100000">
                                          <p:val>
                                            <p:strVal val="#ppt_h"/>
                                          </p:val>
                                        </p:tav>
                                      </p:tavLst>
                                    </p:anim>
                                    <p:animEffect transition="in" filter="fade">
                                      <p:cBhvr>
                                        <p:cTn id="97" dur="1000"/>
                                        <p:tgtEl>
                                          <p:spTgt spid="27"/>
                                        </p:tgtEl>
                                      </p:cBhvr>
                                    </p:animEffect>
                                  </p:childTnLst>
                                </p:cTn>
                              </p:par>
                              <p:par>
                                <p:cTn id="98" presetID="55" presetClass="entr" presetSubtype="0" fill="hold" grpId="0" nodeType="withEffect">
                                  <p:stCondLst>
                                    <p:cond delay="0"/>
                                  </p:stCondLst>
                                  <p:childTnLst>
                                    <p:set>
                                      <p:cBhvr>
                                        <p:cTn id="99" dur="1" fill="hold">
                                          <p:stCondLst>
                                            <p:cond delay="0"/>
                                          </p:stCondLst>
                                        </p:cTn>
                                        <p:tgtEl>
                                          <p:spTgt spid="28"/>
                                        </p:tgtEl>
                                        <p:attrNameLst>
                                          <p:attrName>style.visibility</p:attrName>
                                        </p:attrNameLst>
                                      </p:cBhvr>
                                      <p:to>
                                        <p:strVal val="visible"/>
                                      </p:to>
                                    </p:set>
                                    <p:anim calcmode="lin" valueType="num">
                                      <p:cBhvr>
                                        <p:cTn id="100" dur="1000" fill="hold"/>
                                        <p:tgtEl>
                                          <p:spTgt spid="28"/>
                                        </p:tgtEl>
                                        <p:attrNameLst>
                                          <p:attrName>ppt_w</p:attrName>
                                        </p:attrNameLst>
                                      </p:cBhvr>
                                      <p:tavLst>
                                        <p:tav tm="0">
                                          <p:val>
                                            <p:strVal val="#ppt_w*0.70"/>
                                          </p:val>
                                        </p:tav>
                                        <p:tav tm="100000">
                                          <p:val>
                                            <p:strVal val="#ppt_w"/>
                                          </p:val>
                                        </p:tav>
                                      </p:tavLst>
                                    </p:anim>
                                    <p:anim calcmode="lin" valueType="num">
                                      <p:cBhvr>
                                        <p:cTn id="101" dur="1000" fill="hold"/>
                                        <p:tgtEl>
                                          <p:spTgt spid="28"/>
                                        </p:tgtEl>
                                        <p:attrNameLst>
                                          <p:attrName>ppt_h</p:attrName>
                                        </p:attrNameLst>
                                      </p:cBhvr>
                                      <p:tavLst>
                                        <p:tav tm="0">
                                          <p:val>
                                            <p:strVal val="#ppt_h"/>
                                          </p:val>
                                        </p:tav>
                                        <p:tav tm="100000">
                                          <p:val>
                                            <p:strVal val="#ppt_h"/>
                                          </p:val>
                                        </p:tav>
                                      </p:tavLst>
                                    </p:anim>
                                    <p:animEffect transition="in" filter="fade">
                                      <p:cBhvr>
                                        <p:cTn id="102"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05" grpId="0" animBg="1"/>
      <p:bldP spid="256006" grpId="0" animBg="1"/>
      <p:bldP spid="256007" grpId="0" animBg="1"/>
      <p:bldP spid="10" grpId="0"/>
      <p:bldP spid="12" grpId="0"/>
      <p:bldP spid="13" grpId="0"/>
      <p:bldP spid="14" grpId="0"/>
      <p:bldP spid="15" grpId="0"/>
      <p:bldP spid="17" grpId="0"/>
      <p:bldP spid="19" grpId="0"/>
      <p:bldP spid="20" grpId="0"/>
      <p:bldP spid="21" grpId="0"/>
      <p:bldP spid="22" grpId="0"/>
      <p:bldP spid="23" grpId="0"/>
      <p:bldP spid="24" grpId="0"/>
      <p:bldP spid="26" grpId="0"/>
      <p:bldP spid="27" grpId="0"/>
      <p:bldP spid="28"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sp>
        <p:nvSpPr>
          <p:cNvPr id="149505" name="Rectangle 2"/>
          <p:cNvSpPr>
            <a:spLocks noChangeArrowheads="1"/>
          </p:cNvSpPr>
          <p:nvPr/>
        </p:nvSpPr>
        <p:spPr bwMode="auto">
          <a:xfrm>
            <a:off x="0" y="838200"/>
            <a:ext cx="9144000" cy="6019800"/>
          </a:xfrm>
          <a:prstGeom prst="rect">
            <a:avLst/>
          </a:prstGeom>
          <a:solidFill>
            <a:srgbClr val="FFFFCC"/>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wrap="none" anchor="ctr"/>
          <a:lstStyle/>
          <a:p>
            <a:endParaRPr lang="en-US">
              <a:solidFill>
                <a:srgbClr val="000000"/>
              </a:solidFill>
            </a:endParaRPr>
          </a:p>
        </p:txBody>
      </p:sp>
      <p:sp>
        <p:nvSpPr>
          <p:cNvPr id="149506" name="Rectangle 4"/>
          <p:cNvSpPr>
            <a:spLocks noChangeArrowheads="1"/>
          </p:cNvSpPr>
          <p:nvPr/>
        </p:nvSpPr>
        <p:spPr bwMode="auto">
          <a:xfrm>
            <a:off x="73025" y="838200"/>
            <a:ext cx="8997950" cy="102235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eaLnBrk="1" hangingPunct="1"/>
            <a:r>
              <a:rPr lang="zh-TW" altLang="en-US" b="1">
                <a:solidFill>
                  <a:srgbClr val="000404"/>
                </a:solidFill>
                <a:latin typeface="KaiTi" pitchFamily="49" charset="-122"/>
                <a:ea typeface="KaiTi" pitchFamily="49" charset="-122"/>
              </a:rPr>
              <a:t>弥赛亚拥</a:t>
            </a:r>
            <a:r>
              <a:rPr lang="ja-JP" altLang="en-US" b="1">
                <a:solidFill>
                  <a:srgbClr val="000404"/>
                </a:solidFill>
                <a:latin typeface="KaiTi" pitchFamily="49" charset="-122"/>
                <a:ea typeface="KaiTi" pitchFamily="49" charset="-122"/>
              </a:rPr>
              <a:t>有</a:t>
            </a:r>
            <a:r>
              <a:rPr lang="zh-TW" altLang="en-US" b="1">
                <a:solidFill>
                  <a:srgbClr val="000404"/>
                </a:solidFill>
                <a:latin typeface="KaiTi" pitchFamily="49" charset="-122"/>
                <a:ea typeface="KaiTi" pitchFamily="49" charset="-122"/>
              </a:rPr>
              <a:t>权</a:t>
            </a:r>
            <a:r>
              <a:rPr lang="ja-JP" altLang="en-US" b="1">
                <a:solidFill>
                  <a:srgbClr val="000404"/>
                </a:solidFill>
                <a:latin typeface="KaiTi" pitchFamily="49" charset="-122"/>
                <a:ea typeface="KaiTi" pitchFamily="49" charset="-122"/>
              </a:rPr>
              <a:t>柄管束教</a:t>
            </a:r>
            <a:r>
              <a:rPr lang="zh-TW" altLang="en-US" b="1">
                <a:solidFill>
                  <a:srgbClr val="000404"/>
                </a:solidFill>
                <a:latin typeface="KaiTi" pitchFamily="49" charset="-122"/>
                <a:ea typeface="KaiTi" pitchFamily="49" charset="-122"/>
              </a:rPr>
              <a:t>会</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07" name="Rectangle 7"/>
          <p:cNvSpPr>
            <a:spLocks noChangeArrowheads="1"/>
          </p:cNvSpPr>
          <p:nvPr/>
        </p:nvSpPr>
        <p:spPr bwMode="auto">
          <a:xfrm>
            <a:off x="73025" y="1860550"/>
            <a:ext cx="2932113"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endParaRPr lang="en-US" altLang="zh-CN" sz="2200" b="1" dirty="0">
              <a:solidFill>
                <a:srgbClr val="000404"/>
              </a:solidFill>
              <a:latin typeface="Times" charset="0"/>
              <a:ea typeface="SimSun" charset="0"/>
              <a:cs typeface="SimSun" charset="0"/>
            </a:endParaRPr>
          </a:p>
          <a:p>
            <a:pPr algn="ctr" eaLnBrk="1" hangingPunct="1"/>
            <a:r>
              <a:rPr lang="ja-JP" altLang="en-US" b="1">
                <a:solidFill>
                  <a:srgbClr val="000404"/>
                </a:solidFill>
                <a:latin typeface="KaiTi" pitchFamily="49" charset="-122"/>
                <a:ea typeface="KaiTi" pitchFamily="49" charset="-122"/>
              </a:rPr>
              <a:t>初步</a:t>
            </a:r>
            <a:r>
              <a:rPr lang="zh-TW" altLang="en-US" b="1">
                <a:solidFill>
                  <a:srgbClr val="000404"/>
                </a:solidFill>
                <a:latin typeface="KaiTi" pitchFamily="49" charset="-122"/>
                <a:ea typeface="KaiTi" pitchFamily="49" charset="-122"/>
              </a:rPr>
              <a:t>证据</a:t>
            </a:r>
            <a:endParaRPr lang="en-US" altLang="ja-JP" b="1" dirty="0">
              <a:solidFill>
                <a:srgbClr val="000404"/>
              </a:solidFill>
              <a:latin typeface="KaiTi" pitchFamily="49" charset="-122"/>
              <a:ea typeface="KaiTi" pitchFamily="49" charset="-122"/>
            </a:endParaRPr>
          </a:p>
          <a:p>
            <a:pPr algn="ctr" eaLnBrk="1" hangingPunct="1"/>
            <a:r>
              <a:rPr lang="ja-JP" altLang="en-US" b="1">
                <a:solidFill>
                  <a:srgbClr val="000404"/>
                </a:solidFill>
                <a:latin typeface="KaiTi" pitchFamily="49" charset="-122"/>
                <a:ea typeface="KaiTi" pitchFamily="49" charset="-122"/>
              </a:rPr>
              <a:t>基督是</a:t>
            </a:r>
            <a:r>
              <a:rPr lang="zh-TW" altLang="en-US" b="1">
                <a:solidFill>
                  <a:srgbClr val="000404"/>
                </a:solidFill>
                <a:latin typeface="KaiTi" pitchFamily="49" charset="-122"/>
                <a:ea typeface="KaiTi" pitchFamily="49" charset="-122"/>
              </a:rPr>
              <a:t>弥赛亚</a:t>
            </a:r>
            <a:endParaRPr lang="en-US" altLang="zh-CN" b="1" dirty="0">
              <a:solidFill>
                <a:srgbClr val="000000"/>
              </a:solidFill>
              <a:latin typeface="KaiTi" pitchFamily="49" charset="-122"/>
              <a:ea typeface="KaiTi" pitchFamily="49" charset="-122"/>
            </a:endParaRPr>
          </a:p>
        </p:txBody>
      </p:sp>
      <p:sp>
        <p:nvSpPr>
          <p:cNvPr id="149508" name="Rectangle 9"/>
          <p:cNvSpPr>
            <a:spLocks noChangeArrowheads="1"/>
          </p:cNvSpPr>
          <p:nvPr/>
        </p:nvSpPr>
        <p:spPr bwMode="auto">
          <a:xfrm>
            <a:off x="3151188" y="1860550"/>
            <a:ext cx="2932112" cy="1139825"/>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ja-JP" altLang="en-US" b="1" dirty="0">
                <a:solidFill>
                  <a:srgbClr val="000404"/>
                </a:solidFill>
                <a:latin typeface="KaiTi" pitchFamily="49" charset="-122"/>
                <a:ea typeface="KaiTi" pitchFamily="49" charset="-122"/>
              </a:rPr>
              <a:t>拒</a:t>
            </a:r>
            <a:r>
              <a:rPr lang="zh-TW" altLang="en-US" b="1" dirty="0">
                <a:solidFill>
                  <a:srgbClr val="000404"/>
                </a:solidFill>
                <a:latin typeface="KaiTi" pitchFamily="49" charset="-122"/>
                <a:ea typeface="KaiTi" pitchFamily="49" charset="-122"/>
              </a:rPr>
              <a:t>绝</a:t>
            </a:r>
            <a:r>
              <a:rPr lang="ja-JP" altLang="en-US" b="1" dirty="0">
                <a:solidFill>
                  <a:srgbClr val="000404"/>
                </a:solidFill>
                <a:latin typeface="KaiTi" pitchFamily="49" charset="-122"/>
                <a:ea typeface="KaiTi" pitchFamily="49" charset="-122"/>
              </a:rPr>
              <a:t>和耶</a:t>
            </a:r>
            <a:r>
              <a:rPr lang="zh-TW" altLang="en-US" b="1" dirty="0">
                <a:solidFill>
                  <a:srgbClr val="000404"/>
                </a:solidFill>
                <a:latin typeface="KaiTi" pitchFamily="49" charset="-122"/>
                <a:ea typeface="KaiTi" pitchFamily="49" charset="-122"/>
              </a:rPr>
              <a:t>稣</a:t>
            </a:r>
            <a:r>
              <a:rPr lang="ja-JP" altLang="en-US" b="1" dirty="0">
                <a:solidFill>
                  <a:srgbClr val="000404"/>
                </a:solidFill>
                <a:latin typeface="KaiTi" pitchFamily="49" charset="-122"/>
                <a:ea typeface="KaiTi" pitchFamily="49" charset="-122"/>
              </a:rPr>
              <a:t>再来</a:t>
            </a:r>
            <a:endParaRPr lang="en-US" altLang="ja-JP" b="1" dirty="0">
              <a:solidFill>
                <a:srgbClr val="000404"/>
              </a:solidFill>
              <a:latin typeface="KaiTi" pitchFamily="49" charset="-122"/>
              <a:ea typeface="KaiTi" pitchFamily="49" charset="-122"/>
            </a:endParaRPr>
          </a:p>
          <a:p>
            <a:pPr algn="ctr"/>
            <a:r>
              <a:rPr lang="ja-JP" altLang="en-US" b="1" dirty="0">
                <a:solidFill>
                  <a:srgbClr val="000404"/>
                </a:solidFill>
                <a:latin typeface="KaiTi" pitchFamily="49" charset="-122"/>
                <a:ea typeface="KaiTi" pitchFamily="49" charset="-122"/>
              </a:rPr>
              <a:t>此前的</a:t>
            </a:r>
            <a:r>
              <a:rPr lang="zh-TW" altLang="en-US" b="1" dirty="0">
                <a:solidFill>
                  <a:srgbClr val="000404"/>
                </a:solidFill>
                <a:latin typeface="KaiTi" pitchFamily="49" charset="-122"/>
                <a:ea typeface="KaiTi" pitchFamily="49" charset="-122"/>
              </a:rPr>
              <a:t>时</a:t>
            </a:r>
            <a:r>
              <a:rPr lang="ja-JP" altLang="en-US" b="1" dirty="0">
                <a:solidFill>
                  <a:srgbClr val="000404"/>
                </a:solidFill>
                <a:latin typeface="KaiTi" pitchFamily="49" charset="-122"/>
                <a:ea typeface="KaiTi" pitchFamily="49" charset="-122"/>
              </a:rPr>
              <a:t>代</a:t>
            </a:r>
            <a:endParaRPr lang="en-US" altLang="zh-CN" b="1" dirty="0">
              <a:solidFill>
                <a:srgbClr val="000000"/>
              </a:solidFill>
              <a:latin typeface="KaiTi" pitchFamily="49" charset="-122"/>
              <a:ea typeface="KaiTi" pitchFamily="49" charset="-122"/>
            </a:endParaRPr>
          </a:p>
        </p:txBody>
      </p:sp>
      <p:sp>
        <p:nvSpPr>
          <p:cNvPr id="149509" name="Rectangle 11"/>
          <p:cNvSpPr>
            <a:spLocks noChangeArrowheads="1"/>
          </p:cNvSpPr>
          <p:nvPr/>
        </p:nvSpPr>
        <p:spPr bwMode="auto">
          <a:xfrm>
            <a:off x="6229350" y="1860550"/>
            <a:ext cx="2841625" cy="1139825"/>
          </a:xfrm>
          <a:prstGeom prst="rect">
            <a:avLst/>
          </a:prstGeom>
          <a:noFill/>
          <a:ln w="9525">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endParaRPr lang="en-US" altLang="zh-CN" dirty="0">
              <a:solidFill>
                <a:srgbClr val="000000"/>
              </a:solidFill>
            </a:endParaRPr>
          </a:p>
          <a:p>
            <a:pPr algn="ctr"/>
            <a:r>
              <a:rPr lang="ja-JP" altLang="en-US" b="1">
                <a:solidFill>
                  <a:srgbClr val="000404"/>
                </a:solidFill>
                <a:latin typeface="KaiTi" pitchFamily="49" charset="-122"/>
                <a:ea typeface="KaiTi" pitchFamily="49" charset="-122"/>
              </a:rPr>
              <a:t>最</a:t>
            </a:r>
            <a:r>
              <a:rPr lang="zh-TW" altLang="en-US" b="1">
                <a:solidFill>
                  <a:srgbClr val="000404"/>
                </a:solidFill>
                <a:latin typeface="KaiTi" pitchFamily="49" charset="-122"/>
                <a:ea typeface="KaiTi" pitchFamily="49" charset="-122"/>
              </a:rPr>
              <a:t>终</a:t>
            </a:r>
            <a:r>
              <a:rPr lang="ja-JP" altLang="en-US" b="1">
                <a:solidFill>
                  <a:srgbClr val="000404"/>
                </a:solidFill>
                <a:latin typeface="KaiTi" pitchFamily="49" charset="-122"/>
                <a:ea typeface="KaiTi" pitchFamily="49" charset="-122"/>
              </a:rPr>
              <a:t>的</a:t>
            </a:r>
            <a:r>
              <a:rPr lang="zh-TW" altLang="en-US" b="1">
                <a:solidFill>
                  <a:srgbClr val="000404"/>
                </a:solidFill>
                <a:latin typeface="KaiTi" pitchFamily="49" charset="-122"/>
                <a:ea typeface="KaiTi" pitchFamily="49" charset="-122"/>
              </a:rPr>
              <a:t>证据</a:t>
            </a:r>
            <a:endParaRPr lang="en-US" altLang="ja-JP" b="1" dirty="0">
              <a:solidFill>
                <a:srgbClr val="000404"/>
              </a:solidFill>
              <a:latin typeface="KaiTi" pitchFamily="49" charset="-122"/>
              <a:ea typeface="KaiTi" pitchFamily="49" charset="-122"/>
            </a:endParaRPr>
          </a:p>
          <a:p>
            <a:pPr algn="ctr"/>
            <a:r>
              <a:rPr lang="ja-JP" altLang="en-US" b="1">
                <a:solidFill>
                  <a:srgbClr val="000404"/>
                </a:solidFill>
                <a:latin typeface="KaiTi" pitchFamily="49" charset="-122"/>
                <a:ea typeface="KaiTi" pitchFamily="49" charset="-122"/>
              </a:rPr>
              <a:t>基督是</a:t>
            </a:r>
            <a:r>
              <a:rPr lang="zh-TW" altLang="en-US" b="1">
                <a:solidFill>
                  <a:srgbClr val="000404"/>
                </a:solidFill>
                <a:latin typeface="KaiTi" pitchFamily="49" charset="-122"/>
                <a:ea typeface="KaiTi" pitchFamily="49" charset="-122"/>
              </a:rPr>
              <a:t>弥赛亚</a:t>
            </a:r>
            <a:endParaRPr lang="en-US" altLang="zh-CN" b="1" dirty="0">
              <a:solidFill>
                <a:srgbClr val="000404"/>
              </a:solidFill>
              <a:latin typeface="KaiTi" pitchFamily="49" charset="-122"/>
              <a:ea typeface="KaiTi" pitchFamily="49" charset="-122"/>
            </a:endParaRPr>
          </a:p>
        </p:txBody>
      </p:sp>
      <p:sp>
        <p:nvSpPr>
          <p:cNvPr id="149510" name="Rectangle 14"/>
          <p:cNvSpPr>
            <a:spLocks noChangeArrowheads="1"/>
          </p:cNvSpPr>
          <p:nvPr/>
        </p:nvSpPr>
        <p:spPr bwMode="auto">
          <a:xfrm>
            <a:off x="73025" y="3000375"/>
            <a:ext cx="2932113"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en-US" altLang="zh-CN" b="1" dirty="0">
                <a:solidFill>
                  <a:srgbClr val="000404"/>
                </a:solidFill>
                <a:latin typeface="KaiTi" pitchFamily="49" charset="-122"/>
                <a:ea typeface="KaiTi" pitchFamily="49" charset="-122"/>
                <a:cs typeface="SimSun" charset="0"/>
              </a:rPr>
              <a:t>1</a:t>
            </a:r>
            <a:r>
              <a:rPr lang="ja-JP" altLang="en-US" b="1" dirty="0">
                <a:solidFill>
                  <a:srgbClr val="000404"/>
                </a:solidFill>
                <a:latin typeface="KaiTi" pitchFamily="49" charset="-122"/>
                <a:ea typeface="KaiTi" pitchFamily="49" charset="-122"/>
              </a:rPr>
              <a:t>章</a:t>
            </a:r>
            <a:r>
              <a:rPr lang="en-US" altLang="zh-CN" b="1" dirty="0">
                <a:solidFill>
                  <a:srgbClr val="000404"/>
                </a:solidFill>
                <a:latin typeface="KaiTi" pitchFamily="49" charset="-122"/>
                <a:ea typeface="KaiTi" pitchFamily="49" charset="-122"/>
                <a:cs typeface="SimSun" charset="0"/>
              </a:rPr>
              <a:t>—10</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a:p>
            <a:pPr algn="ctr"/>
            <a:endParaRPr lang="en-US" altLang="zh-CN" sz="2200" b="1" dirty="0">
              <a:solidFill>
                <a:srgbClr val="000404"/>
              </a:solidFill>
              <a:latin typeface="Times" charset="0"/>
              <a:ea typeface="SimSun" charset="0"/>
              <a:cs typeface="SimSun" charset="0"/>
            </a:endParaRPr>
          </a:p>
        </p:txBody>
      </p:sp>
      <p:sp>
        <p:nvSpPr>
          <p:cNvPr id="149511" name="Rectangle 16"/>
          <p:cNvSpPr>
            <a:spLocks noChangeArrowheads="1"/>
          </p:cNvSpPr>
          <p:nvPr/>
        </p:nvSpPr>
        <p:spPr bwMode="auto">
          <a:xfrm>
            <a:off x="3151188" y="3000375"/>
            <a:ext cx="2932112"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en-US" altLang="zh-CN" b="1" dirty="0">
                <a:solidFill>
                  <a:srgbClr val="000404"/>
                </a:solidFill>
                <a:latin typeface="KaiTi" pitchFamily="49" charset="-122"/>
                <a:ea typeface="KaiTi" pitchFamily="49" charset="-122"/>
                <a:cs typeface="SimSun" charset="0"/>
              </a:rPr>
              <a:t>11</a:t>
            </a:r>
            <a:r>
              <a:rPr lang="ja-JP" altLang="en-US" b="1" dirty="0">
                <a:solidFill>
                  <a:srgbClr val="000404"/>
                </a:solidFill>
                <a:latin typeface="KaiTi" pitchFamily="49" charset="-122"/>
                <a:ea typeface="KaiTi" pitchFamily="49" charset="-122"/>
              </a:rPr>
              <a:t>章</a:t>
            </a:r>
            <a:r>
              <a:rPr lang="en-US" altLang="zh-CN" b="1" dirty="0">
                <a:solidFill>
                  <a:srgbClr val="000404"/>
                </a:solidFill>
                <a:latin typeface="KaiTi" pitchFamily="49" charset="-122"/>
                <a:ea typeface="KaiTi" pitchFamily="49" charset="-122"/>
                <a:cs typeface="SimSun" charset="0"/>
              </a:rPr>
              <a:t>—27</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p:txBody>
      </p:sp>
      <p:sp>
        <p:nvSpPr>
          <p:cNvPr id="149512" name="Rectangle 18"/>
          <p:cNvSpPr>
            <a:spLocks noChangeArrowheads="1"/>
          </p:cNvSpPr>
          <p:nvPr/>
        </p:nvSpPr>
        <p:spPr bwMode="auto">
          <a:xfrm>
            <a:off x="6229350" y="3000375"/>
            <a:ext cx="2841625" cy="963613"/>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en-US" altLang="zh-CN" b="1" dirty="0">
                <a:solidFill>
                  <a:srgbClr val="000404"/>
                </a:solidFill>
                <a:latin typeface="KaiTi" pitchFamily="49" charset="-122"/>
                <a:ea typeface="KaiTi" pitchFamily="49" charset="-122"/>
                <a:cs typeface="SimSun" charset="0"/>
              </a:rPr>
              <a:t>28</a:t>
            </a:r>
            <a:r>
              <a:rPr lang="ja-JP" altLang="en-US" b="1" dirty="0">
                <a:solidFill>
                  <a:srgbClr val="000404"/>
                </a:solidFill>
                <a:latin typeface="KaiTi" pitchFamily="49" charset="-122"/>
                <a:ea typeface="KaiTi" pitchFamily="49" charset="-122"/>
              </a:rPr>
              <a:t>章</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13" name="Rectangle 20"/>
          <p:cNvSpPr>
            <a:spLocks noChangeArrowheads="1"/>
          </p:cNvSpPr>
          <p:nvPr/>
        </p:nvSpPr>
        <p:spPr bwMode="auto">
          <a:xfrm>
            <a:off x="73025" y="39624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a:solidFill>
                  <a:srgbClr val="000404"/>
                </a:solidFill>
                <a:latin typeface="Times" charset="0"/>
                <a:ea typeface="SimSun" charset="0"/>
                <a:cs typeface="SimSun" charset="0"/>
              </a:rPr>
              <a:t> </a:t>
            </a:r>
            <a:r>
              <a:rPr lang="zh-TW" altLang="en-US" b="1">
                <a:solidFill>
                  <a:srgbClr val="000404"/>
                </a:solidFill>
                <a:latin typeface="KaiTi" pitchFamily="49" charset="-122"/>
                <a:ea typeface="KaiTi" pitchFamily="49" charset="-122"/>
                <a:cs typeface="SimSun" charset="0"/>
              </a:rPr>
              <a:t>献</a:t>
            </a:r>
            <a:r>
              <a:rPr lang="en-US" b="1">
                <a:solidFill>
                  <a:srgbClr val="000404"/>
                </a:solidFill>
                <a:latin typeface="KaiTi" pitchFamily="49" charset="-122"/>
                <a:ea typeface="KaiTi" pitchFamily="49" charset="-122"/>
              </a:rPr>
              <a:t>上</a:t>
            </a: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a:t>
            </a:r>
            <a:endParaRPr lang="en-US" altLang="zh-CN" b="1" dirty="0">
              <a:solidFill>
                <a:srgbClr val="000404"/>
              </a:solidFill>
              <a:latin typeface="KaiTi" pitchFamily="49" charset="-122"/>
              <a:ea typeface="KaiTi" pitchFamily="49" charset="-122"/>
            </a:endParaRPr>
          </a:p>
        </p:txBody>
      </p:sp>
      <p:sp>
        <p:nvSpPr>
          <p:cNvPr id="149514" name="Rectangle 22"/>
          <p:cNvSpPr>
            <a:spLocks noChangeArrowheads="1"/>
          </p:cNvSpPr>
          <p:nvPr/>
        </p:nvSpPr>
        <p:spPr bwMode="auto">
          <a:xfrm>
            <a:off x="3151188" y="3962400"/>
            <a:ext cx="2932112"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王被拒</a:t>
            </a:r>
            <a:r>
              <a:rPr lang="zh-TW" altLang="en-US" b="1">
                <a:solidFill>
                  <a:srgbClr val="000404"/>
                </a:solidFill>
                <a:latin typeface="KaiTi" pitchFamily="49" charset="-122"/>
                <a:ea typeface="KaiTi" pitchFamily="49" charset="-122"/>
              </a:rPr>
              <a:t>绝</a:t>
            </a:r>
            <a:endParaRPr lang="en-US" altLang="zh-CN" b="1" dirty="0">
              <a:solidFill>
                <a:srgbClr val="000404"/>
              </a:solidFill>
              <a:latin typeface="KaiTi" pitchFamily="49" charset="-122"/>
              <a:ea typeface="KaiTi" pitchFamily="49" charset="-122"/>
            </a:endParaRPr>
          </a:p>
        </p:txBody>
      </p:sp>
      <p:sp>
        <p:nvSpPr>
          <p:cNvPr id="149515" name="Rectangle 24"/>
          <p:cNvSpPr>
            <a:spLocks noChangeArrowheads="1"/>
          </p:cNvSpPr>
          <p:nvPr/>
        </p:nvSpPr>
        <p:spPr bwMode="auto">
          <a:xfrm>
            <a:off x="6229350" y="3962400"/>
            <a:ext cx="2841625"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a:r>
              <a:rPr lang="ja-JP" altLang="en-US" b="1">
                <a:solidFill>
                  <a:srgbClr val="000404"/>
                </a:solidFill>
                <a:latin typeface="KaiTi" pitchFamily="49" charset="-122"/>
                <a:ea typeface="KaiTi" pitchFamily="49" charset="-122"/>
              </a:rPr>
              <a:t>再</a:t>
            </a:r>
            <a:r>
              <a:rPr lang="zh-TW" altLang="en-US" b="1">
                <a:solidFill>
                  <a:srgbClr val="000404"/>
                </a:solidFill>
                <a:latin typeface="KaiTi" pitchFamily="49" charset="-122"/>
                <a:ea typeface="KaiTi" pitchFamily="49" charset="-122"/>
              </a:rPr>
              <a:t>献</a:t>
            </a:r>
            <a:r>
              <a:rPr lang="en-US" b="1">
                <a:solidFill>
                  <a:srgbClr val="000404"/>
                </a:solidFill>
                <a:latin typeface="KaiTi" pitchFamily="49" charset="-122"/>
                <a:ea typeface="KaiTi" pitchFamily="49" charset="-122"/>
              </a:rPr>
              <a:t>上</a:t>
            </a:r>
            <a:r>
              <a:rPr lang="zh-TW" altLang="en-US" b="1">
                <a:solidFill>
                  <a:srgbClr val="000404"/>
                </a:solidFill>
                <a:latin typeface="KaiTi" pitchFamily="49" charset="-122"/>
                <a:ea typeface="KaiTi" pitchFamily="49" charset="-122"/>
              </a:rPr>
              <a:t>国</a:t>
            </a:r>
            <a:r>
              <a:rPr lang="ja-JP" altLang="en-US" b="1">
                <a:solidFill>
                  <a:srgbClr val="000404"/>
                </a:solidFill>
                <a:latin typeface="KaiTi" pitchFamily="49" charset="-122"/>
                <a:ea typeface="KaiTi" pitchFamily="49" charset="-122"/>
              </a:rPr>
              <a:t>王</a:t>
            </a:r>
            <a:endParaRPr lang="en-US" altLang="zh-CN" b="1" dirty="0">
              <a:solidFill>
                <a:srgbClr val="000404"/>
              </a:solidFill>
              <a:latin typeface="KaiTi" pitchFamily="49" charset="-122"/>
              <a:ea typeface="KaiTi" pitchFamily="49" charset="-122"/>
            </a:endParaRPr>
          </a:p>
        </p:txBody>
      </p:sp>
      <p:sp>
        <p:nvSpPr>
          <p:cNvPr id="149516" name="Rectangle 27"/>
          <p:cNvSpPr>
            <a:spLocks noChangeArrowheads="1"/>
          </p:cNvSpPr>
          <p:nvPr/>
        </p:nvSpPr>
        <p:spPr bwMode="auto">
          <a:xfrm>
            <a:off x="73025" y="4929188"/>
            <a:ext cx="2932113"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a:solidFill>
                  <a:srgbClr val="000404"/>
                </a:solidFill>
                <a:latin typeface="Times" charset="0"/>
                <a:ea typeface="SimSun" charset="0"/>
                <a:cs typeface="SimSun" charset="0"/>
              </a:rPr>
              <a:t> </a:t>
            </a:r>
            <a:r>
              <a:rPr lang="ja-JP" altLang="en-US" b="1">
                <a:solidFill>
                  <a:srgbClr val="000404"/>
                </a:solidFill>
                <a:latin typeface="KaiTi" pitchFamily="49" charset="-122"/>
                <a:ea typeface="KaiTi" pitchFamily="49" charset="-122"/>
              </a:rPr>
              <a:t>教</a:t>
            </a:r>
            <a:r>
              <a:rPr lang="zh-TW" altLang="en-US" b="1">
                <a:solidFill>
                  <a:srgbClr val="000404"/>
                </a:solidFill>
                <a:latin typeface="KaiTi" pitchFamily="49" charset="-122"/>
                <a:ea typeface="KaiTi" pitchFamily="49" charset="-122"/>
              </a:rPr>
              <a:t>训</a:t>
            </a:r>
            <a:r>
              <a:rPr lang="ja-JP" altLang="en-US" b="1">
                <a:solidFill>
                  <a:srgbClr val="000404"/>
                </a:solidFill>
                <a:latin typeface="KaiTi" pitchFamily="49" charset="-122"/>
                <a:ea typeface="KaiTi" pitchFamily="49" charset="-122"/>
              </a:rPr>
              <a:t>人群</a:t>
            </a:r>
            <a:endParaRPr lang="en-US" altLang="zh-CN" b="1" dirty="0">
              <a:solidFill>
                <a:srgbClr val="000404"/>
              </a:solidFill>
              <a:latin typeface="KaiTi" pitchFamily="49" charset="-122"/>
              <a:ea typeface="KaiTi" pitchFamily="49" charset="-122"/>
            </a:endParaRPr>
          </a:p>
        </p:txBody>
      </p:sp>
      <p:sp>
        <p:nvSpPr>
          <p:cNvPr id="149517" name="Rectangle 30"/>
          <p:cNvSpPr>
            <a:spLocks noChangeArrowheads="1"/>
          </p:cNvSpPr>
          <p:nvPr/>
        </p:nvSpPr>
        <p:spPr bwMode="auto">
          <a:xfrm>
            <a:off x="3151188" y="4929188"/>
            <a:ext cx="5919787" cy="963612"/>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ja-JP" altLang="en-US" b="1">
                <a:solidFill>
                  <a:srgbClr val="000404"/>
                </a:solidFill>
                <a:latin typeface="KaiTi" pitchFamily="49" charset="-122"/>
                <a:ea typeface="KaiTi" pitchFamily="49" charset="-122"/>
              </a:rPr>
              <a:t>教</a:t>
            </a:r>
            <a:r>
              <a:rPr lang="zh-TW" altLang="en-US" b="1">
                <a:solidFill>
                  <a:srgbClr val="000404"/>
                </a:solidFill>
                <a:latin typeface="KaiTi" pitchFamily="49" charset="-122"/>
                <a:ea typeface="KaiTi" pitchFamily="49" charset="-122"/>
              </a:rPr>
              <a:t>训门</a:t>
            </a:r>
            <a:r>
              <a:rPr lang="ja-JP" altLang="en-US" b="1">
                <a:solidFill>
                  <a:srgbClr val="000404"/>
                </a:solidFill>
                <a:latin typeface="KaiTi" pitchFamily="49" charset="-122"/>
                <a:ea typeface="KaiTi" pitchFamily="49" charset="-122"/>
              </a:rPr>
              <a:t>徒</a:t>
            </a:r>
            <a:r>
              <a:rPr lang="en-US" altLang="zh-CN" sz="2200" b="1" dirty="0">
                <a:solidFill>
                  <a:srgbClr val="000404"/>
                </a:solidFill>
                <a:latin typeface="Times" charset="0"/>
                <a:ea typeface="SimSun" charset="0"/>
                <a:cs typeface="SimSun" charset="0"/>
              </a:rPr>
              <a:t> </a:t>
            </a:r>
          </a:p>
        </p:txBody>
      </p:sp>
      <p:sp>
        <p:nvSpPr>
          <p:cNvPr id="149518" name="Rectangle 33"/>
          <p:cNvSpPr>
            <a:spLocks noChangeArrowheads="1"/>
          </p:cNvSpPr>
          <p:nvPr/>
        </p:nvSpPr>
        <p:spPr bwMode="auto">
          <a:xfrm>
            <a:off x="73025" y="5892800"/>
            <a:ext cx="2932113"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zh-TW" altLang="en-US" sz="2200" b="1">
                <a:solidFill>
                  <a:srgbClr val="000404"/>
                </a:solidFill>
                <a:latin typeface="KaiTi" pitchFamily="49" charset="-122"/>
                <a:ea typeface="KaiTi" pitchFamily="49" charset="-122"/>
                <a:cs typeface="SimSun" charset="0"/>
              </a:rPr>
              <a:t>话题</a:t>
            </a:r>
            <a:endParaRPr lang="en-US" altLang="zh-CN" sz="2200" b="1" dirty="0">
              <a:solidFill>
                <a:srgbClr val="000404"/>
              </a:solidFill>
              <a:latin typeface="KaiTi" pitchFamily="49" charset="-122"/>
              <a:ea typeface="KaiTi" pitchFamily="49" charset="-122"/>
              <a:cs typeface="SimSun" charset="0"/>
            </a:endParaRPr>
          </a:p>
          <a:p>
            <a:pPr algn="ctr"/>
            <a:endParaRPr lang="en-US" altLang="zh-CN" sz="2200" b="1" dirty="0">
              <a:solidFill>
                <a:srgbClr val="000404"/>
              </a:solidFill>
              <a:latin typeface="Times" charset="0"/>
              <a:ea typeface="SimSun" charset="0"/>
              <a:cs typeface="SimSun" charset="0"/>
            </a:endParaRPr>
          </a:p>
        </p:txBody>
      </p:sp>
      <p:sp>
        <p:nvSpPr>
          <p:cNvPr id="149519" name="Rectangle 36"/>
          <p:cNvSpPr>
            <a:spLocks noChangeArrowheads="1"/>
          </p:cNvSpPr>
          <p:nvPr/>
        </p:nvSpPr>
        <p:spPr bwMode="auto">
          <a:xfrm>
            <a:off x="3151188" y="5892800"/>
            <a:ext cx="5919787" cy="965200"/>
          </a:xfrm>
          <a:prstGeom prst="rect">
            <a:avLst/>
          </a:prstGeom>
          <a:solidFill>
            <a:srgbClr val="FFFFCC">
              <a:alpha val="50195"/>
            </a:srgbClr>
          </a:solidFill>
          <a:ln>
            <a:noFill/>
          </a:ln>
          <a:extLst>
            <a:ext uri="{91240B29-F687-4f45-9708-019B960494DF}">
              <a14:hiddenLine xmlns:a14="http://schemas.microsoft.com/office/drawing/2010/main" xmlns="" w="12700">
                <a:solidFill>
                  <a:srgbClr val="000000"/>
                </a:solidFill>
                <a:miter lim="800000"/>
                <a:headEnd/>
                <a:tailEnd/>
              </a14:hiddenLine>
            </a:ext>
          </a:extLst>
        </p:spPr>
        <p:txBody>
          <a:bodyPr anchor="ctr"/>
          <a:lstStyle/>
          <a:p>
            <a:pPr algn="ctr" eaLnBrk="1" hangingPunct="1"/>
            <a:r>
              <a:rPr lang="en-US" altLang="zh-CN" sz="2200" b="1" dirty="0">
                <a:solidFill>
                  <a:srgbClr val="000404"/>
                </a:solidFill>
                <a:latin typeface="Times" charset="0"/>
                <a:ea typeface="SimSun" charset="0"/>
                <a:cs typeface="SimSun" charset="0"/>
              </a:rPr>
              <a:t> </a:t>
            </a:r>
          </a:p>
          <a:p>
            <a:pPr algn="ctr"/>
            <a:r>
              <a:rPr lang="ja-JP" altLang="en-US" b="1" dirty="0">
                <a:solidFill>
                  <a:srgbClr val="000404"/>
                </a:solidFill>
                <a:latin typeface="KaiTi" pitchFamily="49" charset="-122"/>
                <a:ea typeface="KaiTi" pitchFamily="49" charset="-122"/>
              </a:rPr>
              <a:t>年代表</a:t>
            </a:r>
            <a:endParaRPr lang="en-US" altLang="zh-CN" sz="2200" b="1" dirty="0">
              <a:solidFill>
                <a:srgbClr val="000404"/>
              </a:solidFill>
              <a:latin typeface="KaiTi" pitchFamily="49" charset="-122"/>
              <a:ea typeface="KaiTi" pitchFamily="49" charset="-122"/>
              <a:cs typeface="SimSun" charset="0"/>
            </a:endParaRPr>
          </a:p>
          <a:p>
            <a:pPr algn="ctr"/>
            <a:r>
              <a:rPr lang="en-US" altLang="zh-CN" sz="2200" b="1" dirty="0">
                <a:solidFill>
                  <a:srgbClr val="000404"/>
                </a:solidFill>
                <a:latin typeface="Times" charset="0"/>
                <a:ea typeface="SimSun" charset="0"/>
                <a:cs typeface="SimSun" charset="0"/>
              </a:rPr>
              <a:t> </a:t>
            </a:r>
          </a:p>
        </p:txBody>
      </p:sp>
      <p:sp>
        <p:nvSpPr>
          <p:cNvPr id="149520" name="Text Box 38"/>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latin typeface="Times New Roman" charset="0"/>
              </a:rPr>
              <a:t>67</a:t>
            </a:r>
          </a:p>
        </p:txBody>
      </p:sp>
      <p:sp>
        <p:nvSpPr>
          <p:cNvPr id="149521" name="Line 39"/>
          <p:cNvSpPr>
            <a:spLocks noChangeShapeType="1"/>
          </p:cNvSpPr>
          <p:nvPr/>
        </p:nvSpPr>
        <p:spPr bwMode="auto">
          <a:xfrm>
            <a:off x="0" y="18288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2" name="Line 40"/>
          <p:cNvSpPr>
            <a:spLocks noChangeShapeType="1"/>
          </p:cNvSpPr>
          <p:nvPr/>
        </p:nvSpPr>
        <p:spPr bwMode="auto">
          <a:xfrm>
            <a:off x="0" y="30480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3" name="Line 41"/>
          <p:cNvSpPr>
            <a:spLocks noChangeShapeType="1"/>
          </p:cNvSpPr>
          <p:nvPr/>
        </p:nvSpPr>
        <p:spPr bwMode="auto">
          <a:xfrm>
            <a:off x="0" y="39624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4" name="Line 42"/>
          <p:cNvSpPr>
            <a:spLocks noChangeShapeType="1"/>
          </p:cNvSpPr>
          <p:nvPr/>
        </p:nvSpPr>
        <p:spPr bwMode="auto">
          <a:xfrm>
            <a:off x="0" y="50292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5" name="Line 43"/>
          <p:cNvSpPr>
            <a:spLocks noChangeShapeType="1"/>
          </p:cNvSpPr>
          <p:nvPr/>
        </p:nvSpPr>
        <p:spPr bwMode="auto">
          <a:xfrm>
            <a:off x="0" y="5867400"/>
            <a:ext cx="9144000" cy="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6" name="Line 44"/>
          <p:cNvSpPr>
            <a:spLocks noChangeShapeType="1"/>
          </p:cNvSpPr>
          <p:nvPr/>
        </p:nvSpPr>
        <p:spPr bwMode="auto">
          <a:xfrm>
            <a:off x="3124200" y="1828800"/>
            <a:ext cx="0" cy="502920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9527" name="Line 45"/>
          <p:cNvSpPr>
            <a:spLocks noChangeShapeType="1"/>
          </p:cNvSpPr>
          <p:nvPr/>
        </p:nvSpPr>
        <p:spPr bwMode="auto">
          <a:xfrm>
            <a:off x="6019800" y="1828800"/>
            <a:ext cx="0" cy="3200400"/>
          </a:xfrm>
          <a:prstGeom prst="line">
            <a:avLst/>
          </a:prstGeom>
          <a:noFill/>
          <a:ln w="9525">
            <a:solidFill>
              <a:srgbClr val="000404"/>
            </a:solidFill>
            <a:round/>
            <a:headEnd/>
            <a:tailEnd/>
          </a:ln>
          <a:extLst>
            <a:ext uri="{909E8E84-426E-40dd-AFC4-6F175D3DCCD1}">
              <a14:hiddenFill xmlns:a14="http://schemas.microsoft.com/office/drawing/2010/main" xmlns="">
                <a:noFill/>
              </a14:hiddenFill>
            </a:ext>
          </a:extLst>
        </p:spPr>
        <p:txBody>
          <a:bodyPr wrap="none" anchor="ctr"/>
          <a:lstStyle/>
          <a:p>
            <a:endParaRPr lang="en-US">
              <a:solidFill>
                <a:srgbClr val="000000"/>
              </a:solidFill>
            </a:endParaRPr>
          </a:p>
        </p:txBody>
      </p:sp>
      <p:sp>
        <p:nvSpPr>
          <p:cNvPr id="144409" name="Rectangle 46"/>
          <p:cNvSpPr>
            <a:spLocks noGrp="1" noChangeArrowheads="1"/>
          </p:cNvSpPr>
          <p:nvPr>
            <p:ph type="title" idx="4294967295"/>
          </p:nvPr>
        </p:nvSpPr>
        <p:spPr>
          <a:xfrm>
            <a:off x="0" y="152400"/>
            <a:ext cx="8229600" cy="762000"/>
          </a:xfrm>
          <a:solidFill>
            <a:schemeClr val="accent2"/>
          </a:solidFill>
        </p:spPr>
        <p:txBody>
          <a:bodyPr anchor="t">
            <a:spAutoFit/>
          </a:bodyPr>
          <a:lstStyle/>
          <a:p>
            <a:pPr eaLnBrk="1" hangingPunct="1">
              <a:spcBef>
                <a:spcPct val="50000"/>
              </a:spcBef>
              <a:defRPr/>
            </a:pPr>
            <a:r>
              <a:rPr lang="zh-TW" altLang="en-US">
                <a:latin typeface="KaiTi" pitchFamily="49" charset="-122"/>
                <a:ea typeface="KaiTi" pitchFamily="49" charset="-122"/>
                <a:cs typeface="华文细黑" charset="0"/>
              </a:rPr>
              <a:t>  马</a:t>
            </a:r>
            <a:r>
              <a:rPr lang="ja-JP" altLang="en-US">
                <a:latin typeface="KaiTi" pitchFamily="49" charset="-122"/>
                <a:ea typeface="KaiTi" pitchFamily="49" charset="-122"/>
                <a:cs typeface="华文细黑" charset="0"/>
              </a:rPr>
              <a:t>太福音</a:t>
            </a:r>
            <a:r>
              <a:rPr lang="zh-TW" altLang="en-US">
                <a:latin typeface="KaiTi" pitchFamily="49" charset="-122"/>
                <a:ea typeface="KaiTi" pitchFamily="49" charset="-122"/>
                <a:cs typeface="华文细黑" charset="0"/>
              </a:rPr>
              <a:t>图</a:t>
            </a:r>
            <a:r>
              <a:rPr lang="ja-JP" altLang="en-US">
                <a:latin typeface="KaiTi" pitchFamily="49" charset="-122"/>
                <a:ea typeface="KaiTi" pitchFamily="49" charset="-122"/>
                <a:cs typeface="华文细黑" charset="0"/>
              </a:rPr>
              <a:t>表</a:t>
            </a:r>
            <a:endParaRPr lang="en-US" dirty="0">
              <a:latin typeface="KaiTi" pitchFamily="49" charset="-122"/>
              <a:ea typeface="KaiTi" pitchFamily="49" charset="-122"/>
              <a:cs typeface="ＭＳ Ｐゴシック" charset="0"/>
            </a:endParaRPr>
          </a:p>
        </p:txBody>
      </p:sp>
    </p:spTree>
    <p:extLst>
      <p:ext uri="{BB962C8B-B14F-4D97-AF65-F5344CB8AC3E}">
        <p14:creationId xmlns:p14="http://schemas.microsoft.com/office/powerpoint/2010/main" val="1194774956"/>
      </p:ext>
    </p:extLst>
  </p:cSld>
  <p:clrMapOvr>
    <a:overrideClrMapping bg1="lt1" tx1="dk1" bg2="lt2" tx2="dk2" accent1="accent1" accent2="accent2" accent3="accent3" accent4="accent4" accent5="accent5" accent6="accent6" hlink="hlink" folHlink="folHlink"/>
  </p:clrMapOvr>
</p:sld>
</file>

<file path=ppt/slides/slide90.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aphicFrame>
        <p:nvGraphicFramePr>
          <p:cNvPr id="63573" name="Group 85"/>
          <p:cNvGraphicFramePr>
            <a:graphicFrameLocks noGrp="1"/>
          </p:cNvGraphicFramePr>
          <p:nvPr>
            <p:extLst>
              <p:ext uri="{D42A27DB-BD31-4B8C-83A1-F6EECF244321}">
                <p14:modId xmlns:p14="http://schemas.microsoft.com/office/powerpoint/2010/main" val="1023254841"/>
              </p:ext>
            </p:extLst>
          </p:nvPr>
        </p:nvGraphicFramePr>
        <p:xfrm>
          <a:off x="0" y="685800"/>
          <a:ext cx="9144000" cy="5527679"/>
        </p:xfrm>
        <a:graphic>
          <a:graphicData uri="http://schemas.openxmlformats.org/drawingml/2006/table">
            <a:tbl>
              <a:tblPr/>
              <a:tblGrid>
                <a:gridCol w="990600">
                  <a:extLst>
                    <a:ext uri="{9D8B030D-6E8A-4147-A177-3AD203B41FA5}">
                      <a16:colId xmlns:a16="http://schemas.microsoft.com/office/drawing/2014/main" val="20000"/>
                    </a:ext>
                  </a:extLst>
                </a:gridCol>
                <a:gridCol w="2362200">
                  <a:extLst>
                    <a:ext uri="{9D8B030D-6E8A-4147-A177-3AD203B41FA5}">
                      <a16:colId xmlns:a16="http://schemas.microsoft.com/office/drawing/2014/main" val="20001"/>
                    </a:ext>
                  </a:extLst>
                </a:gridCol>
                <a:gridCol w="2133600">
                  <a:extLst>
                    <a:ext uri="{9D8B030D-6E8A-4147-A177-3AD203B41FA5}">
                      <a16:colId xmlns:a16="http://schemas.microsoft.com/office/drawing/2014/main" val="20002"/>
                    </a:ext>
                  </a:extLst>
                </a:gridCol>
                <a:gridCol w="17526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tblGrid>
              <a:tr h="685800">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dirty="0">
                          <a:ln>
                            <a:noFill/>
                          </a:ln>
                          <a:solidFill>
                            <a:schemeClr val="tx1"/>
                          </a:solidFill>
                          <a:effectLst/>
                          <a:latin typeface="黑体"/>
                          <a:ea typeface="黑体"/>
                          <a:cs typeface="黑体"/>
                        </a:rPr>
                        <a:t> </a:t>
                      </a:r>
                      <a:r>
                        <a:rPr kumimoji="0" lang="zh-CN" altLang="en-US" sz="2000" b="1" i="0" u="none" strike="noStrike" cap="none" normalizeH="0" baseline="0" dirty="0">
                          <a:ln>
                            <a:noFill/>
                          </a:ln>
                          <a:solidFill>
                            <a:schemeClr val="tx1"/>
                          </a:solidFill>
                          <a:effectLst/>
                          <a:latin typeface="黑体"/>
                          <a:ea typeface="黑体"/>
                          <a:cs typeface="黑体"/>
                        </a:rPr>
                        <a:t>日期</a:t>
                      </a:r>
                      <a:endParaRPr kumimoji="0" lang="en-US" sz="2000" b="1" i="0" u="none" strike="noStrike" cap="none" normalizeH="0" baseline="0" dirty="0">
                        <a:ln>
                          <a:noFill/>
                        </a:ln>
                        <a:solidFill>
                          <a:schemeClr val="tx1"/>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TW" altLang="en-US" sz="2000" b="1" i="0" u="none" strike="noStrike" cap="none" normalizeH="0" baseline="0">
                          <a:ln>
                            <a:noFill/>
                          </a:ln>
                          <a:solidFill>
                            <a:schemeClr val="tx1"/>
                          </a:solidFill>
                          <a:effectLst/>
                          <a:latin typeface="黑体"/>
                          <a:ea typeface="黑体"/>
                          <a:cs typeface="黑体"/>
                        </a:rPr>
                        <a:t>书</a:t>
                      </a:r>
                      <a:r>
                        <a:rPr kumimoji="0" lang="zh-CN" altLang="en-US" sz="2000" b="1" i="0" u="none" strike="noStrike" cap="none" normalizeH="0" baseline="0">
                          <a:ln>
                            <a:noFill/>
                          </a:ln>
                          <a:solidFill>
                            <a:schemeClr val="tx1"/>
                          </a:solidFill>
                          <a:effectLst/>
                          <a:latin typeface="黑体"/>
                          <a:ea typeface="黑体"/>
                          <a:cs typeface="黑体"/>
                        </a:rPr>
                        <a:t>卷</a:t>
                      </a:r>
                      <a:endParaRPr kumimoji="0" lang="en-US" sz="2000" b="1" i="0" u="none" strike="noStrike" cap="none" normalizeH="0" baseline="0" dirty="0">
                        <a:ln>
                          <a:noFill/>
                        </a:ln>
                        <a:solidFill>
                          <a:schemeClr val="tx1"/>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TW" altLang="en-US" sz="2400" b="1">
                          <a:solidFill>
                            <a:schemeClr val="tx1"/>
                          </a:solidFill>
                          <a:latin typeface="黑体"/>
                          <a:ea typeface="黑体"/>
                          <a:cs typeface="黑体"/>
                        </a:rPr>
                        <a:t>关键</a:t>
                      </a:r>
                      <a:r>
                        <a:rPr lang="zh-CN" altLang="en-US" sz="2400" b="1">
                          <a:solidFill>
                            <a:schemeClr val="tx1"/>
                          </a:solidFill>
                          <a:latin typeface="黑体"/>
                          <a:ea typeface="黑体"/>
                          <a:cs typeface="黑体"/>
                        </a:rPr>
                        <a:t>字</a:t>
                      </a:r>
                      <a:endParaRPr kumimoji="0" lang="en-US" sz="2400" b="1" i="0" u="none" strike="noStrike" cap="none" normalizeH="0" baseline="0" dirty="0">
                        <a:ln>
                          <a:noFill/>
                        </a:ln>
                        <a:solidFill>
                          <a:schemeClr val="tx1"/>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tx1"/>
                          </a:solidFill>
                          <a:effectLst/>
                          <a:latin typeface="黑体"/>
                          <a:ea typeface="黑体"/>
                          <a:cs typeface="黑体"/>
                        </a:rPr>
                        <a:t>保</a:t>
                      </a:r>
                      <a:r>
                        <a:rPr kumimoji="0" lang="zh-TW" altLang="en-US" sz="2000" b="1" i="0" u="none" strike="noStrike" cap="none" normalizeH="0" baseline="0">
                          <a:ln>
                            <a:noFill/>
                          </a:ln>
                          <a:solidFill>
                            <a:schemeClr val="tx1"/>
                          </a:solidFill>
                          <a:effectLst/>
                          <a:latin typeface="黑体"/>
                          <a:ea typeface="黑体"/>
                          <a:cs typeface="黑体"/>
                        </a:rPr>
                        <a:t>罗</a:t>
                      </a:r>
                      <a:r>
                        <a:rPr kumimoji="0" lang="zh-CN" altLang="en-US" sz="2000" b="1" i="0" u="none" strike="noStrike" cap="none" normalizeH="0" baseline="0">
                          <a:ln>
                            <a:noFill/>
                          </a:ln>
                          <a:solidFill>
                            <a:schemeClr val="tx1"/>
                          </a:solidFill>
                          <a:effectLst/>
                          <a:latin typeface="黑体"/>
                          <a:ea typeface="黑体"/>
                          <a:cs typeface="黑体"/>
                        </a:rPr>
                        <a:t>的</a:t>
                      </a:r>
                      <a:r>
                        <a:rPr kumimoji="0" lang="zh-CN" altLang="en-US" sz="2000" b="1" i="0" u="none" strike="noStrike" cap="none" normalizeH="0" baseline="0" dirty="0">
                          <a:ln>
                            <a:noFill/>
                          </a:ln>
                          <a:solidFill>
                            <a:schemeClr val="tx1"/>
                          </a:solidFill>
                          <a:effectLst/>
                          <a:latin typeface="黑体"/>
                          <a:ea typeface="黑体"/>
                          <a:cs typeface="黑体"/>
                        </a:rPr>
                        <a:t>生</a:t>
                      </a:r>
                      <a:r>
                        <a:rPr kumimoji="0" lang="zh-TW" altLang="en-US" sz="2000" b="1" i="0" u="none" strike="noStrike" cap="none" normalizeH="0" baseline="0" dirty="0">
                          <a:ln>
                            <a:noFill/>
                          </a:ln>
                          <a:solidFill>
                            <a:schemeClr val="tx1"/>
                          </a:solidFill>
                          <a:effectLst/>
                          <a:latin typeface="黑体"/>
                          <a:ea typeface="黑体"/>
                          <a:cs typeface="黑体"/>
                        </a:rPr>
                        <a:t>平</a:t>
                      </a:r>
                      <a:endParaRPr kumimoji="0" lang="en-US" sz="2000" b="1" i="0" u="none" strike="noStrike" cap="none" normalizeH="0" baseline="0" dirty="0">
                        <a:ln>
                          <a:noFill/>
                        </a:ln>
                        <a:solidFill>
                          <a:schemeClr val="tx1"/>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TW" altLang="en-US" sz="2000" b="1" dirty="0">
                          <a:solidFill>
                            <a:schemeClr val="tx1"/>
                          </a:solidFill>
                          <a:latin typeface="黑体"/>
                          <a:ea typeface="黑体"/>
                          <a:cs typeface="黑体"/>
                        </a:rPr>
                        <a:t>关键信条</a:t>
                      </a:r>
                      <a:endParaRPr kumimoji="0" lang="en-US" sz="2000" b="1" i="0" u="none" strike="noStrike" cap="none" normalizeH="0" baseline="0" dirty="0">
                        <a:ln>
                          <a:noFill/>
                        </a:ln>
                        <a:solidFill>
                          <a:schemeClr val="tx1"/>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28575"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53181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dirty="0">
                          <a:ln>
                            <a:noFill/>
                          </a:ln>
                          <a:solidFill>
                            <a:schemeClr val="bg2"/>
                          </a:solidFill>
                          <a:effectLst/>
                          <a:latin typeface="黑体"/>
                          <a:ea typeface="黑体"/>
                          <a:cs typeface="黑体"/>
                        </a:rPr>
                        <a:t>40s</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TW" altLang="en-US" sz="2000" b="1" i="0" u="none" strike="noStrike" cap="none" normalizeH="0" baseline="0">
                          <a:ln>
                            <a:noFill/>
                          </a:ln>
                          <a:solidFill>
                            <a:schemeClr val="bg2"/>
                          </a:solidFill>
                          <a:effectLst/>
                          <a:latin typeface="黑体"/>
                          <a:ea typeface="黑体"/>
                          <a:cs typeface="黑体"/>
                        </a:rPr>
                        <a:t>马太</a:t>
                      </a:r>
                      <a:r>
                        <a:rPr kumimoji="0" lang="zh-CN" altLang="en-US" sz="2000" b="1" i="0" u="none" strike="noStrike" cap="none" normalizeH="0" baseline="0">
                          <a:ln>
                            <a:noFill/>
                          </a:ln>
                          <a:solidFill>
                            <a:schemeClr val="bg2"/>
                          </a:solidFill>
                          <a:effectLst/>
                          <a:latin typeface="黑体"/>
                          <a:ea typeface="黑体"/>
                          <a:cs typeface="黑体"/>
                        </a:rPr>
                        <a:t>福音</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TW" altLang="en-US" sz="2000" b="1" i="0" u="none" strike="noStrike" cap="none" normalizeH="0" baseline="0">
                          <a:ln>
                            <a:noFill/>
                          </a:ln>
                          <a:solidFill>
                            <a:schemeClr val="bg2"/>
                          </a:solidFill>
                          <a:effectLst/>
                          <a:latin typeface="黑体"/>
                          <a:ea typeface="黑体"/>
                          <a:cs typeface="黑体"/>
                        </a:rPr>
                        <a:t>国</a:t>
                      </a:r>
                      <a:r>
                        <a:rPr kumimoji="0" lang="zh-CN" altLang="en-US" sz="2000" b="1" i="0" u="none" strike="noStrike" cap="none" normalizeH="0" baseline="0">
                          <a:ln>
                            <a:noFill/>
                          </a:ln>
                          <a:solidFill>
                            <a:schemeClr val="bg2"/>
                          </a:solidFill>
                          <a:effectLst/>
                          <a:latin typeface="黑体"/>
                          <a:ea typeface="黑体"/>
                          <a:cs typeface="黑体"/>
                        </a:rPr>
                        <a:t>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dirty="0">
                          <a:ln>
                            <a:noFill/>
                          </a:ln>
                          <a:solidFill>
                            <a:schemeClr val="bg2"/>
                          </a:solidFill>
                          <a:effectLst/>
                          <a:latin typeface="黑体"/>
                          <a:ea typeface="黑体"/>
                          <a:cs typeface="黑体"/>
                        </a:rPr>
                        <a:t> </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末世</a:t>
                      </a:r>
                      <a:r>
                        <a:rPr kumimoji="0" lang="zh-TW" altLang="en-US" sz="2000" b="1" i="0" u="none" strike="noStrike" cap="none" normalizeH="0" baseline="0">
                          <a:ln>
                            <a:noFill/>
                          </a:ln>
                          <a:solidFill>
                            <a:schemeClr val="bg2"/>
                          </a:solidFill>
                          <a:effectLst/>
                          <a:latin typeface="黑体"/>
                          <a:ea typeface="黑体"/>
                          <a:cs typeface="黑体"/>
                        </a:rPr>
                        <a:t>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1"/>
                  </a:ext>
                </a:extLst>
              </a:tr>
              <a:tr h="52546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44-47</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雅各布</a:t>
                      </a:r>
                      <a:r>
                        <a:rPr kumimoji="0" lang="zh-TW" altLang="en-US" sz="2000" b="1" i="0" u="none" strike="noStrike" cap="none" normalizeH="0" baseline="0">
                          <a:ln>
                            <a:noFill/>
                          </a:ln>
                          <a:solidFill>
                            <a:schemeClr val="bg2"/>
                          </a:solidFill>
                          <a:effectLst/>
                          <a:latin typeface="黑体"/>
                          <a:ea typeface="黑体"/>
                          <a:cs typeface="黑体"/>
                        </a:rPr>
                        <a:t>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行</a:t>
                      </a:r>
                      <a:r>
                        <a:rPr kumimoji="0" lang="zh-TW" altLang="en-US" sz="2000" b="1" i="0" u="none" strike="noStrike" cap="none" normalizeH="0" baseline="0">
                          <a:ln>
                            <a:noFill/>
                          </a:ln>
                          <a:solidFill>
                            <a:schemeClr val="bg2"/>
                          </a:solidFill>
                          <a:effectLst/>
                          <a:latin typeface="黑体"/>
                          <a:ea typeface="黑体"/>
                          <a:cs typeface="黑体"/>
                        </a:rPr>
                        <a:t>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 </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救</a:t>
                      </a:r>
                      <a:r>
                        <a:rPr kumimoji="0" lang="zh-TW" altLang="en-US" sz="2000" b="1" i="0" u="none" strike="noStrike" cap="none" normalizeH="0" baseline="0">
                          <a:ln>
                            <a:noFill/>
                          </a:ln>
                          <a:solidFill>
                            <a:schemeClr val="bg2"/>
                          </a:solidFill>
                          <a:effectLst/>
                          <a:latin typeface="黑体"/>
                          <a:ea typeface="黑体"/>
                          <a:cs typeface="黑体"/>
                        </a:rPr>
                        <a:t>赎论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2"/>
                  </a:ext>
                </a:extLst>
              </a:tr>
              <a:tr h="52546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49</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dirty="0">
                          <a:solidFill>
                            <a:schemeClr val="bg2"/>
                          </a:solidFill>
                          <a:latin typeface="黑体"/>
                          <a:ea typeface="黑体"/>
                          <a:cs typeface="黑体"/>
                        </a:rPr>
                        <a:t>加拉太</a:t>
                      </a:r>
                      <a:r>
                        <a:rPr lang="zh-TW" altLang="en-US" sz="2000" b="1" dirty="0">
                          <a:solidFill>
                            <a:schemeClr val="bg2"/>
                          </a:solidFill>
                          <a:latin typeface="黑体"/>
                          <a:ea typeface="黑体"/>
                          <a:cs typeface="黑体"/>
                        </a:rPr>
                        <a:t>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TW" altLang="en-US" sz="2000" b="1" i="0" u="none" strike="noStrike" cap="none" normalizeH="0" baseline="0">
                          <a:ln>
                            <a:noFill/>
                          </a:ln>
                          <a:solidFill>
                            <a:schemeClr val="bg2"/>
                          </a:solidFill>
                          <a:effectLst/>
                          <a:latin typeface="黑体"/>
                          <a:ea typeface="黑体"/>
                          <a:cs typeface="黑体"/>
                        </a:rPr>
                        <a:t>称义</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第一次行程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defRPr/>
                      </a:pPr>
                      <a:r>
                        <a:rPr kumimoji="0" lang="zh-CN" altLang="en-US" sz="2000" b="1" i="0" u="none" strike="noStrike" cap="none" normalizeH="0" baseline="0">
                          <a:ln>
                            <a:noFill/>
                          </a:ln>
                          <a:solidFill>
                            <a:schemeClr val="bg2"/>
                          </a:solidFill>
                          <a:effectLst/>
                          <a:latin typeface="黑体"/>
                          <a:ea typeface="黑体"/>
                          <a:cs typeface="黑体"/>
                        </a:rPr>
                        <a:t>救</a:t>
                      </a:r>
                      <a:r>
                        <a:rPr kumimoji="0" lang="zh-TW" altLang="en-US" sz="2000" b="1" i="0" u="none" strike="noStrike" cap="none" normalizeH="0" baseline="0">
                          <a:ln>
                            <a:noFill/>
                          </a:ln>
                          <a:solidFill>
                            <a:schemeClr val="bg2"/>
                          </a:solidFill>
                          <a:effectLst/>
                          <a:latin typeface="黑体"/>
                          <a:ea typeface="黑体"/>
                          <a:cs typeface="黑体"/>
                        </a:rPr>
                        <a:t>赎论</a:t>
                      </a:r>
                      <a:endParaRPr kumimoji="0" lang="en-US" altLang="zh-TW"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3"/>
                  </a:ext>
                </a:extLst>
              </a:tr>
              <a:tr h="52546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51</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a:solidFill>
                            <a:schemeClr val="bg2"/>
                          </a:solidFill>
                          <a:latin typeface="黑体"/>
                          <a:ea typeface="黑体"/>
                          <a:cs typeface="黑体"/>
                        </a:rPr>
                        <a:t>帖撒</a:t>
                      </a:r>
                      <a:r>
                        <a:rPr lang="zh-TW" altLang="en-US" sz="2000" b="1">
                          <a:solidFill>
                            <a:schemeClr val="bg2"/>
                          </a:solidFill>
                          <a:latin typeface="黑体"/>
                          <a:ea typeface="黑体"/>
                          <a:cs typeface="黑体"/>
                        </a:rPr>
                        <a:t>罗</a:t>
                      </a:r>
                      <a:r>
                        <a:rPr lang="zh-CN" altLang="en-US" sz="2000" b="1">
                          <a:solidFill>
                            <a:schemeClr val="bg2"/>
                          </a:solidFill>
                          <a:latin typeface="黑体"/>
                          <a:ea typeface="黑体"/>
                          <a:cs typeface="黑体"/>
                        </a:rPr>
                        <a:t>尼迦前</a:t>
                      </a:r>
                      <a:r>
                        <a:rPr lang="zh-TW" altLang="en-US" sz="2000" b="1">
                          <a:solidFill>
                            <a:schemeClr val="bg2"/>
                          </a:solidFill>
                          <a:latin typeface="黑体"/>
                          <a:ea typeface="黑体"/>
                          <a:cs typeface="黑体"/>
                        </a:rPr>
                        <a:t>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被提</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第二次行程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defRPr/>
                      </a:pPr>
                      <a:r>
                        <a:rPr kumimoji="0" lang="zh-CN" altLang="en-US" sz="2000" b="1" i="0" u="none" strike="noStrike" cap="none" normalizeH="0" baseline="0">
                          <a:ln>
                            <a:noFill/>
                          </a:ln>
                          <a:solidFill>
                            <a:schemeClr val="bg2"/>
                          </a:solidFill>
                          <a:effectLst/>
                          <a:latin typeface="黑体"/>
                          <a:ea typeface="黑体"/>
                          <a:cs typeface="黑体"/>
                        </a:rPr>
                        <a:t>末世</a:t>
                      </a:r>
                      <a:r>
                        <a:rPr kumimoji="0" lang="zh-TW" altLang="en-US" sz="2000" b="1" i="0" u="none" strike="noStrike" cap="none" normalizeH="0" baseline="0">
                          <a:ln>
                            <a:noFill/>
                          </a:ln>
                          <a:solidFill>
                            <a:schemeClr val="bg2"/>
                          </a:solidFill>
                          <a:effectLst/>
                          <a:latin typeface="黑体"/>
                          <a:ea typeface="黑体"/>
                          <a:cs typeface="黑体"/>
                        </a:rPr>
                        <a:t>论</a:t>
                      </a:r>
                      <a:endParaRPr kumimoji="0" lang="en-US" altLang="zh-TW"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4"/>
                  </a:ext>
                </a:extLst>
              </a:tr>
              <a:tr h="5270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51</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a:solidFill>
                            <a:schemeClr val="bg2"/>
                          </a:solidFill>
                          <a:latin typeface="黑体"/>
                          <a:ea typeface="黑体"/>
                          <a:cs typeface="黑体"/>
                        </a:rPr>
                        <a:t>帖撒</a:t>
                      </a:r>
                      <a:r>
                        <a:rPr lang="zh-TW" altLang="en-US" sz="2000" b="1">
                          <a:solidFill>
                            <a:schemeClr val="bg2"/>
                          </a:solidFill>
                          <a:latin typeface="黑体"/>
                          <a:ea typeface="黑体"/>
                          <a:cs typeface="黑体"/>
                        </a:rPr>
                        <a:t>罗</a:t>
                      </a:r>
                      <a:r>
                        <a:rPr lang="zh-CN" altLang="en-US" sz="2000" b="1">
                          <a:solidFill>
                            <a:schemeClr val="bg2"/>
                          </a:solidFill>
                          <a:latin typeface="黑体"/>
                          <a:ea typeface="黑体"/>
                          <a:cs typeface="黑体"/>
                        </a:rPr>
                        <a:t>尼迦</a:t>
                      </a:r>
                      <a:r>
                        <a:rPr lang="zh-TW" altLang="en-US" sz="2000" b="1">
                          <a:solidFill>
                            <a:schemeClr val="bg2"/>
                          </a:solidFill>
                          <a:latin typeface="黑体"/>
                          <a:ea typeface="黑体"/>
                          <a:cs typeface="黑体"/>
                        </a:rPr>
                        <a:t>后书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大</a:t>
                      </a:r>
                      <a:r>
                        <a:rPr kumimoji="0" lang="zh-TW" altLang="en-US" sz="2000" b="1" i="0" u="none" strike="noStrike" cap="none" normalizeH="0" baseline="0">
                          <a:ln>
                            <a:noFill/>
                          </a:ln>
                          <a:solidFill>
                            <a:schemeClr val="bg2"/>
                          </a:solidFill>
                          <a:effectLst/>
                          <a:latin typeface="黑体"/>
                          <a:ea typeface="黑体"/>
                          <a:cs typeface="黑体"/>
                        </a:rPr>
                        <a:t>灾难</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第二次行程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末世</a:t>
                      </a:r>
                      <a:r>
                        <a:rPr kumimoji="0" lang="zh-TW" altLang="en-US" sz="2000" b="1" i="0" u="none" strike="noStrike" cap="none" normalizeH="0" baseline="0">
                          <a:ln>
                            <a:noFill/>
                          </a:ln>
                          <a:solidFill>
                            <a:schemeClr val="bg2"/>
                          </a:solidFill>
                          <a:effectLst/>
                          <a:latin typeface="黑体"/>
                          <a:ea typeface="黑体"/>
                          <a:cs typeface="黑体"/>
                        </a:rPr>
                        <a:t>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5"/>
                  </a:ext>
                </a:extLst>
              </a:tr>
              <a:tr h="53181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56</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dirty="0">
                          <a:solidFill>
                            <a:schemeClr val="bg2"/>
                          </a:solidFill>
                          <a:latin typeface="黑体"/>
                          <a:ea typeface="黑体"/>
                          <a:cs typeface="黑体"/>
                        </a:rPr>
                        <a:t>哥林</a:t>
                      </a:r>
                      <a:r>
                        <a:rPr lang="zh-CN" altLang="en-US" sz="2000" b="1">
                          <a:solidFill>
                            <a:schemeClr val="bg2"/>
                          </a:solidFill>
                          <a:latin typeface="黑体"/>
                          <a:ea typeface="黑体"/>
                          <a:cs typeface="黑体"/>
                        </a:rPr>
                        <a:t>多前</a:t>
                      </a:r>
                      <a:r>
                        <a:rPr lang="zh-TW" altLang="en-US" sz="2000" b="1">
                          <a:solidFill>
                            <a:schemeClr val="bg2"/>
                          </a:solidFill>
                          <a:latin typeface="黑体"/>
                          <a:ea typeface="黑体"/>
                          <a:cs typeface="黑体"/>
                        </a:rPr>
                        <a:t>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成</a:t>
                      </a:r>
                      <a:r>
                        <a:rPr kumimoji="0" lang="zh-TW" altLang="en-US" sz="2000" b="1" i="0" u="none" strike="noStrike" cap="none" normalizeH="0" baseline="0">
                          <a:ln>
                            <a:noFill/>
                          </a:ln>
                          <a:solidFill>
                            <a:schemeClr val="bg2"/>
                          </a:solidFill>
                          <a:effectLst/>
                          <a:latin typeface="黑体"/>
                          <a:ea typeface="黑体"/>
                          <a:cs typeface="黑体"/>
                        </a:rPr>
                        <a:t>圣</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第三次行程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末世</a:t>
                      </a:r>
                      <a:r>
                        <a:rPr kumimoji="0" lang="zh-TW" altLang="en-US" sz="2000" b="1" i="0" u="none" strike="noStrike" cap="none" normalizeH="0" baseline="0">
                          <a:ln>
                            <a:noFill/>
                          </a:ln>
                          <a:solidFill>
                            <a:schemeClr val="bg2"/>
                          </a:solidFill>
                          <a:effectLst/>
                          <a:latin typeface="黑体"/>
                          <a:ea typeface="黑体"/>
                          <a:cs typeface="黑体"/>
                        </a:rPr>
                        <a:t>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6"/>
                  </a:ext>
                </a:extLst>
              </a:tr>
              <a:tr h="53181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56</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dirty="0">
                          <a:solidFill>
                            <a:schemeClr val="bg2"/>
                          </a:solidFill>
                          <a:latin typeface="黑体"/>
                          <a:ea typeface="黑体"/>
                          <a:cs typeface="黑体"/>
                        </a:rPr>
                        <a:t>哥</a:t>
                      </a:r>
                      <a:r>
                        <a:rPr lang="zh-CN" altLang="en-US" sz="2000" b="1">
                          <a:solidFill>
                            <a:schemeClr val="bg2"/>
                          </a:solidFill>
                          <a:latin typeface="黑体"/>
                          <a:ea typeface="黑体"/>
                          <a:cs typeface="黑体"/>
                        </a:rPr>
                        <a:t>林多</a:t>
                      </a:r>
                      <a:r>
                        <a:rPr lang="zh-TW" altLang="en-US" sz="2000" b="1">
                          <a:solidFill>
                            <a:schemeClr val="bg2"/>
                          </a:solidFill>
                          <a:latin typeface="黑体"/>
                          <a:ea typeface="黑体"/>
                          <a:cs typeface="黑体"/>
                        </a:rPr>
                        <a:t>后书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使徒的</a:t>
                      </a:r>
                      <a:r>
                        <a:rPr kumimoji="0" lang="zh-TW" altLang="en-US" sz="2000" b="1" i="0" u="none" strike="noStrike" cap="none" normalizeH="0" baseline="0">
                          <a:ln>
                            <a:noFill/>
                          </a:ln>
                          <a:solidFill>
                            <a:schemeClr val="bg2"/>
                          </a:solidFill>
                          <a:effectLst/>
                          <a:latin typeface="黑体"/>
                          <a:ea typeface="黑体"/>
                          <a:cs typeface="黑体"/>
                        </a:rPr>
                        <a:t>权</a:t>
                      </a:r>
                      <a:r>
                        <a:rPr kumimoji="0" lang="zh-CN" altLang="en-US" sz="2000" b="1" i="0" u="none" strike="noStrike" cap="none" normalizeH="0" baseline="0">
                          <a:ln>
                            <a:noFill/>
                          </a:ln>
                          <a:solidFill>
                            <a:schemeClr val="bg2"/>
                          </a:solidFill>
                          <a:effectLst/>
                          <a:latin typeface="黑体"/>
                          <a:ea typeface="黑体"/>
                          <a:cs typeface="黑体"/>
                        </a:rPr>
                        <a:t>柄</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第三次行程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末世论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7"/>
                  </a:ext>
                </a:extLst>
              </a:tr>
              <a:tr h="617538">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a:ln>
                            <a:noFill/>
                          </a:ln>
                          <a:solidFill>
                            <a:schemeClr val="bg2"/>
                          </a:solidFill>
                          <a:effectLst/>
                          <a:latin typeface="黑体"/>
                          <a:ea typeface="黑体"/>
                          <a:cs typeface="黑体"/>
                        </a:rPr>
                        <a:t>56-57</a:t>
                      </a:r>
                      <a:endParaRPr kumimoji="0" lang="en-US" sz="2000" b="1" i="0" u="none" strike="noStrike" cap="none" normalizeH="0" baseline="0">
                        <a:ln>
                          <a:noFill/>
                        </a:ln>
                        <a:solidFill>
                          <a:schemeClr val="bg2"/>
                        </a:solidFill>
                        <a:effectLst/>
                        <a:latin typeface="黑体"/>
                        <a:ea typeface="黑体"/>
                        <a:cs typeface="黑体"/>
                      </a:endParaRP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TW" altLang="en-US" sz="2000" b="1" i="0" u="none" strike="noStrike" cap="none" normalizeH="0" baseline="0">
                          <a:ln>
                            <a:noFill/>
                          </a:ln>
                          <a:solidFill>
                            <a:schemeClr val="bg2"/>
                          </a:solidFill>
                          <a:effectLst/>
                          <a:latin typeface="黑体"/>
                          <a:ea typeface="黑体"/>
                          <a:cs typeface="黑体"/>
                        </a:rPr>
                        <a:t>罗马书</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a:ln>
                            <a:noFill/>
                          </a:ln>
                          <a:solidFill>
                            <a:schemeClr val="bg2"/>
                          </a:solidFill>
                          <a:effectLst/>
                          <a:latin typeface="黑体"/>
                          <a:ea typeface="黑体"/>
                          <a:cs typeface="黑体"/>
                        </a:rPr>
                        <a:t>神的</a:t>
                      </a:r>
                      <a:r>
                        <a:rPr kumimoji="0" lang="zh-TW" altLang="en-US" sz="2000" b="1" i="0" u="none" strike="noStrike" cap="none" normalizeH="0" baseline="0">
                          <a:ln>
                            <a:noFill/>
                          </a:ln>
                          <a:solidFill>
                            <a:schemeClr val="bg2"/>
                          </a:solidFill>
                          <a:effectLst/>
                          <a:latin typeface="黑体"/>
                          <a:ea typeface="黑体"/>
                          <a:cs typeface="黑体"/>
                        </a:rPr>
                        <a:t>义</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第三次行程</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defRPr/>
                      </a:pPr>
                      <a:r>
                        <a:rPr kumimoji="0" lang="zh-CN" altLang="en-US" sz="2000" b="1" i="0" u="none" strike="noStrike" cap="none" normalizeH="0" baseline="0">
                          <a:ln>
                            <a:noFill/>
                          </a:ln>
                          <a:solidFill>
                            <a:schemeClr val="bg2"/>
                          </a:solidFill>
                          <a:effectLst/>
                          <a:latin typeface="黑体"/>
                          <a:ea typeface="黑体"/>
                          <a:cs typeface="黑体"/>
                        </a:rPr>
                        <a:t>救</a:t>
                      </a:r>
                      <a:r>
                        <a:rPr kumimoji="0" lang="zh-TW" altLang="en-US" sz="2000" b="1" i="0" u="none" strike="noStrike" cap="none" normalizeH="0" baseline="0">
                          <a:ln>
                            <a:noFill/>
                          </a:ln>
                          <a:solidFill>
                            <a:schemeClr val="bg2"/>
                          </a:solidFill>
                          <a:effectLst/>
                          <a:latin typeface="黑体"/>
                          <a:ea typeface="黑体"/>
                          <a:cs typeface="黑体"/>
                        </a:rPr>
                        <a:t>赎论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12700"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8"/>
                  </a:ext>
                </a:extLst>
              </a:tr>
              <a:tr h="525463">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sz="2000" b="1" i="0" u="none" strike="noStrike" cap="none" normalizeH="0" baseline="0">
                          <a:ln>
                            <a:noFill/>
                          </a:ln>
                          <a:solidFill>
                            <a:schemeClr val="bg2"/>
                          </a:solidFill>
                          <a:effectLst/>
                          <a:latin typeface="黑体"/>
                          <a:ea typeface="黑体"/>
                          <a:cs typeface="黑体"/>
                        </a:rPr>
                        <a:t>57-59</a:t>
                      </a:r>
                    </a:p>
                  </a:txBody>
                  <a:tcPr anchor="ctr" horzOverflow="overflow">
                    <a:lnL w="28575"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路加福音</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zh-CN" altLang="en-US" sz="2000" b="1" i="0" u="none" strike="noStrike" cap="none" normalizeH="0" baseline="0" dirty="0">
                          <a:ln>
                            <a:noFill/>
                          </a:ln>
                          <a:solidFill>
                            <a:schemeClr val="bg2"/>
                          </a:solidFill>
                          <a:effectLst/>
                          <a:latin typeface="黑体"/>
                          <a:ea typeface="黑体"/>
                          <a:cs typeface="黑体"/>
                        </a:rPr>
                        <a:t>神</a:t>
                      </a:r>
                      <a:r>
                        <a:rPr kumimoji="0" lang="zh-CN" altLang="en-US" sz="2000" b="1" i="0" u="none" strike="noStrike" cap="none" normalizeH="0" baseline="0">
                          <a:ln>
                            <a:noFill/>
                          </a:ln>
                          <a:solidFill>
                            <a:schemeClr val="bg2"/>
                          </a:solidFill>
                          <a:effectLst/>
                          <a:latin typeface="黑体"/>
                          <a:ea typeface="黑体"/>
                          <a:cs typeface="黑体"/>
                        </a:rPr>
                        <a:t>的掌</a:t>
                      </a:r>
                      <a:r>
                        <a:rPr kumimoji="0" lang="zh-TW" altLang="en-US" sz="2000" b="1" i="0" u="none" strike="noStrike" cap="none" normalizeH="0" baseline="0">
                          <a:ln>
                            <a:noFill/>
                          </a:ln>
                          <a:solidFill>
                            <a:schemeClr val="bg2"/>
                          </a:solidFill>
                          <a:effectLst/>
                          <a:latin typeface="黑体"/>
                          <a:ea typeface="黑体"/>
                          <a:cs typeface="黑体"/>
                        </a:rPr>
                        <a:t>权</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kumimoji="0" lang="en-US" altLang="zh-CN" sz="2000" b="1" i="0" u="none" strike="noStrike" cap="none" normalizeH="0" baseline="0" dirty="0">
                          <a:ln>
                            <a:noFill/>
                          </a:ln>
                          <a:solidFill>
                            <a:schemeClr val="bg2"/>
                          </a:solidFill>
                          <a:effectLst/>
                          <a:latin typeface="黑体"/>
                          <a:ea typeface="黑体"/>
                          <a:cs typeface="黑体"/>
                        </a:rPr>
                        <a:t> </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12700"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75000"/>
                        <a:buFont typeface="Wingdings" charset="0"/>
                        <a:buNone/>
                        <a:tabLst/>
                      </a:pPr>
                      <a:r>
                        <a:rPr lang="zh-CN" altLang="en-US" sz="2000" b="1" dirty="0">
                          <a:solidFill>
                            <a:schemeClr val="bg2"/>
                          </a:solidFill>
                          <a:latin typeface="黑体"/>
                          <a:ea typeface="黑体"/>
                          <a:cs typeface="黑体"/>
                        </a:rPr>
                        <a:t>宣教</a:t>
                      </a:r>
                      <a:r>
                        <a:rPr lang="zh-TW" altLang="en-US" sz="2000" b="1" dirty="0">
                          <a:solidFill>
                            <a:schemeClr val="bg2"/>
                          </a:solidFill>
                          <a:latin typeface="黑体"/>
                          <a:ea typeface="黑体"/>
                          <a:cs typeface="黑体"/>
                        </a:rPr>
                        <a:t>论</a:t>
                      </a:r>
                      <a:endParaRPr kumimoji="0" lang="en-US" sz="2000" b="1" i="0" u="none" strike="noStrike" cap="none" normalizeH="0" baseline="0" dirty="0">
                        <a:ln>
                          <a:noFill/>
                        </a:ln>
                        <a:solidFill>
                          <a:schemeClr val="bg2"/>
                        </a:solidFill>
                        <a:effectLst/>
                        <a:latin typeface="黑体"/>
                        <a:ea typeface="黑体"/>
                        <a:cs typeface="黑体"/>
                      </a:endParaRPr>
                    </a:p>
                  </a:txBody>
                  <a:tcPr anchor="ctr" horzOverflow="overflow">
                    <a:lnL w="12700" cap="flat" cmpd="sng" algn="ctr">
                      <a:solidFill>
                        <a:schemeClr val="tx1"/>
                      </a:solidFill>
                      <a:prstDash val="solid"/>
                      <a:miter lim="800000"/>
                      <a:headEnd type="none" w="med" len="med"/>
                      <a:tailEnd type="none" w="med" len="med"/>
                    </a:lnL>
                    <a:lnR w="28575" cap="flat" cmpd="sng" algn="ctr">
                      <a:solidFill>
                        <a:schemeClr val="tx1"/>
                      </a:solidFill>
                      <a:prstDash val="solid"/>
                      <a:miter lim="800000"/>
                      <a:headEnd type="none" w="med" len="med"/>
                      <a:tailEnd type="none" w="med" len="med"/>
                    </a:lnR>
                    <a:lnT w="12700" cap="flat" cmpd="sng" algn="ctr">
                      <a:solidFill>
                        <a:schemeClr val="tx1"/>
                      </a:solidFill>
                      <a:prstDash val="solid"/>
                      <a:miter lim="800000"/>
                      <a:headEnd type="none" w="med" len="med"/>
                      <a:tailEnd type="none" w="med" len="med"/>
                    </a:lnT>
                    <a:lnB w="28575" cap="flat" cmpd="sng" algn="ctr">
                      <a:solidFill>
                        <a:schemeClr val="tx1"/>
                      </a:solidFill>
                      <a:prstDash val="solid"/>
                      <a:miter lim="800000"/>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159813" name="Rectangle 87"/>
          <p:cNvSpPr>
            <a:spLocks noGrp="1" noChangeArrowheads="1"/>
          </p:cNvSpPr>
          <p:nvPr>
            <p:ph type="title" idx="4294967295"/>
          </p:nvPr>
        </p:nvSpPr>
        <p:spPr>
          <a:xfrm>
            <a:off x="1907704" y="76200"/>
            <a:ext cx="5616575" cy="523875"/>
          </a:xfrm>
          <a:prstGeom prst="rect">
            <a:avLst/>
          </a:prstGeom>
          <a:solidFill>
            <a:srgbClr val="000000"/>
          </a:solidFill>
        </p:spPr>
        <p:txBody>
          <a:bodyPr wrap="square" anchor="t">
            <a:spAutoFit/>
          </a:bodyPr>
          <a:lstStyle/>
          <a:p>
            <a:pPr eaLnBrk="1" hangingPunct="1"/>
            <a:r>
              <a:rPr lang="zh-CN" altLang="en-US" sz="2800" b="1" dirty="0">
                <a:solidFill>
                  <a:schemeClr val="tx1"/>
                </a:solidFill>
                <a:effectLst/>
                <a:latin typeface="黑体"/>
                <a:ea typeface="黑体"/>
                <a:cs typeface="黑体"/>
              </a:rPr>
              <a:t>新约新约书卷的关键词关键字</a:t>
            </a:r>
            <a:endParaRPr lang="en-US" sz="2800" b="1" dirty="0">
              <a:solidFill>
                <a:schemeClr val="tx1"/>
              </a:solidFill>
              <a:effectLst/>
              <a:latin typeface="黑体"/>
              <a:ea typeface="黑体"/>
              <a:cs typeface="黑体"/>
            </a:endParaRPr>
          </a:p>
        </p:txBody>
      </p:sp>
      <p:sp>
        <p:nvSpPr>
          <p:cNvPr id="159814" name="Text Box 3"/>
          <p:cNvSpPr txBox="1">
            <a:spLocks noChangeArrowheads="1"/>
          </p:cNvSpPr>
          <p:nvPr/>
        </p:nvSpPr>
        <p:spPr bwMode="auto">
          <a:xfrm>
            <a:off x="8578850" y="4445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FFFFFF"/>
                </a:solidFill>
                <a:cs typeface="Arial" charset="0"/>
              </a:rPr>
              <a:t>24</a:t>
            </a:r>
          </a:p>
        </p:txBody>
      </p:sp>
    </p:spTree>
  </p:cSld>
  <p:clrMapOvr>
    <a:overrideClrMapping bg1="dk2" tx1="lt1" bg2="dk1" tx2="lt2" accent1="accent1" accent2="accent2" accent3="accent3" accent4="accent4" accent5="accent5" accent6="accent6" hlink="hlink" folHlink="folHlink"/>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1793" name="Text Box 2"/>
          <p:cNvSpPr txBox="1">
            <a:spLocks noChangeArrowheads="1"/>
          </p:cNvSpPr>
          <p:nvPr/>
        </p:nvSpPr>
        <p:spPr bwMode="auto">
          <a:xfrm>
            <a:off x="3050695" y="228600"/>
            <a:ext cx="2529859" cy="492443"/>
          </a:xfrm>
          <a:prstGeom prst="rect">
            <a:avLst/>
          </a:prstGeom>
          <a:solidFill>
            <a:srgbClr val="FFCC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zh-CN" altLang="en-US" sz="2600" b="1">
                <a:solidFill>
                  <a:srgbClr val="003366"/>
                </a:solidFill>
                <a:latin typeface="KaiTi" pitchFamily="49" charset="-122"/>
                <a:ea typeface="KaiTi" pitchFamily="49" charset="-122"/>
                <a:cs typeface="SimSun" charset="0"/>
              </a:rPr>
              <a:t>新</a:t>
            </a:r>
            <a:r>
              <a:rPr lang="zh-TW" altLang="en-US" sz="2600" b="1">
                <a:solidFill>
                  <a:srgbClr val="003366"/>
                </a:solidFill>
                <a:latin typeface="KaiTi" pitchFamily="49" charset="-122"/>
                <a:ea typeface="KaiTi" pitchFamily="49" charset="-122"/>
                <a:cs typeface="SimSun" charset="0"/>
              </a:rPr>
              <a:t>约</a:t>
            </a:r>
            <a:r>
              <a:rPr lang="zh-CN" altLang="en-US" sz="2600" b="1">
                <a:solidFill>
                  <a:srgbClr val="003366"/>
                </a:solidFill>
                <a:latin typeface="KaiTi" pitchFamily="49" charset="-122"/>
                <a:ea typeface="KaiTi" pitchFamily="49" charset="-122"/>
                <a:cs typeface="SimSun" charset="0"/>
              </a:rPr>
              <a:t>的</a:t>
            </a:r>
            <a:r>
              <a:rPr lang="zh-TW" altLang="en-US" sz="2600" b="1">
                <a:solidFill>
                  <a:srgbClr val="003366"/>
                </a:solidFill>
                <a:latin typeface="KaiTi" pitchFamily="49" charset="-122"/>
                <a:ea typeface="KaiTi" pitchFamily="49" charset="-122"/>
                <a:cs typeface="SimSun" charset="0"/>
              </a:rPr>
              <a:t>信息</a:t>
            </a:r>
            <a:r>
              <a:rPr lang="zh-CN" altLang="en-US" sz="2600" b="1">
                <a:solidFill>
                  <a:srgbClr val="003366"/>
                </a:solidFill>
                <a:latin typeface="KaiTi" pitchFamily="49" charset="-122"/>
                <a:ea typeface="KaiTi" pitchFamily="49" charset="-122"/>
                <a:cs typeface="SimSun" charset="0"/>
              </a:rPr>
              <a:t>主</a:t>
            </a:r>
            <a:r>
              <a:rPr lang="zh-TW" altLang="en-US" sz="2600" b="1">
                <a:solidFill>
                  <a:srgbClr val="003366"/>
                </a:solidFill>
                <a:latin typeface="KaiTi" pitchFamily="49" charset="-122"/>
                <a:ea typeface="KaiTi" pitchFamily="49" charset="-122"/>
                <a:cs typeface="SimSun" charset="0"/>
              </a:rPr>
              <a:t>题</a:t>
            </a:r>
            <a:endParaRPr lang="en-US" sz="2600" b="1" dirty="0">
              <a:solidFill>
                <a:srgbClr val="003366"/>
              </a:solidFill>
              <a:latin typeface="KaiTi" pitchFamily="49" charset="-122"/>
              <a:ea typeface="KaiTi" pitchFamily="49" charset="-122"/>
              <a:cs typeface="SimSun" charset="0"/>
            </a:endParaRPr>
          </a:p>
        </p:txBody>
      </p:sp>
      <p:sp>
        <p:nvSpPr>
          <p:cNvPr id="161794" name="Text Box 3"/>
          <p:cNvSpPr txBox="1">
            <a:spLocks noChangeArrowheads="1"/>
          </p:cNvSpPr>
          <p:nvPr/>
        </p:nvSpPr>
        <p:spPr bwMode="auto">
          <a:xfrm>
            <a:off x="8610600" y="87313"/>
            <a:ext cx="527050" cy="46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rgbClr val="003366"/>
                </a:solidFill>
                <a:cs typeface="Arial" charset="0"/>
              </a:rPr>
              <a:t>25</a:t>
            </a:r>
          </a:p>
        </p:txBody>
      </p:sp>
      <p:sp>
        <p:nvSpPr>
          <p:cNvPr id="14343" name="Rectangle 7"/>
          <p:cNvSpPr>
            <a:spLocks noGrp="1" noChangeArrowheads="1"/>
          </p:cNvSpPr>
          <p:nvPr>
            <p:ph idx="1"/>
          </p:nvPr>
        </p:nvSpPr>
        <p:spPr>
          <a:xfrm>
            <a:off x="0" y="2420888"/>
            <a:ext cx="9144000" cy="4032448"/>
          </a:xfrm>
          <a:solidFill>
            <a:srgbClr val="CAE2CA"/>
          </a:solidFill>
        </p:spPr>
        <p:txBody>
          <a:bodyPr/>
          <a:lstStyle/>
          <a:p>
            <a:pPr marL="165100" indent="-165100" algn="just">
              <a:lnSpc>
                <a:spcPct val="90000"/>
              </a:lnSpc>
              <a:buFont typeface="Wingdings" charset="0"/>
              <a:buNone/>
            </a:pPr>
            <a:endParaRPr lang="en-US" altLang="zh-TW" sz="2000" b="1" u="sng" dirty="0">
              <a:solidFill>
                <a:schemeClr val="bg2"/>
              </a:solidFill>
              <a:latin typeface="KaiTi" pitchFamily="49" charset="-122"/>
              <a:ea typeface="KaiTi" pitchFamily="49" charset="-122"/>
              <a:cs typeface="ヒラギノ角ゴ ProN W3" charset="0"/>
            </a:endParaRPr>
          </a:p>
          <a:p>
            <a:pPr marL="165100" indent="-165100" algn="just">
              <a:lnSpc>
                <a:spcPct val="90000"/>
              </a:lnSpc>
              <a:buFont typeface="Wingdings" charset="0"/>
              <a:buNone/>
            </a:pPr>
            <a:r>
              <a:rPr lang="zh-TW" altLang="en-US" sz="2000" b="1" u="sng" dirty="0">
                <a:solidFill>
                  <a:schemeClr val="bg2"/>
                </a:solidFill>
                <a:latin typeface="KaiTi" pitchFamily="49" charset="-122"/>
                <a:ea typeface="KaiTi" pitchFamily="49" charset="-122"/>
                <a:cs typeface="ヒラギノ角ゴ ProN W3" charset="0"/>
              </a:rPr>
              <a:t>马</a:t>
            </a:r>
            <a:r>
              <a:rPr lang="zh-CN" altLang="en-US" sz="2000" b="1" u="sng" dirty="0">
                <a:solidFill>
                  <a:schemeClr val="bg2"/>
                </a:solidFill>
                <a:latin typeface="KaiTi" pitchFamily="49" charset="-122"/>
                <a:ea typeface="KaiTi" pitchFamily="49" charset="-122"/>
                <a:cs typeface="ヒラギノ角ゴ ProN W3" charset="0"/>
              </a:rPr>
              <a:t>太福音</a:t>
            </a:r>
            <a:endParaRPr lang="en-US" altLang="zh-CN" sz="2000" b="1" u="sng" dirty="0">
              <a:solidFill>
                <a:schemeClr val="bg2"/>
              </a:solidFill>
              <a:latin typeface="KaiTi" pitchFamily="49" charset="-122"/>
              <a:ea typeface="KaiTi" pitchFamily="49" charset="-122"/>
            </a:endParaRPr>
          </a:p>
          <a:p>
            <a:pPr marL="165100" indent="-165100" algn="just">
              <a:lnSpc>
                <a:spcPct val="90000"/>
              </a:lnSpc>
              <a:buFont typeface="Wingdings" charset="0"/>
              <a:buNone/>
            </a:pPr>
            <a:r>
              <a:rPr lang="en-US" altLang="zh-CN" sz="2000" dirty="0">
                <a:solidFill>
                  <a:schemeClr val="bg2"/>
                </a:solidFill>
                <a:latin typeface="KaiTi" pitchFamily="49" charset="-122"/>
                <a:ea typeface="KaiTi" pitchFamily="49" charset="-122"/>
              </a:rPr>
              <a:t>	</a:t>
            </a:r>
            <a:r>
              <a:rPr lang="zh-TW" altLang="en-US" sz="2000" dirty="0">
                <a:solidFill>
                  <a:schemeClr val="bg2"/>
                </a:solidFill>
                <a:latin typeface="KaiTi" pitchFamily="49" charset="-122"/>
                <a:ea typeface="KaiTi" pitchFamily="49" charset="-122"/>
              </a:rPr>
              <a:t>马太</a:t>
            </a:r>
            <a:r>
              <a:rPr lang="en-US" altLang="zh-CN" sz="2000" dirty="0">
                <a:solidFill>
                  <a:schemeClr val="bg2"/>
                </a:solidFill>
                <a:latin typeface="KaiTi" pitchFamily="49" charset="-122"/>
                <a:ea typeface="KaiTi" pitchFamily="49" charset="-122"/>
              </a:rPr>
              <a:t>: (1)</a:t>
            </a:r>
            <a:r>
              <a:rPr lang="zh-TW" altLang="en-US" sz="2000" dirty="0">
                <a:solidFill>
                  <a:schemeClr val="bg2"/>
                </a:solidFill>
                <a:latin typeface="KaiTi" pitchFamily="49" charset="-122"/>
                <a:ea typeface="KaiTi" pitchFamily="49" charset="-122"/>
              </a:rPr>
              <a:t>证</a:t>
            </a:r>
            <a:r>
              <a:rPr lang="zh-CN" altLang="en-US" sz="2000" dirty="0">
                <a:solidFill>
                  <a:schemeClr val="bg2"/>
                </a:solidFill>
                <a:latin typeface="KaiTi" pitchFamily="49" charset="-122"/>
                <a:ea typeface="KaiTi" pitchFamily="49" charset="-122"/>
                <a:cs typeface="ヒラギノ角ゴ ProN W3" charset="0"/>
              </a:rPr>
              <a:t>明耶</a:t>
            </a:r>
            <a:r>
              <a:rPr lang="zh-TW" altLang="en-US" sz="2000" dirty="0">
                <a:solidFill>
                  <a:schemeClr val="bg2"/>
                </a:solidFill>
                <a:latin typeface="KaiTi" pitchFamily="49" charset="-122"/>
                <a:ea typeface="KaiTi" pitchFamily="49" charset="-122"/>
                <a:cs typeface="ヒラギノ角ゴ ProN W3" charset="0"/>
              </a:rPr>
              <a:t>稣为</a:t>
            </a:r>
            <a:r>
              <a:rPr lang="zh-CN" altLang="en-US" sz="2000" dirty="0">
                <a:solidFill>
                  <a:schemeClr val="bg2"/>
                </a:solidFill>
                <a:latin typeface="KaiTi" pitchFamily="49" charset="-122"/>
                <a:ea typeface="KaiTi" pitchFamily="49" charset="-122"/>
                <a:cs typeface="ヒラギノ角ゴ ProN W3" charset="0"/>
              </a:rPr>
              <a:t>救世主</a:t>
            </a:r>
            <a:r>
              <a:rPr lang="en-US" altLang="zh-TW" sz="2000" dirty="0">
                <a:solidFill>
                  <a:schemeClr val="bg2"/>
                </a:solidFill>
                <a:latin typeface="KaiTi" pitchFamily="49" charset="-122"/>
                <a:ea typeface="KaiTi" pitchFamily="49" charset="-122"/>
                <a:cs typeface="ヒラギノ角ゴ ProN W3" charset="0"/>
              </a:rPr>
              <a:t>,</a:t>
            </a:r>
            <a:r>
              <a:rPr lang="zh-TW" altLang="en-US" sz="2000" dirty="0">
                <a:solidFill>
                  <a:schemeClr val="bg2"/>
                </a:solidFill>
                <a:latin typeface="KaiTi" pitchFamily="49" charset="-122"/>
                <a:ea typeface="KaiTi" pitchFamily="49" charset="-122"/>
                <a:cs typeface="ヒラギノ角ゴ ProN W3" charset="0"/>
              </a:rPr>
              <a:t> </a:t>
            </a:r>
            <a:r>
              <a:rPr lang="zh-CN" altLang="en-US" sz="2000" dirty="0">
                <a:solidFill>
                  <a:schemeClr val="bg2"/>
                </a:solidFill>
                <a:latin typeface="KaiTi" pitchFamily="49" charset="-122"/>
                <a:ea typeface="KaiTi" pitchFamily="49" charset="-122"/>
                <a:cs typeface="ヒラギノ角ゴ ProN W3" charset="0"/>
              </a:rPr>
              <a:t>使不相信的</a:t>
            </a:r>
            <a:r>
              <a:rPr lang="zh-TW" altLang="en-US" sz="2000" dirty="0">
                <a:solidFill>
                  <a:schemeClr val="bg2"/>
                </a:solidFill>
                <a:latin typeface="KaiTi" pitchFamily="49" charset="-122"/>
                <a:ea typeface="KaiTi" pitchFamily="49" charset="-122"/>
                <a:cs typeface="ヒラギノ角ゴ ProN W3" charset="0"/>
              </a:rPr>
              <a:t>犹</a:t>
            </a:r>
            <a:r>
              <a:rPr lang="zh-CN" altLang="en-US" sz="2000" dirty="0">
                <a:solidFill>
                  <a:schemeClr val="bg2"/>
                </a:solidFill>
                <a:latin typeface="KaiTi" pitchFamily="49" charset="-122"/>
                <a:ea typeface="KaiTi" pitchFamily="49" charset="-122"/>
                <a:cs typeface="ヒラギノ角ゴ ProN W3" charset="0"/>
              </a:rPr>
              <a:t>太人能信任他</a:t>
            </a:r>
            <a:r>
              <a:rPr lang="en-US" altLang="zh-CN" sz="2000" dirty="0">
                <a:solidFill>
                  <a:schemeClr val="bg2"/>
                </a:solidFill>
                <a:latin typeface="KaiTi" pitchFamily="49" charset="-122"/>
                <a:ea typeface="KaiTi" pitchFamily="49" charset="-122"/>
              </a:rPr>
              <a:t>,</a:t>
            </a:r>
            <a:r>
              <a:rPr lang="zh-CN" altLang="en-US" sz="2000" dirty="0">
                <a:solidFill>
                  <a:schemeClr val="bg2"/>
                </a:solidFill>
                <a:latin typeface="KaiTi" pitchFamily="49" charset="-122"/>
                <a:ea typeface="KaiTi" pitchFamily="49" charset="-122"/>
                <a:cs typeface="ヒラギノ角ゴ ProN W3" charset="0"/>
              </a:rPr>
              <a:t>和</a:t>
            </a:r>
            <a:r>
              <a:rPr lang="zh-CN" altLang="en-US" sz="2000" dirty="0">
                <a:solidFill>
                  <a:schemeClr val="bg2"/>
                </a:solidFill>
                <a:latin typeface="KaiTi" pitchFamily="49" charset="-122"/>
                <a:ea typeface="KaiTi" pitchFamily="49" charset="-122"/>
              </a:rPr>
              <a:t> </a:t>
            </a:r>
            <a:r>
              <a:rPr lang="en-US" altLang="zh-CN" sz="2000" dirty="0">
                <a:solidFill>
                  <a:schemeClr val="bg2"/>
                </a:solidFill>
                <a:latin typeface="KaiTi" pitchFamily="49" charset="-122"/>
                <a:ea typeface="KaiTi" pitchFamily="49" charset="-122"/>
              </a:rPr>
              <a:t>(2)</a:t>
            </a:r>
            <a:r>
              <a:rPr lang="zh-CN" altLang="en-US" sz="2000" dirty="0">
                <a:solidFill>
                  <a:schemeClr val="bg2"/>
                </a:solidFill>
                <a:latin typeface="KaiTi" pitchFamily="49" charset="-122"/>
                <a:ea typeface="KaiTi" pitchFamily="49" charset="-122"/>
                <a:cs typeface="SimSun" charset="0"/>
              </a:rPr>
              <a:t>解</a:t>
            </a:r>
            <a:r>
              <a:rPr lang="zh-TW" altLang="en-US" sz="2000" dirty="0">
                <a:solidFill>
                  <a:schemeClr val="bg2"/>
                </a:solidFill>
                <a:latin typeface="KaiTi" pitchFamily="49" charset="-122"/>
                <a:ea typeface="KaiTi" pitchFamily="49" charset="-122"/>
                <a:cs typeface="SimSun" charset="0"/>
              </a:rPr>
              <a:t>释国度</a:t>
            </a:r>
            <a:r>
              <a:rPr lang="zh-CN" altLang="en-US" sz="2000" dirty="0">
                <a:solidFill>
                  <a:schemeClr val="bg2"/>
                </a:solidFill>
                <a:latin typeface="KaiTi" pitchFamily="49" charset="-122"/>
                <a:ea typeface="KaiTi" pitchFamily="49" charset="-122"/>
                <a:cs typeface="SimSun" charset="0"/>
              </a:rPr>
              <a:t>被推</a:t>
            </a:r>
            <a:r>
              <a:rPr lang="zh-TW" altLang="en-US" sz="2000" dirty="0">
                <a:solidFill>
                  <a:schemeClr val="bg2"/>
                </a:solidFill>
                <a:latin typeface="KaiTi" pitchFamily="49" charset="-122"/>
                <a:ea typeface="KaiTi" pitchFamily="49" charset="-122"/>
                <a:cs typeface="SimSun" charset="0"/>
              </a:rPr>
              <a:t>迟</a:t>
            </a:r>
            <a:r>
              <a:rPr lang="zh-CN" altLang="en-US" sz="2000" dirty="0">
                <a:solidFill>
                  <a:schemeClr val="bg2"/>
                </a:solidFill>
                <a:latin typeface="KaiTi" pitchFamily="49" charset="-122"/>
                <a:ea typeface="KaiTi" pitchFamily="49" charset="-122"/>
                <a:cs typeface="SimSun" charset="0"/>
              </a:rPr>
              <a:t>是因</a:t>
            </a:r>
            <a:r>
              <a:rPr lang="zh-TW" altLang="en-US" sz="2000" dirty="0">
                <a:solidFill>
                  <a:schemeClr val="bg2"/>
                </a:solidFill>
                <a:latin typeface="KaiTi" pitchFamily="49" charset="-122"/>
                <a:ea typeface="KaiTi" pitchFamily="49" charset="-122"/>
                <a:cs typeface="SimSun" charset="0"/>
              </a:rPr>
              <a:t>为</a:t>
            </a:r>
            <a:r>
              <a:rPr lang="zh-CN" altLang="en-US" sz="2000" dirty="0">
                <a:solidFill>
                  <a:schemeClr val="bg2"/>
                </a:solidFill>
                <a:latin typeface="KaiTi" pitchFamily="49" charset="-122"/>
                <a:ea typeface="KaiTi" pitchFamily="49" charset="-122"/>
                <a:cs typeface="SimSun" charset="0"/>
              </a:rPr>
              <a:t>以色列拒</a:t>
            </a:r>
            <a:r>
              <a:rPr lang="zh-TW" altLang="en-US" sz="2000" dirty="0">
                <a:solidFill>
                  <a:schemeClr val="bg2"/>
                </a:solidFill>
                <a:latin typeface="KaiTi" pitchFamily="49" charset="-122"/>
                <a:ea typeface="KaiTi" pitchFamily="49" charset="-122"/>
                <a:cs typeface="SimSun" charset="0"/>
              </a:rPr>
              <a:t>绝</a:t>
            </a:r>
            <a:r>
              <a:rPr lang="zh-CN" altLang="en-US" sz="2000" dirty="0">
                <a:solidFill>
                  <a:schemeClr val="bg2"/>
                </a:solidFill>
                <a:latin typeface="KaiTi" pitchFamily="49" charset="-122"/>
                <a:ea typeface="KaiTi" pitchFamily="49" charset="-122"/>
                <a:cs typeface="SimSun" charset="0"/>
              </a:rPr>
              <a:t>基督</a:t>
            </a:r>
            <a:r>
              <a:rPr lang="zh-TW" altLang="en-US" sz="2000" dirty="0">
                <a:solidFill>
                  <a:schemeClr val="bg2"/>
                </a:solidFill>
                <a:latin typeface="KaiTi" pitchFamily="49" charset="-122"/>
                <a:ea typeface="KaiTi" pitchFamily="49" charset="-122"/>
                <a:cs typeface="SimSun" charset="0"/>
              </a:rPr>
              <a:t>为</a:t>
            </a:r>
            <a:r>
              <a:rPr lang="zh-CN" altLang="en-US" sz="2000" dirty="0">
                <a:solidFill>
                  <a:schemeClr val="bg2"/>
                </a:solidFill>
                <a:latin typeface="KaiTi" pitchFamily="49" charset="-122"/>
                <a:ea typeface="KaiTi" pitchFamily="49" charset="-122"/>
                <a:cs typeface="SimSun" charset="0"/>
              </a:rPr>
              <a:t>王</a:t>
            </a:r>
            <a:r>
              <a:rPr lang="en-US" altLang="zh-CN" sz="2000" dirty="0">
                <a:solidFill>
                  <a:schemeClr val="bg2"/>
                </a:solidFill>
                <a:latin typeface="KaiTi" pitchFamily="49" charset="-122"/>
                <a:ea typeface="KaiTi" pitchFamily="49" charset="-122"/>
                <a:cs typeface="SimSun" charset="0"/>
              </a:rPr>
              <a:t>.</a:t>
            </a:r>
            <a:r>
              <a:rPr lang="zh-CN" altLang="en-US" sz="2000" dirty="0">
                <a:solidFill>
                  <a:schemeClr val="bg2"/>
                </a:solidFill>
                <a:latin typeface="KaiTi" pitchFamily="49" charset="-122"/>
                <a:ea typeface="KaiTi" pitchFamily="49" charset="-122"/>
                <a:cs typeface="SimSun" charset="0"/>
              </a:rPr>
              <a:t>同</a:t>
            </a:r>
            <a:r>
              <a:rPr lang="zh-TW" altLang="en-US" sz="2000" dirty="0">
                <a:solidFill>
                  <a:schemeClr val="bg2"/>
                </a:solidFill>
                <a:latin typeface="KaiTi" pitchFamily="49" charset="-122"/>
                <a:ea typeface="KaiTi" pitchFamily="49" charset="-122"/>
                <a:cs typeface="SimSun" charset="0"/>
              </a:rPr>
              <a:t>时</a:t>
            </a:r>
            <a:r>
              <a:rPr lang="zh-CN" altLang="en-US" sz="2000" dirty="0">
                <a:solidFill>
                  <a:schemeClr val="bg2"/>
                </a:solidFill>
                <a:latin typeface="KaiTi" pitchFamily="49" charset="-122"/>
                <a:ea typeface="KaiTi" pitchFamily="49" charset="-122"/>
                <a:cs typeface="SimSun" charset="0"/>
              </a:rPr>
              <a:t>也</a:t>
            </a:r>
            <a:r>
              <a:rPr lang="zh-TW" altLang="en-US" sz="2000" dirty="0">
                <a:solidFill>
                  <a:schemeClr val="bg2"/>
                </a:solidFill>
                <a:latin typeface="KaiTi" pitchFamily="49" charset="-122"/>
                <a:ea typeface="KaiTi" pitchFamily="49" charset="-122"/>
                <a:cs typeface="SimSun" charset="0"/>
              </a:rPr>
              <a:t>让</a:t>
            </a:r>
            <a:r>
              <a:rPr lang="zh-CN" altLang="en-US" sz="2000" dirty="0">
                <a:solidFill>
                  <a:schemeClr val="bg2"/>
                </a:solidFill>
                <a:latin typeface="KaiTi" pitchFamily="49" charset="-122"/>
                <a:ea typeface="KaiTi" pitchFamily="49" charset="-122"/>
                <a:cs typeface="SimSun" charset="0"/>
              </a:rPr>
              <a:t>相信</a:t>
            </a:r>
            <a:r>
              <a:rPr lang="zh-CN" altLang="en-US" sz="2000" dirty="0">
                <a:solidFill>
                  <a:schemeClr val="bg2"/>
                </a:solidFill>
                <a:latin typeface="KaiTi" pitchFamily="49" charset="-122"/>
                <a:ea typeface="KaiTi" pitchFamily="49" charset="-122"/>
                <a:cs typeface="ヒラギノ角ゴ ProN W3" charset="0"/>
              </a:rPr>
              <a:t>的</a:t>
            </a:r>
            <a:r>
              <a:rPr lang="zh-TW" altLang="en-US" sz="2000" dirty="0">
                <a:solidFill>
                  <a:schemeClr val="bg2"/>
                </a:solidFill>
                <a:latin typeface="KaiTi" pitchFamily="49" charset="-122"/>
                <a:ea typeface="KaiTi" pitchFamily="49" charset="-122"/>
                <a:cs typeface="ヒラギノ角ゴ ProN W3" charset="0"/>
              </a:rPr>
              <a:t>犹</a:t>
            </a:r>
            <a:r>
              <a:rPr lang="zh-CN" altLang="en-US" sz="2000" dirty="0">
                <a:solidFill>
                  <a:schemeClr val="bg2"/>
                </a:solidFill>
                <a:latin typeface="KaiTi" pitchFamily="49" charset="-122"/>
                <a:ea typeface="KaiTi" pitchFamily="49" charset="-122"/>
                <a:cs typeface="SimSun" charset="0"/>
              </a:rPr>
              <a:t>太人</a:t>
            </a:r>
            <a:r>
              <a:rPr lang="zh-TW" altLang="en-US" sz="2000" dirty="0">
                <a:solidFill>
                  <a:schemeClr val="bg2"/>
                </a:solidFill>
                <a:latin typeface="KaiTi" pitchFamily="49" charset="-122"/>
                <a:ea typeface="KaiTi" pitchFamily="49" charset="-122"/>
                <a:cs typeface="SimSun" charset="0"/>
              </a:rPr>
              <a:t>看见</a:t>
            </a:r>
            <a:r>
              <a:rPr lang="zh-CN" altLang="en-US" sz="2000" dirty="0">
                <a:solidFill>
                  <a:schemeClr val="bg2"/>
                </a:solidFill>
                <a:latin typeface="KaiTi" pitchFamily="49" charset="-122"/>
                <a:ea typeface="KaiTi" pitchFamily="49" charset="-122"/>
                <a:cs typeface="SimSun" charset="0"/>
              </a:rPr>
              <a:t>他</a:t>
            </a:r>
            <a:r>
              <a:rPr lang="zh-TW" altLang="en-US" sz="2000" dirty="0">
                <a:solidFill>
                  <a:schemeClr val="bg2"/>
                </a:solidFill>
                <a:latin typeface="KaiTi" pitchFamily="49" charset="-122"/>
                <a:ea typeface="KaiTi" pitchFamily="49" charset="-122"/>
                <a:cs typeface="SimSun" charset="0"/>
              </a:rPr>
              <a:t>现行国</a:t>
            </a:r>
            <a:r>
              <a:rPr lang="zh-CN" altLang="en-US" sz="2000" dirty="0">
                <a:solidFill>
                  <a:schemeClr val="bg2"/>
                </a:solidFill>
                <a:latin typeface="KaiTi" pitchFamily="49" charset="-122"/>
                <a:ea typeface="KaiTi" pitchFamily="49" charset="-122"/>
                <a:cs typeface="SimSun" charset="0"/>
              </a:rPr>
              <a:t>度</a:t>
            </a:r>
            <a:r>
              <a:rPr lang="zh-TW" altLang="en-US" sz="2000" dirty="0">
                <a:solidFill>
                  <a:schemeClr val="bg2"/>
                </a:solidFill>
                <a:latin typeface="KaiTi" pitchFamily="49" charset="-122"/>
                <a:ea typeface="KaiTi" pitchFamily="49" charset="-122"/>
                <a:cs typeface="SimSun" charset="0"/>
              </a:rPr>
              <a:t>的权柄在</a:t>
            </a:r>
            <a:r>
              <a:rPr lang="zh-CN" altLang="en-US" sz="2000" dirty="0">
                <a:solidFill>
                  <a:schemeClr val="bg2"/>
                </a:solidFill>
                <a:latin typeface="KaiTi" pitchFamily="49" charset="-122"/>
                <a:ea typeface="KaiTi" pitchFamily="49" charset="-122"/>
                <a:cs typeface="SimSun" charset="0"/>
              </a:rPr>
              <a:t>教</a:t>
            </a:r>
            <a:r>
              <a:rPr lang="zh-TW" altLang="en-US" sz="2000" dirty="0">
                <a:solidFill>
                  <a:schemeClr val="bg2"/>
                </a:solidFill>
                <a:latin typeface="KaiTi" pitchFamily="49" charset="-122"/>
                <a:ea typeface="KaiTi" pitchFamily="49" charset="-122"/>
                <a:cs typeface="SimSun" charset="0"/>
              </a:rPr>
              <a:t>会</a:t>
            </a:r>
            <a:r>
              <a:rPr lang="zh-CN" altLang="en-US" sz="2000" dirty="0">
                <a:solidFill>
                  <a:schemeClr val="bg2"/>
                </a:solidFill>
                <a:latin typeface="KaiTi" pitchFamily="49" charset="-122"/>
                <a:ea typeface="KaiTi" pitchFamily="49" charset="-122"/>
                <a:cs typeface="SimSun" charset="0"/>
              </a:rPr>
              <a:t>中</a:t>
            </a:r>
            <a:r>
              <a:rPr lang="zh-TW" altLang="en-US" sz="2000" dirty="0">
                <a:solidFill>
                  <a:schemeClr val="bg2"/>
                </a:solidFill>
                <a:latin typeface="KaiTi" pitchFamily="49" charset="-122"/>
                <a:ea typeface="KaiTi" pitchFamily="49" charset="-122"/>
                <a:cs typeface="SimSun" charset="0"/>
              </a:rPr>
              <a:t>存在</a:t>
            </a:r>
            <a:r>
              <a:rPr lang="zh-CN" altLang="en-US" sz="2000" dirty="0">
                <a:solidFill>
                  <a:schemeClr val="bg2"/>
                </a:solidFill>
                <a:latin typeface="KaiTi" pitchFamily="49" charset="-122"/>
                <a:ea typeface="KaiTi" pitchFamily="49" charset="-122"/>
                <a:cs typeface="SimSun" charset="0"/>
              </a:rPr>
              <a:t>。</a:t>
            </a:r>
            <a:endParaRPr lang="en-US" altLang="zh-CN" sz="2000" dirty="0">
              <a:solidFill>
                <a:schemeClr val="bg2"/>
              </a:solidFill>
              <a:latin typeface="KaiTi" pitchFamily="49" charset="-122"/>
              <a:ea typeface="KaiTi" pitchFamily="49" charset="-122"/>
              <a:cs typeface="SimSun" charset="0"/>
            </a:endParaRPr>
          </a:p>
          <a:p>
            <a:pPr marL="165100" indent="-165100" algn="just">
              <a:lnSpc>
                <a:spcPct val="90000"/>
              </a:lnSpc>
              <a:buFont typeface="Wingdings" charset="0"/>
              <a:buNone/>
            </a:pPr>
            <a:endParaRPr lang="en-US" altLang="zh-CN" sz="2000" dirty="0">
              <a:latin typeface="KaiTi" pitchFamily="49" charset="-122"/>
              <a:ea typeface="KaiTi" pitchFamily="49" charset="-122"/>
            </a:endParaRPr>
          </a:p>
          <a:p>
            <a:pPr marL="165100" indent="-165100" algn="just">
              <a:lnSpc>
                <a:spcPct val="90000"/>
              </a:lnSpc>
              <a:buFont typeface="Wingdings" charset="0"/>
              <a:buNone/>
            </a:pPr>
            <a:endParaRPr lang="en-US" altLang="zh-CN" sz="2000" b="1" u="sng" dirty="0">
              <a:solidFill>
                <a:schemeClr val="bg2"/>
              </a:solidFill>
              <a:latin typeface="KaiTi" pitchFamily="49" charset="-122"/>
              <a:ea typeface="KaiTi" pitchFamily="49" charset="-122"/>
              <a:cs typeface="华文细黑" charset="0"/>
            </a:endParaRPr>
          </a:p>
          <a:p>
            <a:pPr marL="165100" indent="-165100" algn="just">
              <a:lnSpc>
                <a:spcPct val="90000"/>
              </a:lnSpc>
              <a:buFont typeface="Wingdings" charset="0"/>
              <a:buNone/>
            </a:pPr>
            <a:r>
              <a:rPr lang="zh-TW" altLang="en-US" sz="2000" b="1" u="sng" dirty="0">
                <a:solidFill>
                  <a:schemeClr val="bg2"/>
                </a:solidFill>
                <a:latin typeface="KaiTi" pitchFamily="49" charset="-122"/>
                <a:ea typeface="KaiTi" pitchFamily="49" charset="-122"/>
                <a:cs typeface="ヒラギノ角ゴ ProN W3" charset="0"/>
              </a:rPr>
              <a:t>马</a:t>
            </a:r>
            <a:r>
              <a:rPr lang="zh-CN" altLang="en-US" sz="2000" b="1" u="sng" dirty="0">
                <a:solidFill>
                  <a:schemeClr val="bg2"/>
                </a:solidFill>
                <a:latin typeface="KaiTi" pitchFamily="49" charset="-122"/>
                <a:ea typeface="KaiTi" pitchFamily="49" charset="-122"/>
                <a:cs typeface="ヒラギノ角ゴ ProN W3" charset="0"/>
              </a:rPr>
              <a:t>可福音</a:t>
            </a:r>
            <a:endParaRPr lang="en-US" altLang="zh-CN" sz="2000" b="1" u="sng" dirty="0">
              <a:solidFill>
                <a:schemeClr val="bg2"/>
              </a:solidFill>
              <a:latin typeface="KaiTi" pitchFamily="49" charset="-122"/>
              <a:ea typeface="KaiTi" pitchFamily="49" charset="-122"/>
            </a:endParaRPr>
          </a:p>
          <a:p>
            <a:pPr marL="165100" indent="-165100" algn="just">
              <a:lnSpc>
                <a:spcPct val="90000"/>
              </a:lnSpc>
              <a:buFont typeface="Wingdings" charset="0"/>
              <a:buNone/>
            </a:pPr>
            <a:r>
              <a:rPr lang="en-US" altLang="zh-CN" sz="2000" dirty="0">
                <a:solidFill>
                  <a:schemeClr val="bg2"/>
                </a:solidFill>
                <a:latin typeface="KaiTi" pitchFamily="49" charset="-122"/>
                <a:ea typeface="KaiTi" pitchFamily="49" charset="-122"/>
              </a:rPr>
              <a:t>	</a:t>
            </a:r>
            <a:r>
              <a:rPr lang="zh-CN" altLang="en-US" sz="2000" dirty="0">
                <a:solidFill>
                  <a:srgbClr val="000000"/>
                </a:solidFill>
                <a:latin typeface="KaiTi" pitchFamily="49" charset="-122"/>
                <a:ea typeface="KaiTi" pitchFamily="49" charset="-122"/>
                <a:cs typeface="Arial"/>
              </a:rPr>
              <a:t>马可通过牧养相关的角度</a:t>
            </a:r>
            <a:r>
              <a:rPr lang="en-US" altLang="zh-TW" sz="2000" dirty="0">
                <a:solidFill>
                  <a:srgbClr val="000000"/>
                </a:solidFill>
                <a:latin typeface="KaiTi" pitchFamily="49" charset="-122"/>
                <a:ea typeface="KaiTi" pitchFamily="49" charset="-122"/>
                <a:cs typeface="Arial"/>
              </a:rPr>
              <a:t>,</a:t>
            </a:r>
            <a:r>
              <a:rPr lang="zh-CN" altLang="en-US" sz="2000" dirty="0">
                <a:solidFill>
                  <a:srgbClr val="000000"/>
                </a:solidFill>
                <a:latin typeface="KaiTi" pitchFamily="49" charset="-122"/>
                <a:ea typeface="KaiTi" pitchFamily="49" charset="-122"/>
                <a:cs typeface="Arial"/>
              </a:rPr>
              <a:t> 以一些选择性的事年件展示基督</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 神的儿子</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神性</a:t>
            </a:r>
            <a:r>
              <a:rPr lang="en-US" altLang="zh-TW" sz="2000" dirty="0">
                <a:solidFill>
                  <a:srgbClr val="000000"/>
                </a:solidFill>
                <a:latin typeface="KaiTi" pitchFamily="49" charset="-122"/>
                <a:ea typeface="KaiTi" pitchFamily="49" charset="-122"/>
                <a:cs typeface="Arial"/>
              </a:rPr>
              <a:t>)</a:t>
            </a:r>
            <a:r>
              <a:rPr lang="zh-TW" altLang="en-US" sz="2000" dirty="0">
                <a:solidFill>
                  <a:srgbClr val="000000"/>
                </a:solidFill>
                <a:latin typeface="KaiTi" pitchFamily="49" charset="-122"/>
                <a:ea typeface="KaiTi" pitchFamily="49" charset="-122"/>
                <a:cs typeface="Arial"/>
              </a:rPr>
              <a:t> 受苦仆人的模式</a:t>
            </a:r>
            <a:r>
              <a:rPr lang="en-US" altLang="zh-TW" sz="2000" dirty="0">
                <a:solidFill>
                  <a:srgbClr val="000000"/>
                </a:solidFill>
                <a:latin typeface="KaiTi" pitchFamily="49" charset="-122"/>
                <a:ea typeface="KaiTi" pitchFamily="49" charset="-122"/>
                <a:cs typeface="Arial"/>
              </a:rPr>
              <a:t>,</a:t>
            </a:r>
            <a:r>
              <a:rPr lang="zh-CN" altLang="en-US" sz="2000" dirty="0">
                <a:solidFill>
                  <a:srgbClr val="000000"/>
                </a:solidFill>
                <a:latin typeface="KaiTi" pitchFamily="49" charset="-122"/>
                <a:ea typeface="KaiTi" pitchFamily="49" charset="-122"/>
                <a:cs typeface="Arial"/>
              </a:rPr>
              <a:t> 以此激励受逼迫的罗马信徒此为基督门徒之真义。</a:t>
            </a:r>
            <a:endParaRPr lang="en-US" altLang="zh-CN" sz="2000" dirty="0">
              <a:solidFill>
                <a:schemeClr val="bg2"/>
              </a:solidFill>
              <a:latin typeface="KaiTi" pitchFamily="49" charset="-122"/>
              <a:ea typeface="KaiTi" pitchFamily="49" charset="-122"/>
            </a:endParaRPr>
          </a:p>
        </p:txBody>
      </p:sp>
      <p:sp>
        <p:nvSpPr>
          <p:cNvPr id="6" name="Text Box 5"/>
          <p:cNvSpPr txBox="1">
            <a:spLocks noChangeArrowheads="1"/>
          </p:cNvSpPr>
          <p:nvPr/>
        </p:nvSpPr>
        <p:spPr bwMode="auto">
          <a:xfrm>
            <a:off x="-4173" y="836712"/>
            <a:ext cx="9144000" cy="1107996"/>
          </a:xfrm>
          <a:prstGeom prst="rect">
            <a:avLst/>
          </a:prstGeom>
          <a:solidFill>
            <a:srgbClr val="FFCC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tabLst>
                <a:tab pos="1431925" algn="ctr"/>
                <a:tab pos="2601913" algn="ctr"/>
                <a:tab pos="3673475" algn="ctr"/>
                <a:tab pos="5018088" algn="ctr"/>
                <a:tab pos="6548438" algn="ctr"/>
              </a:tabLst>
              <a:defRPr sz="2400">
                <a:solidFill>
                  <a:schemeClr val="tx1"/>
                </a:solidFill>
                <a:latin typeface="Arial" charset="0"/>
                <a:ea typeface="ＭＳ Ｐゴシック" charset="0"/>
                <a:cs typeface="ＭＳ Ｐゴシック" charset="0"/>
              </a:defRPr>
            </a:lvl1pPr>
            <a:lvl2pPr marL="742950" indent="-285750">
              <a:tabLst>
                <a:tab pos="1431925" algn="ctr"/>
                <a:tab pos="2601913" algn="ctr"/>
                <a:tab pos="3673475" algn="ctr"/>
                <a:tab pos="5018088" algn="ctr"/>
                <a:tab pos="6548438" algn="ctr"/>
              </a:tabLst>
              <a:defRPr sz="2400">
                <a:solidFill>
                  <a:schemeClr val="tx1"/>
                </a:solidFill>
                <a:latin typeface="Arial" charset="0"/>
                <a:ea typeface="ＭＳ Ｐゴシック" charset="0"/>
              </a:defRPr>
            </a:lvl2pPr>
            <a:lvl3pPr marL="11430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3pPr>
            <a:lvl4pPr marL="16002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4pPr>
            <a:lvl5pPr marL="2057400" indent="-228600">
              <a:tabLst>
                <a:tab pos="1431925" algn="ctr"/>
                <a:tab pos="2601913" algn="ctr"/>
                <a:tab pos="3673475" algn="ctr"/>
                <a:tab pos="5018088" algn="ctr"/>
                <a:tab pos="6548438" algn="ctr"/>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1431925" algn="ctr"/>
                <a:tab pos="2601913" algn="ctr"/>
                <a:tab pos="3673475" algn="ctr"/>
                <a:tab pos="5018088" algn="ctr"/>
                <a:tab pos="6548438" algn="ctr"/>
              </a:tabLst>
              <a:defRPr sz="2400">
                <a:solidFill>
                  <a:schemeClr val="tx1"/>
                </a:solidFill>
                <a:latin typeface="Arial" charset="0"/>
                <a:ea typeface="ＭＳ Ｐゴシック" charset="0"/>
              </a:defRPr>
            </a:lvl9pPr>
          </a:lstStyle>
          <a:p>
            <a:pPr eaLnBrk="1" hangingPunct="1">
              <a:tabLst>
                <a:tab pos="1793875" algn="ctr"/>
                <a:tab pos="3673475" algn="ctr"/>
                <a:tab pos="5018088" algn="ctr"/>
                <a:tab pos="6548438" algn="ctr"/>
              </a:tabLst>
            </a:pPr>
            <a:r>
              <a:rPr lang="en-US" altLang="zh-TW" sz="2000" b="1" dirty="0">
                <a:solidFill>
                  <a:schemeClr val="bg2"/>
                </a:solidFill>
                <a:latin typeface="KaiTi" pitchFamily="49" charset="-122"/>
                <a:ea typeface="KaiTi" pitchFamily="49" charset="-122"/>
                <a:cs typeface="SimSun" charset="0"/>
              </a:rPr>
              <a:t>		</a:t>
            </a:r>
            <a:r>
              <a:rPr lang="zh-TW" altLang="en-US" sz="2000" b="1" dirty="0">
                <a:solidFill>
                  <a:schemeClr val="bg2"/>
                </a:solidFill>
                <a:latin typeface="KaiTi" pitchFamily="49" charset="-122"/>
                <a:ea typeface="KaiTi" pitchFamily="49" charset="-122"/>
                <a:cs typeface="SimSun" charset="0"/>
              </a:rPr>
              <a:t>題目   </a:t>
            </a:r>
            <a:r>
              <a:rPr lang="en-US" altLang="zh-TW" sz="2000" b="1" dirty="0">
                <a:solidFill>
                  <a:schemeClr val="bg2"/>
                </a:solidFill>
                <a:latin typeface="KaiTi" pitchFamily="49" charset="-122"/>
                <a:ea typeface="KaiTi" pitchFamily="49" charset="-122"/>
                <a:cs typeface="SimSun" charset="0"/>
              </a:rPr>
              <a:t>    </a:t>
            </a:r>
            <a:r>
              <a:rPr lang="zh-TW" altLang="en-US" sz="2000" b="1" dirty="0">
                <a:solidFill>
                  <a:schemeClr val="bg2"/>
                </a:solidFill>
                <a:latin typeface="KaiTi" pitchFamily="49" charset="-122"/>
                <a:ea typeface="KaiTi" pitchFamily="49" charset="-122"/>
                <a:cs typeface="SimSun" charset="0"/>
              </a:rPr>
              <a:t>  </a:t>
            </a:r>
            <a:r>
              <a:rPr lang="en-US" altLang="zh-CN" sz="2200" b="1" dirty="0">
                <a:solidFill>
                  <a:schemeClr val="bg2"/>
                </a:solidFill>
                <a:latin typeface="KaiTi" pitchFamily="49" charset="-122"/>
                <a:ea typeface="KaiTi" pitchFamily="49" charset="-122"/>
                <a:cs typeface="SimSun" charset="0"/>
              </a:rPr>
              <a:t>+ </a:t>
            </a:r>
            <a:r>
              <a:rPr lang="zh-TW" altLang="en-US" sz="2200" b="1" dirty="0">
                <a:solidFill>
                  <a:schemeClr val="bg2"/>
                </a:solidFill>
                <a:latin typeface="KaiTi" pitchFamily="49" charset="-122"/>
                <a:ea typeface="KaiTi" pitchFamily="49" charset="-122"/>
                <a:cs typeface="SimSun" charset="0"/>
              </a:rPr>
              <a:t>      </a:t>
            </a:r>
            <a:r>
              <a:rPr lang="zh-CN" altLang="en-US" sz="2000" b="1" dirty="0">
                <a:solidFill>
                  <a:schemeClr val="bg2"/>
                </a:solidFill>
                <a:latin typeface="KaiTi" pitchFamily="49" charset="-122"/>
                <a:ea typeface="KaiTi" pitchFamily="49" charset="-122"/>
                <a:cs typeface="SimSun" charset="0"/>
              </a:rPr>
              <a:t>目的</a:t>
            </a:r>
            <a:r>
              <a:rPr lang="en-US" altLang="zh-CN" sz="2200" b="1" dirty="0">
                <a:solidFill>
                  <a:schemeClr val="bg2"/>
                </a:solidFill>
                <a:latin typeface="KaiTi" pitchFamily="49" charset="-122"/>
                <a:ea typeface="KaiTi" pitchFamily="49" charset="-122"/>
                <a:cs typeface="SimSun" charset="0"/>
              </a:rPr>
              <a:t> </a:t>
            </a:r>
            <a:r>
              <a:rPr lang="zh-TW" altLang="en-US" sz="2200" b="1" dirty="0">
                <a:solidFill>
                  <a:schemeClr val="bg2"/>
                </a:solidFill>
                <a:latin typeface="KaiTi" pitchFamily="49" charset="-122"/>
                <a:ea typeface="KaiTi" pitchFamily="49" charset="-122"/>
                <a:cs typeface="SimSun" charset="0"/>
              </a:rPr>
              <a:t>        </a:t>
            </a:r>
            <a:r>
              <a:rPr lang="en-US" altLang="zh-TW" sz="2200" b="1" dirty="0">
                <a:solidFill>
                  <a:schemeClr val="bg2"/>
                </a:solidFill>
                <a:latin typeface="KaiTi" pitchFamily="49" charset="-122"/>
                <a:ea typeface="KaiTi" pitchFamily="49" charset="-122"/>
                <a:cs typeface="SimSun" charset="0"/>
              </a:rPr>
              <a:t>      </a:t>
            </a:r>
            <a:r>
              <a:rPr lang="en-US" altLang="zh-CN" sz="2200" b="1" dirty="0">
                <a:solidFill>
                  <a:schemeClr val="bg2"/>
                </a:solidFill>
                <a:latin typeface="KaiTi" pitchFamily="49" charset="-122"/>
                <a:ea typeface="KaiTi" pitchFamily="49" charset="-122"/>
                <a:cs typeface="SimSun" charset="0"/>
              </a:rPr>
              <a:t>=   </a:t>
            </a:r>
            <a:r>
              <a:rPr lang="zh-TW" altLang="en-US" sz="2200" b="1" dirty="0">
                <a:solidFill>
                  <a:schemeClr val="bg2"/>
                </a:solidFill>
                <a:latin typeface="KaiTi" pitchFamily="49" charset="-122"/>
                <a:ea typeface="KaiTi" pitchFamily="49" charset="-122"/>
                <a:cs typeface="SimSun" charset="0"/>
              </a:rPr>
              <a:t>   </a:t>
            </a:r>
            <a:r>
              <a:rPr lang="zh-CN" altLang="en-US" sz="2000" b="1" dirty="0">
                <a:solidFill>
                  <a:schemeClr val="bg2"/>
                </a:solidFill>
                <a:latin typeface="KaiTi" pitchFamily="49" charset="-122"/>
                <a:ea typeface="KaiTi" pitchFamily="49" charset="-122"/>
                <a:cs typeface="SimSun" charset="0"/>
              </a:rPr>
              <a:t>信息</a:t>
            </a:r>
            <a:endParaRPr lang="en-US" altLang="zh-CN" sz="2200" b="1" dirty="0">
              <a:solidFill>
                <a:schemeClr val="bg2"/>
              </a:solidFill>
              <a:latin typeface="KaiTi" pitchFamily="49" charset="-122"/>
              <a:ea typeface="KaiTi" pitchFamily="49" charset="-122"/>
              <a:cs typeface="SimSun" charset="0"/>
            </a:endParaRPr>
          </a:p>
          <a:p>
            <a:pPr eaLnBrk="1" hangingPunct="1"/>
            <a:r>
              <a:rPr lang="en-US" altLang="zh-TW" sz="2000" b="1" dirty="0">
                <a:solidFill>
                  <a:schemeClr val="bg2"/>
                </a:solidFill>
                <a:latin typeface="KaiTi" pitchFamily="49" charset="-122"/>
                <a:ea typeface="KaiTi" pitchFamily="49" charset="-122"/>
              </a:rPr>
              <a:t>		</a:t>
            </a:r>
            <a:r>
              <a:rPr lang="zh-TW" altLang="en-US" sz="2000" b="1" dirty="0">
                <a:solidFill>
                  <a:schemeClr val="bg2"/>
                </a:solidFill>
                <a:latin typeface="KaiTi" pitchFamily="49" charset="-122"/>
                <a:ea typeface="KaiTi" pitchFamily="49" charset="-122"/>
              </a:rPr>
              <a:t>书上怎么说</a:t>
            </a:r>
            <a:r>
              <a:rPr lang="en-US" altLang="zh-TW" sz="2000" b="1" dirty="0">
                <a:solidFill>
                  <a:schemeClr val="bg2"/>
                </a:solidFill>
                <a:latin typeface="KaiTi" pitchFamily="49" charset="-122"/>
                <a:ea typeface="KaiTi" pitchFamily="49" charset="-122"/>
              </a:rPr>
              <a:t>      </a:t>
            </a:r>
            <a:r>
              <a:rPr lang="zh-TW" altLang="en-US" sz="2000" b="1" dirty="0">
                <a:solidFill>
                  <a:schemeClr val="bg2"/>
                </a:solidFill>
                <a:latin typeface="KaiTi" pitchFamily="49" charset="-122"/>
                <a:ea typeface="KaiTi" pitchFamily="49" charset="-122"/>
              </a:rPr>
              <a:t>为甚么这么说</a:t>
            </a:r>
            <a:r>
              <a:rPr lang="en-US" altLang="zh-CN" sz="2000" b="1" dirty="0">
                <a:solidFill>
                  <a:schemeClr val="bg2"/>
                </a:solidFill>
                <a:latin typeface="KaiTi" pitchFamily="49" charset="-122"/>
                <a:ea typeface="KaiTi" pitchFamily="49" charset="-122"/>
              </a:rPr>
              <a:t>	</a:t>
            </a:r>
            <a:r>
              <a:rPr lang="zh-TW" altLang="en-US" sz="2000" b="1" dirty="0">
                <a:solidFill>
                  <a:schemeClr val="bg2"/>
                </a:solidFill>
                <a:latin typeface="KaiTi" pitchFamily="49" charset="-122"/>
                <a:ea typeface="KaiTi" pitchFamily="49" charset="-122"/>
              </a:rPr>
              <a:t>  </a:t>
            </a:r>
            <a:r>
              <a:rPr lang="en-US" altLang="zh-CN" sz="2000" b="1" dirty="0">
                <a:solidFill>
                  <a:schemeClr val="bg2"/>
                </a:solidFill>
                <a:latin typeface="KaiTi" pitchFamily="49" charset="-122"/>
                <a:ea typeface="KaiTi" pitchFamily="49" charset="-122"/>
              </a:rPr>
              <a:t>             </a:t>
            </a:r>
            <a:r>
              <a:rPr lang="zh-CN" altLang="en-US" sz="2000" b="1" dirty="0">
                <a:solidFill>
                  <a:schemeClr val="bg2"/>
                </a:solidFill>
                <a:latin typeface="KaiTi" pitchFamily="49" charset="-122"/>
                <a:ea typeface="KaiTi" pitchFamily="49" charset="-122"/>
                <a:cs typeface="SimSun" charset="0"/>
              </a:rPr>
              <a:t>主要</a:t>
            </a:r>
            <a:r>
              <a:rPr lang="zh-TW" altLang="en-US" sz="2000" b="1" dirty="0">
                <a:solidFill>
                  <a:schemeClr val="bg2"/>
                </a:solidFill>
                <a:latin typeface="KaiTi" pitchFamily="49" charset="-122"/>
                <a:ea typeface="KaiTi" pitchFamily="49" charset="-122"/>
                <a:cs typeface="SimSun" charset="0"/>
              </a:rPr>
              <a:t>思</a:t>
            </a:r>
            <a:r>
              <a:rPr lang="zh-CN" altLang="en-US" sz="2000" b="1" dirty="0">
                <a:solidFill>
                  <a:schemeClr val="bg2"/>
                </a:solidFill>
                <a:latin typeface="KaiTi" pitchFamily="49" charset="-122"/>
                <a:ea typeface="KaiTi" pitchFamily="49" charset="-122"/>
                <a:cs typeface="SimSun" charset="0"/>
              </a:rPr>
              <a:t>想</a:t>
            </a:r>
            <a:r>
              <a:rPr lang="zh-CN" altLang="en-US" sz="2000" b="1" dirty="0">
                <a:solidFill>
                  <a:schemeClr val="bg2"/>
                </a:solidFill>
                <a:latin typeface="KaiTi" pitchFamily="49" charset="-122"/>
                <a:ea typeface="KaiTi" pitchFamily="49" charset="-122"/>
              </a:rPr>
              <a:t> </a:t>
            </a:r>
            <a:endParaRPr lang="en-US" altLang="zh-CN" sz="2200" b="1" dirty="0">
              <a:solidFill>
                <a:schemeClr val="bg2"/>
              </a:solidFill>
              <a:latin typeface="KaiTi" pitchFamily="49" charset="-122"/>
              <a:ea typeface="KaiTi" pitchFamily="49" charset="-122"/>
              <a:cs typeface="SimSun" charset="0"/>
            </a:endParaRPr>
          </a:p>
          <a:p>
            <a:pPr eaLnBrk="1" hangingPunct="1"/>
            <a:r>
              <a:rPr lang="zh-TW" altLang="en-US" sz="2200" b="1" i="1" dirty="0">
                <a:solidFill>
                  <a:schemeClr val="bg2"/>
                </a:solidFill>
                <a:latin typeface="KaiTi" pitchFamily="49" charset="-122"/>
                <a:ea typeface="KaiTi" pitchFamily="49" charset="-122"/>
                <a:cs typeface="SimSun" charset="0"/>
              </a:rPr>
              <a:t> </a:t>
            </a:r>
            <a:r>
              <a:rPr lang="en-US" altLang="zh-TW" sz="2200" b="1" i="1" dirty="0">
                <a:solidFill>
                  <a:schemeClr val="bg2"/>
                </a:solidFill>
                <a:latin typeface="KaiTi" pitchFamily="49" charset="-122"/>
                <a:ea typeface="KaiTi" pitchFamily="49" charset="-122"/>
                <a:cs typeface="SimSun" charset="0"/>
              </a:rPr>
              <a:t>		</a:t>
            </a:r>
            <a:r>
              <a:rPr lang="en-US" altLang="zh-CN" sz="2200" b="1" dirty="0">
                <a:solidFill>
                  <a:schemeClr val="bg2"/>
                </a:solidFill>
                <a:latin typeface="KaiTi" pitchFamily="49" charset="-122"/>
                <a:ea typeface="KaiTi" pitchFamily="49" charset="-122"/>
                <a:cs typeface="SimSun" charset="0"/>
              </a:rPr>
              <a:t>(</a:t>
            </a:r>
            <a:r>
              <a:rPr lang="zh-CN" altLang="en-US" sz="2200" b="1" dirty="0">
                <a:solidFill>
                  <a:schemeClr val="bg2"/>
                </a:solidFill>
                <a:latin typeface="KaiTi" pitchFamily="49" charset="-122"/>
                <a:ea typeface="KaiTi" pitchFamily="49" charset="-122"/>
                <a:cs typeface="SimSun" charset="0"/>
              </a:rPr>
              <a:t>主</a:t>
            </a:r>
            <a:r>
              <a:rPr lang="zh-TW" altLang="en-US" sz="2200" b="1" dirty="0">
                <a:solidFill>
                  <a:schemeClr val="bg2"/>
                </a:solidFill>
                <a:latin typeface="KaiTi" pitchFamily="49" charset="-122"/>
                <a:ea typeface="KaiTi" pitchFamily="49" charset="-122"/>
                <a:cs typeface="SimSun" charset="0"/>
              </a:rPr>
              <a:t>旨</a:t>
            </a:r>
            <a:r>
              <a:rPr lang="en-US" altLang="zh-TW" sz="2200" b="1" dirty="0">
                <a:solidFill>
                  <a:schemeClr val="bg2"/>
                </a:solidFill>
                <a:latin typeface="KaiTi" pitchFamily="49" charset="-122"/>
                <a:ea typeface="KaiTi" pitchFamily="49" charset="-122"/>
                <a:cs typeface="SimSun" charset="0"/>
              </a:rPr>
              <a:t>)</a:t>
            </a:r>
            <a:r>
              <a:rPr lang="en-US" altLang="zh-CN" sz="2200" b="1" i="1" dirty="0">
                <a:solidFill>
                  <a:schemeClr val="bg2"/>
                </a:solidFill>
                <a:latin typeface="KaiTi" pitchFamily="49" charset="-122"/>
                <a:ea typeface="KaiTi" pitchFamily="49" charset="-122"/>
                <a:cs typeface="SimSun" charset="0"/>
              </a:rPr>
              <a:t>  </a:t>
            </a:r>
            <a:r>
              <a:rPr lang="zh-TW" altLang="en-US" sz="2200" b="1" i="1" dirty="0">
                <a:solidFill>
                  <a:schemeClr val="bg2"/>
                </a:solidFill>
                <a:latin typeface="KaiTi" pitchFamily="49" charset="-122"/>
                <a:ea typeface="KaiTi" pitchFamily="49" charset="-122"/>
                <a:cs typeface="SimSun" charset="0"/>
              </a:rPr>
              <a:t>  </a:t>
            </a:r>
            <a:r>
              <a:rPr lang="en-US" altLang="zh-CN" sz="2200" b="1" i="1" dirty="0">
                <a:solidFill>
                  <a:schemeClr val="bg2"/>
                </a:solidFill>
                <a:latin typeface="KaiTi" pitchFamily="49" charset="-122"/>
                <a:ea typeface="KaiTi" pitchFamily="49" charset="-122"/>
                <a:cs typeface="SimSun" charset="0"/>
              </a:rPr>
              <a:t>   </a:t>
            </a:r>
            <a:r>
              <a:rPr lang="zh-TW" altLang="en-US" sz="2200" b="1" i="1" dirty="0">
                <a:solidFill>
                  <a:schemeClr val="bg2"/>
                </a:solidFill>
                <a:latin typeface="KaiTi" pitchFamily="49" charset="-122"/>
                <a:ea typeface="KaiTi" pitchFamily="49" charset="-122"/>
                <a:cs typeface="SimSun" charset="0"/>
              </a:rPr>
              <a:t>     </a:t>
            </a:r>
            <a:r>
              <a:rPr lang="en-US" altLang="zh-CN" sz="2200" b="1" i="1" dirty="0">
                <a:solidFill>
                  <a:schemeClr val="bg2"/>
                </a:solidFill>
                <a:latin typeface="KaiTi" pitchFamily="49" charset="-122"/>
                <a:ea typeface="KaiTi" pitchFamily="49" charset="-122"/>
                <a:cs typeface="SimSun" charset="0"/>
              </a:rPr>
              <a:t>  	</a:t>
            </a:r>
            <a:r>
              <a:rPr lang="en-US" altLang="zh-CN" sz="2200" b="1" dirty="0">
                <a:solidFill>
                  <a:schemeClr val="bg2"/>
                </a:solidFill>
                <a:latin typeface="KaiTi" pitchFamily="49" charset="-122"/>
                <a:ea typeface="KaiTi" pitchFamily="49" charset="-122"/>
                <a:cs typeface="SimSun" charset="0"/>
              </a:rPr>
              <a:t>(</a:t>
            </a:r>
            <a:r>
              <a:rPr lang="zh-TW" altLang="en-US" sz="2200" b="1" dirty="0">
                <a:solidFill>
                  <a:schemeClr val="bg2"/>
                </a:solidFill>
                <a:latin typeface="KaiTi" pitchFamily="49" charset="-122"/>
                <a:ea typeface="KaiTi" pitchFamily="49" charset="-122"/>
                <a:cs typeface="SimSun" charset="0"/>
              </a:rPr>
              <a:t>原因</a:t>
            </a:r>
            <a:r>
              <a:rPr lang="en-US" altLang="zh-CN" sz="2200" b="1" dirty="0">
                <a:solidFill>
                  <a:schemeClr val="bg2"/>
                </a:solidFill>
                <a:latin typeface="KaiTi" pitchFamily="49" charset="-122"/>
                <a:ea typeface="KaiTi" pitchFamily="49" charset="-122"/>
                <a:cs typeface="SimSun" charset="0"/>
              </a:rPr>
              <a:t>)</a:t>
            </a:r>
            <a:r>
              <a:rPr lang="en-US" altLang="zh-CN" sz="2200" b="1" i="1" dirty="0">
                <a:solidFill>
                  <a:schemeClr val="bg2"/>
                </a:solidFill>
                <a:latin typeface="KaiTi" pitchFamily="49" charset="-122"/>
                <a:ea typeface="KaiTi" pitchFamily="49" charset="-122"/>
                <a:cs typeface="SimSun" charset="0"/>
              </a:rPr>
              <a:t>   	         </a:t>
            </a:r>
            <a:r>
              <a:rPr lang="zh-TW" altLang="en-US" sz="2200" b="1" i="1" dirty="0">
                <a:solidFill>
                  <a:schemeClr val="bg2"/>
                </a:solidFill>
                <a:latin typeface="KaiTi" pitchFamily="49" charset="-122"/>
                <a:ea typeface="KaiTi" pitchFamily="49" charset="-122"/>
                <a:cs typeface="SimSun" charset="0"/>
              </a:rPr>
              <a:t>  </a:t>
            </a:r>
            <a:r>
              <a:rPr lang="en-US" altLang="zh-CN" sz="2200" b="1" i="1" dirty="0">
                <a:solidFill>
                  <a:schemeClr val="bg2"/>
                </a:solidFill>
                <a:latin typeface="KaiTi" pitchFamily="49" charset="-122"/>
                <a:ea typeface="KaiTi" pitchFamily="49" charset="-122"/>
                <a:cs typeface="SimSun" charset="0"/>
              </a:rPr>
              <a:t>    </a:t>
            </a:r>
            <a:r>
              <a:rPr lang="zh-TW" altLang="en-US" sz="2200" b="1" i="1" dirty="0">
                <a:solidFill>
                  <a:schemeClr val="bg2"/>
                </a:solidFill>
                <a:latin typeface="KaiTi" pitchFamily="49" charset="-122"/>
                <a:ea typeface="KaiTi" pitchFamily="49" charset="-122"/>
                <a:cs typeface="SimSun" charset="0"/>
              </a:rPr>
              <a:t> </a:t>
            </a:r>
            <a:r>
              <a:rPr lang="en-US" altLang="zh-TW" sz="2200" b="1" dirty="0">
                <a:solidFill>
                  <a:schemeClr val="bg2"/>
                </a:solidFill>
                <a:latin typeface="KaiTi" pitchFamily="49" charset="-122"/>
                <a:ea typeface="KaiTi" pitchFamily="49" charset="-122"/>
                <a:cs typeface="SimSun" charset="0"/>
              </a:rPr>
              <a:t>(</a:t>
            </a:r>
            <a:r>
              <a:rPr lang="zh-TW" altLang="en-US" sz="2200" b="1" dirty="0">
                <a:solidFill>
                  <a:schemeClr val="bg2"/>
                </a:solidFill>
                <a:latin typeface="KaiTi" pitchFamily="49" charset="-122"/>
                <a:ea typeface="KaiTi" pitchFamily="49" charset="-122"/>
                <a:cs typeface="SimSun" charset="0"/>
              </a:rPr>
              <a:t>总结论</a:t>
            </a:r>
            <a:r>
              <a:rPr lang="en-US" altLang="zh-CN" sz="2200" b="1" dirty="0">
                <a:solidFill>
                  <a:srgbClr val="000000"/>
                </a:solidFill>
                <a:latin typeface="KaiTi" pitchFamily="49" charset="-122"/>
                <a:ea typeface="KaiTi" pitchFamily="49" charset="-122"/>
                <a:cs typeface="SimSun" charset="0"/>
              </a:rPr>
              <a:t>)</a:t>
            </a:r>
            <a:endParaRPr lang="en-US" sz="2200" b="1" dirty="0">
              <a:solidFill>
                <a:srgbClr val="000000"/>
              </a:solidFill>
              <a:latin typeface="KaiTi" pitchFamily="49" charset="-122"/>
              <a:ea typeface="KaiTi" pitchFamily="49" charset="-122"/>
              <a:cs typeface="SimSun" charset="0"/>
            </a:endParaRPr>
          </a:p>
        </p:txBody>
      </p:sp>
    </p:spTree>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3">
                                            <p:txEl>
                                              <p:pRg st="1" end="1"/>
                                            </p:txEl>
                                          </p:spTgt>
                                        </p:tgtEl>
                                        <p:attrNameLst>
                                          <p:attrName>style.visibility</p:attrName>
                                        </p:attrNameLst>
                                      </p:cBhvr>
                                      <p:to>
                                        <p:strVal val="visible"/>
                                      </p:to>
                                    </p:set>
                                    <p:anim calcmode="lin" valueType="num">
                                      <p:cBhvr additive="base">
                                        <p:cTn id="7" dur="500" fill="hold"/>
                                        <p:tgtEl>
                                          <p:spTgt spid="1434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3">
                                            <p:txEl>
                                              <p:pRg st="2" end="2"/>
                                            </p:txEl>
                                          </p:spTgt>
                                        </p:tgtEl>
                                        <p:attrNameLst>
                                          <p:attrName>style.visibility</p:attrName>
                                        </p:attrNameLst>
                                      </p:cBhvr>
                                      <p:to>
                                        <p:strVal val="visible"/>
                                      </p:to>
                                    </p:set>
                                    <p:anim calcmode="lin" valueType="num">
                                      <p:cBhvr additive="base">
                                        <p:cTn id="13" dur="500" fill="hold"/>
                                        <p:tgtEl>
                                          <p:spTgt spid="1434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3">
                                            <p:txEl>
                                              <p:pRg st="5" end="5"/>
                                            </p:txEl>
                                          </p:spTgt>
                                        </p:tgtEl>
                                        <p:attrNameLst>
                                          <p:attrName>style.visibility</p:attrName>
                                        </p:attrNameLst>
                                      </p:cBhvr>
                                      <p:to>
                                        <p:strVal val="visible"/>
                                      </p:to>
                                    </p:set>
                                    <p:anim calcmode="lin" valueType="num">
                                      <p:cBhvr additive="base">
                                        <p:cTn id="19" dur="500" fill="hold"/>
                                        <p:tgtEl>
                                          <p:spTgt spid="14343">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4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3">
                                            <p:txEl>
                                              <p:pRg st="6" end="6"/>
                                            </p:txEl>
                                          </p:spTgt>
                                        </p:tgtEl>
                                        <p:attrNameLst>
                                          <p:attrName>style.visibility</p:attrName>
                                        </p:attrNameLst>
                                      </p:cBhvr>
                                      <p:to>
                                        <p:strVal val="visible"/>
                                      </p:to>
                                    </p:set>
                                    <p:anim calcmode="lin" valueType="num">
                                      <p:cBhvr additive="base">
                                        <p:cTn id="25" dur="500" fill="hold"/>
                                        <p:tgtEl>
                                          <p:spTgt spid="14343">
                                            <p:txEl>
                                              <p:pRg st="6" end="6"/>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4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500" fill="hold"/>
                                        <p:tgtEl>
                                          <p:spTgt spid="6"/>
                                        </p:tgtEl>
                                        <p:attrNameLst>
                                          <p:attrName>ppt_w</p:attrName>
                                        </p:attrNameLst>
                                      </p:cBhvr>
                                      <p:tavLst>
                                        <p:tav tm="0">
                                          <p:val>
                                            <p:fltVal val="0"/>
                                          </p:val>
                                        </p:tav>
                                        <p:tav tm="100000">
                                          <p:val>
                                            <p:strVal val="#ppt_w"/>
                                          </p:val>
                                        </p:tav>
                                      </p:tavLst>
                                    </p:anim>
                                    <p:anim calcmode="lin" valueType="num">
                                      <p:cBhvr>
                                        <p:cTn id="32"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build="p" bldLvl="2" autoUpdateAnimBg="0"/>
      <p:bldP spid="6" grpId="0" animBg="1" autoUpdateAnimBg="0"/>
    </p:bldLst>
  </p:timing>
</p:sld>
</file>

<file path=ppt/slides/slide92.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12" y="20216"/>
            <a:ext cx="8393236" cy="1032520"/>
          </a:xfrm>
        </p:spPr>
        <p:txBody>
          <a:bodyPr/>
          <a:lstStyle/>
          <a:p>
            <a:pPr lvl="0" algn="ctr"/>
            <a:r>
              <a:rPr lang="zh-CN" altLang="en-US" dirty="0">
                <a:solidFill>
                  <a:srgbClr val="FFFF00"/>
                </a:solidFill>
                <a:latin typeface="黑体"/>
                <a:ea typeface="黑体"/>
                <a:cs typeface="黑体"/>
              </a:rPr>
              <a:t>神的</a:t>
            </a:r>
            <a:r>
              <a:rPr lang="zh-TW" altLang="en-US" dirty="0">
                <a:solidFill>
                  <a:srgbClr val="FFFF00"/>
                </a:solidFill>
                <a:latin typeface="黑体"/>
                <a:ea typeface="黑体"/>
                <a:cs typeface="黑体"/>
              </a:rPr>
              <a:t>国</a:t>
            </a:r>
            <a:r>
              <a:rPr lang="zh-CN" altLang="en-US" dirty="0">
                <a:solidFill>
                  <a:srgbClr val="FFFF00"/>
                </a:solidFill>
                <a:latin typeface="黑体"/>
                <a:ea typeface="黑体"/>
                <a:cs typeface="黑体"/>
              </a:rPr>
              <a:t>度被延迟</a:t>
            </a:r>
            <a:r>
              <a:rPr lang="en-US" altLang="en-US" dirty="0">
                <a:solidFill>
                  <a:srgbClr val="FFFF00"/>
                </a:solidFill>
                <a:latin typeface="黑体"/>
                <a:ea typeface="黑体"/>
                <a:cs typeface="黑体"/>
              </a:rPr>
              <a:t>了?</a:t>
            </a:r>
          </a:p>
        </p:txBody>
      </p:sp>
      <p:sp>
        <p:nvSpPr>
          <p:cNvPr id="3" name="Text Box 3"/>
          <p:cNvSpPr txBox="1">
            <a:spLocks noChangeArrowheads="1"/>
          </p:cNvSpPr>
          <p:nvPr/>
        </p:nvSpPr>
        <p:spPr bwMode="auto">
          <a:xfrm>
            <a:off x="8388424" y="87313"/>
            <a:ext cx="749183"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dirty="0">
                <a:solidFill>
                  <a:srgbClr val="003366"/>
                </a:solidFill>
                <a:cs typeface="Arial" charset="0"/>
              </a:rPr>
              <a:t>80g</a:t>
            </a:r>
          </a:p>
        </p:txBody>
      </p:sp>
      <p:sp>
        <p:nvSpPr>
          <p:cNvPr id="4" name="Title 1"/>
          <p:cNvSpPr txBox="1">
            <a:spLocks/>
          </p:cNvSpPr>
          <p:nvPr/>
        </p:nvSpPr>
        <p:spPr bwMode="auto">
          <a:xfrm>
            <a:off x="539552" y="1340768"/>
            <a:ext cx="6804248" cy="5328592"/>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marL="533400" indent="-533400" algn="l">
              <a:buFont typeface="+mj-lt"/>
              <a:buAutoNum type="alphaUcPeriod"/>
            </a:pPr>
            <a:r>
              <a:rPr lang="zh-CN" altLang="en-US" sz="2800" dirty="0">
                <a:solidFill>
                  <a:srgbClr val="FFFFFF"/>
                </a:solidFill>
                <a:latin typeface="SimHei" pitchFamily="49" charset="-122"/>
                <a:ea typeface="SimHei" pitchFamily="49" charset="-122"/>
              </a:rPr>
              <a:t>基督的国度会与以赛亚所承诺的有相同的政治性质</a:t>
            </a:r>
            <a:endParaRPr lang="en-US" altLang="en-US" sz="28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r>
              <a:rPr lang="zh-CN" altLang="en-US" sz="2800" dirty="0">
                <a:solidFill>
                  <a:srgbClr val="FFFFFF"/>
                </a:solidFill>
                <a:latin typeface="SimHei" pitchFamily="49" charset="-122"/>
                <a:ea typeface="SimHei" pitchFamily="49" charset="-122"/>
              </a:rPr>
              <a:t>基督正在大卫的王位上执政</a:t>
            </a:r>
            <a:endParaRPr lang="en-US" altLang="en-US" sz="28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r>
              <a:rPr lang="zh-CN" altLang="en-US" sz="2800" dirty="0">
                <a:solidFill>
                  <a:srgbClr val="FFFFFF"/>
                </a:solidFill>
                <a:latin typeface="SimHei" pitchFamily="49" charset="-122"/>
                <a:ea typeface="SimHei" pitchFamily="49" charset="-122"/>
              </a:rPr>
              <a:t>马太提到的“以色列”在现代是表示所有的基督徒</a:t>
            </a:r>
            <a:endParaRPr lang="en-US" altLang="en-US" sz="28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r>
              <a:rPr lang="zh-CN" altLang="en-US" sz="2800" dirty="0">
                <a:solidFill>
                  <a:srgbClr val="FFFFFF"/>
                </a:solidFill>
                <a:latin typeface="SimHei" pitchFamily="49" charset="-122"/>
                <a:ea typeface="SimHei" pitchFamily="49" charset="-122"/>
              </a:rPr>
              <a:t>上帝厌弃了以色列所以这国家已没有剩余的预言未来</a:t>
            </a:r>
            <a:endParaRPr lang="en-US" altLang="en-US" sz="2800" dirty="0">
              <a:solidFill>
                <a:srgbClr val="FFFFFF"/>
              </a:solidFill>
              <a:latin typeface="SimHei" pitchFamily="49" charset="-122"/>
              <a:ea typeface="SimHei" pitchFamily="49" charset="-122"/>
            </a:endParaRPr>
          </a:p>
          <a:p>
            <a:pPr marL="533400" indent="-533400" algn="l">
              <a:buFont typeface="+mj-lt"/>
              <a:buAutoNum type="alphaUcPeriod"/>
            </a:pPr>
            <a:endParaRPr lang="en-US" altLang="en-US" sz="1400" dirty="0">
              <a:solidFill>
                <a:srgbClr val="FFFFFF"/>
              </a:solidFill>
              <a:latin typeface="SimHei" pitchFamily="49" charset="-122"/>
              <a:ea typeface="SimHei" pitchFamily="49" charset="-122"/>
            </a:endParaRPr>
          </a:p>
          <a:p>
            <a:pPr marL="533400" indent="-533400" algn="l">
              <a:buFont typeface="+mj-lt"/>
              <a:buAutoNum type="alphaUcPeriod"/>
            </a:pPr>
            <a:r>
              <a:rPr lang="zh-CN" altLang="en-US" sz="2800" dirty="0">
                <a:solidFill>
                  <a:srgbClr val="FFFFFF"/>
                </a:solidFill>
                <a:latin typeface="SimHei" pitchFamily="49" charset="-122"/>
                <a:ea typeface="SimHei" pitchFamily="49" charset="-122"/>
              </a:rPr>
              <a:t>在族裔以色列拒绝基督之后，上帝延迟把神的</a:t>
            </a:r>
            <a:r>
              <a:rPr lang="zh-TW" altLang="en-US" sz="2800" dirty="0">
                <a:solidFill>
                  <a:srgbClr val="FFFFFF"/>
                </a:solidFill>
                <a:latin typeface="SimHei" pitchFamily="49" charset="-122"/>
                <a:ea typeface="SimHei" pitchFamily="49" charset="-122"/>
              </a:rPr>
              <a:t>国</a:t>
            </a:r>
            <a:r>
              <a:rPr lang="zh-CN" altLang="en-US" sz="2800" dirty="0">
                <a:solidFill>
                  <a:srgbClr val="FFFFFF"/>
                </a:solidFill>
                <a:latin typeface="SimHei" pitchFamily="49" charset="-122"/>
                <a:ea typeface="SimHei" pitchFamily="49" charset="-122"/>
              </a:rPr>
              <a:t>度给他们</a:t>
            </a:r>
            <a:endParaRPr lang="en-US" altLang="en-US" sz="2800" dirty="0">
              <a:solidFill>
                <a:srgbClr val="FFFFFF"/>
              </a:solidFill>
              <a:latin typeface="SimHei" pitchFamily="49" charset="-122"/>
              <a:ea typeface="SimHei" pitchFamily="49" charset="-122"/>
            </a:endParaRPr>
          </a:p>
        </p:txBody>
      </p:sp>
      <p:sp>
        <p:nvSpPr>
          <p:cNvPr id="5" name="Title 1"/>
          <p:cNvSpPr txBox="1">
            <a:spLocks/>
          </p:cNvSpPr>
          <p:nvPr/>
        </p:nvSpPr>
        <p:spPr bwMode="auto">
          <a:xfrm>
            <a:off x="7524328" y="1268760"/>
            <a:ext cx="1584176" cy="5328592"/>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algn="l"/>
            <a:r>
              <a:rPr lang="en-US" sz="2400" b="1" dirty="0">
                <a:solidFill>
                  <a:srgbClr val="FFFFFF"/>
                </a:solidFill>
                <a:latin typeface="Arial"/>
                <a:cs typeface="Arial"/>
              </a:rPr>
              <a:t>A   U   D</a:t>
            </a:r>
          </a:p>
          <a:p>
            <a:pPr algn="l"/>
            <a:endParaRPr lang="en-US" sz="2400" b="1" dirty="0">
              <a:solidFill>
                <a:srgbClr val="FFFFFF"/>
              </a:solidFill>
              <a:latin typeface="Arial"/>
              <a:cs typeface="Arial"/>
            </a:endParaRPr>
          </a:p>
          <a:p>
            <a:pPr algn="l"/>
            <a:endParaRPr lang="en-US" sz="2400" b="1" dirty="0">
              <a:solidFill>
                <a:srgbClr val="FFFFFF"/>
              </a:solidFill>
              <a:latin typeface="Arial"/>
              <a:cs typeface="Arial"/>
            </a:endParaRPr>
          </a:p>
          <a:p>
            <a:pPr algn="l"/>
            <a:r>
              <a:rPr lang="en-US" sz="2400" b="1" dirty="0">
                <a:solidFill>
                  <a:srgbClr val="FFFFFF"/>
                </a:solidFill>
                <a:latin typeface="Arial"/>
                <a:cs typeface="Arial"/>
              </a:rPr>
              <a:t>A   U   D</a:t>
            </a:r>
          </a:p>
          <a:p>
            <a:pPr algn="l"/>
            <a:endParaRPr lang="en-US" sz="2400" b="1" dirty="0">
              <a:solidFill>
                <a:srgbClr val="FFFFFF"/>
              </a:solidFill>
              <a:latin typeface="Arial"/>
              <a:cs typeface="Arial"/>
            </a:endParaRPr>
          </a:p>
          <a:p>
            <a:pPr algn="l"/>
            <a:endParaRPr lang="en-US" sz="2400" b="1" dirty="0">
              <a:solidFill>
                <a:srgbClr val="FFFFFF"/>
              </a:solidFill>
              <a:latin typeface="Arial"/>
              <a:cs typeface="Arial"/>
            </a:endParaRPr>
          </a:p>
          <a:p>
            <a:pPr algn="l"/>
            <a:r>
              <a:rPr lang="en-US" sz="2400" b="1" dirty="0">
                <a:solidFill>
                  <a:srgbClr val="FFFFFF"/>
                </a:solidFill>
                <a:latin typeface="Arial"/>
                <a:cs typeface="Arial"/>
              </a:rPr>
              <a:t>A   U   D</a:t>
            </a:r>
          </a:p>
          <a:p>
            <a:pPr algn="l"/>
            <a:endParaRPr lang="en-US" sz="2400" b="1" dirty="0">
              <a:solidFill>
                <a:srgbClr val="FFFFFF"/>
              </a:solidFill>
              <a:latin typeface="Arial"/>
              <a:cs typeface="Arial"/>
            </a:endParaRPr>
          </a:p>
          <a:p>
            <a:pPr algn="l"/>
            <a:endParaRPr lang="en-US" sz="2400" b="1" dirty="0">
              <a:solidFill>
                <a:srgbClr val="FFFFFF"/>
              </a:solidFill>
              <a:latin typeface="Arial"/>
              <a:cs typeface="Arial"/>
            </a:endParaRPr>
          </a:p>
          <a:p>
            <a:pPr algn="l"/>
            <a:r>
              <a:rPr lang="en-US" sz="2400" b="1" dirty="0">
                <a:solidFill>
                  <a:srgbClr val="FFFFFF"/>
                </a:solidFill>
                <a:latin typeface="Arial"/>
                <a:cs typeface="Arial"/>
              </a:rPr>
              <a:t>A   U   D</a:t>
            </a:r>
          </a:p>
          <a:p>
            <a:pPr algn="l"/>
            <a:endParaRPr lang="en-US" sz="2400" b="1" dirty="0">
              <a:solidFill>
                <a:srgbClr val="FFFFFF"/>
              </a:solidFill>
              <a:latin typeface="Arial"/>
              <a:cs typeface="Arial"/>
            </a:endParaRPr>
          </a:p>
          <a:p>
            <a:pPr algn="l"/>
            <a:endParaRPr lang="en-US" sz="2400" b="1" dirty="0">
              <a:solidFill>
                <a:srgbClr val="FFFFFF"/>
              </a:solidFill>
              <a:latin typeface="Arial"/>
              <a:cs typeface="Arial"/>
            </a:endParaRPr>
          </a:p>
          <a:p>
            <a:pPr algn="l"/>
            <a:r>
              <a:rPr lang="en-US" sz="2400" b="1" dirty="0">
                <a:solidFill>
                  <a:srgbClr val="FFFFFF"/>
                </a:solidFill>
                <a:latin typeface="Arial"/>
                <a:cs typeface="Arial"/>
              </a:rPr>
              <a:t>A   U   D</a:t>
            </a:r>
          </a:p>
          <a:p>
            <a:pPr algn="l"/>
            <a:endParaRPr lang="en-US" sz="2400" b="1" dirty="0">
              <a:solidFill>
                <a:srgbClr val="FFFFFF"/>
              </a:solidFill>
              <a:latin typeface="Arial"/>
              <a:cs typeface="Arial"/>
            </a:endParaRPr>
          </a:p>
        </p:txBody>
      </p:sp>
      <p:sp>
        <p:nvSpPr>
          <p:cNvPr id="6" name="Donut 5"/>
          <p:cNvSpPr>
            <a:spLocks noChangeAspect="1"/>
          </p:cNvSpPr>
          <p:nvPr/>
        </p:nvSpPr>
        <p:spPr bwMode="auto">
          <a:xfrm>
            <a:off x="7452320" y="1268760"/>
            <a:ext cx="576064" cy="576064"/>
          </a:xfrm>
          <a:prstGeom prst="donut">
            <a:avLst>
              <a:gd name="adj" fmla="val 9508"/>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dirty="0">
              <a:solidFill>
                <a:srgbClr val="006666">
                  <a:lumMod val="60000"/>
                  <a:lumOff val="40000"/>
                </a:srgbClr>
              </a:solidFill>
              <a:latin typeface="Arial" pitchFamily="-112" charset="0"/>
              <a:ea typeface="ＭＳ Ｐゴシック" pitchFamily="-112" charset="-128"/>
              <a:cs typeface="ＭＳ Ｐゴシック" pitchFamily="-112" charset="-128"/>
            </a:endParaRPr>
          </a:p>
        </p:txBody>
      </p:sp>
      <p:sp>
        <p:nvSpPr>
          <p:cNvPr id="7" name="Donut 6"/>
          <p:cNvSpPr>
            <a:spLocks noChangeAspect="1"/>
          </p:cNvSpPr>
          <p:nvPr/>
        </p:nvSpPr>
        <p:spPr bwMode="auto">
          <a:xfrm>
            <a:off x="8388424" y="2276872"/>
            <a:ext cx="576064" cy="576064"/>
          </a:xfrm>
          <a:prstGeom prst="donut">
            <a:avLst>
              <a:gd name="adj" fmla="val 9508"/>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003366"/>
              </a:solidFill>
              <a:latin typeface="Arial" pitchFamily="-112" charset="0"/>
              <a:ea typeface="ＭＳ Ｐゴシック" pitchFamily="-112" charset="-128"/>
              <a:cs typeface="ＭＳ Ｐゴシック" pitchFamily="-112" charset="-128"/>
            </a:endParaRPr>
          </a:p>
        </p:txBody>
      </p:sp>
      <p:sp>
        <p:nvSpPr>
          <p:cNvPr id="8" name="Donut 7"/>
          <p:cNvSpPr>
            <a:spLocks noChangeAspect="1"/>
          </p:cNvSpPr>
          <p:nvPr/>
        </p:nvSpPr>
        <p:spPr bwMode="auto">
          <a:xfrm>
            <a:off x="8388424" y="3429000"/>
            <a:ext cx="576064" cy="576064"/>
          </a:xfrm>
          <a:prstGeom prst="donut">
            <a:avLst>
              <a:gd name="adj" fmla="val 9508"/>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003366"/>
              </a:solidFill>
              <a:latin typeface="Arial" pitchFamily="-112" charset="0"/>
              <a:ea typeface="ＭＳ Ｐゴシック" pitchFamily="-112" charset="-128"/>
              <a:cs typeface="ＭＳ Ｐゴシック" pitchFamily="-112" charset="-128"/>
            </a:endParaRPr>
          </a:p>
        </p:txBody>
      </p:sp>
      <p:sp>
        <p:nvSpPr>
          <p:cNvPr id="9" name="Donut 8"/>
          <p:cNvSpPr>
            <a:spLocks noChangeAspect="1"/>
          </p:cNvSpPr>
          <p:nvPr/>
        </p:nvSpPr>
        <p:spPr bwMode="auto">
          <a:xfrm>
            <a:off x="8388424" y="4509120"/>
            <a:ext cx="576064" cy="576064"/>
          </a:xfrm>
          <a:prstGeom prst="donut">
            <a:avLst>
              <a:gd name="adj" fmla="val 9508"/>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003366"/>
              </a:solidFill>
              <a:latin typeface="Arial" pitchFamily="-112" charset="0"/>
              <a:ea typeface="ＭＳ Ｐゴシック" pitchFamily="-112" charset="-128"/>
              <a:cs typeface="ＭＳ Ｐゴシック" pitchFamily="-112" charset="-128"/>
            </a:endParaRPr>
          </a:p>
        </p:txBody>
      </p:sp>
      <p:sp>
        <p:nvSpPr>
          <p:cNvPr id="10" name="Donut 9"/>
          <p:cNvSpPr>
            <a:spLocks noChangeAspect="1"/>
          </p:cNvSpPr>
          <p:nvPr/>
        </p:nvSpPr>
        <p:spPr bwMode="auto">
          <a:xfrm>
            <a:off x="7452320" y="5589240"/>
            <a:ext cx="576064" cy="576064"/>
          </a:xfrm>
          <a:prstGeom prst="donut">
            <a:avLst>
              <a:gd name="adj" fmla="val 9508"/>
            </a:avLst>
          </a:prstGeom>
          <a:solidFill>
            <a:schemeClr val="tx2">
              <a:lumMod val="60000"/>
              <a:lumOff val="40000"/>
            </a:schemeClr>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a:solidFill>
                <a:srgbClr val="003366"/>
              </a:solidFill>
              <a:latin typeface="Arial" pitchFamily="-112" charset="0"/>
              <a:ea typeface="ＭＳ Ｐゴシック" pitchFamily="-112" charset="-128"/>
              <a:cs typeface="ＭＳ Ｐゴシック" pitchFamily="-112" charset="-128"/>
            </a:endParaRPr>
          </a:p>
        </p:txBody>
      </p:sp>
      <p:sp>
        <p:nvSpPr>
          <p:cNvPr id="11" name="TextBox 10"/>
          <p:cNvSpPr txBox="1"/>
          <p:nvPr/>
        </p:nvSpPr>
        <p:spPr>
          <a:xfrm>
            <a:off x="7481348" y="476672"/>
            <a:ext cx="432048" cy="646331"/>
          </a:xfrm>
          <a:prstGeom prst="rect">
            <a:avLst/>
          </a:prstGeom>
          <a:solidFill>
            <a:schemeClr val="tx1"/>
          </a:solidFill>
        </p:spPr>
        <p:txBody>
          <a:bodyPr wrap="square" rtlCol="0">
            <a:spAutoFit/>
          </a:bodyPr>
          <a:lstStyle/>
          <a:p>
            <a:r>
              <a:rPr lang="zh-CN" altLang="en-US" sz="1800" b="1" dirty="0">
                <a:solidFill>
                  <a:schemeClr val="bg1"/>
                </a:solidFill>
              </a:rPr>
              <a:t>同意 </a:t>
            </a:r>
            <a:endParaRPr lang="en-SG" sz="1800" b="1" dirty="0">
              <a:solidFill>
                <a:schemeClr val="bg1"/>
              </a:solidFill>
            </a:endParaRPr>
          </a:p>
        </p:txBody>
      </p:sp>
      <p:sp>
        <p:nvSpPr>
          <p:cNvPr id="12" name="TextBox 11"/>
          <p:cNvSpPr txBox="1"/>
          <p:nvPr/>
        </p:nvSpPr>
        <p:spPr>
          <a:xfrm>
            <a:off x="8013870" y="188640"/>
            <a:ext cx="432048" cy="923330"/>
          </a:xfrm>
          <a:prstGeom prst="rect">
            <a:avLst/>
          </a:prstGeom>
          <a:solidFill>
            <a:schemeClr val="tx1"/>
          </a:solidFill>
        </p:spPr>
        <p:txBody>
          <a:bodyPr wrap="square" rtlCol="0">
            <a:spAutoFit/>
          </a:bodyPr>
          <a:lstStyle/>
          <a:p>
            <a:r>
              <a:rPr lang="zh-CN" altLang="en-US" sz="1800" b="1" dirty="0">
                <a:solidFill>
                  <a:schemeClr val="bg1"/>
                </a:solidFill>
              </a:rPr>
              <a:t>不清楚</a:t>
            </a:r>
            <a:endParaRPr lang="en-SG" sz="1800" b="1" dirty="0">
              <a:solidFill>
                <a:schemeClr val="bg1"/>
              </a:solidFill>
            </a:endParaRPr>
          </a:p>
        </p:txBody>
      </p:sp>
      <p:sp>
        <p:nvSpPr>
          <p:cNvPr id="13" name="TextBox 12"/>
          <p:cNvSpPr txBox="1"/>
          <p:nvPr/>
        </p:nvSpPr>
        <p:spPr>
          <a:xfrm>
            <a:off x="8532440" y="188640"/>
            <a:ext cx="432048" cy="923330"/>
          </a:xfrm>
          <a:prstGeom prst="rect">
            <a:avLst/>
          </a:prstGeom>
          <a:solidFill>
            <a:schemeClr val="tx1"/>
          </a:solidFill>
        </p:spPr>
        <p:txBody>
          <a:bodyPr wrap="square" rtlCol="0">
            <a:spAutoFit/>
          </a:bodyPr>
          <a:lstStyle/>
          <a:p>
            <a:r>
              <a:rPr lang="zh-CN" altLang="en-US" sz="1800" b="1" dirty="0">
                <a:solidFill>
                  <a:schemeClr val="bg1"/>
                </a:solidFill>
              </a:rPr>
              <a:t>不同意</a:t>
            </a:r>
            <a:endParaRPr lang="en-SG" sz="1800" b="1" dirty="0">
              <a:solidFill>
                <a:schemeClr val="bg1"/>
              </a:solidFill>
            </a:endParaRPr>
          </a:p>
        </p:txBody>
      </p:sp>
    </p:spTree>
    <p:extLst>
      <p:ext uri="{BB962C8B-B14F-4D97-AF65-F5344CB8AC3E}">
        <p14:creationId xmlns:p14="http://schemas.microsoft.com/office/powerpoint/2010/main" val="2889834464"/>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ppt_x"/>
                                          </p:val>
                                        </p:tav>
                                        <p:tav tm="100000">
                                          <p:val>
                                            <p:strVal val="#ppt_x"/>
                                          </p:val>
                                        </p:tav>
                                      </p:tavLst>
                                    </p:anim>
                                    <p:anim calcmode="lin" valueType="num">
                                      <p:cBhvr additive="base">
                                        <p:cTn id="2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fill="hold"/>
                                        <p:tgtEl>
                                          <p:spTgt spid="9"/>
                                        </p:tgtEl>
                                        <p:attrNameLst>
                                          <p:attrName>ppt_x</p:attrName>
                                        </p:attrNameLst>
                                      </p:cBhvr>
                                      <p:tavLst>
                                        <p:tav tm="0">
                                          <p:val>
                                            <p:strVal val="#ppt_x"/>
                                          </p:val>
                                        </p:tav>
                                        <p:tav tm="100000">
                                          <p:val>
                                            <p:strVal val="#ppt_x"/>
                                          </p:val>
                                        </p:tav>
                                      </p:tavLst>
                                    </p:anim>
                                    <p:anim calcmode="lin" valueType="num">
                                      <p:cBhvr additive="base">
                                        <p:cTn id="2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additive="base">
                                        <p:cTn id="31" dur="500" fill="hold"/>
                                        <p:tgtEl>
                                          <p:spTgt spid="10"/>
                                        </p:tgtEl>
                                        <p:attrNameLst>
                                          <p:attrName>ppt_x</p:attrName>
                                        </p:attrNameLst>
                                      </p:cBhvr>
                                      <p:tavLst>
                                        <p:tav tm="0">
                                          <p:val>
                                            <p:strVal val="#ppt_x"/>
                                          </p:val>
                                        </p:tav>
                                        <p:tav tm="100000">
                                          <p:val>
                                            <p:strVal val="#ppt_x"/>
                                          </p:val>
                                        </p:tav>
                                      </p:tavLst>
                                    </p:anim>
                                    <p:anim calcmode="lin" valueType="num">
                                      <p:cBhvr additive="base">
                                        <p:cTn id="32"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9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4"/>
          <a:srcRect/>
          <a:tile tx="0" ty="0" sx="100000" sy="100000" flip="none" algn="tl"/>
        </a:blipFill>
        <a:effectLst/>
      </p:bgPr>
    </p:bg>
    <p:spTree>
      <p:nvGrpSpPr>
        <p:cNvPr id="1" name=""/>
        <p:cNvGrpSpPr/>
        <p:nvPr/>
      </p:nvGrpSpPr>
      <p:grpSpPr>
        <a:xfrm>
          <a:off x="0" y="0"/>
          <a:ext cx="0" cy="0"/>
          <a:chOff x="0" y="0"/>
          <a:chExt cx="0" cy="0"/>
        </a:xfrm>
      </p:grpSpPr>
      <p:pic>
        <p:nvPicPr>
          <p:cNvPr id="124929" name="Picture 2" descr="king-of-kings"/>
          <p:cNvPicPr>
            <a:picLocks noChangeAspect="1" noChangeArrowheads="1"/>
          </p:cNvPicPr>
          <p:nvPr/>
        </p:nvPicPr>
        <p:blipFill>
          <a:blip r:embed="rId5">
            <a:lum bright="18000"/>
            <a:extLst>
              <a:ext uri="{28A0092B-C50C-407E-A947-70E740481C1C}">
                <a14:useLocalDpi xmlns:a14="http://schemas.microsoft.com/office/drawing/2010/main" val="0"/>
              </a:ext>
            </a:extLst>
          </a:blip>
          <a:srcRect/>
          <a:stretch>
            <a:fillRect/>
          </a:stretch>
        </p:blipFill>
        <p:spPr bwMode="auto">
          <a:xfrm>
            <a:off x="36512"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4579" name="Rectangle 3"/>
          <p:cNvSpPr>
            <a:spLocks noGrp="1" noChangeArrowheads="1"/>
          </p:cNvSpPr>
          <p:nvPr>
            <p:ph type="title"/>
          </p:nvPr>
        </p:nvSpPr>
        <p:spPr>
          <a:xfrm>
            <a:off x="3779912" y="260648"/>
            <a:ext cx="3816424" cy="1896864"/>
          </a:xfrm>
        </p:spPr>
        <p:txBody>
          <a:bodyPr/>
          <a:lstStyle/>
          <a:p>
            <a:pPr eaLnBrk="1" hangingPunct="1">
              <a:defRPr/>
            </a:pPr>
            <a:r>
              <a:rPr lang="zh-CN" altLang="en-US" sz="4800" dirty="0">
                <a:latin typeface="SimHei" pitchFamily="49" charset="-122"/>
                <a:ea typeface="SimHei" pitchFamily="49" charset="-122"/>
              </a:rPr>
              <a:t>一个字面，</a:t>
            </a:r>
            <a:br>
              <a:rPr lang="en-US" altLang="zh-CN" sz="4800" dirty="0">
                <a:latin typeface="SimHei" pitchFamily="49" charset="-122"/>
                <a:ea typeface="SimHei" pitchFamily="49" charset="-122"/>
              </a:rPr>
            </a:br>
            <a:r>
              <a:rPr lang="zh-CN" altLang="en-US" sz="4800" dirty="0">
                <a:latin typeface="SimHei" pitchFamily="49" charset="-122"/>
                <a:ea typeface="SimHei" pitchFamily="49" charset="-122"/>
              </a:rPr>
              <a:t>政治王国</a:t>
            </a:r>
            <a:endParaRPr lang="en-US" sz="4800" b="1" dirty="0">
              <a:effectLst>
                <a:outerShdw blurRad="38100" dist="38100" dir="2700000" algn="tl">
                  <a:srgbClr val="FFFFFF"/>
                </a:outerShdw>
              </a:effectLst>
              <a:latin typeface="SimHei" pitchFamily="49" charset="-122"/>
              <a:ea typeface="SimHei" pitchFamily="49" charset="-122"/>
              <a:cs typeface="+mj-cs"/>
            </a:endParaRPr>
          </a:p>
        </p:txBody>
      </p:sp>
      <p:sp>
        <p:nvSpPr>
          <p:cNvPr id="24580" name="Rectangle 4"/>
          <p:cNvSpPr>
            <a:spLocks noGrp="1" noChangeArrowheads="1"/>
          </p:cNvSpPr>
          <p:nvPr>
            <p:ph idx="1"/>
          </p:nvPr>
        </p:nvSpPr>
        <p:spPr>
          <a:xfrm>
            <a:off x="0" y="188640"/>
            <a:ext cx="3563888" cy="6336704"/>
          </a:xfrm>
        </p:spPr>
        <p:txBody>
          <a:bodyPr anchor="t"/>
          <a:lstStyle/>
          <a:p>
            <a:pPr marL="0" indent="0" algn="ctr" eaLnBrk="1" hangingPunct="1">
              <a:buNone/>
              <a:defRPr/>
            </a:pPr>
            <a:r>
              <a:rPr lang="zh-CN" altLang="en-US" b="1" i="1" dirty="0">
                <a:solidFill>
                  <a:schemeClr val="bg1"/>
                </a:solidFill>
                <a:effectLst>
                  <a:glow rad="177800">
                    <a:schemeClr val="tx1">
                      <a:alpha val="75000"/>
                    </a:schemeClr>
                  </a:glow>
                  <a:outerShdw blurRad="50800" dist="88900" dir="2700000" algn="tl" rotWithShape="0">
                    <a:srgbClr val="000000"/>
                  </a:outerShdw>
                </a:effectLst>
                <a:cs typeface="+mn-cs"/>
              </a:rPr>
              <a:t> </a:t>
            </a:r>
            <a:r>
              <a:rPr lang="en-US" b="1" baseline="30000" dirty="0">
                <a:solidFill>
                  <a:schemeClr val="bg1"/>
                </a:solidFill>
                <a:effectLst>
                  <a:glow rad="177800">
                    <a:schemeClr val="tx1"/>
                  </a:glow>
                </a:effectLst>
                <a:latin typeface="SimHei" pitchFamily="49" charset="-122"/>
                <a:ea typeface="SimHei" pitchFamily="49" charset="-122"/>
              </a:rPr>
              <a:t>28</a:t>
            </a:r>
            <a:r>
              <a:rPr lang="en-US" b="1" dirty="0">
                <a:solidFill>
                  <a:schemeClr val="bg1"/>
                </a:solidFill>
                <a:effectLst>
                  <a:glow rad="177800">
                    <a:schemeClr val="tx1"/>
                  </a:glow>
                </a:effectLst>
                <a:latin typeface="SimHei" pitchFamily="49" charset="-122"/>
                <a:ea typeface="SimHei" pitchFamily="49" charset="-122"/>
              </a:rPr>
              <a:t> </a:t>
            </a:r>
            <a:r>
              <a:rPr lang="zh-CN" altLang="en-US" b="1" dirty="0">
                <a:solidFill>
                  <a:schemeClr val="bg1"/>
                </a:solidFill>
                <a:effectLst>
                  <a:glow rad="177800">
                    <a:schemeClr val="tx1"/>
                  </a:glow>
                </a:effectLst>
                <a:latin typeface="SimHei" pitchFamily="49" charset="-122"/>
                <a:ea typeface="SimHei" pitchFamily="49" charset="-122"/>
              </a:rPr>
              <a:t>耶稣对他们说：</a:t>
            </a:r>
            <a:r>
              <a:rPr lang="en-US" altLang="zh-CN" b="1" dirty="0">
                <a:solidFill>
                  <a:schemeClr val="bg1"/>
                </a:solidFill>
                <a:effectLst>
                  <a:glow rad="177800">
                    <a:schemeClr val="tx1"/>
                  </a:glow>
                </a:effectLst>
                <a:latin typeface="SimHei" pitchFamily="49" charset="-122"/>
                <a:ea typeface="SimHei" pitchFamily="49" charset="-122"/>
              </a:rPr>
              <a:t>”</a:t>
            </a:r>
            <a:r>
              <a:rPr lang="zh-CN" altLang="en-US" b="1" dirty="0">
                <a:solidFill>
                  <a:schemeClr val="bg1"/>
                </a:solidFill>
                <a:effectLst>
                  <a:glow rad="177800">
                    <a:schemeClr val="tx1"/>
                  </a:glow>
                </a:effectLst>
                <a:latin typeface="SimHei" pitchFamily="49" charset="-122"/>
                <a:ea typeface="SimHei" pitchFamily="49" charset="-122"/>
              </a:rPr>
              <a:t>我实在告诉你们，到了万物更新，人子坐在他荣耀的宝座上的时候，你们这些跟从我的人，也会坐在十二个宝座上，审判以色列的十二个支派。</a:t>
            </a:r>
            <a:r>
              <a:rPr lang="en-US" altLang="zh-CN" b="1" dirty="0">
                <a:solidFill>
                  <a:schemeClr val="bg1"/>
                </a:solidFill>
                <a:effectLst>
                  <a:glow rad="177800">
                    <a:schemeClr val="tx1"/>
                  </a:glow>
                </a:effectLst>
                <a:latin typeface="SimHei" pitchFamily="49" charset="-122"/>
                <a:ea typeface="SimHei" pitchFamily="49" charset="-122"/>
              </a:rPr>
              <a:t>”</a:t>
            </a:r>
          </a:p>
          <a:p>
            <a:pPr marL="0" indent="0" algn="ctr" eaLnBrk="1" hangingPunct="1">
              <a:buNone/>
              <a:defRPr/>
            </a:pPr>
            <a:r>
              <a:rPr lang="en-US" altLang="zh-CN" b="1" dirty="0">
                <a:solidFill>
                  <a:schemeClr val="bg1"/>
                </a:solidFill>
                <a:effectLst>
                  <a:glow rad="177800">
                    <a:schemeClr val="tx1"/>
                  </a:glow>
                </a:effectLst>
                <a:latin typeface="SimHei" pitchFamily="49" charset="-122"/>
                <a:ea typeface="SimHei" pitchFamily="49" charset="-122"/>
              </a:rPr>
              <a:t>(</a:t>
            </a:r>
            <a:r>
              <a:rPr lang="zh-CN" altLang="en-US" b="1" dirty="0">
                <a:solidFill>
                  <a:schemeClr val="bg1"/>
                </a:solidFill>
                <a:effectLst>
                  <a:glow rad="177800">
                    <a:schemeClr val="tx1"/>
                  </a:glow>
                </a:effectLst>
                <a:latin typeface="SimHei" pitchFamily="49" charset="-122"/>
                <a:ea typeface="SimHei" pitchFamily="49" charset="-122"/>
              </a:rPr>
              <a:t>马太</a:t>
            </a:r>
            <a:r>
              <a:rPr lang="en-US" altLang="zh-CN" b="1" dirty="0">
                <a:solidFill>
                  <a:schemeClr val="bg1"/>
                </a:solidFill>
                <a:effectLst>
                  <a:glow rad="177800">
                    <a:schemeClr val="tx1"/>
                  </a:glow>
                </a:effectLst>
                <a:latin typeface="SimHei" pitchFamily="49" charset="-122"/>
                <a:ea typeface="SimHei" pitchFamily="49" charset="-122"/>
              </a:rPr>
              <a:t> 19:28 </a:t>
            </a:r>
            <a:r>
              <a:rPr lang="zh-CN" altLang="en-US" b="1" dirty="0">
                <a:solidFill>
                  <a:schemeClr val="bg1"/>
                </a:solidFill>
                <a:effectLst>
                  <a:glow rad="177800">
                    <a:schemeClr val="tx1"/>
                  </a:glow>
                </a:effectLst>
                <a:latin typeface="SimHei" pitchFamily="49" charset="-122"/>
                <a:ea typeface="SimHei" pitchFamily="49" charset="-122"/>
              </a:rPr>
              <a:t>新译本</a:t>
            </a:r>
            <a:r>
              <a:rPr lang="en-US" altLang="zh-CN" b="1" dirty="0">
                <a:solidFill>
                  <a:schemeClr val="bg1"/>
                </a:solidFill>
                <a:effectLst>
                  <a:glow rad="177800">
                    <a:schemeClr val="tx1"/>
                  </a:glow>
                </a:effectLst>
                <a:latin typeface="SimHei" pitchFamily="49" charset="-122"/>
                <a:ea typeface="SimHei" pitchFamily="49" charset="-122"/>
              </a:rPr>
              <a:t>)</a:t>
            </a:r>
            <a:endParaRPr lang="en-US" sz="2800" b="1" i="1" dirty="0">
              <a:solidFill>
                <a:schemeClr val="bg1"/>
              </a:solidFill>
              <a:effectLst>
                <a:glow rad="177800">
                  <a:schemeClr val="tx1"/>
                </a:glow>
              </a:effectLst>
              <a:cs typeface="+mn-cs"/>
            </a:endParaRPr>
          </a:p>
        </p:txBody>
      </p:sp>
    </p:spTree>
    <p:extLst>
      <p:ext uri="{BB962C8B-B14F-4D97-AF65-F5344CB8AC3E}">
        <p14:creationId xmlns:p14="http://schemas.microsoft.com/office/powerpoint/2010/main" val="75778248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580">
                                            <p:txEl>
                                              <p:pRg st="0" end="0"/>
                                            </p:txEl>
                                          </p:spTgt>
                                        </p:tgtEl>
                                        <p:attrNameLst>
                                          <p:attrName>style.visibility</p:attrName>
                                        </p:attrNameLst>
                                      </p:cBhvr>
                                      <p:to>
                                        <p:strVal val="visible"/>
                                      </p:to>
                                    </p:set>
                                    <p:animEffect transition="in" filter="circle(in)">
                                      <p:cBhvr>
                                        <p:cTn id="7" dur="2000"/>
                                        <p:tgtEl>
                                          <p:spTgt spid="2458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4580">
                                            <p:txEl>
                                              <p:pRg st="1" end="1"/>
                                            </p:txEl>
                                          </p:spTgt>
                                        </p:tgtEl>
                                        <p:attrNameLst>
                                          <p:attrName>style.visibility</p:attrName>
                                        </p:attrNameLst>
                                      </p:cBhvr>
                                      <p:to>
                                        <p:strVal val="visible"/>
                                      </p:to>
                                    </p:set>
                                    <p:animEffect transition="in" filter="circle(in)">
                                      <p:cBhvr>
                                        <p:cTn id="12" dur="2000"/>
                                        <p:tgtEl>
                                          <p:spTgt spid="2458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0" grpId="0" build="p"/>
    </p:bldLst>
  </p:timing>
</p:sld>
</file>

<file path=ppt/slides/slide94.xml><?xml version="1.0" encoding="utf-8"?>
<p:sld xmlns:a="http://schemas.openxmlformats.org/drawingml/2006/main" xmlns:r="http://schemas.openxmlformats.org/officeDocument/2006/relationships" xmlns:p="http://schemas.openxmlformats.org/presentationml/2006/main">
  <p:cSld>
    <p:bg>
      <p:bgPr shadeToTitle="1">
        <a:gradFill rotWithShape="0">
          <a:gsLst>
            <a:gs pos="0">
              <a:srgbClr val="0000FF"/>
            </a:gs>
            <a:gs pos="100000">
              <a:srgbClr val="000076"/>
            </a:gs>
          </a:gsLst>
          <a:path path="shape">
            <a:fillToRect l="50000" t="50000" r="50000" b="50000"/>
          </a:path>
        </a:gradFill>
        <a:effectLst/>
      </p:bgPr>
    </p:bg>
    <p:spTree>
      <p:nvGrpSpPr>
        <p:cNvPr id="1" name=""/>
        <p:cNvGrpSpPr/>
        <p:nvPr/>
      </p:nvGrpSpPr>
      <p:grpSpPr>
        <a:xfrm>
          <a:off x="0" y="0"/>
          <a:ext cx="0" cy="0"/>
          <a:chOff x="0" y="0"/>
          <a:chExt cx="0" cy="0"/>
        </a:xfrm>
      </p:grpSpPr>
      <p:sp>
        <p:nvSpPr>
          <p:cNvPr id="390146" name="Line 2"/>
          <p:cNvSpPr>
            <a:spLocks noChangeShapeType="1"/>
          </p:cNvSpPr>
          <p:nvPr/>
        </p:nvSpPr>
        <p:spPr bwMode="auto">
          <a:xfrm>
            <a:off x="179512" y="4077072"/>
            <a:ext cx="7973888" cy="37728"/>
          </a:xfrm>
          <a:prstGeom prst="line">
            <a:avLst/>
          </a:prstGeom>
          <a:noFill/>
          <a:ln w="76200">
            <a:solidFill>
              <a:srgbClr val="FF0000"/>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anchor="ctr"/>
          <a:lstStyle/>
          <a:p>
            <a:pPr>
              <a:defRPr/>
            </a:pPr>
            <a:endParaRPr lang="en-US" sz="2000">
              <a:solidFill>
                <a:srgbClr val="000000"/>
              </a:solidFill>
              <a:latin typeface="Arial"/>
              <a:cs typeface="Arial"/>
            </a:endParaRPr>
          </a:p>
        </p:txBody>
      </p:sp>
      <p:sp>
        <p:nvSpPr>
          <p:cNvPr id="390147" name="Line 3"/>
          <p:cNvSpPr>
            <a:spLocks noChangeShapeType="1"/>
          </p:cNvSpPr>
          <p:nvPr/>
        </p:nvSpPr>
        <p:spPr bwMode="auto">
          <a:xfrm>
            <a:off x="4535488" y="2638425"/>
            <a:ext cx="0" cy="1371600"/>
          </a:xfrm>
          <a:prstGeom prst="line">
            <a:avLst/>
          </a:prstGeom>
          <a:noFill/>
          <a:ln w="38100">
            <a:solidFill>
              <a:srgbClr val="00CCFF"/>
            </a:solidFill>
            <a:round/>
            <a:headEnd/>
            <a:tailEnd type="triangle" w="med" len="med"/>
          </a:ln>
          <a:effectLst>
            <a:outerShdw blurRad="63500" dist="35921" dir="2700000" algn="ctr" rotWithShape="0">
              <a:srgbClr val="000000">
                <a:alpha val="74998"/>
              </a:srgbClr>
            </a:outerShdw>
          </a:effectLst>
          <a:extLst>
            <a:ext uri="{909E8E84-426E-40dd-AFC4-6F175D3DCCD1}">
              <a14:hiddenFill xmlns:a14="http://schemas.microsoft.com/office/drawing/2010/main" xmlns="">
                <a:noFill/>
              </a14:hiddenFill>
            </a:ext>
          </a:extLst>
        </p:spPr>
        <p:txBody>
          <a:bodyPr wrap="none" anchor="ctr"/>
          <a:lstStyle/>
          <a:p>
            <a:pPr>
              <a:defRPr/>
            </a:pPr>
            <a:endParaRPr lang="en-US" sz="2000">
              <a:solidFill>
                <a:srgbClr val="000000"/>
              </a:solidFill>
              <a:latin typeface="Arial"/>
              <a:cs typeface="Arial"/>
            </a:endParaRPr>
          </a:p>
        </p:txBody>
      </p:sp>
      <p:sp>
        <p:nvSpPr>
          <p:cNvPr id="390148" name="Text Box 4"/>
          <p:cNvSpPr txBox="1">
            <a:spLocks noChangeArrowheads="1"/>
          </p:cNvSpPr>
          <p:nvPr/>
        </p:nvSpPr>
        <p:spPr bwMode="auto">
          <a:xfrm>
            <a:off x="899592" y="3212976"/>
            <a:ext cx="3528391" cy="64633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38100">
                <a:solidFill>
                  <a:schemeClr val="accent1"/>
                </a:solidFill>
                <a:miter lim="800000"/>
                <a:headEnd/>
                <a:tailEnd/>
              </a14:hiddenLine>
            </a:ext>
          </a:extLst>
        </p:spPr>
        <p:txBody>
          <a:bodyPr wrap="square">
            <a:spAutoFit/>
          </a:bodyPr>
          <a:lstStyle/>
          <a:p>
            <a:pPr algn="ctr">
              <a:spcBef>
                <a:spcPct val="50000"/>
              </a:spcBef>
              <a:defRPr/>
            </a:pPr>
            <a:r>
              <a:rPr lang="en-US" sz="3600" b="1" dirty="0">
                <a:solidFill>
                  <a:srgbClr val="FFFFFF"/>
                </a:solidFill>
                <a:latin typeface="Arial"/>
                <a:cs typeface="Arial"/>
              </a:rPr>
              <a:t>(</a:t>
            </a:r>
            <a:r>
              <a:rPr lang="zh-CN" altLang="en-US" sz="3600" b="1" dirty="0">
                <a:solidFill>
                  <a:srgbClr val="FFFFFF"/>
                </a:solidFill>
                <a:latin typeface="Arial"/>
                <a:cs typeface="Arial"/>
              </a:rPr>
              <a:t>教会时代</a:t>
            </a:r>
            <a:r>
              <a:rPr lang="en-US" sz="3600" b="1" dirty="0">
                <a:solidFill>
                  <a:srgbClr val="FFFFFF"/>
                </a:solidFill>
                <a:latin typeface="Arial"/>
                <a:cs typeface="Arial"/>
              </a:rPr>
              <a:t>)</a:t>
            </a:r>
          </a:p>
        </p:txBody>
      </p:sp>
      <p:sp>
        <p:nvSpPr>
          <p:cNvPr id="390152" name="Text Box 8"/>
          <p:cNvSpPr txBox="1">
            <a:spLocks noChangeArrowheads="1"/>
          </p:cNvSpPr>
          <p:nvPr/>
        </p:nvSpPr>
        <p:spPr bwMode="auto">
          <a:xfrm>
            <a:off x="4788024" y="3284984"/>
            <a:ext cx="2971800" cy="646331"/>
          </a:xfrm>
          <a:prstGeom prst="rect">
            <a:avLst/>
          </a:prstGeom>
          <a:noFill/>
          <a:ln w="9525">
            <a:noFill/>
            <a:miter lim="800000"/>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Lst>
        </p:spPr>
        <p:txBody>
          <a:bodyPr>
            <a:spAutoFit/>
          </a:bodyPr>
          <a:lstStyle/>
          <a:p>
            <a:pPr algn="ctr">
              <a:spcBef>
                <a:spcPct val="50000"/>
              </a:spcBef>
              <a:defRPr/>
            </a:pPr>
            <a:r>
              <a:rPr lang="zh-CN" altLang="en-US" sz="3600" b="1" dirty="0">
                <a:solidFill>
                  <a:srgbClr val="FFFFFF"/>
                </a:solidFill>
                <a:latin typeface="Arial"/>
                <a:cs typeface="Arial"/>
              </a:rPr>
              <a:t>千禧年</a:t>
            </a:r>
            <a:endParaRPr lang="en-US" sz="3600" b="1" dirty="0">
              <a:solidFill>
                <a:srgbClr val="000000"/>
              </a:solidFill>
              <a:latin typeface="Arial"/>
              <a:cs typeface="Arial"/>
            </a:endParaRPr>
          </a:p>
        </p:txBody>
      </p:sp>
      <p:sp>
        <p:nvSpPr>
          <p:cNvPr id="390153" name="Text Box 9"/>
          <p:cNvSpPr txBox="1">
            <a:spLocks noChangeArrowheads="1"/>
          </p:cNvSpPr>
          <p:nvPr/>
        </p:nvSpPr>
        <p:spPr bwMode="auto">
          <a:xfrm>
            <a:off x="4953000" y="4267200"/>
            <a:ext cx="2743200" cy="646331"/>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defRPr/>
            </a:pPr>
            <a:r>
              <a:rPr lang="en-US" sz="3600" b="1" dirty="0">
                <a:solidFill>
                  <a:srgbClr val="FF66FF"/>
                </a:solidFill>
                <a:latin typeface="Arial"/>
                <a:cs typeface="Arial"/>
              </a:rPr>
              <a:t>1000 </a:t>
            </a:r>
            <a:r>
              <a:rPr lang="zh-CN" altLang="en-US" sz="3600" b="1" dirty="0">
                <a:solidFill>
                  <a:srgbClr val="FF66FF"/>
                </a:solidFill>
                <a:latin typeface="Arial"/>
                <a:cs typeface="Arial"/>
              </a:rPr>
              <a:t>年</a:t>
            </a:r>
            <a:endParaRPr lang="en-US" sz="3600" b="1" dirty="0">
              <a:solidFill>
                <a:srgbClr val="000000"/>
              </a:solidFill>
              <a:latin typeface="Arial"/>
              <a:cs typeface="Arial"/>
            </a:endParaRPr>
          </a:p>
        </p:txBody>
      </p:sp>
      <p:sp>
        <p:nvSpPr>
          <p:cNvPr id="390154" name="Text Box 10"/>
          <p:cNvSpPr txBox="1">
            <a:spLocks noChangeArrowheads="1"/>
          </p:cNvSpPr>
          <p:nvPr/>
        </p:nvSpPr>
        <p:spPr bwMode="auto">
          <a:xfrm flipH="1">
            <a:off x="8100392" y="2564904"/>
            <a:ext cx="792089" cy="286232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a:spcBef>
                <a:spcPct val="50000"/>
              </a:spcBef>
              <a:defRPr/>
            </a:pPr>
            <a:r>
              <a:rPr lang="zh-CN" altLang="en-US" sz="3600" b="1" dirty="0">
                <a:solidFill>
                  <a:srgbClr val="FFCC00"/>
                </a:solidFill>
                <a:latin typeface="Arial"/>
                <a:cs typeface="Arial"/>
              </a:rPr>
              <a:t>永恒的国度</a:t>
            </a:r>
            <a:endParaRPr lang="en-US" sz="3600" b="1" dirty="0">
              <a:solidFill>
                <a:srgbClr val="FFCC00"/>
              </a:solidFill>
              <a:latin typeface="Arial"/>
              <a:cs typeface="Arial"/>
            </a:endParaRPr>
          </a:p>
        </p:txBody>
      </p:sp>
      <p:sp>
        <p:nvSpPr>
          <p:cNvPr id="390158" name="Text Box 14"/>
          <p:cNvSpPr txBox="1">
            <a:spLocks noChangeArrowheads="1"/>
          </p:cNvSpPr>
          <p:nvPr/>
        </p:nvSpPr>
        <p:spPr bwMode="auto">
          <a:xfrm>
            <a:off x="8442213" y="95250"/>
            <a:ext cx="524099" cy="4638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type="none" w="lg" len="lg"/>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lIns="90000" tIns="46800" rIns="90000" bIns="46800">
            <a:spAutoFit/>
          </a:bodyPr>
          <a:lstStyle/>
          <a:p>
            <a:pPr algn="ctr">
              <a:defRPr/>
            </a:pPr>
            <a:r>
              <a:rPr lang="en-US" b="1" dirty="0">
                <a:solidFill>
                  <a:srgbClr val="FFFFFF"/>
                </a:solidFill>
                <a:latin typeface="Arial"/>
                <a:cs typeface="Arial"/>
              </a:rPr>
              <a:t>76</a:t>
            </a:r>
            <a:endParaRPr lang="en-US" sz="2000" b="1" dirty="0">
              <a:solidFill>
                <a:srgbClr val="000000"/>
              </a:solidFill>
              <a:latin typeface="Arial"/>
              <a:cs typeface="Arial"/>
            </a:endParaRPr>
          </a:p>
        </p:txBody>
      </p:sp>
      <p:sp>
        <p:nvSpPr>
          <p:cNvPr id="390159" name="Text Box 15"/>
          <p:cNvSpPr txBox="1">
            <a:spLocks noChangeArrowheads="1"/>
          </p:cNvSpPr>
          <p:nvPr/>
        </p:nvSpPr>
        <p:spPr bwMode="auto">
          <a:xfrm>
            <a:off x="4211960" y="4293096"/>
            <a:ext cx="703014" cy="12003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defRPr/>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16" name="Text Box 5"/>
          <p:cNvSpPr txBox="1">
            <a:spLocks noChangeArrowheads="1"/>
          </p:cNvSpPr>
          <p:nvPr/>
        </p:nvSpPr>
        <p:spPr bwMode="auto">
          <a:xfrm>
            <a:off x="-324544" y="1484784"/>
            <a:ext cx="2057400" cy="147732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defRPr/>
            </a:pPr>
            <a:r>
              <a:rPr lang="zh-CN" altLang="en-US" sz="3600" dirty="0">
                <a:solidFill>
                  <a:schemeClr val="bg1"/>
                </a:solidFill>
              </a:rPr>
              <a:t>第一次</a:t>
            </a:r>
            <a:endParaRPr lang="en-SG" altLang="zh-CN" sz="3600" dirty="0">
              <a:solidFill>
                <a:schemeClr val="bg1"/>
              </a:solidFill>
            </a:endParaRPr>
          </a:p>
          <a:p>
            <a:pPr algn="ctr">
              <a:spcBef>
                <a:spcPct val="50000"/>
              </a:spcBef>
              <a:defRPr/>
            </a:pPr>
            <a:r>
              <a:rPr lang="zh-CN" altLang="en-US" sz="3600" dirty="0">
                <a:solidFill>
                  <a:schemeClr val="bg1"/>
                </a:solidFill>
              </a:rPr>
              <a:t>降</a:t>
            </a:r>
            <a:r>
              <a:rPr lang="zh-CN" altLang="en-US" sz="3600" b="1" dirty="0">
                <a:solidFill>
                  <a:schemeClr val="bg1"/>
                </a:solidFill>
              </a:rPr>
              <a:t>临</a:t>
            </a:r>
            <a:endParaRPr lang="en-US" sz="3600" b="1" dirty="0">
              <a:solidFill>
                <a:schemeClr val="bg1"/>
              </a:solidFill>
              <a:latin typeface="Arial"/>
              <a:cs typeface="Arial"/>
            </a:endParaRPr>
          </a:p>
        </p:txBody>
      </p:sp>
      <p:grpSp>
        <p:nvGrpSpPr>
          <p:cNvPr id="2" name="Group 4"/>
          <p:cNvGrpSpPr/>
          <p:nvPr/>
        </p:nvGrpSpPr>
        <p:grpSpPr>
          <a:xfrm>
            <a:off x="179512" y="3140968"/>
            <a:ext cx="720080" cy="864096"/>
            <a:chOff x="179512" y="2924944"/>
            <a:chExt cx="936104" cy="1080120"/>
          </a:xfrm>
        </p:grpSpPr>
        <p:sp>
          <p:nvSpPr>
            <p:cNvPr id="4" name="Rectangle 3"/>
            <p:cNvSpPr/>
            <p:nvPr/>
          </p:nvSpPr>
          <p:spPr bwMode="auto">
            <a:xfrm>
              <a:off x="539552" y="2924944"/>
              <a:ext cx="216024" cy="1080120"/>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sp>
          <p:nvSpPr>
            <p:cNvPr id="20" name="Rectangle 19"/>
            <p:cNvSpPr/>
            <p:nvPr/>
          </p:nvSpPr>
          <p:spPr bwMode="auto">
            <a:xfrm rot="16200000">
              <a:off x="539552" y="2852936"/>
              <a:ext cx="216024" cy="936104"/>
            </a:xfrm>
            <a:prstGeom prst="rect">
              <a:avLst/>
            </a:prstGeom>
            <a:solidFill>
              <a:schemeClr val="accent1"/>
            </a:solidFill>
            <a:ln w="9525" cap="flat" cmpd="sng" algn="ctr">
              <a:no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rgbClr val="000000"/>
                </a:solidFill>
                <a:effectLst/>
                <a:latin typeface="Arial" charset="0"/>
                <a:ea typeface="ＭＳ Ｐゴシック" charset="0"/>
                <a:cs typeface="ＭＳ Ｐゴシック" charset="0"/>
              </a:endParaRPr>
            </a:p>
          </p:txBody>
        </p:sp>
      </p:grpSp>
      <p:sp>
        <p:nvSpPr>
          <p:cNvPr id="19" name="Text Box 5"/>
          <p:cNvSpPr txBox="1">
            <a:spLocks noChangeArrowheads="1"/>
          </p:cNvSpPr>
          <p:nvPr/>
        </p:nvSpPr>
        <p:spPr bwMode="auto">
          <a:xfrm>
            <a:off x="3563888" y="1340768"/>
            <a:ext cx="2057400" cy="1477328"/>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a:spcBef>
                <a:spcPct val="50000"/>
              </a:spcBef>
              <a:defRPr/>
            </a:pPr>
            <a:r>
              <a:rPr lang="zh-CN" altLang="en-US" sz="3600" dirty="0">
                <a:solidFill>
                  <a:schemeClr val="bg1"/>
                </a:solidFill>
              </a:rPr>
              <a:t>第二次</a:t>
            </a:r>
            <a:endParaRPr lang="en-SG" altLang="zh-CN" sz="3600" dirty="0">
              <a:solidFill>
                <a:schemeClr val="bg1"/>
              </a:solidFill>
            </a:endParaRPr>
          </a:p>
          <a:p>
            <a:pPr algn="ctr">
              <a:spcBef>
                <a:spcPct val="50000"/>
              </a:spcBef>
              <a:defRPr/>
            </a:pPr>
            <a:r>
              <a:rPr lang="zh-CN" altLang="en-US" sz="3600" dirty="0">
                <a:solidFill>
                  <a:schemeClr val="bg1"/>
                </a:solidFill>
              </a:rPr>
              <a:t>降</a:t>
            </a:r>
            <a:r>
              <a:rPr lang="zh-CN" altLang="en-US" sz="3600" b="1" dirty="0">
                <a:solidFill>
                  <a:schemeClr val="bg1"/>
                </a:solidFill>
              </a:rPr>
              <a:t>临</a:t>
            </a:r>
            <a:endParaRPr lang="en-US" altLang="en-US" sz="3600" b="1" dirty="0">
              <a:solidFill>
                <a:schemeClr val="bg1"/>
              </a:solidFill>
            </a:endParaRPr>
          </a:p>
        </p:txBody>
      </p:sp>
      <p:sp>
        <p:nvSpPr>
          <p:cNvPr id="21" name="Text Box 15"/>
          <p:cNvSpPr txBox="1">
            <a:spLocks noChangeArrowheads="1"/>
          </p:cNvSpPr>
          <p:nvPr/>
        </p:nvSpPr>
        <p:spPr bwMode="auto">
          <a:xfrm>
            <a:off x="7596336" y="4293096"/>
            <a:ext cx="703014" cy="120032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spcBef>
                <a:spcPct val="50000"/>
              </a:spcBef>
              <a:defRPr/>
            </a:pPr>
            <a:r>
              <a:rPr lang="zh-CN" altLang="en-US" sz="3600" b="1" dirty="0">
                <a:solidFill>
                  <a:srgbClr val="FF0066"/>
                </a:solidFill>
                <a:latin typeface="Arial"/>
                <a:cs typeface="Arial"/>
              </a:rPr>
              <a:t>审判</a:t>
            </a:r>
            <a:endParaRPr lang="en-US" sz="3600" b="1" dirty="0">
              <a:solidFill>
                <a:srgbClr val="000000"/>
              </a:solidFill>
              <a:latin typeface="Arial"/>
              <a:cs typeface="Arial"/>
            </a:endParaRPr>
          </a:p>
        </p:txBody>
      </p:sp>
      <p:sp>
        <p:nvSpPr>
          <p:cNvPr id="23" name="Text Box 8"/>
          <p:cNvSpPr txBox="1">
            <a:spLocks noChangeArrowheads="1"/>
          </p:cNvSpPr>
          <p:nvPr/>
        </p:nvSpPr>
        <p:spPr bwMode="auto">
          <a:xfrm>
            <a:off x="1475656" y="188640"/>
            <a:ext cx="5472608" cy="707886"/>
          </a:xfrm>
          <a:prstGeom prst="rect">
            <a:avLst/>
          </a:prstGeom>
          <a:noFill/>
          <a:ln w="9525">
            <a:noFill/>
            <a:miter lim="800000"/>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Lst>
        </p:spPr>
        <p:txBody>
          <a:bodyPr wrap="square">
            <a:spAutoFit/>
          </a:bodyPr>
          <a:lstStyle/>
          <a:p>
            <a:pPr algn="ctr">
              <a:spcBef>
                <a:spcPct val="50000"/>
              </a:spcBef>
              <a:defRPr/>
            </a:pPr>
            <a:r>
              <a:rPr lang="zh-CN" altLang="en-US" sz="4000" b="1" dirty="0">
                <a:solidFill>
                  <a:schemeClr val="bg1"/>
                </a:solidFill>
                <a:latin typeface="SimHei" pitchFamily="49" charset="-122"/>
                <a:ea typeface="SimHei" pitchFamily="49" charset="-122"/>
                <a:cs typeface="Arial"/>
              </a:rPr>
              <a:t>两次</a:t>
            </a:r>
            <a:r>
              <a:rPr lang="zh-CN" altLang="en-US" sz="4000" dirty="0">
                <a:solidFill>
                  <a:schemeClr val="bg1"/>
                </a:solidFill>
                <a:latin typeface="SimHei" pitchFamily="49" charset="-122"/>
                <a:ea typeface="SimHei" pitchFamily="49" charset="-122"/>
              </a:rPr>
              <a:t>降临</a:t>
            </a:r>
            <a:r>
              <a:rPr lang="zh-CN" altLang="en-US" sz="4000" b="1" dirty="0">
                <a:solidFill>
                  <a:schemeClr val="bg1"/>
                </a:solidFill>
                <a:latin typeface="SimHei" pitchFamily="49" charset="-122"/>
                <a:ea typeface="SimHei" pitchFamily="49" charset="-122"/>
                <a:cs typeface="Arial"/>
              </a:rPr>
              <a:t>之间的时代</a:t>
            </a:r>
            <a:endParaRPr lang="en-US" sz="4000" b="1" dirty="0">
              <a:solidFill>
                <a:schemeClr val="bg1"/>
              </a:solidFill>
              <a:latin typeface="SimHei" pitchFamily="49" charset="-122"/>
              <a:ea typeface="SimHei" pitchFamily="49" charset="-122"/>
              <a:cs typeface="Arial"/>
            </a:endParaRPr>
          </a:p>
        </p:txBody>
      </p:sp>
      <p:sp>
        <p:nvSpPr>
          <p:cNvPr id="24" name="Text Box 8"/>
          <p:cNvSpPr txBox="1">
            <a:spLocks noChangeArrowheads="1"/>
          </p:cNvSpPr>
          <p:nvPr/>
        </p:nvSpPr>
        <p:spPr bwMode="auto">
          <a:xfrm>
            <a:off x="0" y="2780928"/>
            <a:ext cx="5472608" cy="584775"/>
          </a:xfrm>
          <a:prstGeom prst="rect">
            <a:avLst/>
          </a:prstGeom>
          <a:noFill/>
          <a:ln w="9525">
            <a:noFill/>
            <a:miter lim="800000"/>
            <a:headEnd/>
            <a:tailEnd/>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Lst>
        </p:spPr>
        <p:txBody>
          <a:bodyPr wrap="square">
            <a:spAutoFit/>
          </a:bodyPr>
          <a:lstStyle/>
          <a:p>
            <a:pPr algn="ctr">
              <a:spcBef>
                <a:spcPct val="50000"/>
              </a:spcBef>
              <a:defRPr/>
            </a:pPr>
            <a:r>
              <a:rPr lang="zh-CN" altLang="en-US" sz="3200" b="1" dirty="0">
                <a:solidFill>
                  <a:schemeClr val="bg1"/>
                </a:solidFill>
                <a:latin typeface="SimHei" pitchFamily="49" charset="-122"/>
                <a:ea typeface="SimHei" pitchFamily="49" charset="-122"/>
                <a:cs typeface="Arial"/>
              </a:rPr>
              <a:t>两次</a:t>
            </a:r>
            <a:r>
              <a:rPr lang="zh-CN" altLang="en-US" sz="3200" dirty="0">
                <a:solidFill>
                  <a:schemeClr val="bg1"/>
                </a:solidFill>
                <a:latin typeface="SimHei" pitchFamily="49" charset="-122"/>
                <a:ea typeface="SimHei" pitchFamily="49" charset="-122"/>
              </a:rPr>
              <a:t>降临</a:t>
            </a:r>
            <a:r>
              <a:rPr lang="zh-CN" altLang="en-US" sz="3200" b="1" dirty="0">
                <a:solidFill>
                  <a:schemeClr val="bg1"/>
                </a:solidFill>
                <a:latin typeface="SimHei" pitchFamily="49" charset="-122"/>
                <a:ea typeface="SimHei" pitchFamily="49" charset="-122"/>
                <a:cs typeface="Arial"/>
              </a:rPr>
              <a:t>之间</a:t>
            </a:r>
            <a:endParaRPr lang="en-US" sz="3200" b="1" dirty="0">
              <a:solidFill>
                <a:schemeClr val="bg1"/>
              </a:solidFill>
              <a:latin typeface="SimHei" pitchFamily="49" charset="-122"/>
              <a:ea typeface="SimHei" pitchFamily="49" charset="-122"/>
              <a:cs typeface="Arial"/>
            </a:endParaRPr>
          </a:p>
        </p:txBody>
      </p:sp>
    </p:spTree>
    <p:extLst>
      <p:ext uri="{BB962C8B-B14F-4D97-AF65-F5344CB8AC3E}">
        <p14:creationId xmlns:p14="http://schemas.microsoft.com/office/powerpoint/2010/main" val="387596996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afterEffect">
                                  <p:stCondLst>
                                    <p:cond delay="1000"/>
                                  </p:stCondLst>
                                  <p:childTnLst>
                                    <p:set>
                                      <p:cBhvr>
                                        <p:cTn id="6" dur="1" fill="hold">
                                          <p:stCondLst>
                                            <p:cond delay="0"/>
                                          </p:stCondLst>
                                        </p:cTn>
                                        <p:tgtEl>
                                          <p:spTgt spid="390148"/>
                                        </p:tgtEl>
                                        <p:attrNameLst>
                                          <p:attrName>style.visibility</p:attrName>
                                        </p:attrNameLst>
                                      </p:cBhvr>
                                      <p:to>
                                        <p:strVal val="visible"/>
                                      </p:to>
                                    </p:set>
                                    <p:anim calcmode="lin" valueType="num">
                                      <p:cBhvr additive="base">
                                        <p:cTn id="7" dur="500" fill="hold"/>
                                        <p:tgtEl>
                                          <p:spTgt spid="390148"/>
                                        </p:tgtEl>
                                        <p:attrNameLst>
                                          <p:attrName>ppt_x</p:attrName>
                                        </p:attrNameLst>
                                      </p:cBhvr>
                                      <p:tavLst>
                                        <p:tav tm="0">
                                          <p:val>
                                            <p:strVal val="0-#ppt_w/2"/>
                                          </p:val>
                                        </p:tav>
                                        <p:tav tm="100000">
                                          <p:val>
                                            <p:strVal val="#ppt_x"/>
                                          </p:val>
                                        </p:tav>
                                      </p:tavLst>
                                    </p:anim>
                                    <p:anim calcmode="lin" valueType="num">
                                      <p:cBhvr additive="base">
                                        <p:cTn id="8" dur="500" fill="hold"/>
                                        <p:tgtEl>
                                          <p:spTgt spid="390148"/>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1500"/>
                            </p:stCondLst>
                            <p:childTnLst>
                              <p:par>
                                <p:cTn id="10" presetID="22" presetClass="entr" presetSubtype="8" fill="hold" nodeType="afterEffect">
                                  <p:stCondLst>
                                    <p:cond delay="1000"/>
                                  </p:stCondLst>
                                  <p:childTnLst>
                                    <p:set>
                                      <p:cBhvr>
                                        <p:cTn id="11" dur="1" fill="hold">
                                          <p:stCondLst>
                                            <p:cond delay="0"/>
                                          </p:stCondLst>
                                        </p:cTn>
                                        <p:tgtEl>
                                          <p:spTgt spid="390146"/>
                                        </p:tgtEl>
                                        <p:attrNameLst>
                                          <p:attrName>style.visibility</p:attrName>
                                        </p:attrNameLst>
                                      </p:cBhvr>
                                      <p:to>
                                        <p:strVal val="visible"/>
                                      </p:to>
                                    </p:set>
                                    <p:animEffect transition="in" filter="wipe(left)">
                                      <p:cBhvr>
                                        <p:cTn id="12" dur="500"/>
                                        <p:tgtEl>
                                          <p:spTgt spid="390146"/>
                                        </p:tgtEl>
                                      </p:cBhvr>
                                    </p:animEffect>
                                  </p:childTnLst>
                                </p:cTn>
                              </p:par>
                            </p:childTnLst>
                          </p:cTn>
                        </p:par>
                        <p:par>
                          <p:cTn id="13" fill="hold" nodeType="afterGroup">
                            <p:stCondLst>
                              <p:cond delay="3000"/>
                            </p:stCondLst>
                            <p:childTnLst>
                              <p:par>
                                <p:cTn id="14" presetID="2" presetClass="entr" presetSubtype="1" fill="hold" nodeType="afterEffect">
                                  <p:stCondLst>
                                    <p:cond delay="0"/>
                                  </p:stCondLst>
                                  <p:childTnLst>
                                    <p:set>
                                      <p:cBhvr>
                                        <p:cTn id="15" dur="1" fill="hold">
                                          <p:stCondLst>
                                            <p:cond delay="0"/>
                                          </p:stCondLst>
                                        </p:cTn>
                                        <p:tgtEl>
                                          <p:spTgt spid="390147"/>
                                        </p:tgtEl>
                                        <p:attrNameLst>
                                          <p:attrName>style.visibility</p:attrName>
                                        </p:attrNameLst>
                                      </p:cBhvr>
                                      <p:to>
                                        <p:strVal val="visible"/>
                                      </p:to>
                                    </p:set>
                                    <p:anim calcmode="lin" valueType="num">
                                      <p:cBhvr additive="base">
                                        <p:cTn id="16" dur="500" fill="hold"/>
                                        <p:tgtEl>
                                          <p:spTgt spid="390147"/>
                                        </p:tgtEl>
                                        <p:attrNameLst>
                                          <p:attrName>ppt_x</p:attrName>
                                        </p:attrNameLst>
                                      </p:cBhvr>
                                      <p:tavLst>
                                        <p:tav tm="0">
                                          <p:val>
                                            <p:strVal val="#ppt_x"/>
                                          </p:val>
                                        </p:tav>
                                        <p:tav tm="100000">
                                          <p:val>
                                            <p:strVal val="#ppt_x"/>
                                          </p:val>
                                        </p:tav>
                                      </p:tavLst>
                                    </p:anim>
                                    <p:anim calcmode="lin" valueType="num">
                                      <p:cBhvr additive="base">
                                        <p:cTn id="17" dur="500" fill="hold"/>
                                        <p:tgtEl>
                                          <p:spTgt spid="390147"/>
                                        </p:tgtEl>
                                        <p:attrNameLst>
                                          <p:attrName>ppt_y</p:attrName>
                                        </p:attrNameLst>
                                      </p:cBhvr>
                                      <p:tavLst>
                                        <p:tav tm="0">
                                          <p:val>
                                            <p:strVal val="0-#ppt_h/2"/>
                                          </p:val>
                                        </p:tav>
                                        <p:tav tm="100000">
                                          <p:val>
                                            <p:strVal val="#ppt_y"/>
                                          </p:val>
                                        </p:tav>
                                      </p:tavLst>
                                    </p:anim>
                                  </p:childTnLst>
                                </p:cTn>
                              </p:par>
                            </p:childTnLst>
                          </p:cTn>
                        </p:par>
                        <p:par>
                          <p:cTn id="18" fill="hold" nodeType="afterGroup">
                            <p:stCondLst>
                              <p:cond delay="3500"/>
                            </p:stCondLst>
                            <p:childTnLst>
                              <p:par>
                                <p:cTn id="19" presetID="2" presetClass="entr" presetSubtype="4" fill="hold" grpId="0" nodeType="afterEffect">
                                  <p:stCondLst>
                                    <p:cond delay="3000"/>
                                  </p:stCondLst>
                                  <p:childTnLst>
                                    <p:set>
                                      <p:cBhvr>
                                        <p:cTn id="20" dur="1" fill="hold">
                                          <p:stCondLst>
                                            <p:cond delay="0"/>
                                          </p:stCondLst>
                                        </p:cTn>
                                        <p:tgtEl>
                                          <p:spTgt spid="390159"/>
                                        </p:tgtEl>
                                        <p:attrNameLst>
                                          <p:attrName>style.visibility</p:attrName>
                                        </p:attrNameLst>
                                      </p:cBhvr>
                                      <p:to>
                                        <p:strVal val="visible"/>
                                      </p:to>
                                    </p:set>
                                    <p:anim calcmode="lin" valueType="num">
                                      <p:cBhvr additive="base">
                                        <p:cTn id="21" dur="500" fill="hold"/>
                                        <p:tgtEl>
                                          <p:spTgt spid="390159"/>
                                        </p:tgtEl>
                                        <p:attrNameLst>
                                          <p:attrName>ppt_x</p:attrName>
                                        </p:attrNameLst>
                                      </p:cBhvr>
                                      <p:tavLst>
                                        <p:tav tm="0">
                                          <p:val>
                                            <p:strVal val="#ppt_x"/>
                                          </p:val>
                                        </p:tav>
                                        <p:tav tm="100000">
                                          <p:val>
                                            <p:strVal val="#ppt_x"/>
                                          </p:val>
                                        </p:tav>
                                      </p:tavLst>
                                    </p:anim>
                                    <p:anim calcmode="lin" valueType="num">
                                      <p:cBhvr additive="base">
                                        <p:cTn id="22" dur="500" fill="hold"/>
                                        <p:tgtEl>
                                          <p:spTgt spid="390159"/>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7000"/>
                            </p:stCondLst>
                            <p:childTnLst>
                              <p:par>
                                <p:cTn id="24" presetID="17" presetClass="entr" presetSubtype="10" fill="hold" grpId="0" nodeType="afterEffect">
                                  <p:stCondLst>
                                    <p:cond delay="3000"/>
                                  </p:stCondLst>
                                  <p:childTnLst>
                                    <p:set>
                                      <p:cBhvr>
                                        <p:cTn id="25" dur="1" fill="hold">
                                          <p:stCondLst>
                                            <p:cond delay="0"/>
                                          </p:stCondLst>
                                        </p:cTn>
                                        <p:tgtEl>
                                          <p:spTgt spid="390153"/>
                                        </p:tgtEl>
                                        <p:attrNameLst>
                                          <p:attrName>style.visibility</p:attrName>
                                        </p:attrNameLst>
                                      </p:cBhvr>
                                      <p:to>
                                        <p:strVal val="visible"/>
                                      </p:to>
                                    </p:set>
                                    <p:anim calcmode="lin" valueType="num">
                                      <p:cBhvr>
                                        <p:cTn id="26" dur="500" fill="hold"/>
                                        <p:tgtEl>
                                          <p:spTgt spid="390153"/>
                                        </p:tgtEl>
                                        <p:attrNameLst>
                                          <p:attrName>ppt_w</p:attrName>
                                        </p:attrNameLst>
                                      </p:cBhvr>
                                      <p:tavLst>
                                        <p:tav tm="0">
                                          <p:val>
                                            <p:fltVal val="0"/>
                                          </p:val>
                                        </p:tav>
                                        <p:tav tm="100000">
                                          <p:val>
                                            <p:strVal val="#ppt_w"/>
                                          </p:val>
                                        </p:tav>
                                      </p:tavLst>
                                    </p:anim>
                                    <p:anim calcmode="lin" valueType="num">
                                      <p:cBhvr>
                                        <p:cTn id="27" dur="500" fill="hold"/>
                                        <p:tgtEl>
                                          <p:spTgt spid="390153"/>
                                        </p:tgtEl>
                                        <p:attrNameLst>
                                          <p:attrName>ppt_h</p:attrName>
                                        </p:attrNameLst>
                                      </p:cBhvr>
                                      <p:tavLst>
                                        <p:tav tm="0">
                                          <p:val>
                                            <p:strVal val="#ppt_h"/>
                                          </p:val>
                                        </p:tav>
                                        <p:tav tm="100000">
                                          <p:val>
                                            <p:strVal val="#ppt_h"/>
                                          </p:val>
                                        </p:tav>
                                      </p:tavLst>
                                    </p:anim>
                                  </p:childTnLst>
                                </p:cTn>
                              </p:par>
                            </p:childTnLst>
                          </p:cTn>
                        </p:par>
                        <p:par>
                          <p:cTn id="28" fill="hold" nodeType="afterGroup">
                            <p:stCondLst>
                              <p:cond delay="10500"/>
                            </p:stCondLst>
                            <p:childTnLst>
                              <p:par>
                                <p:cTn id="29" presetID="17" presetClass="entr" presetSubtype="10" fill="hold" grpId="0" nodeType="afterEffect">
                                  <p:stCondLst>
                                    <p:cond delay="4000"/>
                                  </p:stCondLst>
                                  <p:childTnLst>
                                    <p:set>
                                      <p:cBhvr>
                                        <p:cTn id="30" dur="1" fill="hold">
                                          <p:stCondLst>
                                            <p:cond delay="0"/>
                                          </p:stCondLst>
                                        </p:cTn>
                                        <p:tgtEl>
                                          <p:spTgt spid="390152"/>
                                        </p:tgtEl>
                                        <p:attrNameLst>
                                          <p:attrName>style.visibility</p:attrName>
                                        </p:attrNameLst>
                                      </p:cBhvr>
                                      <p:to>
                                        <p:strVal val="visible"/>
                                      </p:to>
                                    </p:set>
                                    <p:anim calcmode="lin" valueType="num">
                                      <p:cBhvr>
                                        <p:cTn id="31" dur="500" fill="hold"/>
                                        <p:tgtEl>
                                          <p:spTgt spid="390152"/>
                                        </p:tgtEl>
                                        <p:attrNameLst>
                                          <p:attrName>ppt_w</p:attrName>
                                        </p:attrNameLst>
                                      </p:cBhvr>
                                      <p:tavLst>
                                        <p:tav tm="0">
                                          <p:val>
                                            <p:fltVal val="0"/>
                                          </p:val>
                                        </p:tav>
                                        <p:tav tm="100000">
                                          <p:val>
                                            <p:strVal val="#ppt_w"/>
                                          </p:val>
                                        </p:tav>
                                      </p:tavLst>
                                    </p:anim>
                                    <p:anim calcmode="lin" valueType="num">
                                      <p:cBhvr>
                                        <p:cTn id="32" dur="500" fill="hold"/>
                                        <p:tgtEl>
                                          <p:spTgt spid="390152"/>
                                        </p:tgtEl>
                                        <p:attrNameLst>
                                          <p:attrName>ppt_h</p:attrName>
                                        </p:attrNameLst>
                                      </p:cBhvr>
                                      <p:tavLst>
                                        <p:tav tm="0">
                                          <p:val>
                                            <p:strVal val="#ppt_h"/>
                                          </p:val>
                                        </p:tav>
                                        <p:tav tm="100000">
                                          <p:val>
                                            <p:strVal val="#ppt_h"/>
                                          </p:val>
                                        </p:tav>
                                      </p:tavLst>
                                    </p:anim>
                                  </p:childTnLst>
                                </p:cTn>
                              </p:par>
                            </p:childTnLst>
                          </p:cTn>
                        </p:par>
                        <p:par>
                          <p:cTn id="33" fill="hold" nodeType="afterGroup">
                            <p:stCondLst>
                              <p:cond delay="15000"/>
                            </p:stCondLst>
                            <p:childTnLst>
                              <p:par>
                                <p:cTn id="34" presetID="2" presetClass="entr" presetSubtype="2" fill="hold" grpId="0" nodeType="afterEffect">
                                  <p:stCondLst>
                                    <p:cond delay="2000"/>
                                  </p:stCondLst>
                                  <p:childTnLst>
                                    <p:set>
                                      <p:cBhvr>
                                        <p:cTn id="35" dur="1" fill="hold">
                                          <p:stCondLst>
                                            <p:cond delay="0"/>
                                          </p:stCondLst>
                                        </p:cTn>
                                        <p:tgtEl>
                                          <p:spTgt spid="390154"/>
                                        </p:tgtEl>
                                        <p:attrNameLst>
                                          <p:attrName>style.visibility</p:attrName>
                                        </p:attrNameLst>
                                      </p:cBhvr>
                                      <p:to>
                                        <p:strVal val="visible"/>
                                      </p:to>
                                    </p:set>
                                    <p:anim calcmode="lin" valueType="num">
                                      <p:cBhvr additive="base">
                                        <p:cTn id="36" dur="500" fill="hold"/>
                                        <p:tgtEl>
                                          <p:spTgt spid="390154"/>
                                        </p:tgtEl>
                                        <p:attrNameLst>
                                          <p:attrName>ppt_x</p:attrName>
                                        </p:attrNameLst>
                                      </p:cBhvr>
                                      <p:tavLst>
                                        <p:tav tm="0">
                                          <p:val>
                                            <p:strVal val="1+#ppt_w/2"/>
                                          </p:val>
                                        </p:tav>
                                        <p:tav tm="100000">
                                          <p:val>
                                            <p:strVal val="#ppt_x"/>
                                          </p:val>
                                        </p:tav>
                                      </p:tavLst>
                                    </p:anim>
                                    <p:anim calcmode="lin" valueType="num">
                                      <p:cBhvr additive="base">
                                        <p:cTn id="37" dur="500" fill="hold"/>
                                        <p:tgtEl>
                                          <p:spTgt spid="390154"/>
                                        </p:tgtEl>
                                        <p:attrNameLst>
                                          <p:attrName>ppt_y</p:attrName>
                                        </p:attrNameLst>
                                      </p:cBhvr>
                                      <p:tavLst>
                                        <p:tav tm="0">
                                          <p:val>
                                            <p:strVal val="#ppt_y"/>
                                          </p:val>
                                        </p:tav>
                                        <p:tav tm="100000">
                                          <p:val>
                                            <p:strVal val="#ppt_y"/>
                                          </p:val>
                                        </p:tav>
                                      </p:tavLst>
                                    </p:anim>
                                  </p:childTnLst>
                                </p:cTn>
                              </p:par>
                            </p:childTnLst>
                          </p:cTn>
                        </p:par>
                        <p:par>
                          <p:cTn id="38" fill="hold">
                            <p:stCondLst>
                              <p:cond delay="17500"/>
                            </p:stCondLst>
                            <p:childTnLst>
                              <p:par>
                                <p:cTn id="39" presetID="2" presetClass="entr" presetSubtype="1" fill="hold" grpId="0" nodeType="afterEffect">
                                  <p:stCondLst>
                                    <p:cond delay="600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0-#ppt_h/2"/>
                                          </p:val>
                                        </p:tav>
                                        <p:tav tm="100000">
                                          <p:val>
                                            <p:strVal val="#ppt_y"/>
                                          </p:val>
                                        </p:tav>
                                      </p:tavLst>
                                    </p:anim>
                                  </p:childTnLst>
                                </p:cTn>
                              </p:par>
                            </p:childTnLst>
                          </p:cTn>
                        </p:par>
                        <p:par>
                          <p:cTn id="43" fill="hold">
                            <p:stCondLst>
                              <p:cond delay="24000"/>
                            </p:stCondLst>
                            <p:childTnLst>
                              <p:par>
                                <p:cTn id="44" presetID="2" presetClass="entr" presetSubtype="1" fill="hold" grpId="0" nodeType="afterEffect">
                                  <p:stCondLst>
                                    <p:cond delay="600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ppt_x"/>
                                          </p:val>
                                        </p:tav>
                                        <p:tav tm="100000">
                                          <p:val>
                                            <p:strVal val="#ppt_x"/>
                                          </p:val>
                                        </p:tav>
                                      </p:tavLst>
                                    </p:anim>
                                    <p:anim calcmode="lin" valueType="num">
                                      <p:cBhvr additive="base">
                                        <p:cTn id="47" dur="500" fill="hold"/>
                                        <p:tgtEl>
                                          <p:spTgt spid="19"/>
                                        </p:tgtEl>
                                        <p:attrNameLst>
                                          <p:attrName>ppt_y</p:attrName>
                                        </p:attrNameLst>
                                      </p:cBhvr>
                                      <p:tavLst>
                                        <p:tav tm="0">
                                          <p:val>
                                            <p:strVal val="0-#ppt_h/2"/>
                                          </p:val>
                                        </p:tav>
                                        <p:tav tm="100000">
                                          <p:val>
                                            <p:strVal val="#ppt_y"/>
                                          </p:val>
                                        </p:tav>
                                      </p:tavLst>
                                    </p:anim>
                                  </p:childTnLst>
                                </p:cTn>
                              </p:par>
                            </p:childTnLst>
                          </p:cTn>
                        </p:par>
                        <p:par>
                          <p:cTn id="48" fill="hold">
                            <p:stCondLst>
                              <p:cond delay="30500"/>
                            </p:stCondLst>
                            <p:childTnLst>
                              <p:par>
                                <p:cTn id="49" presetID="2" presetClass="entr" presetSubtype="4" fill="hold" grpId="0" nodeType="afterEffect">
                                  <p:stCondLst>
                                    <p:cond delay="300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500" fill="hold"/>
                                        <p:tgtEl>
                                          <p:spTgt spid="21"/>
                                        </p:tgtEl>
                                        <p:attrNameLst>
                                          <p:attrName>ppt_x</p:attrName>
                                        </p:attrNameLst>
                                      </p:cBhvr>
                                      <p:tavLst>
                                        <p:tav tm="0">
                                          <p:val>
                                            <p:strVal val="#ppt_x"/>
                                          </p:val>
                                        </p:tav>
                                        <p:tav tm="100000">
                                          <p:val>
                                            <p:strVal val="#ppt_x"/>
                                          </p:val>
                                        </p:tav>
                                      </p:tavLst>
                                    </p:anim>
                                    <p:anim calcmode="lin" valueType="num">
                                      <p:cBhvr additive="base">
                                        <p:cTn id="52" dur="500" fill="hold"/>
                                        <p:tgtEl>
                                          <p:spTgt spid="21"/>
                                        </p:tgtEl>
                                        <p:attrNameLst>
                                          <p:attrName>ppt_y</p:attrName>
                                        </p:attrNameLst>
                                      </p:cBhvr>
                                      <p:tavLst>
                                        <p:tav tm="0">
                                          <p:val>
                                            <p:strVal val="1+#ppt_h/2"/>
                                          </p:val>
                                        </p:tav>
                                        <p:tav tm="100000">
                                          <p:val>
                                            <p:strVal val="#ppt_y"/>
                                          </p:val>
                                        </p:tav>
                                      </p:tavLst>
                                    </p:anim>
                                  </p:childTnLst>
                                </p:cTn>
                              </p:par>
                            </p:childTnLst>
                          </p:cTn>
                        </p:par>
                        <p:par>
                          <p:cTn id="53" fill="hold">
                            <p:stCondLst>
                              <p:cond delay="34000"/>
                            </p:stCondLst>
                            <p:childTnLst>
                              <p:par>
                                <p:cTn id="54" presetID="17" presetClass="entr" presetSubtype="10" fill="hold" grpId="0" nodeType="afterEffect">
                                  <p:stCondLst>
                                    <p:cond delay="4000"/>
                                  </p:stCondLst>
                                  <p:childTnLst>
                                    <p:set>
                                      <p:cBhvr>
                                        <p:cTn id="55" dur="1" fill="hold">
                                          <p:stCondLst>
                                            <p:cond delay="0"/>
                                          </p:stCondLst>
                                        </p:cTn>
                                        <p:tgtEl>
                                          <p:spTgt spid="23"/>
                                        </p:tgtEl>
                                        <p:attrNameLst>
                                          <p:attrName>style.visibility</p:attrName>
                                        </p:attrNameLst>
                                      </p:cBhvr>
                                      <p:to>
                                        <p:strVal val="visible"/>
                                      </p:to>
                                    </p:set>
                                    <p:anim calcmode="lin" valueType="num">
                                      <p:cBhvr>
                                        <p:cTn id="56" dur="500" fill="hold"/>
                                        <p:tgtEl>
                                          <p:spTgt spid="23"/>
                                        </p:tgtEl>
                                        <p:attrNameLst>
                                          <p:attrName>ppt_w</p:attrName>
                                        </p:attrNameLst>
                                      </p:cBhvr>
                                      <p:tavLst>
                                        <p:tav tm="0">
                                          <p:val>
                                            <p:fltVal val="0"/>
                                          </p:val>
                                        </p:tav>
                                        <p:tav tm="100000">
                                          <p:val>
                                            <p:strVal val="#ppt_w"/>
                                          </p:val>
                                        </p:tav>
                                      </p:tavLst>
                                    </p:anim>
                                    <p:anim calcmode="lin" valueType="num">
                                      <p:cBhvr>
                                        <p:cTn id="57" dur="500" fill="hold"/>
                                        <p:tgtEl>
                                          <p:spTgt spid="23"/>
                                        </p:tgtEl>
                                        <p:attrNameLst>
                                          <p:attrName>ppt_h</p:attrName>
                                        </p:attrNameLst>
                                      </p:cBhvr>
                                      <p:tavLst>
                                        <p:tav tm="0">
                                          <p:val>
                                            <p:strVal val="#ppt_h"/>
                                          </p:val>
                                        </p:tav>
                                        <p:tav tm="100000">
                                          <p:val>
                                            <p:strVal val="#ppt_h"/>
                                          </p:val>
                                        </p:tav>
                                      </p:tavLst>
                                    </p:anim>
                                  </p:childTnLst>
                                </p:cTn>
                              </p:par>
                            </p:childTnLst>
                          </p:cTn>
                        </p:par>
                        <p:par>
                          <p:cTn id="58" fill="hold">
                            <p:stCondLst>
                              <p:cond delay="38500"/>
                            </p:stCondLst>
                            <p:childTnLst>
                              <p:par>
                                <p:cTn id="59" presetID="17" presetClass="entr" presetSubtype="10" fill="hold" grpId="0" nodeType="afterEffect">
                                  <p:stCondLst>
                                    <p:cond delay="4000"/>
                                  </p:stCondLst>
                                  <p:childTnLst>
                                    <p:set>
                                      <p:cBhvr>
                                        <p:cTn id="60" dur="1" fill="hold">
                                          <p:stCondLst>
                                            <p:cond delay="0"/>
                                          </p:stCondLst>
                                        </p:cTn>
                                        <p:tgtEl>
                                          <p:spTgt spid="24"/>
                                        </p:tgtEl>
                                        <p:attrNameLst>
                                          <p:attrName>style.visibility</p:attrName>
                                        </p:attrNameLst>
                                      </p:cBhvr>
                                      <p:to>
                                        <p:strVal val="visible"/>
                                      </p:to>
                                    </p:set>
                                    <p:anim calcmode="lin" valueType="num">
                                      <p:cBhvr>
                                        <p:cTn id="61" dur="500" fill="hold"/>
                                        <p:tgtEl>
                                          <p:spTgt spid="24"/>
                                        </p:tgtEl>
                                        <p:attrNameLst>
                                          <p:attrName>ppt_w</p:attrName>
                                        </p:attrNameLst>
                                      </p:cBhvr>
                                      <p:tavLst>
                                        <p:tav tm="0">
                                          <p:val>
                                            <p:fltVal val="0"/>
                                          </p:val>
                                        </p:tav>
                                        <p:tav tm="100000">
                                          <p:val>
                                            <p:strVal val="#ppt_w"/>
                                          </p:val>
                                        </p:tav>
                                      </p:tavLst>
                                    </p:anim>
                                    <p:anim calcmode="lin" valueType="num">
                                      <p:cBhvr>
                                        <p:cTn id="62" dur="500" fill="hold"/>
                                        <p:tgtEl>
                                          <p:spTgt spid="2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48" grpId="0" autoUpdateAnimBg="0"/>
      <p:bldP spid="390152" grpId="0"/>
      <p:bldP spid="390153" grpId="0" autoUpdateAnimBg="0"/>
      <p:bldP spid="390154" grpId="0" autoUpdateAnimBg="0"/>
      <p:bldP spid="390159" grpId="0" autoUpdateAnimBg="0"/>
      <p:bldP spid="16" grpId="0" autoUpdateAnimBg="0"/>
      <p:bldP spid="19" grpId="0" autoUpdateAnimBg="0"/>
      <p:bldP spid="21" grpId="0" autoUpdateAnimBg="0"/>
      <p:bldP spid="23" grpId="0"/>
      <p:bldP spid="24"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2779712" y="1278453"/>
            <a:ext cx="6400800" cy="425347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marL="457200" indent="-457200">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a:endParaRPr lang="zh-CN" altLang="en-US" b="1" dirty="0">
              <a:solidFill>
                <a:schemeClr val="bg1"/>
              </a:solidFill>
              <a:ea typeface="楷体" charset="0"/>
              <a:cs typeface="楷体" charset="0"/>
            </a:endParaRPr>
          </a:p>
          <a:p>
            <a:r>
              <a:rPr lang="zh-TW" altLang="en-US" sz="2800" b="1">
                <a:solidFill>
                  <a:schemeClr val="bg1"/>
                </a:solidFill>
                <a:latin typeface="KaiTi" pitchFamily="49" charset="-122"/>
                <a:ea typeface="KaiTi" pitchFamily="49" charset="-122"/>
                <a:cs typeface="楷体" charset="0"/>
              </a:rPr>
              <a:t>马</a:t>
            </a:r>
            <a:r>
              <a:rPr lang="zh-CN" altLang="en-US" sz="2800" b="1">
                <a:solidFill>
                  <a:schemeClr val="bg1"/>
                </a:solidFill>
                <a:latin typeface="KaiTi" pitchFamily="49" charset="-122"/>
                <a:ea typeface="KaiTi" pitchFamily="49" charset="-122"/>
                <a:cs typeface="楷体" charset="0"/>
              </a:rPr>
              <a:t>太</a:t>
            </a:r>
            <a:r>
              <a:rPr lang="zh-CN" altLang="en-US" sz="2800" b="1" dirty="0">
                <a:solidFill>
                  <a:schemeClr val="bg1"/>
                </a:solidFill>
                <a:latin typeface="KaiTi" pitchFamily="49" charset="-122"/>
                <a:ea typeface="KaiTi" pitchFamily="49" charset="-122"/>
                <a:cs typeface="楷体" charset="0"/>
              </a:rPr>
              <a:t>福音</a:t>
            </a:r>
            <a:r>
              <a:rPr lang="en-US" altLang="zh-CN" sz="2800" b="1" dirty="0">
                <a:solidFill>
                  <a:schemeClr val="bg1"/>
                </a:solidFill>
                <a:latin typeface="KaiTi" pitchFamily="49" charset="-122"/>
                <a:ea typeface="KaiTi" pitchFamily="49" charset="-122"/>
                <a:cs typeface="SimSun" charset="0"/>
              </a:rPr>
              <a:t>:</a:t>
            </a:r>
          </a:p>
          <a:p>
            <a:endParaRPr lang="en-US" altLang="zh-CN" sz="2800" b="1" dirty="0">
              <a:solidFill>
                <a:schemeClr val="bg1"/>
              </a:solidFill>
              <a:latin typeface="KaiTi" pitchFamily="49" charset="-122"/>
              <a:ea typeface="KaiTi" pitchFamily="49" charset="-122"/>
              <a:cs typeface="SimSun" charset="0"/>
            </a:endParaRPr>
          </a:p>
          <a:p>
            <a:r>
              <a:rPr lang="zh-CN" altLang="en-US" sz="2800" b="1" dirty="0">
                <a:solidFill>
                  <a:schemeClr val="bg1"/>
                </a:solidFill>
                <a:latin typeface="KaiTi" pitchFamily="49" charset="-122"/>
                <a:ea typeface="KaiTi" pitchFamily="49" charset="-122"/>
                <a:cs typeface="SimSun" charset="0"/>
              </a:rPr>
              <a:t> </a:t>
            </a:r>
            <a:r>
              <a:rPr lang="en-US" altLang="zh-CN" sz="2800" b="1" dirty="0">
                <a:solidFill>
                  <a:schemeClr val="bg1"/>
                </a:solidFill>
                <a:latin typeface="KaiTi" pitchFamily="49" charset="-122"/>
                <a:ea typeface="KaiTi" pitchFamily="49" charset="-122"/>
              </a:rPr>
              <a:t>(1</a:t>
            </a:r>
            <a:r>
              <a:rPr lang="en-US" altLang="zh-CN" sz="2800" b="1">
                <a:solidFill>
                  <a:schemeClr val="bg1"/>
                </a:solidFill>
                <a:latin typeface="KaiTi" pitchFamily="49" charset="-122"/>
                <a:ea typeface="KaiTi" pitchFamily="49" charset="-122"/>
              </a:rPr>
              <a:t>)</a:t>
            </a:r>
            <a:r>
              <a:rPr lang="en-US" altLang="zh-CN" sz="2800">
                <a:latin typeface="KaiTi" pitchFamily="49" charset="-122"/>
                <a:ea typeface="KaiTi" pitchFamily="49" charset="-122"/>
              </a:rPr>
              <a:t> </a:t>
            </a:r>
            <a:r>
              <a:rPr lang="zh-TW" altLang="en-US" sz="2800">
                <a:solidFill>
                  <a:schemeClr val="bg1"/>
                </a:solidFill>
                <a:latin typeface="KaiTi" pitchFamily="49" charset="-122"/>
                <a:ea typeface="KaiTi" pitchFamily="49" charset="-122"/>
              </a:rPr>
              <a:t>证</a:t>
            </a:r>
            <a:r>
              <a:rPr lang="zh-CN" altLang="en-US" sz="2800" b="1">
                <a:solidFill>
                  <a:schemeClr val="bg1"/>
                </a:solidFill>
                <a:latin typeface="KaiTi" pitchFamily="49" charset="-122"/>
                <a:ea typeface="KaiTi" pitchFamily="49" charset="-122"/>
                <a:cs typeface="楷体" charset="0"/>
              </a:rPr>
              <a:t>明耶</a:t>
            </a:r>
            <a:r>
              <a:rPr lang="zh-TW" altLang="en-US" sz="2800" b="1">
                <a:solidFill>
                  <a:schemeClr val="bg1"/>
                </a:solidFill>
                <a:latin typeface="KaiTi" pitchFamily="49" charset="-122"/>
                <a:ea typeface="KaiTi" pitchFamily="49" charset="-122"/>
                <a:cs typeface="楷体" charset="0"/>
              </a:rPr>
              <a:t>稣</a:t>
            </a:r>
            <a:r>
              <a:rPr lang="zh-CN" altLang="en-US" sz="2800" b="1">
                <a:solidFill>
                  <a:schemeClr val="bg1"/>
                </a:solidFill>
                <a:latin typeface="KaiTi" pitchFamily="49" charset="-122"/>
                <a:ea typeface="KaiTi" pitchFamily="49" charset="-122"/>
                <a:cs typeface="楷体" charset="0"/>
              </a:rPr>
              <a:t>是</a:t>
            </a:r>
            <a:r>
              <a:rPr lang="zh-TW" altLang="en-US" sz="2800" b="1">
                <a:solidFill>
                  <a:schemeClr val="bg1"/>
                </a:solidFill>
                <a:latin typeface="KaiTi" pitchFamily="49" charset="-122"/>
                <a:ea typeface="KaiTi" pitchFamily="49" charset="-122"/>
                <a:cs typeface="楷体" charset="0"/>
              </a:rPr>
              <a:t>弥赛亚</a:t>
            </a:r>
            <a:r>
              <a:rPr lang="en-US" altLang="zh-CN" sz="2800" b="1">
                <a:solidFill>
                  <a:srgbClr val="FFFFFF"/>
                </a:solidFill>
                <a:latin typeface="KaiTi" pitchFamily="49" charset="-122"/>
                <a:ea typeface="KaiTi" pitchFamily="49" charset="-122"/>
                <a:cs typeface="楷体" charset="0"/>
              </a:rPr>
              <a:t>,</a:t>
            </a:r>
            <a:r>
              <a:rPr lang="en-US" sz="2800">
                <a:solidFill>
                  <a:srgbClr val="FFFFFF"/>
                </a:solidFill>
                <a:latin typeface="KaiTi" pitchFamily="49" charset="-122"/>
                <a:ea typeface="KaiTi" pitchFamily="49" charset="-122"/>
              </a:rPr>
              <a:t>使</a:t>
            </a:r>
            <a:r>
              <a:rPr lang="zh-CN" altLang="en-US" sz="2800" b="1" dirty="0">
                <a:solidFill>
                  <a:srgbClr val="FFFFFF"/>
                </a:solidFill>
                <a:latin typeface="KaiTi" pitchFamily="49" charset="-122"/>
                <a:ea typeface="KaiTi" pitchFamily="49" charset="-122"/>
                <a:cs typeface="楷体" charset="0"/>
              </a:rPr>
              <a:t>那些</a:t>
            </a:r>
            <a:r>
              <a:rPr lang="zh-CN" altLang="en-US" sz="2800" b="1" dirty="0">
                <a:solidFill>
                  <a:schemeClr val="bg1"/>
                </a:solidFill>
                <a:latin typeface="KaiTi" pitchFamily="49" charset="-122"/>
                <a:ea typeface="KaiTi" pitchFamily="49" charset="-122"/>
                <a:cs typeface="楷体" charset="0"/>
              </a:rPr>
              <a:t>未信</a:t>
            </a:r>
            <a:r>
              <a:rPr lang="zh-TW" altLang="en-US" sz="2800" b="1" dirty="0">
                <a:solidFill>
                  <a:schemeClr val="bg1"/>
                </a:solidFill>
                <a:latin typeface="KaiTi" pitchFamily="49" charset="-122"/>
                <a:ea typeface="KaiTi" pitchFamily="49" charset="-122"/>
                <a:cs typeface="楷体" charset="0"/>
              </a:rPr>
              <a:t>  </a:t>
            </a:r>
            <a:endParaRPr lang="en-US" altLang="zh-TW" sz="2800" b="1" dirty="0">
              <a:solidFill>
                <a:schemeClr val="bg1"/>
              </a:solidFill>
              <a:latin typeface="KaiTi" pitchFamily="49" charset="-122"/>
              <a:ea typeface="KaiTi" pitchFamily="49" charset="-122"/>
              <a:cs typeface="楷体" charset="0"/>
            </a:endParaRPr>
          </a:p>
          <a:p>
            <a:r>
              <a:rPr lang="zh-TW" altLang="en-US" sz="2800" b="1">
                <a:solidFill>
                  <a:schemeClr val="bg1"/>
                </a:solidFill>
                <a:latin typeface="KaiTi" pitchFamily="49" charset="-122"/>
                <a:ea typeface="KaiTi" pitchFamily="49" charset="-122"/>
                <a:cs typeface="楷体" charset="0"/>
              </a:rPr>
              <a:t>     </a:t>
            </a:r>
            <a:r>
              <a:rPr lang="zh-CN" altLang="en-US" sz="2800" b="1">
                <a:solidFill>
                  <a:schemeClr val="bg1"/>
                </a:solidFill>
                <a:latin typeface="KaiTi" pitchFamily="49" charset="-122"/>
                <a:ea typeface="KaiTi" pitchFamily="49" charset="-122"/>
                <a:cs typeface="楷体" charset="0"/>
              </a:rPr>
              <a:t>的</a:t>
            </a:r>
            <a:r>
              <a:rPr lang="zh-TW" altLang="en-US" sz="2800" b="1">
                <a:solidFill>
                  <a:schemeClr val="bg1"/>
                </a:solidFill>
                <a:latin typeface="KaiTi" pitchFamily="49" charset="-122"/>
                <a:ea typeface="KaiTi" pitchFamily="49" charset="-122"/>
                <a:cs typeface="楷体" charset="0"/>
              </a:rPr>
              <a:t>犹</a:t>
            </a:r>
            <a:r>
              <a:rPr lang="zh-CN" altLang="en-US" sz="2800" b="1">
                <a:solidFill>
                  <a:schemeClr val="bg1"/>
                </a:solidFill>
                <a:latin typeface="KaiTi" pitchFamily="49" charset="-122"/>
                <a:ea typeface="KaiTi" pitchFamily="49" charset="-122"/>
                <a:cs typeface="楷体" charset="0"/>
              </a:rPr>
              <a:t>太人</a:t>
            </a:r>
            <a:r>
              <a:rPr lang="zh-TW" altLang="en-US" sz="2800" b="1">
                <a:solidFill>
                  <a:schemeClr val="bg1"/>
                </a:solidFill>
                <a:latin typeface="KaiTi" pitchFamily="49" charset="-122"/>
                <a:ea typeface="KaiTi" pitchFamily="49" charset="-122"/>
                <a:cs typeface="楷体" charset="0"/>
              </a:rPr>
              <a:t>来</a:t>
            </a:r>
            <a:r>
              <a:rPr lang="zh-CN" altLang="en-US" sz="2800" b="1">
                <a:solidFill>
                  <a:schemeClr val="bg1"/>
                </a:solidFill>
                <a:latin typeface="KaiTi" pitchFamily="49" charset="-122"/>
                <a:ea typeface="KaiTi" pitchFamily="49" charset="-122"/>
                <a:cs typeface="楷体" charset="0"/>
              </a:rPr>
              <a:t>信</a:t>
            </a:r>
            <a:r>
              <a:rPr lang="zh-CN" altLang="en-US" sz="2800" b="1" dirty="0">
                <a:solidFill>
                  <a:schemeClr val="bg1"/>
                </a:solidFill>
                <a:latin typeface="KaiTi" pitchFamily="49" charset="-122"/>
                <a:ea typeface="KaiTi" pitchFamily="49" charset="-122"/>
                <a:cs typeface="楷体" charset="0"/>
              </a:rPr>
              <a:t>靠祂</a:t>
            </a:r>
            <a:r>
              <a:rPr lang="zh-TW" altLang="en-US" sz="2800" b="1" dirty="0">
                <a:solidFill>
                  <a:schemeClr val="bg1"/>
                </a:solidFill>
                <a:latin typeface="KaiTi" pitchFamily="49" charset="-122"/>
                <a:ea typeface="KaiTi" pitchFamily="49" charset="-122"/>
                <a:cs typeface="楷体" charset="0"/>
              </a:rPr>
              <a:t>。</a:t>
            </a:r>
            <a:endParaRPr lang="en-US" altLang="zh-CN" sz="2800" b="1" dirty="0">
              <a:solidFill>
                <a:schemeClr val="bg1"/>
              </a:solidFill>
              <a:latin typeface="KaiTi" pitchFamily="49" charset="-122"/>
              <a:ea typeface="KaiTi" pitchFamily="49" charset="-122"/>
              <a:cs typeface="楷体" charset="0"/>
            </a:endParaRPr>
          </a:p>
          <a:p>
            <a:pPr algn="ctr" eaLnBrk="1" hangingPunct="1">
              <a:spcBef>
                <a:spcPct val="20000"/>
              </a:spcBef>
              <a:buClr>
                <a:schemeClr val="tx2"/>
              </a:buClr>
              <a:buSzPct val="115000"/>
            </a:pPr>
            <a:r>
              <a:rPr lang="en-US" altLang="zh-CN" sz="2800" b="1">
                <a:solidFill>
                  <a:schemeClr val="bg1"/>
                </a:solidFill>
                <a:latin typeface="KaiTi" pitchFamily="49" charset="-122"/>
                <a:ea typeface="KaiTi" pitchFamily="49" charset="-122"/>
                <a:cs typeface="SimSun" charset="0"/>
              </a:rPr>
              <a:t>(2)</a:t>
            </a:r>
            <a:r>
              <a:rPr lang="zh-CN" altLang="en-US" sz="2800" b="1">
                <a:solidFill>
                  <a:schemeClr val="bg1"/>
                </a:solidFill>
                <a:latin typeface="KaiTi" pitchFamily="49" charset="-122"/>
                <a:ea typeface="KaiTi" pitchFamily="49" charset="-122"/>
                <a:cs typeface="楷体" charset="0"/>
              </a:rPr>
              <a:t>解</a:t>
            </a:r>
            <a:r>
              <a:rPr lang="zh-TW" altLang="en-US" sz="2800" b="1">
                <a:solidFill>
                  <a:schemeClr val="bg1"/>
                </a:solidFill>
                <a:latin typeface="KaiTi" pitchFamily="49" charset="-122"/>
                <a:ea typeface="KaiTi" pitchFamily="49" charset="-122"/>
                <a:cs typeface="楷体" charset="0"/>
              </a:rPr>
              <a:t>释</a:t>
            </a:r>
            <a:r>
              <a:rPr lang="zh-CN" altLang="en-US" sz="2800" b="1">
                <a:solidFill>
                  <a:schemeClr val="bg1"/>
                </a:solidFill>
                <a:latin typeface="KaiTi" pitchFamily="49" charset="-122"/>
                <a:ea typeface="KaiTi" pitchFamily="49" charset="-122"/>
                <a:cs typeface="楷体" charset="0"/>
              </a:rPr>
              <a:t>延</a:t>
            </a:r>
            <a:r>
              <a:rPr lang="zh-TW" altLang="en-US" sz="2800" b="1">
                <a:solidFill>
                  <a:schemeClr val="bg1"/>
                </a:solidFill>
                <a:latin typeface="KaiTi" pitchFamily="49" charset="-122"/>
                <a:ea typeface="KaiTi" pitchFamily="49" charset="-122"/>
                <a:cs typeface="楷体" charset="0"/>
              </a:rPr>
              <a:t>迟</a:t>
            </a:r>
            <a:r>
              <a:rPr lang="zh-CN" altLang="en-US" sz="2800" b="1">
                <a:solidFill>
                  <a:schemeClr val="bg1"/>
                </a:solidFill>
                <a:latin typeface="KaiTi" pitchFamily="49" charset="-122"/>
                <a:ea typeface="KaiTi" pitchFamily="49" charset="-122"/>
                <a:cs typeface="楷体" charset="0"/>
              </a:rPr>
              <a:t>的天</a:t>
            </a:r>
            <a:r>
              <a:rPr lang="zh-TW" altLang="en-US" sz="2800" b="1">
                <a:solidFill>
                  <a:schemeClr val="bg1"/>
                </a:solidFill>
                <a:latin typeface="KaiTi" pitchFamily="49" charset="-122"/>
                <a:ea typeface="KaiTi" pitchFamily="49" charset="-122"/>
                <a:cs typeface="楷体" charset="0"/>
              </a:rPr>
              <a:t>国</a:t>
            </a:r>
            <a:r>
              <a:rPr lang="zh-CN" altLang="en-US" sz="2800" b="1">
                <a:solidFill>
                  <a:schemeClr val="bg1"/>
                </a:solidFill>
                <a:latin typeface="KaiTi" pitchFamily="49" charset="-122"/>
                <a:ea typeface="KaiTi" pitchFamily="49" charset="-122"/>
                <a:cs typeface="楷体" charset="0"/>
              </a:rPr>
              <a:t>是因</a:t>
            </a:r>
            <a:r>
              <a:rPr lang="zh-TW" altLang="en-US" sz="2800" b="1">
                <a:solidFill>
                  <a:schemeClr val="bg1"/>
                </a:solidFill>
                <a:latin typeface="KaiTi" pitchFamily="49" charset="-122"/>
                <a:ea typeface="KaiTi" pitchFamily="49" charset="-122"/>
                <a:cs typeface="楷体" charset="0"/>
              </a:rPr>
              <a:t>为</a:t>
            </a:r>
            <a:r>
              <a:rPr lang="zh-CN" altLang="en-US" sz="2800" b="1">
                <a:solidFill>
                  <a:schemeClr val="bg1"/>
                </a:solidFill>
                <a:latin typeface="KaiTi" pitchFamily="49" charset="-122"/>
                <a:ea typeface="KaiTi" pitchFamily="49" charset="-122"/>
                <a:cs typeface="楷体" charset="0"/>
              </a:rPr>
              <a:t>以色列</a:t>
            </a:r>
            <a:r>
              <a:rPr lang="zh-CN" altLang="en-US" sz="2800" b="1" dirty="0">
                <a:solidFill>
                  <a:schemeClr val="bg1"/>
                </a:solidFill>
                <a:latin typeface="KaiTi" pitchFamily="49" charset="-122"/>
                <a:ea typeface="KaiTi" pitchFamily="49" charset="-122"/>
                <a:cs typeface="楷体" charset="0"/>
              </a:rPr>
              <a:t>拒</a:t>
            </a:r>
            <a:r>
              <a:rPr lang="zh-TW" altLang="en-US" sz="2800" b="1" dirty="0">
                <a:solidFill>
                  <a:schemeClr val="bg1"/>
                </a:solidFill>
                <a:latin typeface="KaiTi" pitchFamily="49" charset="-122"/>
                <a:ea typeface="KaiTi" pitchFamily="49" charset="-122"/>
                <a:cs typeface="楷体" charset="0"/>
              </a:rPr>
              <a:t>  </a:t>
            </a:r>
            <a:endParaRPr lang="en-US" altLang="zh-TW" sz="2800" b="1" dirty="0">
              <a:solidFill>
                <a:schemeClr val="bg1"/>
              </a:solidFill>
              <a:latin typeface="KaiTi" pitchFamily="49" charset="-122"/>
              <a:ea typeface="KaiTi" pitchFamily="49" charset="-122"/>
              <a:cs typeface="楷体" charset="0"/>
            </a:endParaRPr>
          </a:p>
          <a:p>
            <a:pPr algn="ctr" eaLnBrk="1" hangingPunct="1">
              <a:spcBef>
                <a:spcPct val="20000"/>
              </a:spcBef>
              <a:buClr>
                <a:schemeClr val="tx2"/>
              </a:buClr>
              <a:buSzPct val="115000"/>
            </a:pPr>
            <a:r>
              <a:rPr lang="zh-TW" altLang="en-US" sz="2800" b="1">
                <a:solidFill>
                  <a:schemeClr val="bg1"/>
                </a:solidFill>
                <a:latin typeface="KaiTi" pitchFamily="49" charset="-122"/>
                <a:ea typeface="KaiTi" pitchFamily="49" charset="-122"/>
                <a:cs typeface="楷体" charset="0"/>
              </a:rPr>
              <a:t>     绝</a:t>
            </a:r>
            <a:r>
              <a:rPr lang="zh-CN" altLang="en-US" sz="2800" b="1">
                <a:solidFill>
                  <a:schemeClr val="bg1"/>
                </a:solidFill>
                <a:latin typeface="KaiTi" pitchFamily="49" charset="-122"/>
                <a:ea typeface="KaiTi" pitchFamily="49" charset="-122"/>
                <a:cs typeface="楷体" charset="0"/>
              </a:rPr>
              <a:t>基督</a:t>
            </a:r>
            <a:r>
              <a:rPr lang="zh-TW" altLang="en-US" sz="2800" b="1">
                <a:solidFill>
                  <a:schemeClr val="bg1"/>
                </a:solidFill>
                <a:latin typeface="KaiTi" pitchFamily="49" charset="-122"/>
                <a:ea typeface="KaiTi" pitchFamily="49" charset="-122"/>
                <a:cs typeface="楷体" charset="0"/>
              </a:rPr>
              <a:t>为</a:t>
            </a:r>
            <a:r>
              <a:rPr lang="zh-CN" altLang="en-US" sz="2800" b="1">
                <a:solidFill>
                  <a:schemeClr val="bg1"/>
                </a:solidFill>
                <a:latin typeface="KaiTi" pitchFamily="49" charset="-122"/>
                <a:ea typeface="KaiTi" pitchFamily="49" charset="-122"/>
                <a:cs typeface="楷体" charset="0"/>
              </a:rPr>
              <a:t>君王</a:t>
            </a:r>
            <a:r>
              <a:rPr lang="en-US" altLang="zh-TW" sz="2800" b="1" dirty="0">
                <a:solidFill>
                  <a:schemeClr val="bg1"/>
                </a:solidFill>
                <a:latin typeface="KaiTi" pitchFamily="49" charset="-122"/>
                <a:ea typeface="KaiTi" pitchFamily="49" charset="-122"/>
                <a:cs typeface="楷体" charset="0"/>
              </a:rPr>
              <a:t>,</a:t>
            </a:r>
            <a:r>
              <a:rPr lang="zh-CN" altLang="en-US" sz="2800" b="1" dirty="0">
                <a:solidFill>
                  <a:schemeClr val="bg1"/>
                </a:solidFill>
                <a:latin typeface="KaiTi" pitchFamily="49" charset="-122"/>
                <a:ea typeface="KaiTi" pitchFamily="49" charset="-122"/>
                <a:cs typeface="楷体" charset="0"/>
              </a:rPr>
              <a:t>而那些</a:t>
            </a:r>
            <a:r>
              <a:rPr lang="zh-CN" altLang="en-US" sz="2800" b="1">
                <a:solidFill>
                  <a:schemeClr val="bg1"/>
                </a:solidFill>
                <a:latin typeface="KaiTi" pitchFamily="49" charset="-122"/>
                <a:ea typeface="KaiTi" pitchFamily="49" charset="-122"/>
                <a:cs typeface="楷体" charset="0"/>
              </a:rPr>
              <a:t>相信的</a:t>
            </a:r>
            <a:r>
              <a:rPr lang="zh-TW" altLang="en-US" sz="2800" b="1">
                <a:solidFill>
                  <a:schemeClr val="bg1"/>
                </a:solidFill>
                <a:latin typeface="KaiTi" pitchFamily="49" charset="-122"/>
                <a:ea typeface="KaiTi" pitchFamily="49" charset="-122"/>
                <a:cs typeface="楷体" charset="0"/>
              </a:rPr>
              <a:t>犹</a:t>
            </a:r>
            <a:r>
              <a:rPr lang="zh-CN" altLang="en-US" sz="2800" b="1">
                <a:solidFill>
                  <a:schemeClr val="bg1"/>
                </a:solidFill>
                <a:latin typeface="KaiTi" pitchFamily="49" charset="-122"/>
                <a:ea typeface="KaiTi" pitchFamily="49" charset="-122"/>
                <a:cs typeface="楷体" charset="0"/>
              </a:rPr>
              <a:t>太</a:t>
            </a:r>
            <a:endParaRPr lang="en-US" altLang="zh-CN" sz="2800" b="1" dirty="0">
              <a:solidFill>
                <a:schemeClr val="bg1"/>
              </a:solidFill>
              <a:latin typeface="KaiTi" pitchFamily="49" charset="-122"/>
              <a:ea typeface="KaiTi" pitchFamily="49" charset="-122"/>
              <a:cs typeface="楷体" charset="0"/>
            </a:endParaRPr>
          </a:p>
          <a:p>
            <a:pPr eaLnBrk="1" hangingPunct="1">
              <a:spcBef>
                <a:spcPct val="20000"/>
              </a:spcBef>
              <a:buClr>
                <a:schemeClr val="tx2"/>
              </a:buClr>
              <a:buSzPct val="115000"/>
            </a:pPr>
            <a:r>
              <a:rPr lang="zh-TW" altLang="en-US" sz="2800" b="1" dirty="0">
                <a:solidFill>
                  <a:schemeClr val="bg1"/>
                </a:solidFill>
                <a:latin typeface="KaiTi" pitchFamily="49" charset="-122"/>
                <a:ea typeface="KaiTi" pitchFamily="49" charset="-122"/>
                <a:cs typeface="楷体" charset="0"/>
              </a:rPr>
              <a:t>     </a:t>
            </a:r>
            <a:r>
              <a:rPr lang="zh-CN" altLang="en-US" sz="2800" b="1" dirty="0">
                <a:solidFill>
                  <a:schemeClr val="bg1"/>
                </a:solidFill>
                <a:latin typeface="KaiTi" pitchFamily="49" charset="-122"/>
                <a:ea typeface="KaiTi" pitchFamily="49" charset="-122"/>
                <a:cs typeface="楷体" charset="0"/>
              </a:rPr>
              <a:t>人能</a:t>
            </a:r>
            <a:r>
              <a:rPr lang="zh-CN" altLang="en-US" sz="2800" b="1">
                <a:solidFill>
                  <a:schemeClr val="bg1"/>
                </a:solidFill>
                <a:latin typeface="KaiTi" pitchFamily="49" charset="-122"/>
                <a:ea typeface="KaiTi" pitchFamily="49" charset="-122"/>
                <a:cs typeface="楷体" charset="0"/>
              </a:rPr>
              <a:t>看到祂</a:t>
            </a:r>
            <a:r>
              <a:rPr lang="zh-TW" altLang="en-US" sz="2800" b="1">
                <a:solidFill>
                  <a:schemeClr val="bg1"/>
                </a:solidFill>
                <a:latin typeface="KaiTi" pitchFamily="49" charset="-122"/>
                <a:ea typeface="KaiTi" pitchFamily="49" charset="-122"/>
                <a:cs typeface="楷体" charset="0"/>
              </a:rPr>
              <a:t>现</a:t>
            </a:r>
            <a:r>
              <a:rPr lang="zh-CN" altLang="en-US" sz="2800" b="1">
                <a:solidFill>
                  <a:schemeClr val="bg1"/>
                </a:solidFill>
                <a:latin typeface="KaiTi" pitchFamily="49" charset="-122"/>
                <a:ea typeface="KaiTi" pitchFamily="49" charset="-122"/>
                <a:cs typeface="楷体" charset="0"/>
              </a:rPr>
              <a:t>今</a:t>
            </a:r>
            <a:r>
              <a:rPr lang="zh-TW" altLang="en-US" sz="2800" b="1">
                <a:solidFill>
                  <a:schemeClr val="bg1"/>
                </a:solidFill>
                <a:latin typeface="KaiTi" pitchFamily="49" charset="-122"/>
                <a:ea typeface="KaiTi" pitchFamily="49" charset="-122"/>
                <a:cs typeface="楷体" charset="0"/>
              </a:rPr>
              <a:t>国度</a:t>
            </a:r>
            <a:r>
              <a:rPr lang="zh-CN" altLang="en-US" sz="2800" b="1">
                <a:solidFill>
                  <a:schemeClr val="bg1"/>
                </a:solidFill>
                <a:latin typeface="KaiTi" pitchFamily="49" charset="-122"/>
                <a:ea typeface="KaiTi" pitchFamily="49" charset="-122"/>
                <a:cs typeface="楷体" charset="0"/>
              </a:rPr>
              <a:t>的</a:t>
            </a:r>
            <a:r>
              <a:rPr lang="zh-TW" altLang="en-US" sz="2800" b="1">
                <a:solidFill>
                  <a:schemeClr val="bg1"/>
                </a:solidFill>
                <a:latin typeface="KaiTi" pitchFamily="49" charset="-122"/>
                <a:ea typeface="KaiTi" pitchFamily="49" charset="-122"/>
                <a:cs typeface="楷体" charset="0"/>
              </a:rPr>
              <a:t>权</a:t>
            </a:r>
            <a:r>
              <a:rPr lang="zh-CN" altLang="en-US" sz="2800" b="1">
                <a:solidFill>
                  <a:schemeClr val="bg1"/>
                </a:solidFill>
                <a:latin typeface="KaiTi" pitchFamily="49" charset="-122"/>
                <a:ea typeface="KaiTi" pitchFamily="49" charset="-122"/>
                <a:cs typeface="楷体" charset="0"/>
              </a:rPr>
              <a:t>柄</a:t>
            </a:r>
            <a:r>
              <a:rPr lang="zh-CN" altLang="en-US" sz="2800" b="1" dirty="0">
                <a:solidFill>
                  <a:schemeClr val="bg1"/>
                </a:solidFill>
                <a:latin typeface="KaiTi" pitchFamily="49" charset="-122"/>
                <a:ea typeface="KaiTi" pitchFamily="49" charset="-122"/>
                <a:cs typeface="楷体" charset="0"/>
              </a:rPr>
              <a:t>居留</a:t>
            </a:r>
            <a:endParaRPr lang="en-US" altLang="zh-CN" sz="2800" b="1" dirty="0">
              <a:solidFill>
                <a:schemeClr val="bg1"/>
              </a:solidFill>
              <a:latin typeface="KaiTi" pitchFamily="49" charset="-122"/>
              <a:ea typeface="KaiTi" pitchFamily="49" charset="-122"/>
              <a:cs typeface="楷体" charset="0"/>
            </a:endParaRPr>
          </a:p>
          <a:p>
            <a:pPr eaLnBrk="1" hangingPunct="1">
              <a:spcBef>
                <a:spcPct val="20000"/>
              </a:spcBef>
              <a:buClr>
                <a:schemeClr val="tx2"/>
              </a:buClr>
              <a:buSzPct val="115000"/>
            </a:pPr>
            <a:r>
              <a:rPr lang="zh-TW" altLang="en-US" sz="2800" b="1">
                <a:solidFill>
                  <a:schemeClr val="bg1"/>
                </a:solidFill>
                <a:latin typeface="KaiTi" pitchFamily="49" charset="-122"/>
                <a:ea typeface="KaiTi" pitchFamily="49" charset="-122"/>
                <a:cs typeface="楷体" charset="0"/>
              </a:rPr>
              <a:t>     在</a:t>
            </a:r>
            <a:r>
              <a:rPr lang="zh-CN" altLang="en-US" sz="2800" b="1">
                <a:solidFill>
                  <a:schemeClr val="bg1"/>
                </a:solidFill>
                <a:latin typeface="KaiTi" pitchFamily="49" charset="-122"/>
                <a:ea typeface="KaiTi" pitchFamily="49" charset="-122"/>
                <a:cs typeface="楷体" charset="0"/>
              </a:rPr>
              <a:t>教</a:t>
            </a:r>
            <a:r>
              <a:rPr lang="zh-TW" altLang="en-US" sz="2800" b="1">
                <a:solidFill>
                  <a:schemeClr val="bg1"/>
                </a:solidFill>
                <a:latin typeface="KaiTi" pitchFamily="49" charset="-122"/>
                <a:ea typeface="KaiTi" pitchFamily="49" charset="-122"/>
                <a:cs typeface="楷体" charset="0"/>
              </a:rPr>
              <a:t>会里</a:t>
            </a:r>
            <a:r>
              <a:rPr lang="zh-CN" altLang="en-US" sz="2800" b="1">
                <a:solidFill>
                  <a:schemeClr val="bg1"/>
                </a:solidFill>
                <a:latin typeface="KaiTi" pitchFamily="49" charset="-122"/>
                <a:ea typeface="KaiTi" pitchFamily="49" charset="-122"/>
                <a:cs typeface="楷体" charset="0"/>
              </a:rPr>
              <a:t>。</a:t>
            </a:r>
            <a:endParaRPr lang="zh-CN" altLang="en-US" sz="2800" b="1" dirty="0">
              <a:solidFill>
                <a:schemeClr val="bg1"/>
              </a:solidFill>
              <a:latin typeface="KaiTi" pitchFamily="49" charset="-122"/>
              <a:ea typeface="KaiTi" pitchFamily="49" charset="-122"/>
              <a:cs typeface="楷体" charset="0"/>
            </a:endParaRPr>
          </a:p>
        </p:txBody>
      </p:sp>
      <p:sp>
        <p:nvSpPr>
          <p:cNvPr id="163842" name="Text Box 3"/>
          <p:cNvSpPr txBox="1">
            <a:spLocks noChangeArrowheads="1"/>
          </p:cNvSpPr>
          <p:nvPr/>
        </p:nvSpPr>
        <p:spPr bwMode="auto">
          <a:xfrm>
            <a:off x="85788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67</a:t>
            </a:r>
          </a:p>
        </p:txBody>
      </p:sp>
      <p:pic>
        <p:nvPicPr>
          <p:cNvPr id="39940" name="Picture 4" descr="so01852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700213"/>
            <a:ext cx="2779713" cy="4465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4" name="Rectangle 5"/>
          <p:cNvSpPr>
            <a:spLocks noGrp="1" noChangeArrowheads="1"/>
          </p:cNvSpPr>
          <p:nvPr>
            <p:ph type="title"/>
          </p:nvPr>
        </p:nvSpPr>
        <p:spPr>
          <a:xfrm>
            <a:off x="539750" y="188913"/>
            <a:ext cx="7162800" cy="1143000"/>
          </a:xfrm>
          <a:solidFill>
            <a:srgbClr val="9900CC"/>
          </a:solidFill>
        </p:spPr>
        <p:txBody>
          <a:bodyPr/>
          <a:lstStyle/>
          <a:p>
            <a:pPr eaLnBrk="1" hangingPunct="1"/>
            <a:r>
              <a:rPr lang="zh-TW" altLang="en-US">
                <a:solidFill>
                  <a:schemeClr val="bg1"/>
                </a:solidFill>
                <a:latin typeface="Times" charset="0"/>
                <a:ea typeface="楷体" charset="0"/>
                <a:cs typeface="楷体" charset="0"/>
              </a:rPr>
              <a:t>总结报告</a:t>
            </a:r>
            <a:endParaRPr lang="zh-CN" altLang="en-US" dirty="0">
              <a:latin typeface="Arial" charset="0"/>
              <a:ea typeface="楷体" charset="0"/>
              <a:cs typeface="楷体"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9940"/>
                                        </p:tgtEl>
                                        <p:attrNameLst>
                                          <p:attrName>style.visibility</p:attrName>
                                        </p:attrNameLst>
                                      </p:cBhvr>
                                      <p:to>
                                        <p:strVal val="visible"/>
                                      </p:to>
                                    </p:set>
                                    <p:anim calcmode="lin" valueType="num">
                                      <p:cBhvr additive="base">
                                        <p:cTn id="7" dur="500" fill="hold"/>
                                        <p:tgtEl>
                                          <p:spTgt spid="39940"/>
                                        </p:tgtEl>
                                        <p:attrNameLst>
                                          <p:attrName>ppt_x</p:attrName>
                                        </p:attrNameLst>
                                      </p:cBhvr>
                                      <p:tavLst>
                                        <p:tav tm="0">
                                          <p:val>
                                            <p:strVal val="0-#ppt_w/2"/>
                                          </p:val>
                                        </p:tav>
                                        <p:tav tm="100000">
                                          <p:val>
                                            <p:strVal val="#ppt_x"/>
                                          </p:val>
                                        </p:tav>
                                      </p:tavLst>
                                    </p:anim>
                                    <p:anim calcmode="lin" valueType="num">
                                      <p:cBhvr additive="base">
                                        <p:cTn id="8" dur="500" fill="hold"/>
                                        <p:tgtEl>
                                          <p:spTgt spid="3994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9938">
                                            <p:txEl>
                                              <p:pRg st="1" end="1"/>
                                            </p:txEl>
                                          </p:spTgt>
                                        </p:tgtEl>
                                        <p:attrNameLst>
                                          <p:attrName>style.visibility</p:attrName>
                                        </p:attrNameLst>
                                      </p:cBhvr>
                                      <p:to>
                                        <p:strVal val="visible"/>
                                      </p:to>
                                    </p:set>
                                    <p:anim calcmode="lin" valueType="num">
                                      <p:cBhvr additive="base">
                                        <p:cTn id="13" dur="500" fill="hold"/>
                                        <p:tgtEl>
                                          <p:spTgt spid="3993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99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9938">
                                            <p:txEl>
                                              <p:pRg st="3" end="3"/>
                                            </p:txEl>
                                          </p:spTgt>
                                        </p:tgtEl>
                                        <p:attrNameLst>
                                          <p:attrName>style.visibility</p:attrName>
                                        </p:attrNameLst>
                                      </p:cBhvr>
                                      <p:to>
                                        <p:strVal val="visible"/>
                                      </p:to>
                                    </p:set>
                                    <p:anim calcmode="lin" valueType="num">
                                      <p:cBhvr additive="base">
                                        <p:cTn id="19" dur="500" fill="hold"/>
                                        <p:tgtEl>
                                          <p:spTgt spid="39938">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99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938">
                                            <p:txEl>
                                              <p:pRg st="4" end="4"/>
                                            </p:txEl>
                                          </p:spTgt>
                                        </p:tgtEl>
                                        <p:attrNameLst>
                                          <p:attrName>style.visibility</p:attrName>
                                        </p:attrNameLst>
                                      </p:cBhvr>
                                      <p:to>
                                        <p:strVal val="visible"/>
                                      </p:to>
                                    </p:set>
                                    <p:anim calcmode="lin" valueType="num">
                                      <p:cBhvr additive="base">
                                        <p:cTn id="25" dur="500" fill="hold"/>
                                        <p:tgtEl>
                                          <p:spTgt spid="39938">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993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9938">
                                            <p:txEl>
                                              <p:pRg st="5" end="5"/>
                                            </p:txEl>
                                          </p:spTgt>
                                        </p:tgtEl>
                                        <p:attrNameLst>
                                          <p:attrName>style.visibility</p:attrName>
                                        </p:attrNameLst>
                                      </p:cBhvr>
                                      <p:to>
                                        <p:strVal val="visible"/>
                                      </p:to>
                                    </p:set>
                                    <p:anim calcmode="lin" valueType="num">
                                      <p:cBhvr additive="base">
                                        <p:cTn id="31" dur="500" fill="hold"/>
                                        <p:tgtEl>
                                          <p:spTgt spid="39938">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993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9938">
                                            <p:txEl>
                                              <p:pRg st="6" end="6"/>
                                            </p:txEl>
                                          </p:spTgt>
                                        </p:tgtEl>
                                        <p:attrNameLst>
                                          <p:attrName>style.visibility</p:attrName>
                                        </p:attrNameLst>
                                      </p:cBhvr>
                                      <p:to>
                                        <p:strVal val="visible"/>
                                      </p:to>
                                    </p:set>
                                    <p:anim calcmode="lin" valueType="num">
                                      <p:cBhvr additive="base">
                                        <p:cTn id="37" dur="500" fill="hold"/>
                                        <p:tgtEl>
                                          <p:spTgt spid="39938">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993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9938">
                                            <p:txEl>
                                              <p:pRg st="7" end="7"/>
                                            </p:txEl>
                                          </p:spTgt>
                                        </p:tgtEl>
                                        <p:attrNameLst>
                                          <p:attrName>style.visibility</p:attrName>
                                        </p:attrNameLst>
                                      </p:cBhvr>
                                      <p:to>
                                        <p:strVal val="visible"/>
                                      </p:to>
                                    </p:set>
                                    <p:anim calcmode="lin" valueType="num">
                                      <p:cBhvr additive="base">
                                        <p:cTn id="43" dur="500" fill="hold"/>
                                        <p:tgtEl>
                                          <p:spTgt spid="39938">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993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9938">
                                            <p:txEl>
                                              <p:pRg st="8" end="8"/>
                                            </p:txEl>
                                          </p:spTgt>
                                        </p:tgtEl>
                                        <p:attrNameLst>
                                          <p:attrName>style.visibility</p:attrName>
                                        </p:attrNameLst>
                                      </p:cBhvr>
                                      <p:to>
                                        <p:strVal val="visible"/>
                                      </p:to>
                                    </p:set>
                                    <p:anim calcmode="lin" valueType="num">
                                      <p:cBhvr additive="base">
                                        <p:cTn id="49" dur="500" fill="hold"/>
                                        <p:tgtEl>
                                          <p:spTgt spid="39938">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9938">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38" grpId="0" build="p"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sp>
        <p:nvSpPr>
          <p:cNvPr id="165889" name="Rectangle 7"/>
          <p:cNvSpPr>
            <a:spLocks noChangeArrowheads="1"/>
          </p:cNvSpPr>
          <p:nvPr/>
        </p:nvSpPr>
        <p:spPr bwMode="auto">
          <a:xfrm>
            <a:off x="457200" y="609600"/>
            <a:ext cx="800100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p>
            <a:pPr algn="ctr" eaLnBrk="1" hangingPunct="1"/>
            <a:r>
              <a:rPr lang="en-US" altLang="zh-CN" sz="2000" b="1" dirty="0">
                <a:solidFill>
                  <a:srgbClr val="00FFFF"/>
                </a:solidFill>
                <a:latin typeface="KaiTi" pitchFamily="49" charset="-122"/>
                <a:ea typeface="KaiTi" pitchFamily="49" charset="-122"/>
                <a:cs typeface="Arial" charset="0"/>
              </a:rPr>
              <a:t>(</a:t>
            </a:r>
            <a:r>
              <a:rPr lang="zh-CN" altLang="en-US" sz="2000" b="1" dirty="0">
                <a:solidFill>
                  <a:srgbClr val="00FFFF"/>
                </a:solidFill>
                <a:latin typeface="KaiTi" pitchFamily="49" charset="-122"/>
                <a:ea typeface="KaiTi" pitchFamily="49" charset="-122"/>
              </a:rPr>
              <a:t>可能是</a:t>
            </a:r>
            <a:r>
              <a:rPr lang="zh-CN" altLang="en-US" sz="2000" b="1">
                <a:solidFill>
                  <a:srgbClr val="00FFFF"/>
                </a:solidFill>
                <a:latin typeface="KaiTi" pitchFamily="49" charset="-122"/>
                <a:ea typeface="KaiTi" pitchFamily="49" charset="-122"/>
              </a:rPr>
              <a:t>在</a:t>
            </a:r>
            <a:r>
              <a:rPr lang="en-US" altLang="zh-CN" sz="2000" b="1">
                <a:solidFill>
                  <a:srgbClr val="00FFFF"/>
                </a:solidFill>
                <a:latin typeface="KaiTi" pitchFamily="49" charset="-122"/>
                <a:ea typeface="KaiTi" pitchFamily="49" charset="-122"/>
                <a:cs typeface="Arial" charset="0"/>
              </a:rPr>
              <a:t>40s</a:t>
            </a:r>
            <a:r>
              <a:rPr lang="zh-TW" altLang="en-US" sz="2000" b="1">
                <a:solidFill>
                  <a:srgbClr val="00FFFF"/>
                </a:solidFill>
                <a:latin typeface="KaiTi" pitchFamily="49" charset="-122"/>
                <a:ea typeface="KaiTi" pitchFamily="49" charset="-122"/>
                <a:cs typeface="Arial" charset="0"/>
              </a:rPr>
              <a:t>写</a:t>
            </a:r>
            <a:r>
              <a:rPr lang="zh-CN" altLang="en-US" sz="2000" b="1">
                <a:solidFill>
                  <a:srgbClr val="00FFFF"/>
                </a:solidFill>
                <a:latin typeface="KaiTi" pitchFamily="49" charset="-122"/>
                <a:ea typeface="KaiTi" pitchFamily="49" charset="-122"/>
                <a:cs typeface="Arial" charset="0"/>
              </a:rPr>
              <a:t>的</a:t>
            </a:r>
            <a:r>
              <a:rPr lang="en-US" altLang="zh-CN" sz="2000" b="1">
                <a:solidFill>
                  <a:srgbClr val="00FFFF"/>
                </a:solidFill>
                <a:latin typeface="KaiTi" pitchFamily="49" charset="-122"/>
                <a:ea typeface="KaiTi" pitchFamily="49" charset="-122"/>
                <a:cs typeface="Arial" charset="0"/>
              </a:rPr>
              <a:t>)</a:t>
            </a:r>
            <a:endParaRPr lang="en-US" altLang="zh-CN" sz="2000" b="1" dirty="0">
              <a:solidFill>
                <a:srgbClr val="00FFFF"/>
              </a:solidFill>
              <a:latin typeface="KaiTi" pitchFamily="49" charset="-122"/>
              <a:ea typeface="KaiTi" pitchFamily="49" charset="-122"/>
              <a:cs typeface="Arial" charset="0"/>
            </a:endParaRPr>
          </a:p>
          <a:p>
            <a:pPr algn="ctr" eaLnBrk="1" hangingPunct="1"/>
            <a:r>
              <a:rPr lang="zh-CN" altLang="en-US" sz="2000" b="1">
                <a:solidFill>
                  <a:srgbClr val="00FFFF"/>
                </a:solidFill>
                <a:latin typeface="KaiTi" pitchFamily="49" charset="-122"/>
                <a:ea typeface="KaiTi" pitchFamily="49" charset="-122"/>
              </a:rPr>
              <a:t>回答所有</a:t>
            </a:r>
            <a:r>
              <a:rPr lang="zh-TW" altLang="en-US" sz="2000" b="1">
                <a:solidFill>
                  <a:srgbClr val="00FFFF"/>
                </a:solidFill>
                <a:latin typeface="KaiTi" pitchFamily="49" charset="-122"/>
                <a:ea typeface="KaiTi" pitchFamily="49" charset="-122"/>
              </a:rPr>
              <a:t>犹</a:t>
            </a:r>
            <a:r>
              <a:rPr lang="zh-CN" altLang="en-US" sz="2000" b="1">
                <a:solidFill>
                  <a:srgbClr val="00FFFF"/>
                </a:solidFill>
                <a:latin typeface="KaiTi" pitchFamily="49" charset="-122"/>
                <a:ea typeface="KaiTi" pitchFamily="49" charset="-122"/>
              </a:rPr>
              <a:t>太人所</a:t>
            </a:r>
            <a:r>
              <a:rPr lang="zh-TW" altLang="en-US" sz="2000" b="1">
                <a:solidFill>
                  <a:srgbClr val="00FFFF"/>
                </a:solidFill>
                <a:latin typeface="KaiTi" pitchFamily="49" charset="-122"/>
                <a:ea typeface="KaiTi" pitchFamily="49" charset="-122"/>
              </a:rPr>
              <a:t>问</a:t>
            </a:r>
            <a:r>
              <a:rPr lang="zh-CN" altLang="en-US" sz="2000" b="1">
                <a:solidFill>
                  <a:srgbClr val="00FFFF"/>
                </a:solidFill>
                <a:latin typeface="KaiTi" pitchFamily="49" charset="-122"/>
                <a:ea typeface="KaiTi" pitchFamily="49" charset="-122"/>
              </a:rPr>
              <a:t>的</a:t>
            </a:r>
            <a:r>
              <a:rPr lang="zh-TW" altLang="en-US" sz="2000" b="1">
                <a:solidFill>
                  <a:srgbClr val="00FFFF"/>
                </a:solidFill>
                <a:latin typeface="KaiTi" pitchFamily="49" charset="-122"/>
                <a:ea typeface="KaiTi" pitchFamily="49" charset="-122"/>
              </a:rPr>
              <a:t>两个问</a:t>
            </a:r>
            <a:r>
              <a:rPr lang="zh-CN" altLang="en-US" sz="2000" b="1">
                <a:solidFill>
                  <a:srgbClr val="00FFFF"/>
                </a:solidFill>
                <a:latin typeface="KaiTi" pitchFamily="49" charset="-122"/>
                <a:ea typeface="KaiTi" pitchFamily="49" charset="-122"/>
              </a:rPr>
              <a:t>题</a:t>
            </a:r>
            <a:r>
              <a:rPr lang="en-US" altLang="zh-CN" sz="2000" b="1" dirty="0">
                <a:solidFill>
                  <a:srgbClr val="00FFFF"/>
                </a:solidFill>
                <a:latin typeface="KaiTi" pitchFamily="49" charset="-122"/>
                <a:ea typeface="KaiTi" pitchFamily="49" charset="-122"/>
                <a:cs typeface="Arial" charset="0"/>
              </a:rPr>
              <a:t>:</a:t>
            </a:r>
            <a:endParaRPr lang="en-US" sz="2000" b="1" dirty="0">
              <a:solidFill>
                <a:srgbClr val="00FFFF"/>
              </a:solidFill>
              <a:latin typeface="KaiTi" pitchFamily="49" charset="-122"/>
              <a:ea typeface="KaiTi" pitchFamily="49" charset="-122"/>
              <a:cs typeface="Arial" charset="0"/>
            </a:endParaRPr>
          </a:p>
        </p:txBody>
      </p:sp>
      <p:sp>
        <p:nvSpPr>
          <p:cNvPr id="17416" name="Rectangle 8"/>
          <p:cNvSpPr>
            <a:spLocks noChangeArrowheads="1"/>
          </p:cNvSpPr>
          <p:nvPr/>
        </p:nvSpPr>
        <p:spPr bwMode="auto">
          <a:xfrm>
            <a:off x="-36512" y="1398984"/>
            <a:ext cx="3771528" cy="5486400"/>
          </a:xfrm>
          <a:prstGeom prst="rect">
            <a:avLst/>
          </a:prstGeom>
          <a:noFill/>
          <a:ln w="9525">
            <a:noFill/>
            <a:miter lim="800000"/>
            <a:headEnd/>
            <a:tailEnd/>
          </a:ln>
          <a:effectLst/>
        </p:spPr>
        <p:txBody>
          <a:bodyPr/>
          <a:lstStyle/>
          <a:p>
            <a:pPr marL="465138" indent="-465138" eaLnBrk="1" hangingPunct="1">
              <a:lnSpc>
                <a:spcPct val="90000"/>
              </a:lnSpc>
              <a:spcBef>
                <a:spcPct val="20000"/>
              </a:spcBef>
              <a:buClr>
                <a:srgbClr val="00FFFF"/>
              </a:buClr>
              <a:buSzPct val="75000"/>
              <a:buFont typeface="Wingdings" charset="0"/>
              <a:buNone/>
              <a:defRPr/>
            </a:pPr>
            <a:r>
              <a:rPr lang="zh-TW"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问</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zh-CN" altLang="en-US" sz="2000" b="1" dirty="0">
                <a:solidFill>
                  <a:srgbClr val="FFFF00"/>
                </a:solidFill>
                <a:latin typeface="KaiTi" pitchFamily="49" charset="-122"/>
                <a:ea typeface="KaiTi" pitchFamily="49" charset="-122"/>
              </a:rPr>
              <a:t>非</a:t>
            </a:r>
            <a:r>
              <a:rPr lang="zh-CN" altLang="en-US" sz="2000" b="1">
                <a:solidFill>
                  <a:srgbClr val="FFFF00"/>
                </a:solidFill>
                <a:latin typeface="KaiTi" pitchFamily="49" charset="-122"/>
                <a:ea typeface="KaiTi" pitchFamily="49" charset="-122"/>
              </a:rPr>
              <a:t>基督徒</a:t>
            </a:r>
            <a:r>
              <a:rPr lang="zh-CN" altLang="en-US" sz="2000" b="1">
                <a:solidFill>
                  <a:srgbClr val="FFFFFF"/>
                </a:solidFill>
                <a:latin typeface="KaiTi" pitchFamily="49" charset="-122"/>
                <a:ea typeface="KaiTi" pitchFamily="49" charset="-122"/>
              </a:rPr>
              <a:t>的</a:t>
            </a:r>
            <a:r>
              <a:rPr lang="zh-TW" altLang="en-US" sz="2000" b="1">
                <a:solidFill>
                  <a:srgbClr val="FFFFFF"/>
                </a:solidFill>
                <a:latin typeface="KaiTi" pitchFamily="49" charset="-122"/>
                <a:ea typeface="KaiTi" pitchFamily="49" charset="-122"/>
              </a:rPr>
              <a:t>犹</a:t>
            </a:r>
            <a:r>
              <a:rPr lang="zh-CN" altLang="en-US" sz="2000" b="1">
                <a:solidFill>
                  <a:srgbClr val="FFFFFF"/>
                </a:solidFill>
                <a:latin typeface="KaiTi" pitchFamily="49" charset="-122"/>
                <a:ea typeface="KaiTi" pitchFamily="49" charset="-122"/>
              </a:rPr>
              <a:t>太人</a:t>
            </a:r>
            <a:r>
              <a:rPr lang="zh-TW" altLang="en-US" sz="2000" b="1">
                <a:solidFill>
                  <a:srgbClr val="FFFFFF"/>
                </a:solidFill>
                <a:latin typeface="KaiTi" pitchFamily="49" charset="-122"/>
                <a:ea typeface="KaiTi" pitchFamily="49" charset="-122"/>
              </a:rPr>
              <a:t>问</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zh-CN" altLang="en-US" sz="2000" b="1">
                <a:solidFill>
                  <a:srgbClr val="FFFFFF"/>
                </a:solidFill>
                <a:latin typeface="KaiTi" pitchFamily="49" charset="-122"/>
                <a:ea typeface="KaiTi" pitchFamily="49" charset="-122"/>
              </a:rPr>
              <a:t>我</a:t>
            </a:r>
            <a:r>
              <a:rPr lang="zh-TW" altLang="en-US" sz="2000" b="1">
                <a:solidFill>
                  <a:srgbClr val="FFFFFF"/>
                </a:solidFill>
                <a:latin typeface="KaiTi" pitchFamily="49" charset="-122"/>
                <a:ea typeface="KaiTi" pitchFamily="49" charset="-122"/>
              </a:rPr>
              <a:t>们</a:t>
            </a:r>
            <a:r>
              <a:rPr lang="zh-CN" altLang="en-US" sz="2000" b="1">
                <a:solidFill>
                  <a:srgbClr val="FFFFFF"/>
                </a:solidFill>
                <a:latin typeface="KaiTi" pitchFamily="49" charset="-122"/>
                <a:ea typeface="KaiTi" pitchFamily="49" charset="-122"/>
              </a:rPr>
              <a:t>怎</a:t>
            </a:r>
            <a:r>
              <a:rPr lang="zh-TW" altLang="en-US" sz="2000" b="1">
                <a:solidFill>
                  <a:srgbClr val="FFFFFF"/>
                </a:solidFill>
                <a:latin typeface="KaiTi" pitchFamily="49" charset="-122"/>
                <a:ea typeface="KaiTi" pitchFamily="49" charset="-122"/>
              </a:rPr>
              <a:t>么</a:t>
            </a:r>
            <a:r>
              <a:rPr lang="zh-CN" altLang="en-US" sz="2000" b="1">
                <a:solidFill>
                  <a:srgbClr val="FFFFFF"/>
                </a:solidFill>
                <a:latin typeface="KaiTi" pitchFamily="49" charset="-122"/>
                <a:ea typeface="KaiTi" pitchFamily="49" charset="-122"/>
              </a:rPr>
              <a:t>知道</a:t>
            </a:r>
            <a:r>
              <a:rPr lang="zh-CN" altLang="en-US" sz="2000" b="1" dirty="0">
                <a:solidFill>
                  <a:srgbClr val="FFFF00"/>
                </a:solidFill>
                <a:latin typeface="KaiTi" pitchFamily="49" charset="-122"/>
                <a:ea typeface="KaiTi" pitchFamily="49" charset="-122"/>
              </a:rPr>
              <a:t>耶</a:t>
            </a:r>
            <a:r>
              <a:rPr lang="zh-CN" altLang="en-US" sz="2000" b="1">
                <a:solidFill>
                  <a:srgbClr val="FFFF00"/>
                </a:solidFill>
                <a:latin typeface="KaiTi" pitchFamily="49" charset="-122"/>
                <a:ea typeface="KaiTi" pitchFamily="49" charset="-122"/>
              </a:rPr>
              <a:t>稣是</a:t>
            </a:r>
            <a:r>
              <a:rPr lang="zh-TW" altLang="en-US" sz="2000" b="1">
                <a:solidFill>
                  <a:srgbClr val="FFFF00"/>
                </a:solidFill>
                <a:latin typeface="KaiTi" pitchFamily="49" charset="-122"/>
                <a:ea typeface="KaiTi" pitchFamily="49" charset="-122"/>
              </a:rPr>
              <a:t>弥赛亚</a:t>
            </a:r>
            <a:r>
              <a:rPr lang="en-US" altLang="zh-CN" sz="2000" b="1" i="1">
                <a:solidFill>
                  <a:srgbClr val="FFFF00"/>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i="1">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  </a:t>
            </a:r>
            <a:endPar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a:p>
            <a:pPr marL="465138" indent="-465138" eaLnBrk="1" hangingPunct="1">
              <a:lnSpc>
                <a:spcPct val="90000"/>
              </a:lnSpc>
              <a:spcBef>
                <a:spcPct val="20000"/>
              </a:spcBef>
              <a:buClr>
                <a:srgbClr val="00FFFF"/>
              </a:buClr>
              <a:buSzPct val="75000"/>
              <a:buFont typeface="Wingdings" charset="0"/>
              <a:buNone/>
              <a:defRPr/>
            </a:pP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太</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 1-10)</a:t>
            </a:r>
            <a:endPar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a:p>
            <a:pPr marL="465138" indent="-465138" eaLnBrk="1" hangingPunct="1">
              <a:lnSpc>
                <a:spcPct val="90000"/>
              </a:lnSpc>
              <a:spcBef>
                <a:spcPct val="20000"/>
              </a:spcBef>
              <a:buClr>
                <a:srgbClr val="00FFFF"/>
              </a:buClr>
              <a:buSzPct val="75000"/>
              <a:buFont typeface="Wingdings" charset="0"/>
              <a:buNone/>
              <a:defRPr/>
            </a:pPr>
            <a:endPar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a:p>
            <a:pPr marL="465138" indent="-465138" eaLnBrk="1" hangingPunct="1">
              <a:lnSpc>
                <a:spcPct val="90000"/>
              </a:lnSpc>
              <a:spcBef>
                <a:spcPct val="20000"/>
              </a:spcBef>
              <a:buClr>
                <a:srgbClr val="00FFFF"/>
              </a:buClr>
              <a:buSzPct val="75000"/>
              <a:buFont typeface="Wingdings" charset="0"/>
              <a:buNone/>
              <a:defRPr/>
            </a:pPr>
            <a:r>
              <a:rPr lang="zh-CN" alt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答</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a:t>
            </a:r>
          </a:p>
          <a:p>
            <a:pPr marL="465138" indent="-465138" eaLnBrk="1" hangingPunct="1">
              <a:lnSpc>
                <a:spcPct val="90000"/>
              </a:lnSpc>
              <a:spcBef>
                <a:spcPct val="20000"/>
              </a:spcBef>
              <a:buClr>
                <a:srgbClr val="00FFFF"/>
              </a:buClr>
              <a:buSzPct val="75000"/>
              <a:buFont typeface="Wingdings" charset="0"/>
              <a:buChar char="n"/>
              <a:defRPr/>
            </a:pPr>
            <a:r>
              <a:rPr lang="zh-CN" altLang="en-US" sz="2000" b="1" dirty="0">
                <a:solidFill>
                  <a:srgbClr val="FFFFFF"/>
                </a:solidFill>
                <a:latin typeface="KaiTi" pitchFamily="49" charset="-122"/>
                <a:ea typeface="KaiTi" pitchFamily="49" charset="-122"/>
              </a:rPr>
              <a:t>他的到来（</a:t>
            </a:r>
            <a:r>
              <a:rPr lang="en-US" altLang="zh-CN" sz="2000" b="1" dirty="0">
                <a:solidFill>
                  <a:srgbClr val="FFFFFF"/>
                </a:solidFill>
                <a:latin typeface="KaiTi" pitchFamily="49" charset="-122"/>
                <a:ea typeface="KaiTi" pitchFamily="49" charset="-122"/>
              </a:rPr>
              <a:t>1-2</a:t>
            </a:r>
            <a:r>
              <a:rPr lang="zh-CN" altLang="en-US" sz="2000" b="1" dirty="0">
                <a:solidFill>
                  <a:srgbClr val="FFFFFF"/>
                </a:solidFill>
                <a:latin typeface="KaiTi" pitchFamily="49" charset="-122"/>
                <a:ea typeface="KaiTi" pitchFamily="49" charset="-122"/>
              </a:rPr>
              <a:t>）和批准（</a:t>
            </a:r>
            <a:r>
              <a:rPr lang="en-US" altLang="zh-CN" sz="2000" b="1">
                <a:solidFill>
                  <a:srgbClr val="FFFFFF"/>
                </a:solidFill>
                <a:latin typeface="KaiTi" pitchFamily="49" charset="-122"/>
                <a:ea typeface="KaiTi" pitchFamily="49" charset="-122"/>
              </a:rPr>
              <a:t>3:1-4:11</a:t>
            </a:r>
            <a:r>
              <a:rPr lang="zh-CN" altLang="en-US" sz="2000" b="1">
                <a:solidFill>
                  <a:srgbClr val="FFFFFF"/>
                </a:solidFill>
                <a:latin typeface="KaiTi" pitchFamily="49" charset="-122"/>
                <a:ea typeface="KaiTi" pitchFamily="49" charset="-122"/>
              </a:rPr>
              <a:t>）</a:t>
            </a:r>
            <a:r>
              <a:rPr lang="zh-TW" altLang="en-US" sz="2000" b="1">
                <a:solidFill>
                  <a:srgbClr val="FFFFFF"/>
                </a:solidFill>
                <a:latin typeface="KaiTi" pitchFamily="49" charset="-122"/>
                <a:ea typeface="KaiTi" pitchFamily="49" charset="-122"/>
              </a:rPr>
              <a:t>显</a:t>
            </a:r>
            <a:r>
              <a:rPr lang="zh-CN" altLang="en-US" sz="2000" b="1">
                <a:solidFill>
                  <a:srgbClr val="FFFFFF"/>
                </a:solidFill>
                <a:latin typeface="KaiTi" pitchFamily="49" charset="-122"/>
                <a:ea typeface="KaiTi" pitchFamily="49" charset="-122"/>
              </a:rPr>
              <a:t>示了耶</a:t>
            </a:r>
            <a:r>
              <a:rPr lang="zh-TW" altLang="en-US" sz="2000" b="1">
                <a:solidFill>
                  <a:srgbClr val="FFFFFF"/>
                </a:solidFill>
                <a:latin typeface="KaiTi" pitchFamily="49" charset="-122"/>
                <a:ea typeface="KaiTi" pitchFamily="49" charset="-122"/>
              </a:rPr>
              <a:t>稣</a:t>
            </a:r>
            <a:r>
              <a:rPr lang="zh-CN" altLang="en-US" sz="2000" b="1">
                <a:solidFill>
                  <a:srgbClr val="FFFFFF"/>
                </a:solidFill>
                <a:latin typeface="KaiTi" pitchFamily="49" charset="-122"/>
                <a:ea typeface="KaiTi" pitchFamily="49" charset="-122"/>
              </a:rPr>
              <a:t>就是</a:t>
            </a:r>
            <a:r>
              <a:rPr lang="zh-TW" altLang="en-US" sz="2000" b="1">
                <a:solidFill>
                  <a:srgbClr val="FFFFFF"/>
                </a:solidFill>
                <a:latin typeface="KaiTi" pitchFamily="49" charset="-122"/>
                <a:ea typeface="KaiTi" pitchFamily="49" charset="-122"/>
              </a:rPr>
              <a:t>旧约</a:t>
            </a:r>
            <a:r>
              <a:rPr lang="zh-CN" altLang="en-US" sz="2000" b="1">
                <a:solidFill>
                  <a:srgbClr val="FFFF00"/>
                </a:solidFill>
                <a:latin typeface="KaiTi" pitchFamily="49" charset="-122"/>
                <a:ea typeface="KaiTi" pitchFamily="49" charset="-122"/>
              </a:rPr>
              <a:t>所</a:t>
            </a:r>
            <a:r>
              <a:rPr lang="zh-TW" altLang="en-US" sz="2000" b="1">
                <a:solidFill>
                  <a:srgbClr val="FFFF00"/>
                </a:solidFill>
                <a:latin typeface="KaiTi" pitchFamily="49" charset="-122"/>
                <a:ea typeface="KaiTi" pitchFamily="49" charset="-122"/>
              </a:rPr>
              <a:t>预</a:t>
            </a:r>
            <a:r>
              <a:rPr lang="zh-CN" altLang="en-US" sz="2000" b="1">
                <a:solidFill>
                  <a:srgbClr val="FFFF00"/>
                </a:solidFill>
                <a:latin typeface="KaiTi" pitchFamily="49" charset="-122"/>
                <a:ea typeface="KaiTi" pitchFamily="49" charset="-122"/>
              </a:rPr>
              <a:t>言</a:t>
            </a:r>
            <a:r>
              <a:rPr lang="zh-CN" altLang="en-US" sz="2000" b="1">
                <a:solidFill>
                  <a:srgbClr val="FFFFFF"/>
                </a:solidFill>
                <a:latin typeface="KaiTi" pitchFamily="49" charset="-122"/>
                <a:ea typeface="KaiTi" pitchFamily="49" charset="-122"/>
              </a:rPr>
              <a:t>的</a:t>
            </a:r>
            <a:r>
              <a:rPr lang="zh-TW" altLang="en-US" sz="2000" b="1">
                <a:solidFill>
                  <a:srgbClr val="FFFFFF"/>
                </a:solidFill>
                <a:latin typeface="KaiTi" pitchFamily="49" charset="-122"/>
                <a:ea typeface="KaiTi" pitchFamily="49" charset="-122"/>
              </a:rPr>
              <a:t>弥赛亚</a:t>
            </a:r>
            <a:r>
              <a:rPr lang="zh-CN" altLang="en-US" sz="2000" b="1">
                <a:solidFill>
                  <a:srgbClr val="FFFFFF"/>
                </a:solidFill>
                <a:latin typeface="KaiTi" pitchFamily="49" charset="-122"/>
                <a:ea typeface="KaiTi" pitchFamily="49" charset="-122"/>
              </a:rPr>
              <a:t>。</a:t>
            </a:r>
            <a:endParaRPr lang="en-US" altLang="zh-CN" sz="2000" b="1" dirty="0">
              <a:solidFill>
                <a:srgbClr val="FFFFFF"/>
              </a:solidFill>
              <a:latin typeface="KaiTi" pitchFamily="49" charset="-122"/>
              <a:ea typeface="KaiTi" pitchFamily="49" charset="-122"/>
            </a:endParaRPr>
          </a:p>
          <a:p>
            <a:pPr marL="465138" indent="-465138" eaLnBrk="1" hangingPunct="1">
              <a:lnSpc>
                <a:spcPct val="90000"/>
              </a:lnSpc>
              <a:spcBef>
                <a:spcPct val="20000"/>
              </a:spcBef>
              <a:buClr>
                <a:srgbClr val="00FFFF"/>
              </a:buClr>
              <a:buSzPct val="75000"/>
              <a:buFont typeface="Wingdings" charset="0"/>
              <a:buChar char="n"/>
              <a:defRPr/>
            </a:pPr>
            <a:r>
              <a:rPr lang="zh-CN" altLang="en-US" sz="2000" b="1" dirty="0">
                <a:solidFill>
                  <a:srgbClr val="FFFFFF"/>
                </a:solidFill>
                <a:latin typeface="KaiTi" pitchFamily="49" charset="-122"/>
                <a:ea typeface="KaiTi" pitchFamily="49" charset="-122"/>
              </a:rPr>
              <a:t>他早期的事工（</a:t>
            </a:r>
            <a:r>
              <a:rPr lang="en-US" altLang="zh-CN" sz="2000" b="1" dirty="0">
                <a:solidFill>
                  <a:srgbClr val="FFFFFF"/>
                </a:solidFill>
                <a:latin typeface="KaiTi" pitchFamily="49" charset="-122"/>
                <a:ea typeface="KaiTi" pitchFamily="49" charset="-122"/>
              </a:rPr>
              <a:t>4:12-25</a:t>
            </a:r>
            <a:r>
              <a:rPr lang="zh-CN" altLang="en-US" sz="2000" b="1" dirty="0">
                <a:solidFill>
                  <a:srgbClr val="FFFFFF"/>
                </a:solidFill>
                <a:latin typeface="KaiTi" pitchFamily="49" charset="-122"/>
                <a:ea typeface="KaiTi" pitchFamily="49" charset="-122"/>
              </a:rPr>
              <a:t>）</a:t>
            </a:r>
            <a:r>
              <a:rPr lang="zh-CN" altLang="en-US" sz="2000" b="1">
                <a:solidFill>
                  <a:srgbClr val="FFFFFF"/>
                </a:solidFill>
                <a:latin typeface="KaiTi" pitchFamily="49" charset="-122"/>
                <a:ea typeface="KaiTi" pitchFamily="49" charset="-122"/>
              </a:rPr>
              <a:t>和登山</a:t>
            </a:r>
            <a:r>
              <a:rPr lang="zh-TW" altLang="en-US" sz="2000" b="1">
                <a:solidFill>
                  <a:srgbClr val="FFFFFF"/>
                </a:solidFill>
                <a:latin typeface="KaiTi" pitchFamily="49" charset="-122"/>
                <a:ea typeface="KaiTi" pitchFamily="49" charset="-122"/>
              </a:rPr>
              <a:t>宝训</a:t>
            </a:r>
            <a:r>
              <a:rPr lang="zh-CN" altLang="en-US" sz="2000" b="1">
                <a:solidFill>
                  <a:srgbClr val="FFFFFF"/>
                </a:solidFill>
                <a:latin typeface="KaiTi" pitchFamily="49" charset="-122"/>
                <a:ea typeface="KaiTi" pitchFamily="49" charset="-122"/>
              </a:rPr>
              <a:t>（</a:t>
            </a:r>
            <a:r>
              <a:rPr lang="en-US" altLang="zh-CN" sz="2000" b="1" dirty="0">
                <a:solidFill>
                  <a:srgbClr val="FFFFFF"/>
                </a:solidFill>
                <a:latin typeface="KaiTi" pitchFamily="49" charset="-122"/>
                <a:ea typeface="KaiTi" pitchFamily="49" charset="-122"/>
              </a:rPr>
              <a:t>5-7</a:t>
            </a:r>
            <a:r>
              <a:rPr lang="zh-CN" altLang="en-US" sz="2000" b="1" dirty="0">
                <a:solidFill>
                  <a:srgbClr val="FFFFFF"/>
                </a:solidFill>
                <a:latin typeface="KaiTi" pitchFamily="49" charset="-122"/>
                <a:ea typeface="KaiTi" pitchFamily="49" charset="-122"/>
              </a:rPr>
              <a:t>）都透露了</a:t>
            </a:r>
            <a:r>
              <a:rPr lang="zh-CN" altLang="en-US" sz="2000" b="1" dirty="0">
                <a:solidFill>
                  <a:srgbClr val="FFFF00"/>
                </a:solidFill>
                <a:latin typeface="KaiTi" pitchFamily="49" charset="-122"/>
                <a:ea typeface="KaiTi" pitchFamily="49" charset="-122"/>
              </a:rPr>
              <a:t>他有</a:t>
            </a:r>
            <a:r>
              <a:rPr lang="zh-CN" altLang="en-US" sz="2000" b="1">
                <a:solidFill>
                  <a:srgbClr val="FFFF00"/>
                </a:solidFill>
                <a:latin typeface="KaiTi" pitchFamily="49" charset="-122"/>
                <a:ea typeface="KaiTi" pitchFamily="49" charset="-122"/>
              </a:rPr>
              <a:t>先知的</a:t>
            </a:r>
            <a:r>
              <a:rPr lang="zh-TW" altLang="en-US" sz="2000" b="1">
                <a:solidFill>
                  <a:srgbClr val="FFFF00"/>
                </a:solidFill>
                <a:latin typeface="KaiTi" pitchFamily="49" charset="-122"/>
                <a:ea typeface="KaiTi" pitchFamily="49" charset="-122"/>
              </a:rPr>
              <a:t>职</a:t>
            </a:r>
            <a:r>
              <a:rPr lang="zh-CN" altLang="en-US" sz="2000" b="1">
                <a:solidFill>
                  <a:srgbClr val="FFFF00"/>
                </a:solidFill>
                <a:latin typeface="KaiTi" pitchFamily="49" charset="-122"/>
                <a:ea typeface="KaiTi" pitchFamily="49" charset="-122"/>
              </a:rPr>
              <a:t>分</a:t>
            </a:r>
            <a:r>
              <a:rPr lang="zh-CN" altLang="en-US" sz="2000" b="1" dirty="0">
                <a:solidFill>
                  <a:schemeClr val="bg1"/>
                </a:solidFill>
                <a:latin typeface="KaiTi" pitchFamily="49" charset="-122"/>
                <a:ea typeface="KaiTi" pitchFamily="49" charset="-122"/>
              </a:rPr>
              <a:t>。</a:t>
            </a:r>
            <a:endParaRPr lang="en-US" altLang="zh-CN" sz="2000" b="1" dirty="0">
              <a:solidFill>
                <a:schemeClr val="bg1"/>
              </a:solidFill>
              <a:latin typeface="KaiTi" pitchFamily="49" charset="-122"/>
              <a:ea typeface="KaiTi" pitchFamily="49" charset="-122"/>
            </a:endParaRPr>
          </a:p>
          <a:p>
            <a:pPr marL="465138" indent="-465138" eaLnBrk="1" hangingPunct="1">
              <a:lnSpc>
                <a:spcPct val="90000"/>
              </a:lnSpc>
              <a:spcBef>
                <a:spcPct val="20000"/>
              </a:spcBef>
              <a:buClr>
                <a:srgbClr val="00FFFF"/>
              </a:buClr>
              <a:buSzPct val="75000"/>
              <a:buFont typeface="Wingdings" charset="0"/>
              <a:buChar char="n"/>
              <a:defRPr/>
            </a:pP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他通</a:t>
            </a:r>
            <a:r>
              <a:rPr lang="zh-TW"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过医</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治</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8:1–9:34)</a:t>
            </a:r>
            <a:r>
              <a:rPr lang="zh-TW"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与权</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柄</a:t>
            </a:r>
            <a:r>
              <a:rPr lang="zh-CN" alt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委</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托给</a:t>
            </a:r>
            <a:r>
              <a:rPr lang="zh-TW"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门</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徒</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(9:35-10:35)</a:t>
            </a:r>
            <a:r>
              <a:rPr lang="zh-CN" altLang="en-US" sz="2000" b="1" dirty="0">
                <a:solidFill>
                  <a:srgbClr val="FFFF00"/>
                </a:solidFill>
                <a:effectLst>
                  <a:outerShdw blurRad="38100" dist="38100" dir="2700000" algn="tl">
                    <a:srgbClr val="000000"/>
                  </a:outerShdw>
                </a:effectLst>
                <a:latin typeface="KaiTi" pitchFamily="49" charset="-122"/>
                <a:ea typeface="KaiTi" pitchFamily="49" charset="-122"/>
                <a:cs typeface="Arial" charset="0"/>
              </a:rPr>
              <a:t>充分</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地展</a:t>
            </a:r>
            <a:r>
              <a:rPr lang="zh-TW"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现</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了</a:t>
            </a:r>
            <a:r>
              <a:rPr lang="zh-TW"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弥赛亚</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的</a:t>
            </a:r>
            <a:r>
              <a:rPr lang="zh-CN" altLang="en-US" sz="2000" b="1" dirty="0">
                <a:solidFill>
                  <a:srgbClr val="FFFF00"/>
                </a:solidFill>
                <a:effectLst>
                  <a:outerShdw blurRad="38100" dist="38100" dir="2700000" algn="tl">
                    <a:srgbClr val="000000"/>
                  </a:outerShdw>
                </a:effectLst>
                <a:latin typeface="KaiTi" pitchFamily="49" charset="-122"/>
                <a:ea typeface="KaiTi" pitchFamily="49" charset="-122"/>
                <a:cs typeface="Arial" charset="0"/>
              </a:rPr>
              <a:t>能力。</a:t>
            </a:r>
            <a:r>
              <a:rPr lang="zh-TW" altLang="en-US" sz="2000" b="1" dirty="0">
                <a:solidFill>
                  <a:srgbClr val="FFFF00"/>
                </a:solidFill>
                <a:effectLst>
                  <a:outerShdw blurRad="38100" dist="38100" dir="2700000" algn="tl">
                    <a:srgbClr val="000000"/>
                  </a:outerShdw>
                </a:effectLst>
                <a:latin typeface="KaiTi" pitchFamily="49" charset="-122"/>
                <a:ea typeface="KaiTi" pitchFamily="49" charset="-122"/>
                <a:cs typeface="Arial" charset="0"/>
              </a:rPr>
              <a:t> </a:t>
            </a:r>
            <a:endParaRPr 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p:txBody>
      </p:sp>
      <p:sp>
        <p:nvSpPr>
          <p:cNvPr id="17418" name="Rectangle 10"/>
          <p:cNvSpPr>
            <a:spLocks noChangeArrowheads="1"/>
          </p:cNvSpPr>
          <p:nvPr/>
        </p:nvSpPr>
        <p:spPr bwMode="auto">
          <a:xfrm>
            <a:off x="4299520" y="1371600"/>
            <a:ext cx="4953000" cy="5486400"/>
          </a:xfrm>
          <a:prstGeom prst="rect">
            <a:avLst/>
          </a:prstGeom>
          <a:noFill/>
          <a:ln w="9525">
            <a:noFill/>
            <a:miter lim="800000"/>
            <a:headEnd/>
            <a:tailEnd/>
          </a:ln>
          <a:effectLst/>
        </p:spPr>
        <p:txBody>
          <a:bodyPr/>
          <a:lstStyle/>
          <a:p>
            <a:pPr marL="465138" indent="-465138" eaLnBrk="1" hangingPunct="1">
              <a:lnSpc>
                <a:spcPct val="90000"/>
              </a:lnSpc>
              <a:spcBef>
                <a:spcPct val="20000"/>
              </a:spcBef>
              <a:buClr>
                <a:srgbClr val="00FFFF"/>
              </a:buClr>
              <a:buSzPct val="75000"/>
              <a:buFont typeface="Wingdings" charset="0"/>
              <a:buNone/>
              <a:defRPr/>
            </a:pPr>
            <a:r>
              <a:rPr lang="zh-TW"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问</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zh-CN" altLang="en-US" sz="2000" b="1">
                <a:solidFill>
                  <a:srgbClr val="FFFF00"/>
                </a:solidFill>
                <a:latin typeface="KaiTi" pitchFamily="49" charset="-122"/>
                <a:ea typeface="KaiTi" pitchFamily="49" charset="-122"/>
              </a:rPr>
              <a:t>基督徒</a:t>
            </a:r>
            <a:r>
              <a:rPr lang="zh-CN" altLang="en-US" sz="2000" b="1">
                <a:solidFill>
                  <a:srgbClr val="FFFFFF"/>
                </a:solidFill>
                <a:latin typeface="KaiTi" pitchFamily="49" charset="-122"/>
                <a:ea typeface="KaiTi" pitchFamily="49" charset="-122"/>
              </a:rPr>
              <a:t>的</a:t>
            </a:r>
            <a:r>
              <a:rPr lang="zh-TW" altLang="en-US" sz="2000" b="1">
                <a:solidFill>
                  <a:srgbClr val="FFFFFF"/>
                </a:solidFill>
                <a:latin typeface="KaiTi" pitchFamily="49" charset="-122"/>
                <a:ea typeface="KaiTi" pitchFamily="49" charset="-122"/>
              </a:rPr>
              <a:t>犹</a:t>
            </a:r>
            <a:r>
              <a:rPr lang="zh-CN" altLang="en-US" sz="2000" b="1">
                <a:solidFill>
                  <a:srgbClr val="FFFFFF"/>
                </a:solidFill>
                <a:latin typeface="KaiTi" pitchFamily="49" charset="-122"/>
                <a:ea typeface="KaiTi" pitchFamily="49" charset="-122"/>
              </a:rPr>
              <a:t>太人</a:t>
            </a:r>
            <a:r>
              <a:rPr lang="zh-TW" altLang="en-US" sz="2000" b="1">
                <a:solidFill>
                  <a:srgbClr val="FFFFFF"/>
                </a:solidFill>
                <a:latin typeface="KaiTi" pitchFamily="49" charset="-122"/>
                <a:ea typeface="KaiTi" pitchFamily="49" charset="-122"/>
              </a:rPr>
              <a:t>问</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zh-CN" altLang="en-US" sz="2000" b="1" dirty="0">
                <a:solidFill>
                  <a:srgbClr val="FFFFFF"/>
                </a:solidFill>
                <a:latin typeface="KaiTi" pitchFamily="49" charset="-122"/>
                <a:ea typeface="KaiTi" pitchFamily="49" charset="-122"/>
              </a:rPr>
              <a:t>是，我相信</a:t>
            </a:r>
            <a:r>
              <a:rPr lang="zh-CN" altLang="en-US" sz="2000" b="1">
                <a:solidFill>
                  <a:srgbClr val="FFFFFF"/>
                </a:solidFill>
                <a:latin typeface="KaiTi" pitchFamily="49" charset="-122"/>
                <a:ea typeface="KaiTi" pitchFamily="49" charset="-122"/>
              </a:rPr>
              <a:t>他是</a:t>
            </a:r>
            <a:r>
              <a:rPr lang="zh-TW" altLang="en-US" sz="2000" b="1">
                <a:solidFill>
                  <a:srgbClr val="FFFFFF"/>
                </a:solidFill>
                <a:latin typeface="KaiTi" pitchFamily="49" charset="-122"/>
                <a:ea typeface="KaiTi" pitchFamily="49" charset="-122"/>
              </a:rPr>
              <a:t>弥赛亚</a:t>
            </a:r>
            <a:r>
              <a:rPr lang="zh-CN" altLang="en-US" sz="2000" b="1">
                <a:solidFill>
                  <a:srgbClr val="FFFFFF"/>
                </a:solidFill>
                <a:latin typeface="KaiTi" pitchFamily="49" charset="-122"/>
                <a:ea typeface="KaiTi" pitchFamily="49" charset="-122"/>
              </a:rPr>
              <a:t>，</a:t>
            </a:r>
            <a:r>
              <a:rPr lang="zh-CN" altLang="en-US" sz="2000" b="1">
                <a:solidFill>
                  <a:srgbClr val="FFFF00"/>
                </a:solidFill>
                <a:latin typeface="KaiTi" pitchFamily="49" charset="-122"/>
                <a:ea typeface="KaiTi" pitchFamily="49" charset="-122"/>
              </a:rPr>
              <a:t>但</a:t>
            </a:r>
            <a:r>
              <a:rPr lang="zh-TW" altLang="en-US" sz="2000" b="1">
                <a:solidFill>
                  <a:srgbClr val="FFFF00"/>
                </a:solidFill>
                <a:latin typeface="KaiTi" pitchFamily="49" charset="-122"/>
                <a:ea typeface="KaiTi" pitchFamily="49" charset="-122"/>
              </a:rPr>
              <a:t>应许</a:t>
            </a:r>
            <a:r>
              <a:rPr lang="zh-CN" altLang="en-US" sz="2000" b="1">
                <a:solidFill>
                  <a:srgbClr val="FFFF00"/>
                </a:solidFill>
                <a:latin typeface="KaiTi" pitchFamily="49" charset="-122"/>
                <a:ea typeface="KaiTi" pitchFamily="49" charset="-122"/>
              </a:rPr>
              <a:t>的</a:t>
            </a:r>
            <a:r>
              <a:rPr lang="zh-TW" altLang="en-US" sz="2000" b="1">
                <a:solidFill>
                  <a:srgbClr val="FFFF00"/>
                </a:solidFill>
                <a:latin typeface="KaiTi" pitchFamily="49" charset="-122"/>
                <a:ea typeface="KaiTi" pitchFamily="49" charset="-122"/>
              </a:rPr>
              <a:t>国</a:t>
            </a:r>
            <a:r>
              <a:rPr lang="zh-CN" altLang="en-US" sz="2000" b="1">
                <a:solidFill>
                  <a:srgbClr val="FFFF00"/>
                </a:solidFill>
                <a:latin typeface="KaiTi" pitchFamily="49" charset="-122"/>
                <a:ea typeface="KaiTi" pitchFamily="49" charset="-122"/>
              </a:rPr>
              <a:t>度在哪</a:t>
            </a:r>
            <a:r>
              <a:rPr lang="zh-TW" altLang="en-US" sz="2000" b="1">
                <a:solidFill>
                  <a:srgbClr val="FFFF00"/>
                </a:solidFill>
                <a:latin typeface="KaiTi" pitchFamily="49" charset="-122"/>
                <a:ea typeface="KaiTi" pitchFamily="49" charset="-122"/>
              </a:rPr>
              <a:t>里</a:t>
            </a:r>
            <a:r>
              <a:rPr lang="zh-CN" altLang="en-US" sz="2000" b="1">
                <a:solidFill>
                  <a:srgbClr val="FFFF00"/>
                </a:solidFill>
                <a:latin typeface="KaiTi" pitchFamily="49" charset="-122"/>
                <a:ea typeface="KaiTi" pitchFamily="49" charset="-122"/>
              </a:rPr>
              <a:t>？</a:t>
            </a:r>
            <a:r>
              <a:rPr lang="en-US" altLang="zh-CN" sz="2000" b="1">
                <a:solidFill>
                  <a:srgbClr val="FFFF00"/>
                </a:solidFill>
                <a:latin typeface="KaiTi" pitchFamily="49" charset="-122"/>
                <a:ea typeface="KaiTi" pitchFamily="49" charset="-122"/>
              </a:rPr>
              <a:t>​​</a:t>
            </a:r>
            <a:r>
              <a:rPr lang="en-US" altLang="zh-CN" sz="2000" b="1" i="1">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a:solidFill>
                  <a:srgbClr val="FFFFFF"/>
                </a:solidFill>
                <a:effectLst>
                  <a:outerShdw blurRad="38100" dist="38100" dir="2700000" algn="tl">
                    <a:srgbClr val="000000"/>
                  </a:outerShdw>
                </a:effectLst>
                <a:latin typeface="KaiTi" pitchFamily="49" charset="-122"/>
                <a:ea typeface="KaiTi" pitchFamily="49" charset="-122"/>
                <a:cs typeface="Arial" charset="0"/>
              </a:rPr>
              <a:t> </a:t>
            </a:r>
            <a:endPar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a:p>
            <a:pPr marL="465138" indent="-465138" eaLnBrk="1" hangingPunct="1">
              <a:lnSpc>
                <a:spcPct val="90000"/>
              </a:lnSpc>
              <a:spcBef>
                <a:spcPct val="20000"/>
              </a:spcBef>
              <a:buClr>
                <a:srgbClr val="00FFFF"/>
              </a:buClr>
              <a:buSzPct val="75000"/>
              <a:buFont typeface="Wingdings" charset="0"/>
              <a:buNone/>
              <a:defRPr/>
            </a:pP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a:t>
            </a:r>
            <a:r>
              <a:rPr lang="zh-CN" alt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太</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11-28)</a:t>
            </a:r>
          </a:p>
          <a:p>
            <a:pPr marL="465138" indent="-465138" eaLnBrk="1" hangingPunct="1">
              <a:lnSpc>
                <a:spcPct val="90000"/>
              </a:lnSpc>
              <a:spcBef>
                <a:spcPct val="20000"/>
              </a:spcBef>
              <a:buClr>
                <a:srgbClr val="00FFFF"/>
              </a:buClr>
              <a:buSzPct val="75000"/>
              <a:buFont typeface="Wingdings" charset="0"/>
              <a:buNone/>
              <a:defRPr/>
            </a:pPr>
            <a:endPar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a:p>
            <a:pPr marL="465138" indent="-465138" eaLnBrk="1" hangingPunct="1">
              <a:lnSpc>
                <a:spcPct val="90000"/>
              </a:lnSpc>
              <a:spcBef>
                <a:spcPct val="20000"/>
              </a:spcBef>
              <a:buClr>
                <a:srgbClr val="00FFFF"/>
              </a:buClr>
              <a:buSzPct val="75000"/>
              <a:buFont typeface="Wingdings" charset="0"/>
              <a:buNone/>
              <a:defRPr/>
            </a:pPr>
            <a:r>
              <a:rPr lang="zh-CN" alt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答</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a:t>
            </a:r>
          </a:p>
          <a:p>
            <a:pPr marL="465138" indent="-465138" eaLnBrk="1" hangingPunct="1">
              <a:lnSpc>
                <a:spcPct val="90000"/>
              </a:lnSpc>
              <a:spcBef>
                <a:spcPct val="20000"/>
              </a:spcBef>
              <a:buClr>
                <a:srgbClr val="00FFFF"/>
              </a:buClr>
              <a:buSzPct val="75000"/>
              <a:buFont typeface="Wingdings" charset="0"/>
              <a:buChar char="n"/>
              <a:defRPr/>
            </a:pP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以色列拒</a:t>
            </a:r>
            <a:r>
              <a:rPr lang="zh-TW"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绝</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了</a:t>
            </a:r>
            <a:r>
              <a:rPr lang="zh-CN" altLang="en-US" sz="2000" b="1" dirty="0">
                <a:solidFill>
                  <a:srgbClr val="FFFF00"/>
                </a:solidFill>
                <a:effectLst>
                  <a:outerShdw blurRad="38100" dist="38100" dir="2700000" algn="tl">
                    <a:srgbClr val="000000"/>
                  </a:outerShdw>
                </a:effectLst>
                <a:latin typeface="KaiTi" pitchFamily="49" charset="-122"/>
                <a:ea typeface="KaiTi" pitchFamily="49" charset="-122"/>
                <a:cs typeface="Arial" charset="0"/>
              </a:rPr>
              <a:t>耶稣基督所呈</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现的</a:t>
            </a:r>
            <a:r>
              <a:rPr lang="zh-TW"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国</a:t>
            </a:r>
            <a:r>
              <a:rPr lang="zh-CN" altLang="en-US" sz="2000" b="1">
                <a:solidFill>
                  <a:srgbClr val="FFFF00"/>
                </a:solidFill>
                <a:effectLst>
                  <a:outerShdw blurRad="38100" dist="38100" dir="2700000" algn="tl">
                    <a:srgbClr val="000000"/>
                  </a:outerShdw>
                </a:effectLst>
                <a:latin typeface="KaiTi" pitchFamily="49" charset="-122"/>
                <a:ea typeface="KaiTi" pitchFamily="49" charset="-122"/>
                <a:cs typeface="Arial" charset="0"/>
              </a:rPr>
              <a:t>度</a:t>
            </a:r>
            <a:r>
              <a:rPr lang="zh-CN" altLang="en-US" sz="2000" b="1">
                <a:solidFill>
                  <a:srgbClr val="FFFFFF"/>
                </a:solidFill>
                <a:effectLst>
                  <a:outerShdw blurRad="38100" dist="38100" dir="2700000" algn="tl">
                    <a:srgbClr val="000000"/>
                  </a:outerShdw>
                </a:effectLst>
                <a:latin typeface="KaiTi" pitchFamily="49" charset="-122"/>
                <a:ea typeface="KaiTi" pitchFamily="49" charset="-122"/>
                <a:cs typeface="Arial" charset="0"/>
              </a:rPr>
              <a:t>所以</a:t>
            </a:r>
            <a:r>
              <a:rPr lang="zh-CN" altLang="en-US" sz="2000" b="1">
                <a:solidFill>
                  <a:srgbClr val="FFFFFF"/>
                </a:solidFill>
                <a:latin typeface="KaiTi" pitchFamily="49" charset="-122"/>
                <a:ea typeface="KaiTi" pitchFamily="49" charset="-122"/>
                <a:cs typeface="SimSun" charset="0"/>
              </a:rPr>
              <a:t>他</a:t>
            </a:r>
            <a:r>
              <a:rPr lang="zh-TW" altLang="en-US" sz="2000" b="1">
                <a:solidFill>
                  <a:srgbClr val="FFFFFF"/>
                </a:solidFill>
                <a:latin typeface="KaiTi" pitchFamily="49" charset="-122"/>
                <a:ea typeface="KaiTi" pitchFamily="49" charset="-122"/>
                <a:cs typeface="SimSun" charset="0"/>
              </a:rPr>
              <a:t>现</a:t>
            </a:r>
            <a:r>
              <a:rPr lang="zh-CN" altLang="en-US" sz="2000" b="1">
                <a:solidFill>
                  <a:srgbClr val="FFFFFF"/>
                </a:solidFill>
                <a:latin typeface="KaiTi" pitchFamily="49" charset="-122"/>
                <a:ea typeface="KaiTi" pitchFamily="49" charset="-122"/>
                <a:cs typeface="SimSun" charset="0"/>
              </a:rPr>
              <a:t>在的</a:t>
            </a:r>
            <a:r>
              <a:rPr lang="zh-TW" altLang="en-US" sz="2000" b="1">
                <a:solidFill>
                  <a:srgbClr val="FFFFFF"/>
                </a:solidFill>
                <a:latin typeface="KaiTi" pitchFamily="49" charset="-122"/>
                <a:ea typeface="KaiTi" pitchFamily="49" charset="-122"/>
                <a:cs typeface="SimSun" charset="0"/>
              </a:rPr>
              <a:t>国</a:t>
            </a:r>
            <a:r>
              <a:rPr lang="zh-CN" altLang="en-US" sz="2000" b="1">
                <a:solidFill>
                  <a:srgbClr val="FFFFFF"/>
                </a:solidFill>
                <a:latin typeface="KaiTi" pitchFamily="49" charset="-122"/>
                <a:ea typeface="KaiTi" pitchFamily="49" charset="-122"/>
                <a:cs typeface="SimSun" charset="0"/>
              </a:rPr>
              <a:t>度</a:t>
            </a:r>
            <a:r>
              <a:rPr lang="zh-TW" altLang="en-US" sz="2000" b="1">
                <a:solidFill>
                  <a:srgbClr val="FFFFFF"/>
                </a:solidFill>
                <a:latin typeface="KaiTi" pitchFamily="49" charset="-122"/>
                <a:ea typeface="KaiTi" pitchFamily="49" charset="-122"/>
                <a:cs typeface="SimSun" charset="0"/>
              </a:rPr>
              <a:t>权柄</a:t>
            </a:r>
            <a:r>
              <a:rPr lang="zh-CN" altLang="en-US" sz="2000" b="1">
                <a:solidFill>
                  <a:srgbClr val="FFFFFF"/>
                </a:solidFill>
                <a:latin typeface="KaiTi" pitchFamily="49" charset="-122"/>
                <a:ea typeface="KaiTi" pitchFamily="49" charset="-122"/>
                <a:cs typeface="SimSun" charset="0"/>
              </a:rPr>
              <a:t>是居住在教</a:t>
            </a:r>
            <a:r>
              <a:rPr lang="zh-TW" altLang="en-US" sz="2000" b="1">
                <a:solidFill>
                  <a:srgbClr val="FFFFFF"/>
                </a:solidFill>
                <a:latin typeface="KaiTi" pitchFamily="49" charset="-122"/>
                <a:ea typeface="KaiTi" pitchFamily="49" charset="-122"/>
                <a:cs typeface="SimSun" charset="0"/>
              </a:rPr>
              <a:t>会</a:t>
            </a:r>
            <a:r>
              <a:rPr lang="zh-CN" altLang="en-US" sz="2000" b="1">
                <a:solidFill>
                  <a:srgbClr val="FFFFFF"/>
                </a:solidFill>
                <a:latin typeface="KaiTi" pitchFamily="49" charset="-122"/>
                <a:ea typeface="KaiTi" pitchFamily="49" charset="-122"/>
                <a:cs typeface="SimSun" charset="0"/>
              </a:rPr>
              <a:t>中</a:t>
            </a:r>
            <a:r>
              <a:rPr lang="zh-CN" alt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(11–16)</a:t>
            </a:r>
          </a:p>
          <a:p>
            <a:pPr marL="465138" indent="-465138" eaLnBrk="1" hangingPunct="1">
              <a:lnSpc>
                <a:spcPct val="90000"/>
              </a:lnSpc>
              <a:spcBef>
                <a:spcPct val="20000"/>
              </a:spcBef>
              <a:buClr>
                <a:srgbClr val="00FFFF"/>
              </a:buClr>
              <a:buSzPct val="75000"/>
              <a:buFont typeface="Wingdings" charset="0"/>
              <a:buChar char="n"/>
              <a:defRPr/>
            </a:pPr>
            <a:r>
              <a:rPr lang="zh-CN" altLang="en-US" sz="2000" b="1">
                <a:solidFill>
                  <a:srgbClr val="FFFFFF"/>
                </a:solidFill>
                <a:latin typeface="KaiTi" pitchFamily="49" charset="-122"/>
                <a:ea typeface="KaiTi" pitchFamily="49" charset="-122"/>
              </a:rPr>
              <a:t>因</a:t>
            </a:r>
            <a:r>
              <a:rPr lang="zh-TW" altLang="en-US" sz="2000" b="1">
                <a:solidFill>
                  <a:srgbClr val="FFFFFF"/>
                </a:solidFill>
                <a:latin typeface="KaiTi" pitchFamily="49" charset="-122"/>
                <a:ea typeface="KaiTi" pitchFamily="49" charset="-122"/>
              </a:rPr>
              <a:t>为国</a:t>
            </a:r>
            <a:r>
              <a:rPr lang="zh-CN" altLang="en-US" sz="2000" b="1">
                <a:solidFill>
                  <a:srgbClr val="FFFFFF"/>
                </a:solidFill>
                <a:latin typeface="KaiTi" pitchFamily="49" charset="-122"/>
                <a:ea typeface="KaiTi" pitchFamily="49" charset="-122"/>
              </a:rPr>
              <a:t>度的延</a:t>
            </a:r>
            <a:r>
              <a:rPr lang="zh-TW" altLang="en-US" sz="2000" b="1">
                <a:solidFill>
                  <a:srgbClr val="FFFFFF"/>
                </a:solidFill>
                <a:latin typeface="KaiTi" pitchFamily="49" charset="-122"/>
                <a:ea typeface="KaiTi" pitchFamily="49" charset="-122"/>
              </a:rPr>
              <a:t>迟</a:t>
            </a:r>
            <a:r>
              <a:rPr lang="zh-CN" altLang="en-US" sz="2000" b="1">
                <a:solidFill>
                  <a:srgbClr val="FFFFFF"/>
                </a:solidFill>
                <a:latin typeface="KaiTi" pitchFamily="49" charset="-122"/>
                <a:ea typeface="KaiTi" pitchFamily="49" charset="-122"/>
              </a:rPr>
              <a:t>，</a:t>
            </a:r>
            <a:r>
              <a:rPr lang="zh-CN" altLang="en-US" sz="2000" b="1" dirty="0">
                <a:solidFill>
                  <a:srgbClr val="FFFF00"/>
                </a:solidFill>
                <a:latin typeface="KaiTi" pitchFamily="49" charset="-122"/>
                <a:ea typeface="KaiTi" pitchFamily="49" charset="-122"/>
              </a:rPr>
              <a:t>耶稣</a:t>
            </a:r>
            <a:r>
              <a:rPr lang="zh-CN" altLang="en-US" sz="2000" b="1">
                <a:solidFill>
                  <a:srgbClr val="FFFF00"/>
                </a:solidFill>
                <a:latin typeface="KaiTi" pitchFamily="49" charset="-122"/>
                <a:ea typeface="KaiTi" pitchFamily="49" charset="-122"/>
              </a:rPr>
              <a:t>就装</a:t>
            </a:r>
            <a:r>
              <a:rPr lang="zh-TW" altLang="en-US" sz="2000" b="1">
                <a:solidFill>
                  <a:srgbClr val="FFFF00"/>
                </a:solidFill>
                <a:latin typeface="KaiTi" pitchFamily="49" charset="-122"/>
                <a:ea typeface="KaiTi" pitchFamily="49" charset="-122"/>
              </a:rPr>
              <a:t>备门</a:t>
            </a:r>
            <a:r>
              <a:rPr lang="zh-CN" altLang="en-US" sz="2000" b="1">
                <a:solidFill>
                  <a:srgbClr val="FFFF00"/>
                </a:solidFill>
                <a:latin typeface="KaiTi" pitchFamily="49" charset="-122"/>
                <a:ea typeface="KaiTi" pitchFamily="49" charset="-122"/>
              </a:rPr>
              <a:t>徒</a:t>
            </a:r>
            <a:r>
              <a:rPr lang="zh-TW" altLang="en-US" sz="2000" b="1">
                <a:solidFill>
                  <a:srgbClr val="FFFF00"/>
                </a:solidFill>
                <a:latin typeface="KaiTi" pitchFamily="49" charset="-122"/>
                <a:ea typeface="KaiTi" pitchFamily="49" charset="-122"/>
              </a:rPr>
              <a:t>来</a:t>
            </a:r>
            <a:r>
              <a:rPr lang="zh-CN" altLang="en-US" sz="2000" b="1">
                <a:solidFill>
                  <a:srgbClr val="FFFF00"/>
                </a:solidFill>
                <a:latin typeface="KaiTi" pitchFamily="49" charset="-122"/>
                <a:ea typeface="KaiTi" pitchFamily="49" charset="-122"/>
              </a:rPr>
              <a:t>面</a:t>
            </a:r>
            <a:r>
              <a:rPr lang="zh-TW" altLang="en-US" sz="2000" b="1">
                <a:solidFill>
                  <a:srgbClr val="FFFF00"/>
                </a:solidFill>
                <a:latin typeface="KaiTi" pitchFamily="49" charset="-122"/>
                <a:ea typeface="KaiTi" pitchFamily="49" charset="-122"/>
              </a:rPr>
              <a:t>对</a:t>
            </a:r>
            <a:r>
              <a:rPr lang="zh-CN" altLang="en-US" sz="2000" b="1">
                <a:solidFill>
                  <a:srgbClr val="FFFF00"/>
                </a:solidFill>
                <a:latin typeface="KaiTi" pitchFamily="49" charset="-122"/>
                <a:ea typeface="KaiTi" pitchFamily="49" charset="-122"/>
              </a:rPr>
              <a:t>将</a:t>
            </a:r>
            <a:r>
              <a:rPr lang="zh-TW" altLang="en-US" sz="2000" b="1">
                <a:solidFill>
                  <a:srgbClr val="FFFF00"/>
                </a:solidFill>
                <a:latin typeface="KaiTi" pitchFamily="49" charset="-122"/>
                <a:ea typeface="KaiTi" pitchFamily="49" charset="-122"/>
              </a:rPr>
              <a:t>来</a:t>
            </a:r>
            <a:r>
              <a:rPr lang="zh-CN" altLang="en-US" sz="2000" b="1">
                <a:solidFill>
                  <a:srgbClr val="FFFF00"/>
                </a:solidFill>
                <a:latin typeface="KaiTi" pitchFamily="49" charset="-122"/>
                <a:ea typeface="KaiTi" pitchFamily="49" charset="-122"/>
              </a:rPr>
              <a:t>的教</a:t>
            </a:r>
            <a:r>
              <a:rPr lang="zh-TW" altLang="en-US" sz="2000" b="1">
                <a:solidFill>
                  <a:srgbClr val="FFFF00"/>
                </a:solidFill>
                <a:latin typeface="KaiTi" pitchFamily="49" charset="-122"/>
                <a:ea typeface="KaiTi" pitchFamily="49" charset="-122"/>
              </a:rPr>
              <a:t>会问题</a:t>
            </a:r>
            <a:r>
              <a:rPr lang="zh-CN" altLang="en-US" sz="2000" b="1">
                <a:solidFill>
                  <a:srgbClr val="FFFFFF"/>
                </a:solidFill>
                <a:latin typeface="KaiTi" pitchFamily="49" charset="-122"/>
                <a:ea typeface="KaiTi" pitchFamily="49" charset="-122"/>
              </a:rPr>
              <a:t>。</a:t>
            </a:r>
            <a:r>
              <a:rPr lang="en-US" altLang="zh-CN" sz="2000" b="1">
                <a:solidFill>
                  <a:srgbClr val="FFFF00"/>
                </a:solidFill>
                <a:effectLst>
                  <a:outerShdw blurRad="38100" dist="38100" dir="2700000" algn="tl">
                    <a:srgbClr val="000000"/>
                  </a:outerShdw>
                </a:effectLst>
                <a:latin typeface="KaiTi" pitchFamily="49" charset="-122"/>
                <a:ea typeface="KaiTi" pitchFamily="49" charset="-122"/>
                <a:cs typeface="Arial" charset="0"/>
              </a:rPr>
              <a:t> </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(17–20)</a:t>
            </a:r>
          </a:p>
          <a:p>
            <a:pPr marL="465138" indent="-465138" eaLnBrk="1" hangingPunct="1">
              <a:lnSpc>
                <a:spcPct val="90000"/>
              </a:lnSpc>
              <a:spcBef>
                <a:spcPct val="20000"/>
              </a:spcBef>
              <a:buClr>
                <a:srgbClr val="00FFFF"/>
              </a:buClr>
              <a:buSzPct val="75000"/>
              <a:buFont typeface="Wingdings" charset="0"/>
              <a:buChar char="n"/>
              <a:defRPr/>
            </a:pPr>
            <a:r>
              <a:rPr lang="zh-CN" altLang="en-US" sz="2000" b="1">
                <a:solidFill>
                  <a:srgbClr val="FFFF00"/>
                </a:solidFill>
                <a:latin typeface="KaiTi" pitchFamily="49" charset="-122"/>
                <a:ea typeface="KaiTi" pitchFamily="49" charset="-122"/>
              </a:rPr>
              <a:t>以色列</a:t>
            </a:r>
            <a:r>
              <a:rPr lang="zh-TW" altLang="en-US" sz="2000" b="1">
                <a:solidFill>
                  <a:srgbClr val="FFFF00"/>
                </a:solidFill>
                <a:latin typeface="KaiTi" pitchFamily="49" charset="-122"/>
                <a:ea typeface="KaiTi" pitchFamily="49" charset="-122"/>
              </a:rPr>
              <a:t>虽</a:t>
            </a:r>
            <a:r>
              <a:rPr lang="zh-CN" altLang="en-US" sz="2000" b="1">
                <a:solidFill>
                  <a:srgbClr val="FFFF00"/>
                </a:solidFill>
                <a:latin typeface="KaiTi" pitchFamily="49" charset="-122"/>
                <a:ea typeface="KaiTi" pitchFamily="49" charset="-122"/>
              </a:rPr>
              <a:t>然拒</a:t>
            </a:r>
            <a:r>
              <a:rPr lang="zh-TW" altLang="en-US" sz="2000" b="1">
                <a:solidFill>
                  <a:srgbClr val="FFFF00"/>
                </a:solidFill>
                <a:latin typeface="KaiTi" pitchFamily="49" charset="-122"/>
                <a:ea typeface="KaiTi" pitchFamily="49" charset="-122"/>
              </a:rPr>
              <a:t>绝</a:t>
            </a:r>
            <a:r>
              <a:rPr lang="zh-CN" altLang="en-US" sz="2000" b="1">
                <a:solidFill>
                  <a:srgbClr val="FFFF00"/>
                </a:solidFill>
                <a:latin typeface="KaiTi" pitchFamily="49" charset="-122"/>
                <a:ea typeface="KaiTi" pitchFamily="49" charset="-122"/>
              </a:rPr>
              <a:t>了耶</a:t>
            </a:r>
            <a:r>
              <a:rPr lang="zh-TW" altLang="en-US" sz="2000" b="1">
                <a:solidFill>
                  <a:srgbClr val="FFFF00"/>
                </a:solidFill>
                <a:latin typeface="KaiTi" pitchFamily="49" charset="-122"/>
                <a:ea typeface="KaiTi" pitchFamily="49" charset="-122"/>
              </a:rPr>
              <a:t>稣为弥赛亚</a:t>
            </a:r>
            <a:r>
              <a:rPr lang="zh-CN" altLang="en-US" sz="2000" b="1">
                <a:solidFill>
                  <a:srgbClr val="FFFF00"/>
                </a:solidFill>
                <a:latin typeface="KaiTi" pitchFamily="49" charset="-122"/>
                <a:ea typeface="KaiTi" pitchFamily="49" charset="-122"/>
              </a:rPr>
              <a:t>，</a:t>
            </a:r>
            <a:r>
              <a:rPr lang="zh-CN" altLang="en-US" sz="2000" b="1" dirty="0">
                <a:solidFill>
                  <a:srgbClr val="FFFFFF"/>
                </a:solidFill>
                <a:latin typeface="KaiTi" pitchFamily="49" charset="-122"/>
                <a:ea typeface="KaiTi" pitchFamily="49" charset="-122"/>
              </a:rPr>
              <a:t>但上帝的大能使用</a:t>
            </a:r>
            <a:r>
              <a:rPr lang="zh-CN" altLang="en-US" sz="2000" b="1">
                <a:solidFill>
                  <a:srgbClr val="FFFFFF"/>
                </a:solidFill>
                <a:latin typeface="KaiTi" pitchFamily="49" charset="-122"/>
                <a:ea typeface="KaiTi" pitchFamily="49" charset="-122"/>
              </a:rPr>
              <a:t>了耶</a:t>
            </a:r>
            <a:r>
              <a:rPr lang="zh-TW" altLang="en-US" sz="2000" b="1">
                <a:solidFill>
                  <a:srgbClr val="FFFFFF"/>
                </a:solidFill>
                <a:latin typeface="KaiTi" pitchFamily="49" charset="-122"/>
                <a:ea typeface="KaiTi" pitchFamily="49" charset="-122"/>
              </a:rPr>
              <a:t>稣</a:t>
            </a:r>
            <a:r>
              <a:rPr lang="zh-CN" altLang="en-US" sz="2000" b="1">
                <a:solidFill>
                  <a:srgbClr val="FFFFFF"/>
                </a:solidFill>
                <a:latin typeface="KaiTi" pitchFamily="49" charset="-122"/>
                <a:ea typeface="KaiTi" pitchFamily="49" charset="-122"/>
              </a:rPr>
              <a:t>成了</a:t>
            </a:r>
            <a:r>
              <a:rPr lang="zh-TW" altLang="en-US" sz="2000" b="1">
                <a:solidFill>
                  <a:srgbClr val="FFFFFF"/>
                </a:solidFill>
                <a:latin typeface="KaiTi" pitchFamily="49" charset="-122"/>
                <a:ea typeface="KaiTi" pitchFamily="49" charset="-122"/>
              </a:rPr>
              <a:t>众</a:t>
            </a:r>
            <a:r>
              <a:rPr lang="zh-CN" altLang="en-US" sz="2000" b="1">
                <a:solidFill>
                  <a:srgbClr val="FFFFFF"/>
                </a:solidFill>
                <a:latin typeface="KaiTi" pitchFamily="49" charset="-122"/>
                <a:ea typeface="KaiTi" pitchFamily="49" charset="-122"/>
              </a:rPr>
              <a:t>人的</a:t>
            </a:r>
            <a:r>
              <a:rPr lang="zh-TW" altLang="en-US" sz="2000" b="1">
                <a:solidFill>
                  <a:srgbClr val="FFFFFF"/>
                </a:solidFill>
                <a:latin typeface="KaiTi" pitchFamily="49" charset="-122"/>
                <a:ea typeface="KaiTi" pitchFamily="49" charset="-122"/>
              </a:rPr>
              <a:t>赎</a:t>
            </a:r>
            <a:r>
              <a:rPr lang="zh-CN" altLang="en-US" sz="2000" b="1">
                <a:solidFill>
                  <a:srgbClr val="FFFFFF"/>
                </a:solidFill>
                <a:latin typeface="KaiTi" pitchFamily="49" charset="-122"/>
                <a:ea typeface="KaiTi" pitchFamily="49" charset="-122"/>
              </a:rPr>
              <a:t>罪</a:t>
            </a:r>
            <a:r>
              <a:rPr lang="zh-CN" altLang="en-US" sz="2000" b="1" dirty="0">
                <a:solidFill>
                  <a:srgbClr val="FFFFFF"/>
                </a:solidFill>
                <a:latin typeface="KaiTi" pitchFamily="49" charset="-122"/>
                <a:ea typeface="KaiTi" pitchFamily="49" charset="-122"/>
              </a:rPr>
              <a:t>祭</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(21–27)</a:t>
            </a:r>
          </a:p>
          <a:p>
            <a:pPr marL="465138" indent="-465138" eaLnBrk="1" hangingPunct="1">
              <a:lnSpc>
                <a:spcPct val="90000"/>
              </a:lnSpc>
              <a:spcBef>
                <a:spcPct val="20000"/>
              </a:spcBef>
              <a:buClr>
                <a:srgbClr val="00FFFF"/>
              </a:buClr>
              <a:buSzPct val="75000"/>
              <a:buFont typeface="Wingdings" charset="0"/>
              <a:buChar char="n"/>
              <a:defRPr/>
            </a:pPr>
            <a:r>
              <a:rPr lang="zh-CN" altLang="en-US" sz="2000" b="1">
                <a:solidFill>
                  <a:srgbClr val="FFFF00"/>
                </a:solidFill>
                <a:latin typeface="KaiTi" pitchFamily="49" charset="-122"/>
                <a:ea typeface="KaiTi" pitchFamily="49" charset="-122"/>
              </a:rPr>
              <a:t>耶</a:t>
            </a:r>
            <a:r>
              <a:rPr lang="zh-TW" altLang="en-US" sz="2000" b="1">
                <a:solidFill>
                  <a:srgbClr val="FFFF00"/>
                </a:solidFill>
                <a:latin typeface="KaiTi" pitchFamily="49" charset="-122"/>
                <a:ea typeface="KaiTi" pitchFamily="49" charset="-122"/>
              </a:rPr>
              <a:t>稣</a:t>
            </a:r>
            <a:r>
              <a:rPr lang="zh-CN" altLang="en-US" sz="2000" b="1">
                <a:solidFill>
                  <a:srgbClr val="FFFF00"/>
                </a:solidFill>
                <a:latin typeface="KaiTi" pitchFamily="49" charset="-122"/>
                <a:ea typeface="KaiTi" pitchFamily="49" charset="-122"/>
              </a:rPr>
              <a:t>基督以</a:t>
            </a:r>
            <a:r>
              <a:rPr lang="zh-TW" altLang="en-US" sz="2000" b="1">
                <a:solidFill>
                  <a:srgbClr val="FFFF00"/>
                </a:solidFill>
                <a:latin typeface="KaiTi" pitchFamily="49" charset="-122"/>
                <a:ea typeface="KaiTi" pitchFamily="49" charset="-122"/>
              </a:rPr>
              <a:t>战胜</a:t>
            </a:r>
            <a:r>
              <a:rPr lang="zh-CN" altLang="en-US" sz="2000" b="1">
                <a:solidFill>
                  <a:srgbClr val="FFFF00"/>
                </a:solidFill>
                <a:latin typeface="KaiTi" pitchFamily="49" charset="-122"/>
                <a:ea typeface="KaiTi" pitchFamily="49" charset="-122"/>
              </a:rPr>
              <a:t>了</a:t>
            </a:r>
            <a:r>
              <a:rPr lang="zh-CN" altLang="en-US" sz="2000" b="1" dirty="0">
                <a:solidFill>
                  <a:srgbClr val="FFFF00"/>
                </a:solidFill>
                <a:latin typeface="KaiTi" pitchFamily="49" charset="-122"/>
                <a:ea typeface="KaiTi" pitchFamily="49" charset="-122"/>
              </a:rPr>
              <a:t>死亡</a:t>
            </a:r>
            <a:r>
              <a:rPr lang="zh-CN" altLang="en-US" sz="2000" b="1">
                <a:solidFill>
                  <a:srgbClr val="FFFFFF"/>
                </a:solidFill>
                <a:latin typeface="KaiTi" pitchFamily="49" charset="-122"/>
                <a:ea typeface="KaiTi" pitchFamily="49" charset="-122"/>
              </a:rPr>
              <a:t>，足</a:t>
            </a:r>
            <a:r>
              <a:rPr lang="zh-TW" altLang="en-US" sz="2000" b="1">
                <a:solidFill>
                  <a:srgbClr val="FFFFFF"/>
                </a:solidFill>
                <a:latin typeface="KaiTi" pitchFamily="49" charset="-122"/>
                <a:ea typeface="KaiTi" pitchFamily="49" charset="-122"/>
              </a:rPr>
              <a:t>以显</a:t>
            </a:r>
            <a:r>
              <a:rPr lang="zh-CN" altLang="en-US" sz="2000" b="1">
                <a:solidFill>
                  <a:srgbClr val="FFFFFF"/>
                </a:solidFill>
                <a:latin typeface="KaiTi" pitchFamily="49" charset="-122"/>
                <a:ea typeface="KaiTi" pitchFamily="49" charset="-122"/>
              </a:rPr>
              <a:t>示他</a:t>
            </a:r>
            <a:r>
              <a:rPr lang="zh-TW" altLang="en-US" sz="2000" b="1">
                <a:solidFill>
                  <a:srgbClr val="FFFFFF"/>
                </a:solidFill>
                <a:latin typeface="KaiTi" pitchFamily="49" charset="-122"/>
                <a:ea typeface="KaiTi" pitchFamily="49" charset="-122"/>
              </a:rPr>
              <a:t>拥</a:t>
            </a:r>
            <a:r>
              <a:rPr lang="zh-CN" altLang="en-US" sz="2000" b="1">
                <a:solidFill>
                  <a:srgbClr val="FFFFFF"/>
                </a:solidFill>
                <a:latin typeface="KaiTi" pitchFamily="49" charset="-122"/>
                <a:ea typeface="KaiTi" pitchFamily="49" charset="-122"/>
              </a:rPr>
              <a:t>有救世主的</a:t>
            </a:r>
            <a:r>
              <a:rPr lang="zh-TW" altLang="en-US" sz="2000" b="1">
                <a:solidFill>
                  <a:srgbClr val="FFFFFF"/>
                </a:solidFill>
                <a:latin typeface="KaiTi" pitchFamily="49" charset="-122"/>
                <a:ea typeface="KaiTi" pitchFamily="49" charset="-122"/>
              </a:rPr>
              <a:t>权柄</a:t>
            </a:r>
            <a:r>
              <a:rPr lang="zh-CN" altLang="en-US" sz="2000" b="1">
                <a:solidFill>
                  <a:srgbClr val="FFFFFF"/>
                </a:solidFill>
                <a:latin typeface="KaiTi" pitchFamily="49" charset="-122"/>
                <a:ea typeface="KaiTi" pitchFamily="49" charset="-122"/>
              </a:rPr>
              <a:t>和使</a:t>
            </a:r>
            <a:r>
              <a:rPr lang="zh-TW" altLang="en-US" sz="2000" b="1">
                <a:solidFill>
                  <a:srgbClr val="FFFFFF"/>
                </a:solidFill>
                <a:latin typeface="KaiTi" pitchFamily="49" charset="-122"/>
                <a:ea typeface="KaiTi" pitchFamily="49" charset="-122"/>
              </a:rPr>
              <a:t>国</a:t>
            </a:r>
            <a:r>
              <a:rPr lang="zh-CN" altLang="en-US" sz="2000" b="1">
                <a:solidFill>
                  <a:srgbClr val="FFFFFF"/>
                </a:solidFill>
                <a:latin typeface="KaiTi" pitchFamily="49" charset="-122"/>
                <a:ea typeface="KaiTi" pitchFamily="49" charset="-122"/>
              </a:rPr>
              <a:t>度降</a:t>
            </a:r>
            <a:r>
              <a:rPr lang="zh-TW" altLang="en-US" sz="2000" b="1">
                <a:solidFill>
                  <a:srgbClr val="FFFFFF"/>
                </a:solidFill>
                <a:latin typeface="KaiTi" pitchFamily="49" charset="-122"/>
                <a:ea typeface="KaiTi" pitchFamily="49" charset="-122"/>
              </a:rPr>
              <a:t>临</a:t>
            </a:r>
            <a:r>
              <a:rPr lang="zh-CN" altLang="en-US" sz="2000" b="1">
                <a:solidFill>
                  <a:srgbClr val="FFFFFF"/>
                </a:solidFill>
                <a:latin typeface="KaiTi" pitchFamily="49" charset="-122"/>
                <a:ea typeface="KaiTi" pitchFamily="49" charset="-122"/>
              </a:rPr>
              <a:t>的</a:t>
            </a:r>
            <a:r>
              <a:rPr lang="zh-CN" altLang="en-US" sz="2000" b="1" dirty="0">
                <a:solidFill>
                  <a:srgbClr val="FFFFFF"/>
                </a:solidFill>
                <a:latin typeface="KaiTi" pitchFamily="49" charset="-122"/>
                <a:ea typeface="KaiTi" pitchFamily="49" charset="-122"/>
              </a:rPr>
              <a:t>能力</a:t>
            </a:r>
            <a:r>
              <a:rPr lang="en-US" altLang="zh-CN"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rPr>
              <a:t> (28)</a:t>
            </a:r>
            <a:endParaRPr lang="en-US" sz="2000" b="1" dirty="0">
              <a:solidFill>
                <a:srgbClr val="FFFFFF"/>
              </a:solidFill>
              <a:effectLst>
                <a:outerShdw blurRad="38100" dist="38100" dir="2700000" algn="tl">
                  <a:srgbClr val="000000"/>
                </a:outerShdw>
              </a:effectLst>
              <a:latin typeface="KaiTi" pitchFamily="49" charset="-122"/>
              <a:ea typeface="KaiTi" pitchFamily="49" charset="-122"/>
              <a:cs typeface="Arial" charset="0"/>
            </a:endParaRPr>
          </a:p>
        </p:txBody>
      </p:sp>
      <p:sp>
        <p:nvSpPr>
          <p:cNvPr id="165892" name="Title 8"/>
          <p:cNvSpPr>
            <a:spLocks noGrp="1"/>
          </p:cNvSpPr>
          <p:nvPr>
            <p:ph type="title"/>
          </p:nvPr>
        </p:nvSpPr>
        <p:spPr>
          <a:xfrm>
            <a:off x="914400" y="-56785"/>
            <a:ext cx="7162800" cy="646973"/>
          </a:xfrm>
          <a:noFill/>
          <a:ln>
            <a:noFill/>
          </a:ln>
        </p:spPr>
        <p:txBody>
          <a:bodyPr>
            <a:spAutoFit/>
          </a:bodyPr>
          <a:lstStyle/>
          <a:p>
            <a:pPr algn="ctr" eaLnBrk="1" hangingPunct="1"/>
            <a:r>
              <a:rPr lang="zh-TW" altLang="en-US" sz="3600" b="1" kern="1200">
                <a:solidFill>
                  <a:srgbClr val="00FFFF"/>
                </a:solidFill>
                <a:latin typeface="KaiTi" pitchFamily="49" charset="-122"/>
                <a:ea typeface="KaiTi" pitchFamily="49" charset="-122"/>
                <a:cs typeface="Arial" charset="0"/>
              </a:rPr>
              <a:t>马</a:t>
            </a:r>
            <a:r>
              <a:rPr lang="zh-CN" altLang="en-US" sz="3600" b="1" kern="1200">
                <a:solidFill>
                  <a:srgbClr val="00FFFF"/>
                </a:solidFill>
                <a:latin typeface="KaiTi" pitchFamily="49" charset="-122"/>
                <a:ea typeface="KaiTi" pitchFamily="49" charset="-122"/>
                <a:cs typeface="Arial" charset="0"/>
              </a:rPr>
              <a:t>太</a:t>
            </a:r>
            <a:r>
              <a:rPr lang="zh-CN" altLang="en-US" sz="3600" b="1" kern="1200" dirty="0">
                <a:solidFill>
                  <a:srgbClr val="00FFFF"/>
                </a:solidFill>
                <a:latin typeface="KaiTi" pitchFamily="49" charset="-122"/>
                <a:ea typeface="KaiTi" pitchFamily="49" charset="-122"/>
                <a:cs typeface="Arial" charset="0"/>
              </a:rPr>
              <a:t>福音</a:t>
            </a:r>
            <a:endParaRPr lang="en-US" sz="3600" b="1" kern="1200" dirty="0">
              <a:solidFill>
                <a:srgbClr val="00FFFF"/>
              </a:solidFill>
              <a:latin typeface="KaiTi" pitchFamily="49" charset="-122"/>
              <a:ea typeface="KaiTi" pitchFamily="49" charset="-122"/>
              <a:cs typeface="Arial" charset="0"/>
            </a:endParaRPr>
          </a:p>
        </p:txBody>
      </p:sp>
      <p:sp>
        <p:nvSpPr>
          <p:cNvPr id="8" name="Text Box 3"/>
          <p:cNvSpPr txBox="1">
            <a:spLocks noChangeArrowheads="1"/>
          </p:cNvSpPr>
          <p:nvPr/>
        </p:nvSpPr>
        <p:spPr bwMode="auto">
          <a:xfrm>
            <a:off x="8578850" y="44450"/>
            <a:ext cx="52705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auto" hangingPunct="1">
              <a:spcBef>
                <a:spcPts val="0"/>
              </a:spcBef>
              <a:spcAft>
                <a:spcPts val="0"/>
              </a:spcAft>
              <a:defRPr/>
            </a:pPr>
            <a:r>
              <a:rPr lang="en-US" b="1" kern="0" dirty="0">
                <a:solidFill>
                  <a:srgbClr val="FFFFFF"/>
                </a:solidFill>
                <a:cs typeface="Arial" charset="0"/>
              </a:rPr>
              <a:t>67</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7416">
                                            <p:txEl>
                                              <p:pRg st="0" end="0"/>
                                            </p:txEl>
                                          </p:spTgt>
                                        </p:tgtEl>
                                        <p:attrNameLst>
                                          <p:attrName>style.visibility</p:attrName>
                                        </p:attrNameLst>
                                      </p:cBhvr>
                                      <p:to>
                                        <p:strVal val="visible"/>
                                      </p:to>
                                    </p:set>
                                    <p:anim calcmode="lin" valueType="num">
                                      <p:cBhvr additive="base">
                                        <p:cTn id="7" dur="500" fill="hold"/>
                                        <p:tgtEl>
                                          <p:spTgt spid="1741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741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416">
                                            <p:txEl>
                                              <p:pRg st="1" end="1"/>
                                            </p:txEl>
                                          </p:spTgt>
                                        </p:tgtEl>
                                        <p:attrNameLst>
                                          <p:attrName>style.visibility</p:attrName>
                                        </p:attrNameLst>
                                      </p:cBhvr>
                                      <p:to>
                                        <p:strVal val="visible"/>
                                      </p:to>
                                    </p:set>
                                    <p:anim calcmode="lin" valueType="num">
                                      <p:cBhvr additive="base">
                                        <p:cTn id="13" dur="500" fill="hold"/>
                                        <p:tgtEl>
                                          <p:spTgt spid="1741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74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7416">
                                            <p:txEl>
                                              <p:pRg st="3" end="3"/>
                                            </p:txEl>
                                          </p:spTgt>
                                        </p:tgtEl>
                                        <p:attrNameLst>
                                          <p:attrName>style.visibility</p:attrName>
                                        </p:attrNameLst>
                                      </p:cBhvr>
                                      <p:to>
                                        <p:strVal val="visible"/>
                                      </p:to>
                                    </p:set>
                                    <p:anim calcmode="lin" valueType="num">
                                      <p:cBhvr additive="base">
                                        <p:cTn id="19" dur="500" fill="hold"/>
                                        <p:tgtEl>
                                          <p:spTgt spid="17416">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741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7416">
                                            <p:txEl>
                                              <p:pRg st="4" end="4"/>
                                            </p:txEl>
                                          </p:spTgt>
                                        </p:tgtEl>
                                        <p:attrNameLst>
                                          <p:attrName>style.visibility</p:attrName>
                                        </p:attrNameLst>
                                      </p:cBhvr>
                                      <p:to>
                                        <p:strVal val="visible"/>
                                      </p:to>
                                    </p:set>
                                    <p:anim calcmode="lin" valueType="num">
                                      <p:cBhvr additive="base">
                                        <p:cTn id="25" dur="500" fill="hold"/>
                                        <p:tgtEl>
                                          <p:spTgt spid="17416">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741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7416">
                                            <p:txEl>
                                              <p:pRg st="5" end="5"/>
                                            </p:txEl>
                                          </p:spTgt>
                                        </p:tgtEl>
                                        <p:attrNameLst>
                                          <p:attrName>style.visibility</p:attrName>
                                        </p:attrNameLst>
                                      </p:cBhvr>
                                      <p:to>
                                        <p:strVal val="visible"/>
                                      </p:to>
                                    </p:set>
                                    <p:anim calcmode="lin" valueType="num">
                                      <p:cBhvr additive="base">
                                        <p:cTn id="31" dur="500" fill="hold"/>
                                        <p:tgtEl>
                                          <p:spTgt spid="17416">
                                            <p:txEl>
                                              <p:pRg st="5" end="5"/>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741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7416">
                                            <p:txEl>
                                              <p:pRg st="6" end="6"/>
                                            </p:txEl>
                                          </p:spTgt>
                                        </p:tgtEl>
                                        <p:attrNameLst>
                                          <p:attrName>style.visibility</p:attrName>
                                        </p:attrNameLst>
                                      </p:cBhvr>
                                      <p:to>
                                        <p:strVal val="visible"/>
                                      </p:to>
                                    </p:set>
                                    <p:anim calcmode="lin" valueType="num">
                                      <p:cBhvr additive="base">
                                        <p:cTn id="37" dur="500" fill="hold"/>
                                        <p:tgtEl>
                                          <p:spTgt spid="17416">
                                            <p:txEl>
                                              <p:pRg st="6" end="6"/>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741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17418">
                                            <p:txEl>
                                              <p:pRg st="0" end="0"/>
                                            </p:txEl>
                                          </p:spTgt>
                                        </p:tgtEl>
                                        <p:attrNameLst>
                                          <p:attrName>style.visibility</p:attrName>
                                        </p:attrNameLst>
                                      </p:cBhvr>
                                      <p:to>
                                        <p:strVal val="visible"/>
                                      </p:to>
                                    </p:set>
                                    <p:anim calcmode="lin" valueType="num">
                                      <p:cBhvr additive="base">
                                        <p:cTn id="43" dur="500" fill="hold"/>
                                        <p:tgtEl>
                                          <p:spTgt spid="17418">
                                            <p:txEl>
                                              <p:pRg st="0" end="0"/>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74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17418">
                                            <p:txEl>
                                              <p:pRg st="1" end="1"/>
                                            </p:txEl>
                                          </p:spTgt>
                                        </p:tgtEl>
                                        <p:attrNameLst>
                                          <p:attrName>style.visibility</p:attrName>
                                        </p:attrNameLst>
                                      </p:cBhvr>
                                      <p:to>
                                        <p:strVal val="visible"/>
                                      </p:to>
                                    </p:set>
                                    <p:anim calcmode="lin" valueType="num">
                                      <p:cBhvr additive="base">
                                        <p:cTn id="49" dur="500" fill="hold"/>
                                        <p:tgtEl>
                                          <p:spTgt spid="17418">
                                            <p:txEl>
                                              <p:pRg st="1" end="1"/>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74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7418">
                                            <p:txEl>
                                              <p:pRg st="3" end="3"/>
                                            </p:txEl>
                                          </p:spTgt>
                                        </p:tgtEl>
                                        <p:attrNameLst>
                                          <p:attrName>style.visibility</p:attrName>
                                        </p:attrNameLst>
                                      </p:cBhvr>
                                      <p:to>
                                        <p:strVal val="visible"/>
                                      </p:to>
                                    </p:set>
                                    <p:anim calcmode="lin" valueType="num">
                                      <p:cBhvr additive="base">
                                        <p:cTn id="55" dur="500" fill="hold"/>
                                        <p:tgtEl>
                                          <p:spTgt spid="17418">
                                            <p:txEl>
                                              <p:pRg st="3" end="3"/>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741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17418">
                                            <p:txEl>
                                              <p:pRg st="4" end="4"/>
                                            </p:txEl>
                                          </p:spTgt>
                                        </p:tgtEl>
                                        <p:attrNameLst>
                                          <p:attrName>style.visibility</p:attrName>
                                        </p:attrNameLst>
                                      </p:cBhvr>
                                      <p:to>
                                        <p:strVal val="visible"/>
                                      </p:to>
                                    </p:set>
                                    <p:anim calcmode="lin" valueType="num">
                                      <p:cBhvr additive="base">
                                        <p:cTn id="61" dur="500" fill="hold"/>
                                        <p:tgtEl>
                                          <p:spTgt spid="17418">
                                            <p:txEl>
                                              <p:pRg st="4" end="4"/>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1741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2" fill="hold" grpId="0" nodeType="clickEffect">
                                  <p:stCondLst>
                                    <p:cond delay="0"/>
                                  </p:stCondLst>
                                  <p:childTnLst>
                                    <p:set>
                                      <p:cBhvr>
                                        <p:cTn id="66" dur="1" fill="hold">
                                          <p:stCondLst>
                                            <p:cond delay="0"/>
                                          </p:stCondLst>
                                        </p:cTn>
                                        <p:tgtEl>
                                          <p:spTgt spid="17418">
                                            <p:txEl>
                                              <p:pRg st="5" end="5"/>
                                            </p:txEl>
                                          </p:spTgt>
                                        </p:tgtEl>
                                        <p:attrNameLst>
                                          <p:attrName>style.visibility</p:attrName>
                                        </p:attrNameLst>
                                      </p:cBhvr>
                                      <p:to>
                                        <p:strVal val="visible"/>
                                      </p:to>
                                    </p:set>
                                    <p:anim calcmode="lin" valueType="num">
                                      <p:cBhvr additive="base">
                                        <p:cTn id="67" dur="500" fill="hold"/>
                                        <p:tgtEl>
                                          <p:spTgt spid="17418">
                                            <p:txEl>
                                              <p:pRg st="5" end="5"/>
                                            </p:txEl>
                                          </p:spTgt>
                                        </p:tgtEl>
                                        <p:attrNameLst>
                                          <p:attrName>ppt_x</p:attrName>
                                        </p:attrNameLst>
                                      </p:cBhvr>
                                      <p:tavLst>
                                        <p:tav tm="0">
                                          <p:val>
                                            <p:strVal val="1+#ppt_w/2"/>
                                          </p:val>
                                        </p:tav>
                                        <p:tav tm="100000">
                                          <p:val>
                                            <p:strVal val="#ppt_x"/>
                                          </p:val>
                                        </p:tav>
                                      </p:tavLst>
                                    </p:anim>
                                    <p:anim calcmode="lin" valueType="num">
                                      <p:cBhvr additive="base">
                                        <p:cTn id="68" dur="500" fill="hold"/>
                                        <p:tgtEl>
                                          <p:spTgt spid="1741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7418">
                                            <p:txEl>
                                              <p:pRg st="6" end="6"/>
                                            </p:txEl>
                                          </p:spTgt>
                                        </p:tgtEl>
                                        <p:attrNameLst>
                                          <p:attrName>style.visibility</p:attrName>
                                        </p:attrNameLst>
                                      </p:cBhvr>
                                      <p:to>
                                        <p:strVal val="visible"/>
                                      </p:to>
                                    </p:set>
                                    <p:anim calcmode="lin" valueType="num">
                                      <p:cBhvr additive="base">
                                        <p:cTn id="73" dur="500" fill="hold"/>
                                        <p:tgtEl>
                                          <p:spTgt spid="17418">
                                            <p:txEl>
                                              <p:pRg st="6" end="6"/>
                                            </p:txEl>
                                          </p:spTgt>
                                        </p:tgtEl>
                                        <p:attrNameLst>
                                          <p:attrName>ppt_x</p:attrName>
                                        </p:attrNameLst>
                                      </p:cBhvr>
                                      <p:tavLst>
                                        <p:tav tm="0">
                                          <p:val>
                                            <p:strVal val="1+#ppt_w/2"/>
                                          </p:val>
                                        </p:tav>
                                        <p:tav tm="100000">
                                          <p:val>
                                            <p:strVal val="#ppt_x"/>
                                          </p:val>
                                        </p:tav>
                                      </p:tavLst>
                                    </p:anim>
                                    <p:anim calcmode="lin" valueType="num">
                                      <p:cBhvr additive="base">
                                        <p:cTn id="74" dur="500" fill="hold"/>
                                        <p:tgtEl>
                                          <p:spTgt spid="1741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2" fill="hold" grpId="0" nodeType="clickEffect">
                                  <p:stCondLst>
                                    <p:cond delay="0"/>
                                  </p:stCondLst>
                                  <p:childTnLst>
                                    <p:set>
                                      <p:cBhvr>
                                        <p:cTn id="78" dur="1" fill="hold">
                                          <p:stCondLst>
                                            <p:cond delay="0"/>
                                          </p:stCondLst>
                                        </p:cTn>
                                        <p:tgtEl>
                                          <p:spTgt spid="17418">
                                            <p:txEl>
                                              <p:pRg st="7" end="7"/>
                                            </p:txEl>
                                          </p:spTgt>
                                        </p:tgtEl>
                                        <p:attrNameLst>
                                          <p:attrName>style.visibility</p:attrName>
                                        </p:attrNameLst>
                                      </p:cBhvr>
                                      <p:to>
                                        <p:strVal val="visible"/>
                                      </p:to>
                                    </p:set>
                                    <p:anim calcmode="lin" valueType="num">
                                      <p:cBhvr additive="base">
                                        <p:cTn id="79" dur="500" fill="hold"/>
                                        <p:tgtEl>
                                          <p:spTgt spid="17418">
                                            <p:txEl>
                                              <p:pRg st="7" end="7"/>
                                            </p:txEl>
                                          </p:spTgt>
                                        </p:tgtEl>
                                        <p:attrNameLst>
                                          <p:attrName>ppt_x</p:attrName>
                                        </p:attrNameLst>
                                      </p:cBhvr>
                                      <p:tavLst>
                                        <p:tav tm="0">
                                          <p:val>
                                            <p:strVal val="1+#ppt_w/2"/>
                                          </p:val>
                                        </p:tav>
                                        <p:tav tm="100000">
                                          <p:val>
                                            <p:strVal val="#ppt_x"/>
                                          </p:val>
                                        </p:tav>
                                      </p:tavLst>
                                    </p:anim>
                                    <p:anim calcmode="lin" valueType="num">
                                      <p:cBhvr additive="base">
                                        <p:cTn id="80" dur="500" fill="hold"/>
                                        <p:tgtEl>
                                          <p:spTgt spid="17418">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6" grpId="0" build="p" bldLvl="2" autoUpdateAnimBg="0"/>
      <p:bldP spid="17418" grpId="0" build="p" bldLvl="2" autoUpdateAnimBg="0"/>
    </p:bldLst>
  </p:timing>
</p:sld>
</file>

<file path=ppt/slides/slide97.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41986" name="Text Box 2"/>
          <p:cNvSpPr txBox="1">
            <a:spLocks noChangeArrowheads="1"/>
          </p:cNvSpPr>
          <p:nvPr/>
        </p:nvSpPr>
        <p:spPr bwMode="auto">
          <a:xfrm>
            <a:off x="2590800" y="2458929"/>
            <a:ext cx="5365576" cy="3108543"/>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ja-JP" altLang="en-US" sz="2800" dirty="0">
                <a:solidFill>
                  <a:schemeClr val="accent1"/>
                </a:solidFill>
                <a:latin typeface="KaiTi" pitchFamily="49" charset="-122"/>
                <a:ea typeface="KaiTi" pitchFamily="49" charset="-122"/>
              </a:rPr>
              <a:t>最</a:t>
            </a:r>
            <a:r>
              <a:rPr lang="ja-JP" altLang="en-US" sz="2800">
                <a:solidFill>
                  <a:schemeClr val="accent1"/>
                </a:solidFill>
                <a:latin typeface="KaiTi" pitchFamily="49" charset="-122"/>
                <a:ea typeface="KaiTi" pitchFamily="49" charset="-122"/>
              </a:rPr>
              <a:t>早期的</a:t>
            </a:r>
            <a:r>
              <a:rPr lang="zh-TW" altLang="en-US" sz="2800">
                <a:solidFill>
                  <a:schemeClr val="accent1"/>
                </a:solidFill>
                <a:latin typeface="KaiTi" pitchFamily="49" charset="-122"/>
                <a:ea typeface="KaiTi" pitchFamily="49" charset="-122"/>
              </a:rPr>
              <a:t>标题</a:t>
            </a:r>
            <a:r>
              <a:rPr lang="en-US" altLang="zh-CN" sz="2800">
                <a:solidFill>
                  <a:schemeClr val="accent1"/>
                </a:solidFill>
                <a:latin typeface="KaiTi" pitchFamily="49" charset="-122"/>
                <a:ea typeface="KaiTi" pitchFamily="49" charset="-122"/>
                <a:cs typeface="SimSun" charset="0"/>
              </a:rPr>
              <a:t> </a:t>
            </a:r>
            <a:r>
              <a:rPr lang="en-US" altLang="zh-CN" sz="2800" dirty="0">
                <a:solidFill>
                  <a:schemeClr val="accent1"/>
                </a:solidFill>
                <a:latin typeface="KaiTi" pitchFamily="49" charset="-122"/>
                <a:ea typeface="KaiTi" pitchFamily="49" charset="-122"/>
                <a:cs typeface="SimSun" charset="0"/>
              </a:rPr>
              <a:t>(</a:t>
            </a:r>
            <a:r>
              <a:rPr lang="en-US" altLang="zh-CN" sz="2800" dirty="0" err="1">
                <a:solidFill>
                  <a:schemeClr val="accent1"/>
                </a:solidFill>
                <a:latin typeface="KaiTi" pitchFamily="49" charset="-122"/>
                <a:ea typeface="KaiTi" pitchFamily="49" charset="-122"/>
                <a:cs typeface="SimSun" charset="0"/>
              </a:rPr>
              <a:t>Kata</a:t>
            </a:r>
            <a:r>
              <a:rPr lang="en-US" altLang="zh-CN" sz="2800">
                <a:solidFill>
                  <a:schemeClr val="accent1"/>
                </a:solidFill>
                <a:latin typeface="KaiTi" pitchFamily="49" charset="-122"/>
                <a:ea typeface="KaiTi" pitchFamily="49" charset="-122"/>
                <a:cs typeface="SimSun" charset="0"/>
              </a:rPr>
              <a:t>, Maqqai</a:t>
            </a:r>
            <a:r>
              <a:rPr lang="fr-FR" altLang="zh-CN" sz="2800" b="1">
                <a:solidFill>
                  <a:schemeClr val="accent1"/>
                </a:solidFill>
                <a:latin typeface="Bwgrki" charset="0"/>
                <a:cs typeface="Bwgrki" charset="0"/>
              </a:rPr>
              <a:t> ‘’</a:t>
            </a:r>
            <a:r>
              <a:rPr lang="en-US" altLang="zh-CN" sz="2800">
                <a:solidFill>
                  <a:schemeClr val="accent1"/>
                </a:solidFill>
                <a:latin typeface="KaiTi" pitchFamily="49" charset="-122"/>
                <a:ea typeface="KaiTi" pitchFamily="49" charset="-122"/>
                <a:cs typeface="SimSun" charset="0"/>
              </a:rPr>
              <a:t>on (</a:t>
            </a:r>
            <a:r>
              <a:rPr lang="zh-TW" altLang="en-US" sz="2800">
                <a:solidFill>
                  <a:schemeClr val="accent1"/>
                </a:solidFill>
                <a:latin typeface="KaiTi" pitchFamily="49" charset="-122"/>
                <a:ea typeface="KaiTi" pitchFamily="49" charset="-122"/>
                <a:cs typeface="SimSun" charset="0"/>
              </a:rPr>
              <a:t>根据马太</a:t>
            </a:r>
            <a:r>
              <a:rPr lang="en-US" altLang="zh-CN" sz="2800">
                <a:solidFill>
                  <a:schemeClr val="accent1"/>
                </a:solidFill>
                <a:latin typeface="KaiTi" pitchFamily="49" charset="-122"/>
                <a:ea typeface="KaiTi" pitchFamily="49" charset="-122"/>
                <a:cs typeface="SimSun" charset="0"/>
              </a:rPr>
              <a:t>)</a:t>
            </a:r>
            <a:r>
              <a:rPr lang="ja-JP" altLang="en-US" sz="2800">
                <a:solidFill>
                  <a:schemeClr val="accent1"/>
                </a:solidFill>
                <a:latin typeface="KaiTi" pitchFamily="49" charset="-122"/>
                <a:ea typeface="KaiTi" pitchFamily="49" charset="-122"/>
              </a:rPr>
              <a:t>是</a:t>
            </a:r>
            <a:r>
              <a:rPr lang="ja-JP" altLang="en-US" sz="2800" dirty="0">
                <a:solidFill>
                  <a:schemeClr val="accent1"/>
                </a:solidFill>
                <a:latin typeface="KaiTi" pitchFamily="49" charset="-122"/>
                <a:ea typeface="KaiTi" pitchFamily="49" charset="-122"/>
              </a:rPr>
              <a:t>在</a:t>
            </a:r>
            <a:r>
              <a:rPr lang="ja-JP" altLang="en-US" sz="2800">
                <a:solidFill>
                  <a:schemeClr val="accent1"/>
                </a:solidFill>
                <a:latin typeface="KaiTi" pitchFamily="49" charset="-122"/>
                <a:ea typeface="KaiTi" pitchFamily="49" charset="-122"/>
              </a:rPr>
              <a:t>二世</a:t>
            </a:r>
            <a:r>
              <a:rPr lang="zh-TW" altLang="en-US" sz="2800">
                <a:solidFill>
                  <a:schemeClr val="accent1"/>
                </a:solidFill>
                <a:latin typeface="KaiTi" pitchFamily="49" charset="-122"/>
                <a:ea typeface="KaiTi" pitchFamily="49" charset="-122"/>
              </a:rPr>
              <a:t>纪</a:t>
            </a:r>
            <a:r>
              <a:rPr lang="zh-TW" altLang="en-US" sz="2800">
                <a:solidFill>
                  <a:schemeClr val="accent1"/>
                </a:solidFill>
                <a:latin typeface="KaiTi" pitchFamily="49" charset="-122"/>
                <a:ea typeface="KaiTi" pitchFamily="49" charset="-122"/>
                <a:cs typeface="华文细黑" charset="0"/>
              </a:rPr>
              <a:t>末</a:t>
            </a:r>
            <a:r>
              <a:rPr lang="ja-JP" altLang="en-US" sz="2800">
                <a:solidFill>
                  <a:schemeClr val="accent1"/>
                </a:solidFill>
                <a:latin typeface="KaiTi" pitchFamily="49" charset="-122"/>
                <a:ea typeface="KaiTi" pitchFamily="49" charset="-122"/>
              </a:rPr>
              <a:t>被</a:t>
            </a:r>
            <a:r>
              <a:rPr lang="zh-TW" altLang="en-US" sz="2800">
                <a:solidFill>
                  <a:schemeClr val="accent1"/>
                </a:solidFill>
                <a:latin typeface="KaiTi" pitchFamily="49" charset="-122"/>
                <a:ea typeface="KaiTi" pitchFamily="49" charset="-122"/>
              </a:rPr>
              <a:t>证</a:t>
            </a:r>
            <a:r>
              <a:rPr lang="ja-JP" altLang="en-US" sz="2800">
                <a:solidFill>
                  <a:schemeClr val="accent1"/>
                </a:solidFill>
                <a:latin typeface="KaiTi" pitchFamily="49" charset="-122"/>
                <a:ea typeface="KaiTi" pitchFamily="49" charset="-122"/>
              </a:rPr>
              <a:t>明</a:t>
            </a:r>
            <a:r>
              <a:rPr lang="zh-CN" altLang="en-US" sz="2800">
                <a:solidFill>
                  <a:schemeClr val="accent1"/>
                </a:solidFill>
                <a:latin typeface="KaiTi" pitchFamily="49" charset="-122"/>
                <a:ea typeface="KaiTi" pitchFamily="49" charset="-122"/>
                <a:cs typeface="SimSun" charset="0"/>
              </a:rPr>
              <a:t>，</a:t>
            </a:r>
            <a:r>
              <a:rPr lang="en-US" altLang="zh-CN" sz="2800">
                <a:solidFill>
                  <a:schemeClr val="accent1"/>
                </a:solidFill>
                <a:latin typeface="KaiTi" pitchFamily="49" charset="-122"/>
                <a:ea typeface="KaiTi" pitchFamily="49" charset="-122"/>
                <a:cs typeface="SimSun" charset="0"/>
              </a:rPr>
              <a:t> </a:t>
            </a:r>
            <a:r>
              <a:rPr lang="ja-JP" altLang="en-US" sz="2800">
                <a:solidFill>
                  <a:schemeClr val="accent1"/>
                </a:solidFill>
                <a:latin typeface="KaiTi" pitchFamily="49" charset="-122"/>
                <a:ea typeface="KaiTi" pitchFamily="49" charset="-122"/>
              </a:rPr>
              <a:t>也</a:t>
            </a:r>
            <a:r>
              <a:rPr lang="zh-TW" altLang="en-US" sz="2800">
                <a:solidFill>
                  <a:schemeClr val="accent1"/>
                </a:solidFill>
                <a:latin typeface="KaiTi" pitchFamily="49" charset="-122"/>
                <a:ea typeface="KaiTi" pitchFamily="49" charset="-122"/>
              </a:rPr>
              <a:t>许</a:t>
            </a:r>
            <a:r>
              <a:rPr lang="ja-JP" altLang="en-US" sz="2800">
                <a:solidFill>
                  <a:schemeClr val="accent1"/>
                </a:solidFill>
                <a:latin typeface="KaiTi" pitchFamily="49" charset="-122"/>
                <a:ea typeface="KaiTi" pitchFamily="49" charset="-122"/>
              </a:rPr>
              <a:t>早在</a:t>
            </a:r>
            <a:r>
              <a:rPr lang="zh-TW" altLang="en-US" sz="2800">
                <a:solidFill>
                  <a:schemeClr val="accent1"/>
                </a:solidFill>
                <a:latin typeface="KaiTi" pitchFamily="49" charset="-122"/>
                <a:ea typeface="KaiTi" pitchFamily="49" charset="-122"/>
              </a:rPr>
              <a:t>主后</a:t>
            </a:r>
            <a:r>
              <a:rPr lang="en-US" altLang="zh-CN" sz="2800">
                <a:solidFill>
                  <a:schemeClr val="accent1"/>
                </a:solidFill>
                <a:latin typeface="KaiTi" pitchFamily="49" charset="-122"/>
                <a:ea typeface="KaiTi" pitchFamily="49" charset="-122"/>
                <a:cs typeface="SimSun" charset="0"/>
              </a:rPr>
              <a:t>125</a:t>
            </a:r>
            <a:r>
              <a:rPr lang="zh-TW" altLang="en-US" sz="2800">
                <a:solidFill>
                  <a:schemeClr val="accent1"/>
                </a:solidFill>
                <a:latin typeface="KaiTi" pitchFamily="49" charset="-122"/>
                <a:ea typeface="KaiTi" pitchFamily="49" charset="-122"/>
                <a:cs typeface="SimSun" charset="0"/>
              </a:rPr>
              <a:t>年</a:t>
            </a:r>
            <a:r>
              <a:rPr lang="en-US" altLang="zh-CN" sz="2800">
                <a:solidFill>
                  <a:schemeClr val="accent1"/>
                </a:solidFill>
                <a:latin typeface="KaiTi" pitchFamily="49" charset="-122"/>
                <a:ea typeface="KaiTi" pitchFamily="49" charset="-122"/>
                <a:cs typeface="SimSun" charset="0"/>
              </a:rPr>
              <a:t>,</a:t>
            </a:r>
            <a:r>
              <a:rPr lang="zh-TW" altLang="en-US" sz="2800">
                <a:solidFill>
                  <a:schemeClr val="accent1"/>
                </a:solidFill>
                <a:latin typeface="KaiTi" pitchFamily="49" charset="-122"/>
                <a:ea typeface="KaiTi" pitchFamily="49" charset="-122"/>
                <a:cs typeface="SimSun" charset="0"/>
              </a:rPr>
              <a:t>虽然</a:t>
            </a:r>
            <a:r>
              <a:rPr lang="ja-JP" altLang="en-US" sz="2800">
                <a:solidFill>
                  <a:schemeClr val="accent1"/>
                </a:solidFill>
                <a:latin typeface="KaiTi" pitchFamily="49" charset="-122"/>
                <a:ea typeface="KaiTi" pitchFamily="49" charset="-122"/>
              </a:rPr>
              <a:t>不</a:t>
            </a:r>
            <a:r>
              <a:rPr lang="zh-TW" altLang="en-US" sz="2800">
                <a:solidFill>
                  <a:schemeClr val="accent1"/>
                </a:solidFill>
                <a:latin typeface="KaiTi" pitchFamily="49" charset="-122"/>
                <a:ea typeface="KaiTi" pitchFamily="49" charset="-122"/>
              </a:rPr>
              <a:t>见</a:t>
            </a:r>
            <a:r>
              <a:rPr lang="ja-JP" altLang="en-US" sz="2800">
                <a:solidFill>
                  <a:schemeClr val="accent1"/>
                </a:solidFill>
                <a:latin typeface="KaiTi" pitchFamily="49" charset="-122"/>
                <a:ea typeface="KaiTi" pitchFamily="49" charset="-122"/>
              </a:rPr>
              <a:t>得</a:t>
            </a:r>
            <a:r>
              <a:rPr lang="ja-JP" altLang="en-US" sz="2800" dirty="0">
                <a:solidFill>
                  <a:schemeClr val="accent1"/>
                </a:solidFill>
                <a:latin typeface="KaiTi" pitchFamily="49" charset="-122"/>
                <a:ea typeface="KaiTi" pitchFamily="49" charset="-122"/>
              </a:rPr>
              <a:t>是原文的部分</a:t>
            </a:r>
            <a:r>
              <a:rPr lang="en-US" altLang="zh-CN" sz="2800" dirty="0">
                <a:solidFill>
                  <a:schemeClr val="accent1"/>
                </a:solidFill>
                <a:latin typeface="KaiTi" pitchFamily="49" charset="-122"/>
                <a:ea typeface="KaiTi" pitchFamily="49" charset="-122"/>
                <a:cs typeface="SimSun" charset="0"/>
              </a:rPr>
              <a:t>(</a:t>
            </a:r>
            <a:r>
              <a:rPr lang="en-US" altLang="zh-CN" sz="2800" dirty="0" err="1">
                <a:solidFill>
                  <a:schemeClr val="accent1"/>
                </a:solidFill>
                <a:latin typeface="KaiTi" pitchFamily="49" charset="-122"/>
                <a:ea typeface="KaiTi" pitchFamily="49" charset="-122"/>
                <a:cs typeface="SimSun" charset="0"/>
              </a:rPr>
              <a:t>Hiebert</a:t>
            </a:r>
            <a:r>
              <a:rPr lang="en-US" altLang="zh-CN" sz="2800" dirty="0">
                <a:solidFill>
                  <a:schemeClr val="accent1"/>
                </a:solidFill>
                <a:latin typeface="KaiTi" pitchFamily="49" charset="-122"/>
                <a:ea typeface="KaiTi" pitchFamily="49" charset="-122"/>
                <a:cs typeface="SimSun" charset="0"/>
              </a:rPr>
              <a:t>, 1:47-49).</a:t>
            </a:r>
          </a:p>
          <a:p>
            <a:pPr algn="ctr" eaLnBrk="1" hangingPunct="1"/>
            <a:endParaRPr lang="en-US" altLang="zh-TW" sz="2800" dirty="0">
              <a:solidFill>
                <a:schemeClr val="accent1"/>
              </a:solidFill>
              <a:latin typeface="KaiTi" pitchFamily="49" charset="-122"/>
              <a:ea typeface="KaiTi" pitchFamily="49" charset="-122"/>
              <a:cs typeface="SimSun" charset="0"/>
            </a:endParaRPr>
          </a:p>
          <a:p>
            <a:pPr algn="ctr" eaLnBrk="1" hangingPunct="1"/>
            <a:r>
              <a:rPr lang="zh-TW" altLang="en-US" sz="2800">
                <a:solidFill>
                  <a:schemeClr val="accent1"/>
                </a:solidFill>
                <a:latin typeface="KaiTi" pitchFamily="49" charset="-122"/>
                <a:ea typeface="KaiTi" pitchFamily="49" charset="-122"/>
                <a:cs typeface="SimSun" charset="0"/>
              </a:rPr>
              <a:t>马</a:t>
            </a:r>
            <a:r>
              <a:rPr lang="zh-CN" altLang="en-US" sz="2800">
                <a:solidFill>
                  <a:schemeClr val="accent1"/>
                </a:solidFill>
                <a:latin typeface="KaiTi" pitchFamily="49" charset="-122"/>
                <a:ea typeface="KaiTi" pitchFamily="49" charset="-122"/>
                <a:cs typeface="SimSun" charset="0"/>
              </a:rPr>
              <a:t>太</a:t>
            </a:r>
            <a:r>
              <a:rPr lang="zh-CN" altLang="en-US" sz="2800" dirty="0">
                <a:solidFill>
                  <a:schemeClr val="accent1"/>
                </a:solidFill>
                <a:latin typeface="KaiTi" pitchFamily="49" charset="-122"/>
                <a:ea typeface="KaiTi" pitchFamily="49" charset="-122"/>
                <a:cs typeface="SimSun" charset="0"/>
              </a:rPr>
              <a:t>的</a:t>
            </a:r>
            <a:r>
              <a:rPr lang="zh-TW" altLang="en-US" sz="2800" dirty="0">
                <a:solidFill>
                  <a:schemeClr val="accent1"/>
                </a:solidFill>
                <a:latin typeface="KaiTi" pitchFamily="49" charset="-122"/>
                <a:ea typeface="KaiTi" pitchFamily="49" charset="-122"/>
                <a:cs typeface="SimSun" charset="0"/>
              </a:rPr>
              <a:t>名字意思</a:t>
            </a:r>
            <a:r>
              <a:rPr lang="zh-CN" altLang="en-US" sz="2800" dirty="0">
                <a:solidFill>
                  <a:schemeClr val="accent1"/>
                </a:solidFill>
                <a:latin typeface="KaiTi" pitchFamily="49" charset="-122"/>
                <a:ea typeface="KaiTi" pitchFamily="49" charset="-122"/>
                <a:cs typeface="SimSun" charset="0"/>
              </a:rPr>
              <a:t>为“</a:t>
            </a:r>
            <a:r>
              <a:rPr lang="zh-CN" altLang="en-US" sz="2800">
                <a:solidFill>
                  <a:schemeClr val="accent1"/>
                </a:solidFill>
                <a:latin typeface="KaiTi" pitchFamily="49" charset="-122"/>
                <a:ea typeface="KaiTi" pitchFamily="49" charset="-122"/>
                <a:cs typeface="SimSun" charset="0"/>
              </a:rPr>
              <a:t>主的</a:t>
            </a:r>
            <a:r>
              <a:rPr lang="zh-TW" altLang="en-US" sz="2800">
                <a:solidFill>
                  <a:schemeClr val="accent1"/>
                </a:solidFill>
                <a:latin typeface="KaiTi" pitchFamily="49" charset="-122"/>
                <a:ea typeface="KaiTi" pitchFamily="49" charset="-122"/>
                <a:cs typeface="SimSun" charset="0"/>
              </a:rPr>
              <a:t>恩赐</a:t>
            </a:r>
            <a:r>
              <a:rPr lang="en-US" altLang="zh-CN" sz="2800">
                <a:solidFill>
                  <a:schemeClr val="accent1"/>
                </a:solidFill>
                <a:latin typeface="KaiTi" pitchFamily="49" charset="-122"/>
                <a:ea typeface="KaiTi" pitchFamily="49" charset="-122"/>
                <a:cs typeface="SimSun" charset="0"/>
              </a:rPr>
              <a:t>”</a:t>
            </a:r>
            <a:endParaRPr lang="zh-CN" altLang="en-US" sz="2800" dirty="0">
              <a:solidFill>
                <a:schemeClr val="accent1"/>
              </a:solidFill>
              <a:latin typeface="KaiTi" pitchFamily="49" charset="-122"/>
              <a:ea typeface="KaiTi" pitchFamily="49" charset="-122"/>
              <a:cs typeface="SimSun" charset="0"/>
            </a:endParaRPr>
          </a:p>
        </p:txBody>
      </p:sp>
      <p:sp>
        <p:nvSpPr>
          <p:cNvPr id="167938" name="Text Box 3"/>
          <p:cNvSpPr txBox="1">
            <a:spLocks noChangeArrowheads="1"/>
          </p:cNvSpPr>
          <p:nvPr/>
        </p:nvSpPr>
        <p:spPr bwMode="auto">
          <a:xfrm>
            <a:off x="8502650" y="152400"/>
            <a:ext cx="4889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altLang="zh-CN" b="1">
                <a:solidFill>
                  <a:schemeClr val="bg1"/>
                </a:solidFill>
                <a:latin typeface="Times New Roman" charset="0"/>
                <a:ea typeface="SimSun" charset="0"/>
                <a:cs typeface="SimSun" charset="0"/>
              </a:rPr>
              <a:t>68</a:t>
            </a:r>
          </a:p>
        </p:txBody>
      </p:sp>
      <p:pic>
        <p:nvPicPr>
          <p:cNvPr id="167939" name="Picture 4" descr="bd07697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4800" y="1143000"/>
            <a:ext cx="2403475" cy="5486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Rectangle 5"/>
          <p:cNvSpPr>
            <a:spLocks noGrp="1" noChangeArrowheads="1"/>
          </p:cNvSpPr>
          <p:nvPr>
            <p:ph type="title" idx="4294967295"/>
          </p:nvPr>
        </p:nvSpPr>
        <p:spPr>
          <a:xfrm>
            <a:off x="4493170" y="1337663"/>
            <a:ext cx="1213794" cy="707886"/>
          </a:xfrm>
          <a:solidFill>
            <a:schemeClr val="folHlink"/>
          </a:solidFill>
        </p:spPr>
        <p:txBody>
          <a:bodyPr wrap="none">
            <a:spAutoFit/>
          </a:bodyPr>
          <a:lstStyle/>
          <a:p>
            <a:pPr eaLnBrk="1" hangingPunct="1"/>
            <a:r>
              <a:rPr lang="zh-TW" altLang="en-US" sz="4000" b="1">
                <a:solidFill>
                  <a:schemeClr val="tx1"/>
                </a:solidFill>
                <a:latin typeface="KaiTi" pitchFamily="49" charset="-122"/>
                <a:ea typeface="KaiTi" pitchFamily="49" charset="-122"/>
                <a:cs typeface="SimSun" charset="0"/>
              </a:rPr>
              <a:t>标题</a:t>
            </a:r>
            <a:endParaRPr lang="zh-CN" altLang="en-US" sz="4000" b="1" dirty="0">
              <a:solidFill>
                <a:schemeClr val="tx1"/>
              </a:solidFill>
              <a:latin typeface="KaiTi" pitchFamily="49" charset="-122"/>
              <a:ea typeface="KaiTi" pitchFamily="49" charset="-122"/>
              <a:cs typeface="SimSun" charset="0"/>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1986">
                                            <p:bg/>
                                          </p:spTgt>
                                        </p:tgtEl>
                                        <p:attrNameLst>
                                          <p:attrName>style.visibility</p:attrName>
                                        </p:attrNameLst>
                                      </p:cBhvr>
                                      <p:to>
                                        <p:strVal val="visible"/>
                                      </p:to>
                                    </p:set>
                                    <p:animEffect transition="in" filter="checkerboard(across)">
                                      <p:cBhvr>
                                        <p:cTn id="7" dur="500"/>
                                        <p:tgtEl>
                                          <p:spTgt spid="41986">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1986">
                                            <p:txEl>
                                              <p:pRg st="0" end="0"/>
                                            </p:txEl>
                                          </p:spTgt>
                                        </p:tgtEl>
                                        <p:attrNameLst>
                                          <p:attrName>style.visibility</p:attrName>
                                        </p:attrNameLst>
                                      </p:cBhvr>
                                      <p:to>
                                        <p:strVal val="visible"/>
                                      </p:to>
                                    </p:set>
                                    <p:animEffect transition="in" filter="checkerboard(across)">
                                      <p:cBhvr>
                                        <p:cTn id="12" dur="500"/>
                                        <p:tgtEl>
                                          <p:spTgt spid="4198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1986">
                                            <p:txEl>
                                              <p:pRg st="2" end="2"/>
                                            </p:txEl>
                                          </p:spTgt>
                                        </p:tgtEl>
                                        <p:attrNameLst>
                                          <p:attrName>style.visibility</p:attrName>
                                        </p:attrNameLst>
                                      </p:cBhvr>
                                      <p:to>
                                        <p:strVal val="visible"/>
                                      </p:to>
                                    </p:set>
                                    <p:animEffect transition="in" filter="checkerboard(across)">
                                      <p:cBhvr>
                                        <p:cTn id="17" dur="500"/>
                                        <p:tgtEl>
                                          <p:spTgt spid="4198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86" grpId="0" build="p" animBg="1" autoUpdateAnimBg="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69985" name="Text Box 3"/>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78a</a:t>
            </a:r>
            <a:endParaRPr lang="en-US">
              <a:cs typeface="Arial" charset="0"/>
            </a:endParaRPr>
          </a:p>
        </p:txBody>
      </p:sp>
      <p:pic>
        <p:nvPicPr>
          <p:cNvPr id="169986" name="Picture 4" descr="bs00559_"/>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48038" y="1628775"/>
            <a:ext cx="5095875" cy="5229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5"/>
          <p:cNvSpPr>
            <a:spLocks noGrp="1" noChangeArrowheads="1"/>
          </p:cNvSpPr>
          <p:nvPr>
            <p:ph type="title" idx="4294967295"/>
          </p:nvPr>
        </p:nvSpPr>
        <p:spPr>
          <a:xfrm>
            <a:off x="467544" y="476672"/>
            <a:ext cx="7128792" cy="646331"/>
          </a:xfrm>
          <a:solidFill>
            <a:schemeClr val="bg1"/>
          </a:solidFill>
          <a:ln w="76200">
            <a:solidFill>
              <a:srgbClr val="008000"/>
            </a:solidFill>
            <a:miter lim="800000"/>
            <a:headEnd/>
            <a:tailEnd/>
          </a:ln>
        </p:spPr>
        <p:txBody>
          <a:bodyPr wrap="square">
            <a:spAutoFit/>
          </a:bodyPr>
          <a:lstStyle/>
          <a:p>
            <a:pPr algn="l" eaLnBrk="1" hangingPunct="1"/>
            <a:r>
              <a:rPr lang="zh-TW" altLang="en-US" sz="3600" b="1">
                <a:solidFill>
                  <a:schemeClr val="tx1"/>
                </a:solidFill>
                <a:latin typeface="KaiTi" pitchFamily="49" charset="-122"/>
                <a:ea typeface="KaiTi" pitchFamily="49" charset="-122"/>
                <a:cs typeface="Arial" charset="0"/>
              </a:rPr>
              <a:t>有指称马</a:t>
            </a:r>
            <a:r>
              <a:rPr lang="zh-CN" altLang="en-US" sz="3600" b="1">
                <a:solidFill>
                  <a:schemeClr val="tx1"/>
                </a:solidFill>
                <a:latin typeface="KaiTi" pitchFamily="49" charset="-122"/>
                <a:ea typeface="KaiTi" pitchFamily="49" charset="-122"/>
                <a:cs typeface="Arial" charset="0"/>
              </a:rPr>
              <a:t>太最先</a:t>
            </a:r>
            <a:r>
              <a:rPr lang="zh-TW" altLang="en-US" sz="3600" b="1">
                <a:solidFill>
                  <a:schemeClr val="tx1"/>
                </a:solidFill>
                <a:latin typeface="KaiTi" pitchFamily="49" charset="-122"/>
                <a:ea typeface="KaiTi" pitchFamily="49" charset="-122"/>
                <a:cs typeface="Arial" charset="0"/>
              </a:rPr>
              <a:t>写</a:t>
            </a:r>
            <a:r>
              <a:rPr lang="zh-CN" altLang="en-US" sz="3600" b="1">
                <a:solidFill>
                  <a:schemeClr val="tx1"/>
                </a:solidFill>
                <a:latin typeface="KaiTi" pitchFamily="49" charset="-122"/>
                <a:ea typeface="KaiTi" pitchFamily="49" charset="-122"/>
                <a:cs typeface="Arial" charset="0"/>
              </a:rPr>
              <a:t>成</a:t>
            </a:r>
            <a:r>
              <a:rPr lang="zh-TW" altLang="en-US" sz="3600" b="1" dirty="0">
                <a:solidFill>
                  <a:schemeClr val="tx1"/>
                </a:solidFill>
                <a:latin typeface="KaiTi" pitchFamily="49" charset="-122"/>
                <a:ea typeface="KaiTi" pitchFamily="49" charset="-122"/>
                <a:cs typeface="Arial" charset="0"/>
              </a:rPr>
              <a:t>第一</a:t>
            </a:r>
            <a:r>
              <a:rPr lang="zh-TW" altLang="en-US" sz="3600" b="1">
                <a:solidFill>
                  <a:schemeClr val="tx1"/>
                </a:solidFill>
                <a:latin typeface="KaiTi" pitchFamily="49" charset="-122"/>
                <a:ea typeface="KaiTi" pitchFamily="49" charset="-122"/>
                <a:cs typeface="Arial" charset="0"/>
              </a:rPr>
              <a:t>卷</a:t>
            </a:r>
            <a:r>
              <a:rPr lang="zh-CN" altLang="en-US" sz="3600" b="1">
                <a:solidFill>
                  <a:schemeClr val="tx1"/>
                </a:solidFill>
                <a:latin typeface="KaiTi" pitchFamily="49" charset="-122"/>
                <a:ea typeface="KaiTi" pitchFamily="49" charset="-122"/>
                <a:cs typeface="Arial" charset="0"/>
              </a:rPr>
              <a:t>福音</a:t>
            </a:r>
            <a:r>
              <a:rPr lang="zh-TW" altLang="en-US" sz="3600" b="1">
                <a:solidFill>
                  <a:schemeClr val="tx1"/>
                </a:solidFill>
                <a:latin typeface="KaiTi" pitchFamily="49" charset="-122"/>
                <a:ea typeface="KaiTi" pitchFamily="49" charset="-122"/>
                <a:cs typeface="Arial" charset="0"/>
              </a:rPr>
              <a:t>书</a:t>
            </a:r>
            <a:endParaRPr lang="en-US" sz="3600" b="1" dirty="0">
              <a:solidFill>
                <a:schemeClr val="tx1"/>
              </a:solidFill>
              <a:latin typeface="KaiTi" pitchFamily="49" charset="-122"/>
              <a:ea typeface="KaiTi" pitchFamily="49" charset="-122"/>
              <a:cs typeface="Arial" charset="0"/>
            </a:endParaRPr>
          </a:p>
        </p:txBody>
      </p:sp>
    </p:spTree>
  </p:cSld>
  <p:clrMapOvr>
    <a:overrideClrMapping bg1="lt1" tx1="dk1" bg2="lt2" tx2="dk2" accent1="accent1" accent2="accent2" accent3="accent3" accent4="accent4" accent5="accent5" accent6="accent6" hlink="hlink" folHlink="folHlink"/>
  </p:clrMapOvr>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172033" name="Text Box 3"/>
          <p:cNvSpPr txBox="1">
            <a:spLocks noChangeArrowheads="1"/>
          </p:cNvSpPr>
          <p:nvPr/>
        </p:nvSpPr>
        <p:spPr bwMode="auto">
          <a:xfrm>
            <a:off x="8410575" y="44450"/>
            <a:ext cx="698500"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b="1">
                <a:solidFill>
                  <a:schemeClr val="bg1"/>
                </a:solidFill>
                <a:cs typeface="Arial" charset="0"/>
              </a:rPr>
              <a:t>78a</a:t>
            </a:r>
            <a:endParaRPr lang="en-US">
              <a:cs typeface="Arial" charset="0"/>
            </a:endParaRPr>
          </a:p>
        </p:txBody>
      </p:sp>
      <p:sp>
        <p:nvSpPr>
          <p:cNvPr id="172034" name="Rectangle 5"/>
          <p:cNvSpPr>
            <a:spLocks noGrp="1" noChangeArrowheads="1"/>
          </p:cNvSpPr>
          <p:nvPr>
            <p:ph type="title" idx="4294967295"/>
          </p:nvPr>
        </p:nvSpPr>
        <p:spPr>
          <a:xfrm>
            <a:off x="0" y="-26988"/>
            <a:ext cx="7454900" cy="1200151"/>
          </a:xfrm>
          <a:solidFill>
            <a:schemeClr val="bg1"/>
          </a:solidFill>
        </p:spPr>
        <p:txBody>
          <a:bodyPr>
            <a:spAutoFit/>
          </a:bodyPr>
          <a:lstStyle/>
          <a:p>
            <a:pPr eaLnBrk="1" hangingPunct="1"/>
            <a:r>
              <a:rPr lang="en-US" sz="3600" b="1">
                <a:solidFill>
                  <a:schemeClr val="tx1"/>
                </a:solidFill>
                <a:latin typeface="KaiTi" pitchFamily="49" charset="-122"/>
                <a:ea typeface="KaiTi" pitchFamily="49" charset="-122"/>
                <a:cs typeface="Arial" charset="0"/>
              </a:rPr>
              <a:t>外</a:t>
            </a:r>
            <a:r>
              <a:rPr lang="zh-TW" altLang="en-US" sz="3600" b="1">
                <a:solidFill>
                  <a:schemeClr val="tx1"/>
                </a:solidFill>
                <a:latin typeface="KaiTi" pitchFamily="49" charset="-122"/>
                <a:ea typeface="KaiTi" pitchFamily="49" charset="-122"/>
                <a:cs typeface="Arial" charset="0"/>
              </a:rPr>
              <a:t>证</a:t>
            </a:r>
            <a:r>
              <a:rPr lang="en-US" sz="3600" b="1">
                <a:solidFill>
                  <a:schemeClr val="tx1"/>
                </a:solidFill>
                <a:latin typeface="KaiTi" pitchFamily="49" charset="-122"/>
                <a:ea typeface="KaiTi" pitchFamily="49" charset="-122"/>
                <a:cs typeface="Arial" charset="0"/>
              </a:rPr>
              <a:t>1</a:t>
            </a:r>
            <a:r>
              <a:rPr lang="en-US" sz="3600" b="1" dirty="0">
                <a:solidFill>
                  <a:schemeClr val="tx1"/>
                </a:solidFill>
                <a:latin typeface="KaiTi" pitchFamily="49" charset="-122"/>
                <a:ea typeface="KaiTi" pitchFamily="49" charset="-122"/>
                <a:cs typeface="Arial" charset="0"/>
              </a:rPr>
              <a:t>: </a:t>
            </a:r>
            <a:br>
              <a:rPr lang="en-US" sz="3600" b="1">
                <a:solidFill>
                  <a:schemeClr val="tx1"/>
                </a:solidFill>
                <a:latin typeface="KaiTi" pitchFamily="49" charset="-122"/>
                <a:ea typeface="KaiTi" pitchFamily="49" charset="-122"/>
                <a:cs typeface="Arial" charset="0"/>
              </a:rPr>
            </a:br>
            <a:r>
              <a:rPr lang="zh-TW" altLang="en-US" sz="3600" b="1">
                <a:solidFill>
                  <a:schemeClr val="tx1"/>
                </a:solidFill>
                <a:latin typeface="KaiTi" pitchFamily="49" charset="-122"/>
                <a:ea typeface="KaiTi" pitchFamily="49" charset="-122"/>
                <a:cs typeface="Arial" charset="0"/>
              </a:rPr>
              <a:t>优</a:t>
            </a:r>
            <a:r>
              <a:rPr lang="zh-CN" altLang="en-US" sz="3600" b="1">
                <a:solidFill>
                  <a:schemeClr val="tx1"/>
                </a:solidFill>
                <a:latin typeface="KaiTi" pitchFamily="49" charset="-122"/>
                <a:ea typeface="KaiTi" pitchFamily="49" charset="-122"/>
              </a:rPr>
              <a:t>西比</a:t>
            </a:r>
            <a:r>
              <a:rPr lang="zh-TW" altLang="en-US" sz="3600" b="1">
                <a:solidFill>
                  <a:schemeClr val="tx1"/>
                </a:solidFill>
                <a:latin typeface="KaiTi" pitchFamily="49" charset="-122"/>
                <a:ea typeface="KaiTi" pitchFamily="49" charset="-122"/>
              </a:rPr>
              <a:t>乌斯</a:t>
            </a:r>
            <a:r>
              <a:rPr lang="zh-CN" altLang="en-US" sz="3600" b="1">
                <a:solidFill>
                  <a:schemeClr val="tx1"/>
                </a:solidFill>
                <a:latin typeface="KaiTi" pitchFamily="49" charset="-122"/>
                <a:ea typeface="KaiTi" pitchFamily="49" charset="-122"/>
              </a:rPr>
              <a:t>的</a:t>
            </a:r>
            <a:r>
              <a:rPr lang="zh-TW" altLang="en-US" sz="3600" b="1">
                <a:solidFill>
                  <a:schemeClr val="tx1"/>
                </a:solidFill>
                <a:latin typeface="KaiTi" pitchFamily="49" charset="-122"/>
                <a:ea typeface="KaiTi" pitchFamily="49" charset="-122"/>
              </a:rPr>
              <a:t>见证</a:t>
            </a:r>
            <a:r>
              <a:rPr lang="en-US" sz="3600" b="1">
                <a:solidFill>
                  <a:schemeClr val="tx1"/>
                </a:solidFill>
                <a:latin typeface="KaiTi" pitchFamily="49" charset="-122"/>
                <a:ea typeface="KaiTi" pitchFamily="49" charset="-122"/>
                <a:cs typeface="Arial" charset="0"/>
              </a:rPr>
              <a:t>(</a:t>
            </a:r>
            <a:r>
              <a:rPr lang="zh-CN" altLang="en-US" sz="3600" b="1" dirty="0">
                <a:solidFill>
                  <a:schemeClr val="tx1"/>
                </a:solidFill>
                <a:latin typeface="KaiTi" pitchFamily="49" charset="-122"/>
                <a:ea typeface="KaiTi" pitchFamily="49" charset="-122"/>
                <a:cs typeface="Arial" charset="0"/>
              </a:rPr>
              <a:t>第四世纪</a:t>
            </a:r>
            <a:r>
              <a:rPr lang="en-US" sz="3600" b="1" dirty="0">
                <a:solidFill>
                  <a:schemeClr val="tx1"/>
                </a:solidFill>
                <a:latin typeface="KaiTi" pitchFamily="49" charset="-122"/>
                <a:ea typeface="KaiTi" pitchFamily="49" charset="-122"/>
                <a:cs typeface="Arial" charset="0"/>
              </a:rPr>
              <a:t>)</a:t>
            </a:r>
          </a:p>
        </p:txBody>
      </p:sp>
      <p:sp>
        <p:nvSpPr>
          <p:cNvPr id="7" name="Text Box 2"/>
          <p:cNvSpPr txBox="1">
            <a:spLocks noChangeArrowheads="1"/>
          </p:cNvSpPr>
          <p:nvPr/>
        </p:nvSpPr>
        <p:spPr bwMode="auto">
          <a:xfrm>
            <a:off x="144463" y="1854230"/>
            <a:ext cx="5722937" cy="452431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3200" dirty="0">
                <a:solidFill>
                  <a:schemeClr val="bg1"/>
                </a:solidFill>
                <a:latin typeface="KaiTi" pitchFamily="49" charset="-122"/>
                <a:ea typeface="KaiTi" pitchFamily="49" charset="-122"/>
              </a:rPr>
              <a:t>“</a:t>
            </a:r>
            <a:r>
              <a:rPr lang="zh-CN" altLang="en-US" sz="3200" dirty="0">
                <a:solidFill>
                  <a:schemeClr val="bg1"/>
                </a:solidFill>
                <a:latin typeface="KaiTi" pitchFamily="49" charset="-122"/>
                <a:ea typeface="KaiTi" pitchFamily="49" charset="-122"/>
              </a:rPr>
              <a:t>四福音</a:t>
            </a:r>
            <a:r>
              <a:rPr lang="zh-CN" altLang="en-US" sz="3200">
                <a:solidFill>
                  <a:schemeClr val="bg1"/>
                </a:solidFill>
                <a:latin typeface="KaiTi" pitchFamily="49" charset="-122"/>
                <a:ea typeface="KaiTi" pitchFamily="49" charset="-122"/>
              </a:rPr>
              <a:t>乃是新</a:t>
            </a:r>
            <a:r>
              <a:rPr lang="zh-TW" altLang="en-US" sz="3200">
                <a:solidFill>
                  <a:schemeClr val="bg1"/>
                </a:solidFill>
                <a:latin typeface="KaiTi" pitchFamily="49" charset="-122"/>
                <a:ea typeface="KaiTi" pitchFamily="49" charset="-122"/>
              </a:rPr>
              <a:t>约</a:t>
            </a:r>
            <a:r>
              <a:rPr lang="zh-CN" altLang="en-US" sz="3200">
                <a:solidFill>
                  <a:schemeClr val="bg1"/>
                </a:solidFill>
                <a:latin typeface="KaiTi" pitchFamily="49" charset="-122"/>
                <a:ea typeface="KaiTi" pitchFamily="49" charset="-122"/>
              </a:rPr>
              <a:t>正</a:t>
            </a:r>
            <a:r>
              <a:rPr lang="zh-CN" altLang="en-US" sz="3200" dirty="0">
                <a:solidFill>
                  <a:schemeClr val="bg1"/>
                </a:solidFill>
                <a:latin typeface="KaiTi" pitchFamily="49" charset="-122"/>
                <a:ea typeface="KaiTi" pitchFamily="49" charset="-122"/>
              </a:rPr>
              <a:t>典中，神在地上</a:t>
            </a:r>
            <a:r>
              <a:rPr lang="zh-CN" altLang="en-US" sz="3200">
                <a:solidFill>
                  <a:schemeClr val="bg1"/>
                </a:solidFill>
                <a:latin typeface="KaiTi" pitchFamily="49" charset="-122"/>
                <a:ea typeface="KaiTi" pitchFamily="49" charset="-122"/>
              </a:rPr>
              <a:t>的教</a:t>
            </a:r>
            <a:r>
              <a:rPr lang="zh-TW" altLang="en-US" sz="3200">
                <a:solidFill>
                  <a:schemeClr val="bg1"/>
                </a:solidFill>
                <a:latin typeface="KaiTi" pitchFamily="49" charset="-122"/>
                <a:ea typeface="KaiTi" pitchFamily="49" charset="-122"/>
              </a:rPr>
              <a:t>会</a:t>
            </a:r>
            <a:r>
              <a:rPr lang="zh-CN" altLang="en-US" sz="3200">
                <a:solidFill>
                  <a:schemeClr val="bg1"/>
                </a:solidFill>
                <a:latin typeface="KaiTi" pitchFamily="49" charset="-122"/>
                <a:ea typeface="KaiTi" pitchFamily="49" charset="-122"/>
              </a:rPr>
              <a:t>中</a:t>
            </a:r>
            <a:r>
              <a:rPr lang="zh-CN" altLang="en-US" sz="3200" dirty="0">
                <a:solidFill>
                  <a:schemeClr val="bg1"/>
                </a:solidFill>
                <a:latin typeface="KaiTi" pitchFamily="49" charset="-122"/>
                <a:ea typeface="KaiTi" pitchFamily="49" charset="-122"/>
              </a:rPr>
              <a:t>最没</a:t>
            </a:r>
            <a:r>
              <a:rPr lang="zh-CN" altLang="en-US" sz="3200">
                <a:solidFill>
                  <a:schemeClr val="bg1"/>
                </a:solidFill>
                <a:latin typeface="KaiTi" pitchFamily="49" charset="-122"/>
                <a:ea typeface="KaiTi" pitchFamily="49" charset="-122"/>
              </a:rPr>
              <a:t>有争</a:t>
            </a:r>
            <a:r>
              <a:rPr lang="zh-TW" altLang="en-US" sz="3200">
                <a:solidFill>
                  <a:schemeClr val="bg1"/>
                </a:solidFill>
                <a:latin typeface="KaiTi" pitchFamily="49" charset="-122"/>
                <a:ea typeface="KaiTi" pitchFamily="49" charset="-122"/>
              </a:rPr>
              <a:t>议</a:t>
            </a:r>
            <a:r>
              <a:rPr lang="zh-CN" altLang="en-US" sz="3200">
                <a:solidFill>
                  <a:schemeClr val="bg1"/>
                </a:solidFill>
                <a:latin typeface="KaiTi" pitchFamily="49" charset="-122"/>
                <a:ea typeface="KaiTi" pitchFamily="49" charset="-122"/>
              </a:rPr>
              <a:t>的</a:t>
            </a:r>
            <a:r>
              <a:rPr lang="zh-TW" altLang="en-US" sz="3200">
                <a:solidFill>
                  <a:schemeClr val="bg1"/>
                </a:solidFill>
                <a:latin typeface="KaiTi" pitchFamily="49" charset="-122"/>
                <a:ea typeface="KaiTi" pitchFamily="49" charset="-122"/>
              </a:rPr>
              <a:t>几</a:t>
            </a:r>
            <a:r>
              <a:rPr lang="zh-CN" altLang="en-US" sz="3200">
                <a:solidFill>
                  <a:schemeClr val="bg1"/>
                </a:solidFill>
                <a:latin typeface="KaiTi" pitchFamily="49" charset="-122"/>
                <a:ea typeface="KaiTi" pitchFamily="49" charset="-122"/>
              </a:rPr>
              <a:t>本</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，我</a:t>
            </a:r>
            <a:r>
              <a:rPr lang="zh-TW" altLang="en-US" sz="3200">
                <a:solidFill>
                  <a:schemeClr val="bg1"/>
                </a:solidFill>
                <a:latin typeface="KaiTi" pitchFamily="49" charset="-122"/>
                <a:ea typeface="KaiTi" pitchFamily="49" charset="-122"/>
              </a:rPr>
              <a:t>从传统</a:t>
            </a:r>
            <a:r>
              <a:rPr lang="zh-CN" altLang="en-US" sz="3200">
                <a:solidFill>
                  <a:schemeClr val="bg1"/>
                </a:solidFill>
                <a:latin typeface="KaiTi" pitchFamily="49" charset="-122"/>
                <a:ea typeface="KaiTi" pitchFamily="49" charset="-122"/>
              </a:rPr>
              <a:t>了解</a:t>
            </a:r>
            <a:r>
              <a:rPr lang="zh-CN" altLang="en-US" sz="3200" dirty="0">
                <a:solidFill>
                  <a:schemeClr val="bg1"/>
                </a:solidFill>
                <a:latin typeface="KaiTi" pitchFamily="49" charset="-122"/>
                <a:ea typeface="KaiTi" pitchFamily="49" charset="-122"/>
              </a:rPr>
              <a:t>到</a:t>
            </a:r>
            <a:r>
              <a:rPr lang="en-US" sz="3200" dirty="0">
                <a:solidFill>
                  <a:schemeClr val="bg1"/>
                </a:solidFill>
                <a:latin typeface="KaiTi" pitchFamily="49" charset="-122"/>
                <a:ea typeface="KaiTi" pitchFamily="49" charset="-122"/>
              </a:rPr>
              <a:t> [</a:t>
            </a:r>
            <a:r>
              <a:rPr lang="zh-CN" altLang="en-US" sz="3200">
                <a:solidFill>
                  <a:schemeClr val="bg1"/>
                </a:solidFill>
                <a:latin typeface="KaiTi" pitchFamily="49" charset="-122"/>
                <a:ea typeface="KaiTi" pitchFamily="49" charset="-122"/>
              </a:rPr>
              <a:t>第二世</a:t>
            </a:r>
            <a:r>
              <a:rPr lang="zh-TW" altLang="en-US" sz="3200">
                <a:solidFill>
                  <a:schemeClr val="bg1"/>
                </a:solidFill>
                <a:latin typeface="KaiTi" pitchFamily="49" charset="-122"/>
                <a:ea typeface="KaiTi" pitchFamily="49" charset="-122"/>
              </a:rPr>
              <a:t>纪</a:t>
            </a:r>
            <a:r>
              <a:rPr lang="zh-CN" altLang="en-US" sz="3200">
                <a:solidFill>
                  <a:schemeClr val="bg1"/>
                </a:solidFill>
                <a:latin typeface="KaiTi" pitchFamily="49" charset="-122"/>
                <a:ea typeface="KaiTi" pitchFamily="49" charset="-122"/>
              </a:rPr>
              <a:t>，</a:t>
            </a:r>
            <a:r>
              <a:rPr lang="zh-CN" altLang="en-US" sz="3200" dirty="0">
                <a:solidFill>
                  <a:schemeClr val="bg1"/>
                </a:solidFill>
                <a:latin typeface="KaiTi" pitchFamily="49" charset="-122"/>
                <a:ea typeface="KaiTi" pitchFamily="49" charset="-122"/>
              </a:rPr>
              <a:t>俄</a:t>
            </a:r>
            <a:r>
              <a:rPr lang="zh-CN" altLang="en-US" sz="3200">
                <a:solidFill>
                  <a:schemeClr val="bg1"/>
                </a:solidFill>
                <a:latin typeface="KaiTi" pitchFamily="49" charset="-122"/>
                <a:ea typeface="KaiTi" pitchFamily="49" charset="-122"/>
              </a:rPr>
              <a:t>利根</a:t>
            </a:r>
            <a:r>
              <a:rPr lang="en-US" sz="3200">
                <a:solidFill>
                  <a:schemeClr val="bg1"/>
                </a:solidFill>
                <a:latin typeface="KaiTi" pitchFamily="49" charset="-122"/>
                <a:ea typeface="KaiTi" pitchFamily="49" charset="-122"/>
              </a:rPr>
              <a:t>]</a:t>
            </a:r>
            <a:r>
              <a:rPr lang="zh-CN" altLang="en-US" sz="3200">
                <a:solidFill>
                  <a:schemeClr val="bg1"/>
                </a:solidFill>
                <a:latin typeface="KaiTi" pitchFamily="49" charset="-122"/>
                <a:ea typeface="KaiTi" pitchFamily="49" charset="-122"/>
              </a:rPr>
              <a:t>第一本福音</a:t>
            </a:r>
            <a:r>
              <a:rPr lang="zh-TW" altLang="en-US" sz="3200">
                <a:solidFill>
                  <a:schemeClr val="bg1"/>
                </a:solidFill>
                <a:latin typeface="KaiTi" pitchFamily="49" charset="-122"/>
                <a:ea typeface="KaiTi" pitchFamily="49" charset="-122"/>
              </a:rPr>
              <a:t>书</a:t>
            </a:r>
            <a:r>
              <a:rPr lang="zh-CN" altLang="en-US" sz="3200">
                <a:solidFill>
                  <a:schemeClr val="bg1"/>
                </a:solidFill>
                <a:latin typeface="KaiTi" pitchFamily="49" charset="-122"/>
                <a:ea typeface="KaiTi" pitchFamily="49" charset="-122"/>
              </a:rPr>
              <a:t>乃是</a:t>
            </a:r>
            <a:r>
              <a:rPr lang="zh-TW" altLang="en-US" sz="3200">
                <a:solidFill>
                  <a:schemeClr val="bg1"/>
                </a:solidFill>
                <a:latin typeface="KaiTi" pitchFamily="49" charset="-122"/>
                <a:ea typeface="KaiTi" pitchFamily="49" charset="-122"/>
              </a:rPr>
              <a:t>马</a:t>
            </a:r>
            <a:r>
              <a:rPr lang="zh-CN" altLang="en-US" sz="3200">
                <a:solidFill>
                  <a:schemeClr val="bg1"/>
                </a:solidFill>
                <a:latin typeface="KaiTi" pitchFamily="49" charset="-122"/>
                <a:ea typeface="KaiTi" pitchFamily="49" charset="-122"/>
              </a:rPr>
              <a:t>太</a:t>
            </a:r>
            <a:r>
              <a:rPr lang="zh-TW" altLang="en-US" sz="3200">
                <a:solidFill>
                  <a:schemeClr val="bg1"/>
                </a:solidFill>
                <a:latin typeface="KaiTi" pitchFamily="49" charset="-122"/>
                <a:ea typeface="KaiTi" pitchFamily="49" charset="-122"/>
              </a:rPr>
              <a:t>写</a:t>
            </a:r>
            <a:r>
              <a:rPr lang="zh-CN" altLang="en-US" sz="3200">
                <a:solidFill>
                  <a:schemeClr val="bg1"/>
                </a:solidFill>
                <a:latin typeface="KaiTi" pitchFamily="49" charset="-122"/>
                <a:ea typeface="KaiTi" pitchFamily="49" charset="-122"/>
              </a:rPr>
              <a:t>成</a:t>
            </a:r>
            <a:r>
              <a:rPr lang="zh-CN" altLang="en-US" sz="3200" dirty="0">
                <a:solidFill>
                  <a:schemeClr val="bg1"/>
                </a:solidFill>
                <a:latin typeface="KaiTi" pitchFamily="49" charset="-122"/>
                <a:ea typeface="KaiTi" pitchFamily="49" charset="-122"/>
              </a:rPr>
              <a:t>的，他曾</a:t>
            </a:r>
            <a:r>
              <a:rPr lang="zh-CN" altLang="en-US" sz="3200">
                <a:solidFill>
                  <a:schemeClr val="bg1"/>
                </a:solidFill>
                <a:latin typeface="KaiTi" pitchFamily="49" charset="-122"/>
                <a:ea typeface="KaiTi" pitchFamily="49" charset="-122"/>
              </a:rPr>
              <a:t>是一</a:t>
            </a:r>
            <a:r>
              <a:rPr lang="zh-TW" altLang="en-US" sz="3200">
                <a:solidFill>
                  <a:schemeClr val="bg1"/>
                </a:solidFill>
                <a:latin typeface="KaiTi" pitchFamily="49" charset="-122"/>
                <a:ea typeface="KaiTi" pitchFamily="49" charset="-122"/>
              </a:rPr>
              <a:t>个</a:t>
            </a:r>
            <a:r>
              <a:rPr lang="zh-CN" altLang="en-US" sz="3200">
                <a:solidFill>
                  <a:schemeClr val="bg1"/>
                </a:solidFill>
                <a:latin typeface="KaiTi" pitchFamily="49" charset="-122"/>
                <a:ea typeface="KaiTi" pitchFamily="49" charset="-122"/>
              </a:rPr>
              <a:t>税</a:t>
            </a:r>
            <a:r>
              <a:rPr lang="zh-CN" altLang="en-US" sz="3200" dirty="0">
                <a:solidFill>
                  <a:schemeClr val="bg1"/>
                </a:solidFill>
                <a:latin typeface="KaiTi" pitchFamily="49" charset="-122"/>
                <a:ea typeface="KaiTi" pitchFamily="49" charset="-122"/>
              </a:rPr>
              <a:t>吏，</a:t>
            </a:r>
            <a:r>
              <a:rPr lang="zh-CN" altLang="en-US" sz="3200">
                <a:solidFill>
                  <a:schemeClr val="bg1"/>
                </a:solidFill>
                <a:latin typeface="KaiTi" pitchFamily="49" charset="-122"/>
                <a:ea typeface="KaiTi" pitchFamily="49" charset="-122"/>
              </a:rPr>
              <a:t>但之</a:t>
            </a:r>
            <a:r>
              <a:rPr lang="zh-TW" altLang="en-US" sz="3200">
                <a:solidFill>
                  <a:schemeClr val="bg1"/>
                </a:solidFill>
                <a:latin typeface="KaiTi" pitchFamily="49" charset="-122"/>
                <a:ea typeface="KaiTi" pitchFamily="49" charset="-122"/>
              </a:rPr>
              <a:t>后</a:t>
            </a:r>
            <a:r>
              <a:rPr lang="zh-CN" altLang="en-US" sz="3200">
                <a:solidFill>
                  <a:schemeClr val="bg1"/>
                </a:solidFill>
                <a:latin typeface="KaiTi" pitchFamily="49" charset="-122"/>
                <a:ea typeface="KaiTi" pitchFamily="49" charset="-122"/>
              </a:rPr>
              <a:t>成</a:t>
            </a:r>
            <a:r>
              <a:rPr lang="zh-TW" altLang="en-US" sz="3200">
                <a:solidFill>
                  <a:schemeClr val="bg1"/>
                </a:solidFill>
                <a:latin typeface="KaiTi" pitchFamily="49" charset="-122"/>
                <a:ea typeface="KaiTi" pitchFamily="49" charset="-122"/>
              </a:rPr>
              <a:t>为</a:t>
            </a:r>
            <a:r>
              <a:rPr lang="zh-CN" altLang="en-US" sz="3200">
                <a:solidFill>
                  <a:schemeClr val="bg1"/>
                </a:solidFill>
                <a:latin typeface="KaiTi" pitchFamily="49" charset="-122"/>
                <a:ea typeface="KaiTi" pitchFamily="49" charset="-122"/>
              </a:rPr>
              <a:t>耶</a:t>
            </a:r>
            <a:r>
              <a:rPr lang="zh-TW" altLang="en-US" sz="3200">
                <a:solidFill>
                  <a:schemeClr val="bg1"/>
                </a:solidFill>
                <a:latin typeface="KaiTi" pitchFamily="49" charset="-122"/>
                <a:ea typeface="KaiTi" pitchFamily="49" charset="-122"/>
              </a:rPr>
              <a:t>稣</a:t>
            </a:r>
            <a:r>
              <a:rPr lang="zh-CN" altLang="en-US" sz="3200">
                <a:solidFill>
                  <a:schemeClr val="bg1"/>
                </a:solidFill>
                <a:latin typeface="KaiTi" pitchFamily="49" charset="-122"/>
                <a:ea typeface="KaiTi" pitchFamily="49" charset="-122"/>
              </a:rPr>
              <a:t>基督</a:t>
            </a:r>
            <a:r>
              <a:rPr lang="zh-CN" altLang="en-US" sz="3200" dirty="0">
                <a:solidFill>
                  <a:schemeClr val="bg1"/>
                </a:solidFill>
                <a:latin typeface="KaiTi" pitchFamily="49" charset="-122"/>
                <a:ea typeface="KaiTi" pitchFamily="49" charset="-122"/>
              </a:rPr>
              <a:t>的一位</a:t>
            </a:r>
            <a:r>
              <a:rPr lang="zh-CN" altLang="en-US" sz="3200">
                <a:solidFill>
                  <a:schemeClr val="bg1"/>
                </a:solidFill>
                <a:latin typeface="KaiTi" pitchFamily="49" charset="-122"/>
                <a:ea typeface="KaiTi" pitchFamily="49" charset="-122"/>
              </a:rPr>
              <a:t>使徒，</a:t>
            </a:r>
            <a:r>
              <a:rPr lang="zh-TW" altLang="en-US" sz="3200">
                <a:solidFill>
                  <a:schemeClr val="bg1"/>
                </a:solidFill>
                <a:latin typeface="KaiTi" pitchFamily="49" charset="-122"/>
                <a:ea typeface="KaiTi" pitchFamily="49" charset="-122"/>
              </a:rPr>
              <a:t>马</a:t>
            </a:r>
            <a:r>
              <a:rPr lang="zh-CN" altLang="en-US" sz="3200">
                <a:solidFill>
                  <a:schemeClr val="bg1"/>
                </a:solidFill>
                <a:latin typeface="KaiTi" pitchFamily="49" charset="-122"/>
                <a:ea typeface="KaiTi" pitchFamily="49" charset="-122"/>
              </a:rPr>
              <a:t>太</a:t>
            </a:r>
            <a:r>
              <a:rPr lang="zh-CN" altLang="en-US" sz="3200" dirty="0">
                <a:solidFill>
                  <a:schemeClr val="bg1"/>
                </a:solidFill>
                <a:latin typeface="KaiTi" pitchFamily="49" charset="-122"/>
                <a:ea typeface="KaiTi" pitchFamily="49" charset="-122"/>
              </a:rPr>
              <a:t>福音乃是</a:t>
            </a:r>
            <a:r>
              <a:rPr lang="zh-CN" altLang="en-US" sz="3200">
                <a:solidFill>
                  <a:schemeClr val="bg1"/>
                </a:solidFill>
                <a:latin typeface="KaiTi" pitchFamily="49" charset="-122"/>
                <a:ea typeface="KaiTi" pitchFamily="49" charset="-122"/>
              </a:rPr>
              <a:t>被神</a:t>
            </a:r>
            <a:r>
              <a:rPr lang="zh-TW" altLang="en-US" sz="3200">
                <a:solidFill>
                  <a:schemeClr val="bg1"/>
                </a:solidFill>
                <a:latin typeface="KaiTi" pitchFamily="49" charset="-122"/>
                <a:ea typeface="KaiTi" pitchFamily="49" charset="-122"/>
              </a:rPr>
              <a:t>预备</a:t>
            </a:r>
            <a:r>
              <a:rPr lang="zh-CN" altLang="en-US" sz="3200">
                <a:solidFill>
                  <a:schemeClr val="bg1"/>
                </a:solidFill>
                <a:latin typeface="KaiTi" pitchFamily="49" charset="-122"/>
                <a:ea typeface="KaiTi" pitchFamily="49" charset="-122"/>
              </a:rPr>
              <a:t>备向</a:t>
            </a:r>
            <a:r>
              <a:rPr lang="zh-TW" altLang="en-US" sz="3200">
                <a:solidFill>
                  <a:schemeClr val="bg1"/>
                </a:solidFill>
                <a:latin typeface="KaiTi" pitchFamily="49" charset="-122"/>
                <a:ea typeface="KaiTi" pitchFamily="49" charset="-122"/>
              </a:rPr>
              <a:t>犹</a:t>
            </a:r>
            <a:r>
              <a:rPr lang="zh-CN" altLang="en-US" sz="3200">
                <a:solidFill>
                  <a:schemeClr val="bg1"/>
                </a:solidFill>
                <a:latin typeface="KaiTi" pitchFamily="49" charset="-122"/>
                <a:ea typeface="KaiTi" pitchFamily="49" charset="-122"/>
              </a:rPr>
              <a:t>太人</a:t>
            </a:r>
            <a:r>
              <a:rPr lang="zh-TW" altLang="en-US" sz="3200">
                <a:solidFill>
                  <a:schemeClr val="bg1"/>
                </a:solidFill>
                <a:latin typeface="KaiTi" pitchFamily="49" charset="-122"/>
                <a:ea typeface="KaiTi" pitchFamily="49" charset="-122"/>
              </a:rPr>
              <a:t>传讲</a:t>
            </a:r>
            <a:r>
              <a:rPr lang="zh-CN" altLang="en-US" sz="3200">
                <a:solidFill>
                  <a:schemeClr val="bg1"/>
                </a:solidFill>
                <a:latin typeface="KaiTi" pitchFamily="49" charset="-122"/>
                <a:ea typeface="KaiTi" pitchFamily="49" charset="-122"/>
              </a:rPr>
              <a:t>福音</a:t>
            </a:r>
            <a:r>
              <a:rPr lang="zh-CN" altLang="en-US" sz="3200" dirty="0">
                <a:solidFill>
                  <a:schemeClr val="bg1"/>
                </a:solidFill>
                <a:latin typeface="KaiTi" pitchFamily="49" charset="-122"/>
                <a:ea typeface="KaiTi" pitchFamily="49" charset="-122"/>
              </a:rPr>
              <a:t>的，它曾以</a:t>
            </a:r>
            <a:r>
              <a:rPr lang="zh-CN" altLang="en-US" sz="3200">
                <a:solidFill>
                  <a:schemeClr val="bg1"/>
                </a:solidFill>
                <a:latin typeface="KaiTi" pitchFamily="49" charset="-122"/>
                <a:ea typeface="KaiTi" pitchFamily="49" charset="-122"/>
              </a:rPr>
              <a:t>希伯</a:t>
            </a:r>
            <a:r>
              <a:rPr lang="zh-TW" altLang="en-US" sz="3200">
                <a:solidFill>
                  <a:schemeClr val="bg1"/>
                </a:solidFill>
                <a:latin typeface="KaiTi" pitchFamily="49" charset="-122"/>
                <a:ea typeface="KaiTi" pitchFamily="49" charset="-122"/>
              </a:rPr>
              <a:t>来文</a:t>
            </a:r>
            <a:r>
              <a:rPr lang="zh-CN" altLang="en-US" sz="3200">
                <a:solidFill>
                  <a:schemeClr val="bg1"/>
                </a:solidFill>
                <a:latin typeface="KaiTi" pitchFamily="49" charset="-122"/>
                <a:ea typeface="KaiTi" pitchFamily="49" charset="-122"/>
              </a:rPr>
              <a:t>出版</a:t>
            </a:r>
            <a:r>
              <a:rPr lang="zh-CN" altLang="en-US" sz="3200" dirty="0">
                <a:solidFill>
                  <a:schemeClr val="bg1"/>
                </a:solidFill>
                <a:latin typeface="KaiTi" pitchFamily="49" charset="-122"/>
                <a:ea typeface="KaiTi" pitchFamily="49" charset="-122"/>
              </a:rPr>
              <a:t>。</a:t>
            </a:r>
            <a:endParaRPr lang="en-US" sz="3200" dirty="0">
              <a:solidFill>
                <a:schemeClr val="bg1"/>
              </a:solidFill>
              <a:latin typeface="KaiTi" pitchFamily="49" charset="-122"/>
              <a:ea typeface="KaiTi" pitchFamily="49" charset="-122"/>
            </a:endParaRPr>
          </a:p>
        </p:txBody>
      </p:sp>
      <p:pic>
        <p:nvPicPr>
          <p:cNvPr id="172036" name="Picture 8" descr="eusebius.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011863" y="1412875"/>
            <a:ext cx="2952750" cy="39603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2037" name="Text Box 2"/>
          <p:cNvSpPr txBox="1">
            <a:spLocks noChangeArrowheads="1"/>
          </p:cNvSpPr>
          <p:nvPr/>
        </p:nvSpPr>
        <p:spPr bwMode="auto">
          <a:xfrm>
            <a:off x="5981700" y="5202813"/>
            <a:ext cx="3132138" cy="1292662"/>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r>
              <a:rPr lang="en-US" sz="2600">
                <a:solidFill>
                  <a:schemeClr val="bg1"/>
                </a:solidFill>
                <a:latin typeface="KaiTi" pitchFamily="49" charset="-122"/>
                <a:ea typeface="KaiTi" pitchFamily="49" charset="-122"/>
              </a:rPr>
              <a:t>(</a:t>
            </a:r>
            <a:r>
              <a:rPr lang="zh-TW" altLang="en-US" sz="2600">
                <a:solidFill>
                  <a:schemeClr val="bg1"/>
                </a:solidFill>
                <a:latin typeface="KaiTi" pitchFamily="49" charset="-122"/>
                <a:ea typeface="KaiTi" pitchFamily="49" charset="-122"/>
              </a:rPr>
              <a:t>优</a:t>
            </a:r>
            <a:r>
              <a:rPr lang="zh-CN" altLang="en-US" sz="2600">
                <a:solidFill>
                  <a:schemeClr val="bg1"/>
                </a:solidFill>
                <a:latin typeface="KaiTi" pitchFamily="49" charset="-122"/>
                <a:ea typeface="KaiTi" pitchFamily="49" charset="-122"/>
              </a:rPr>
              <a:t>西比</a:t>
            </a:r>
            <a:r>
              <a:rPr lang="zh-TW" altLang="en-US" sz="2600">
                <a:solidFill>
                  <a:schemeClr val="bg1"/>
                </a:solidFill>
                <a:latin typeface="KaiTi" pitchFamily="49" charset="-122"/>
                <a:ea typeface="KaiTi" pitchFamily="49" charset="-122"/>
              </a:rPr>
              <a:t>乌斯</a:t>
            </a:r>
            <a:r>
              <a:rPr lang="en-US" sz="2600">
                <a:solidFill>
                  <a:schemeClr val="bg1"/>
                </a:solidFill>
                <a:latin typeface="KaiTi" pitchFamily="49" charset="-122"/>
                <a:ea typeface="KaiTi" pitchFamily="49" charset="-122"/>
              </a:rPr>
              <a:t>,</a:t>
            </a:r>
            <a:r>
              <a:rPr lang="zh-CN" altLang="en-US" sz="2600">
                <a:solidFill>
                  <a:schemeClr val="bg1"/>
                </a:solidFill>
                <a:latin typeface="KaiTi" pitchFamily="49" charset="-122"/>
                <a:ea typeface="KaiTi" pitchFamily="49" charset="-122"/>
              </a:rPr>
              <a:t>教</a:t>
            </a:r>
            <a:r>
              <a:rPr lang="zh-TW" altLang="en-US" sz="2600">
                <a:solidFill>
                  <a:schemeClr val="bg1"/>
                </a:solidFill>
                <a:latin typeface="KaiTi" pitchFamily="49" charset="-122"/>
                <a:ea typeface="KaiTi" pitchFamily="49" charset="-122"/>
              </a:rPr>
              <a:t>会历</a:t>
            </a:r>
            <a:r>
              <a:rPr lang="zh-CN" altLang="en-US" sz="2600">
                <a:solidFill>
                  <a:schemeClr val="bg1"/>
                </a:solidFill>
                <a:latin typeface="KaiTi" pitchFamily="49" charset="-122"/>
                <a:ea typeface="KaiTi" pitchFamily="49" charset="-122"/>
              </a:rPr>
              <a:t>史</a:t>
            </a:r>
            <a:r>
              <a:rPr lang="en-US" sz="2600" i="1" dirty="0">
                <a:solidFill>
                  <a:schemeClr val="bg1"/>
                </a:solidFill>
                <a:latin typeface="KaiTi" pitchFamily="49" charset="-122"/>
                <a:ea typeface="KaiTi" pitchFamily="49" charset="-122"/>
              </a:rPr>
              <a:t>.</a:t>
            </a:r>
            <a:r>
              <a:rPr lang="en-US" sz="2600" dirty="0">
                <a:solidFill>
                  <a:schemeClr val="bg1"/>
                </a:solidFill>
                <a:latin typeface="KaiTi" pitchFamily="49" charset="-122"/>
                <a:ea typeface="KaiTi" pitchFamily="49" charset="-122"/>
              </a:rPr>
              <a:t>6.25.4</a:t>
            </a:r>
            <a:r>
              <a:rPr lang="zh-CN" altLang="en-US" sz="2600" dirty="0">
                <a:solidFill>
                  <a:schemeClr val="bg1"/>
                </a:solidFill>
                <a:latin typeface="KaiTi" pitchFamily="49" charset="-122"/>
                <a:ea typeface="KaiTi" pitchFamily="49" charset="-122"/>
              </a:rPr>
              <a:t>引自俄利根</a:t>
            </a:r>
            <a:r>
              <a:rPr lang="en-US" altLang="zh-TW" sz="2600" dirty="0">
                <a:solidFill>
                  <a:schemeClr val="bg1"/>
                </a:solidFill>
                <a:latin typeface="KaiTi" pitchFamily="49" charset="-122"/>
                <a:ea typeface="KaiTi" pitchFamily="49" charset="-122"/>
              </a:rPr>
              <a:t>,</a:t>
            </a:r>
            <a:r>
              <a:rPr lang="zh-CN" altLang="en-US" sz="2600">
                <a:solidFill>
                  <a:schemeClr val="bg1"/>
                </a:solidFill>
                <a:latin typeface="KaiTi" pitchFamily="49" charset="-122"/>
                <a:ea typeface="KaiTi" pitchFamily="49" charset="-122"/>
              </a:rPr>
              <a:t>第二世</a:t>
            </a:r>
            <a:r>
              <a:rPr lang="zh-TW" altLang="en-US" sz="2600">
                <a:solidFill>
                  <a:schemeClr val="bg1"/>
                </a:solidFill>
                <a:latin typeface="KaiTi" pitchFamily="49" charset="-122"/>
                <a:ea typeface="KaiTi" pitchFamily="49" charset="-122"/>
              </a:rPr>
              <a:t>纪</a:t>
            </a:r>
            <a:r>
              <a:rPr lang="zh-CN" altLang="en-US" sz="2600">
                <a:solidFill>
                  <a:schemeClr val="bg1"/>
                </a:solidFill>
                <a:latin typeface="KaiTi" pitchFamily="49" charset="-122"/>
                <a:ea typeface="KaiTi" pitchFamily="49" charset="-122"/>
              </a:rPr>
              <a:t>）</a:t>
            </a:r>
            <a:endParaRPr lang="en-US" sz="2600" dirty="0">
              <a:solidFill>
                <a:schemeClr val="bg1"/>
              </a:solidFill>
              <a:latin typeface="KaiTi" pitchFamily="49" charset="-122"/>
              <a:ea typeface="KaiTi" pitchFamily="49" charset="-122"/>
            </a:endParaRPr>
          </a:p>
        </p:txBody>
      </p:sp>
    </p:spTree>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3 Judah and the South\Judah\Bethlehem\Bethlehem sr\Shepherd with flock, 43-30tb sr.jpg"/>
</p:tagLst>
</file>

<file path=ppt/theme/theme1.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1.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1" i="0" u="none" strike="noStrike" cap="none" normalizeH="0" baseline="0">
            <a:ln>
              <a:noFill/>
            </a:ln>
            <a:solidFill>
              <a:srgbClr val="00DFCA"/>
            </a:solidFill>
            <a:effectLst/>
            <a:latin typeface="Comic Sans M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宋体"/>
        <a:cs typeface="宋体"/>
      </a:majorFont>
      <a:minorFont>
        <a:latin typeface="Arial"/>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2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9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4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_Orbit">
  <a:themeElements>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3_Fireball">
  <a:themeElements>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fontScheme name="Firebal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clrMap bg1="dk2" tx1="lt1" bg2="dk1" tx2="lt2" accent1="accent1" accent2="accent2" accent3="accent3" accent4="accent4" accent5="accent5" accent6="accent6" hlink="hlink" folHlink="folHlink"/>
    </a:extraClrScheme>
    <a:extraClrScheme>
      <a:clrScheme name="Fireball 2">
        <a:dk1>
          <a:srgbClr val="000000"/>
        </a:dk1>
        <a:lt1>
          <a:srgbClr val="FFFFFF"/>
        </a:lt1>
        <a:dk2>
          <a:srgbClr val="FF9900"/>
        </a:dk2>
        <a:lt2>
          <a:srgbClr val="5F5F5F"/>
        </a:lt2>
        <a:accent1>
          <a:srgbClr val="FF9933"/>
        </a:accent1>
        <a:accent2>
          <a:srgbClr val="CC0066"/>
        </a:accent2>
        <a:accent3>
          <a:srgbClr val="FFFFFF"/>
        </a:accent3>
        <a:accent4>
          <a:srgbClr val="000000"/>
        </a:accent4>
        <a:accent5>
          <a:srgbClr val="FFCAAD"/>
        </a:accent5>
        <a:accent6>
          <a:srgbClr val="B9005C"/>
        </a:accent6>
        <a:hlink>
          <a:srgbClr val="CC00CC"/>
        </a:hlink>
        <a:folHlink>
          <a:srgbClr val="990099"/>
        </a:folHlink>
      </a:clrScheme>
      <a:clrMap bg1="lt1" tx1="dk1" bg2="lt2" tx2="dk2" accent1="accent1" accent2="accent2" accent3="accent3" accent4="accent4" accent5="accent5" accent6="accent6" hlink="hlink" folHlink="folHlink"/>
    </a:extraClrScheme>
    <a:extraClrScheme>
      <a:clrScheme name="Fireball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2_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2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1.xml><?xml version="1.0" encoding="utf-8"?>
<a:theme xmlns:a="http://schemas.openxmlformats.org/drawingml/2006/main" name="4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3.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3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2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1.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3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800" b="1"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1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3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3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3_Pulse">
  <a:themeElements>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Puls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4.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_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1_Pulse">
  <a:themeElements>
    <a:clrScheme name="1_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fontScheme name="1_Pulse">
      <a:majorFont>
        <a:latin typeface="Times New Roman"/>
        <a:ea typeface="宋体"/>
        <a:cs typeface="宋体"/>
      </a:majorFont>
      <a:minorFont>
        <a:latin typeface="Times New Roman"/>
        <a:ea typeface="宋体"/>
        <a:cs typeface="宋体"/>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outerShdw blurRad="63500" dist="81320" dir="3080412" algn="ctr" rotWithShape="0">
            <a:schemeClr val="bg2"/>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folHlink"/>
            </a:solidFill>
            <a:effectLst/>
            <a:latin typeface="Comic Sans MS"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outerShdw blurRad="63500" dist="81320" dir="3080412" algn="ctr" rotWithShape="0">
            <a:schemeClr val="bg2"/>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50000"/>
          </a:spcBef>
          <a:spcAft>
            <a:spcPct val="0"/>
          </a:spcAft>
          <a:buClrTx/>
          <a:buSzTx/>
          <a:buFontTx/>
          <a:buNone/>
          <a:tabLst/>
          <a:defRPr kumimoji="0" lang="en-US" sz="2400" b="0" i="0" u="none" strike="noStrike" cap="none" normalizeH="0" baseline="0">
            <a:ln>
              <a:noFill/>
            </a:ln>
            <a:solidFill>
              <a:schemeClr val="folHlink"/>
            </a:solidFill>
            <a:effectLst/>
            <a:latin typeface="Comic Sans MS" charset="0"/>
          </a:defRPr>
        </a:defPPr>
      </a:lstStyle>
    </a:lnDef>
  </a:objectDefaults>
  <a:extraClrSchemeLst>
    <a:extraClrScheme>
      <a:clrScheme name="1_Pulse 1">
        <a:dk1>
          <a:srgbClr val="000000"/>
        </a:dk1>
        <a:lt1>
          <a:srgbClr val="CCECFF"/>
        </a:lt1>
        <a:dk2>
          <a:srgbClr val="000066"/>
        </a:dk2>
        <a:lt2>
          <a:srgbClr val="6699FF"/>
        </a:lt2>
        <a:accent1>
          <a:srgbClr val="33CCCC"/>
        </a:accent1>
        <a:accent2>
          <a:srgbClr val="0099FF"/>
        </a:accent2>
        <a:accent3>
          <a:srgbClr val="E2F4FF"/>
        </a:accent3>
        <a:accent4>
          <a:srgbClr val="000000"/>
        </a:accent4>
        <a:accent5>
          <a:srgbClr val="ADE2E2"/>
        </a:accent5>
        <a:accent6>
          <a:srgbClr val="008AE7"/>
        </a:accent6>
        <a:hlink>
          <a:srgbClr val="FFFFFF"/>
        </a:hlink>
        <a:folHlink>
          <a:srgbClr val="3366FF"/>
        </a:folHlink>
      </a:clrScheme>
      <a:clrMap bg1="lt1" tx1="dk1" bg2="lt2" tx2="dk2" accent1="accent1" accent2="accent2" accent3="accent3" accent4="accent4" accent5="accent5" accent6="accent6" hlink="hlink" folHlink="folHlink"/>
    </a:extraClrScheme>
    <a:extraClrScheme>
      <a:clrScheme name="1_Pulse 2">
        <a:dk1>
          <a:srgbClr val="000000"/>
        </a:dk1>
        <a:lt1>
          <a:srgbClr val="FFFFFF"/>
        </a:lt1>
        <a:dk2>
          <a:srgbClr val="000066"/>
        </a:dk2>
        <a:lt2>
          <a:srgbClr val="FFCC66"/>
        </a:lt2>
        <a:accent1>
          <a:srgbClr val="FF9900"/>
        </a:accent1>
        <a:accent2>
          <a:srgbClr val="000044"/>
        </a:accent2>
        <a:accent3>
          <a:srgbClr val="AAAAB8"/>
        </a:accent3>
        <a:accent4>
          <a:srgbClr val="DADADA"/>
        </a:accent4>
        <a:accent5>
          <a:srgbClr val="FFCAAA"/>
        </a:accent5>
        <a:accent6>
          <a:srgbClr val="00003D"/>
        </a:accent6>
        <a:hlink>
          <a:srgbClr val="3366FF"/>
        </a:hlink>
        <a:folHlink>
          <a:srgbClr val="FFFF00"/>
        </a:folHlink>
      </a:clrScheme>
      <a:clrMap bg1="dk2" tx1="lt1" bg2="dk1" tx2="lt2" accent1="accent1" accent2="accent2" accent3="accent3" accent4="accent4" accent5="accent5" accent6="accent6" hlink="hlink" folHlink="folHlink"/>
    </a:extraClrScheme>
    <a:extraClrScheme>
      <a:clrScheme name="1_Pulse 3">
        <a:dk1>
          <a:srgbClr val="000000"/>
        </a:dk1>
        <a:lt1>
          <a:srgbClr val="FFFFFF"/>
        </a:lt1>
        <a:dk2>
          <a:srgbClr val="000000"/>
        </a:dk2>
        <a:lt2>
          <a:srgbClr val="DDDDDD"/>
        </a:lt2>
        <a:accent1>
          <a:srgbClr val="CBCBCB"/>
        </a:accent1>
        <a:accent2>
          <a:srgbClr val="C0C0C0"/>
        </a:accent2>
        <a:accent3>
          <a:srgbClr val="FFFFFF"/>
        </a:accent3>
        <a:accent4>
          <a:srgbClr val="000000"/>
        </a:accent4>
        <a:accent5>
          <a:srgbClr val="E2E2E2"/>
        </a:accent5>
        <a:accent6>
          <a:srgbClr val="AEAEAE"/>
        </a:accent6>
        <a:hlink>
          <a:srgbClr val="4D4D4D"/>
        </a:hlink>
        <a:folHlink>
          <a:srgbClr val="868686"/>
        </a:folHlink>
      </a:clrScheme>
      <a:clrMap bg1="lt1" tx1="dk1" bg2="lt2" tx2="dk2" accent1="accent1" accent2="accent2" accent3="accent3" accent4="accent4" accent5="accent5" accent6="accent6" hlink="hlink" folHlink="folHlink"/>
    </a:extraClrScheme>
    <a:extraClrScheme>
      <a:clrScheme name="1_Pulse 4">
        <a:dk1>
          <a:srgbClr val="000000"/>
        </a:dk1>
        <a:lt1>
          <a:srgbClr val="FFFFFF"/>
        </a:lt1>
        <a:dk2>
          <a:srgbClr val="660033"/>
        </a:dk2>
        <a:lt2>
          <a:srgbClr val="FFCC66"/>
        </a:lt2>
        <a:accent1>
          <a:srgbClr val="FF9900"/>
        </a:accent1>
        <a:accent2>
          <a:srgbClr val="440022"/>
        </a:accent2>
        <a:accent3>
          <a:srgbClr val="B8AAAD"/>
        </a:accent3>
        <a:accent4>
          <a:srgbClr val="DADADA"/>
        </a:accent4>
        <a:accent5>
          <a:srgbClr val="FFCAAA"/>
        </a:accent5>
        <a:accent6>
          <a:srgbClr val="3D001E"/>
        </a:accent6>
        <a:hlink>
          <a:srgbClr val="B20059"/>
        </a:hlink>
        <a:folHlink>
          <a:srgbClr val="FF6699"/>
        </a:folHlink>
      </a:clrScheme>
      <a:clrMap bg1="dk2" tx1="lt1" bg2="dk1" tx2="lt2" accent1="accent1" accent2="accent2" accent3="accent3" accent4="accent4" accent5="accent5" accent6="accent6" hlink="hlink" folHlink="folHlink"/>
    </a:extraClrScheme>
    <a:extraClrScheme>
      <a:clrScheme name="1_Pulse 5">
        <a:dk1>
          <a:srgbClr val="000000"/>
        </a:dk1>
        <a:lt1>
          <a:srgbClr val="FFFFFF"/>
        </a:lt1>
        <a:dk2>
          <a:srgbClr val="663300"/>
        </a:dk2>
        <a:lt2>
          <a:srgbClr val="FFCC66"/>
        </a:lt2>
        <a:accent1>
          <a:srgbClr val="FF9900"/>
        </a:accent1>
        <a:accent2>
          <a:srgbClr val="361B00"/>
        </a:accent2>
        <a:accent3>
          <a:srgbClr val="B8ADAA"/>
        </a:accent3>
        <a:accent4>
          <a:srgbClr val="DADADA"/>
        </a:accent4>
        <a:accent5>
          <a:srgbClr val="FFCAAA"/>
        </a:accent5>
        <a:accent6>
          <a:srgbClr val="301700"/>
        </a:accent6>
        <a:hlink>
          <a:srgbClr val="996633"/>
        </a:hlink>
        <a:folHlink>
          <a:srgbClr val="FF6699"/>
        </a:folHlink>
      </a:clrScheme>
      <a:clrMap bg1="dk2" tx1="lt1" bg2="dk1" tx2="lt2" accent1="accent1" accent2="accent2" accent3="accent3" accent4="accent4" accent5="accent5" accent6="accent6" hlink="hlink" folHlink="folHlink"/>
    </a:extraClrScheme>
    <a:extraClrScheme>
      <a:clrScheme name="1_Pulse 6">
        <a:dk1>
          <a:srgbClr val="000000"/>
        </a:dk1>
        <a:lt1>
          <a:srgbClr val="FFFFFF"/>
        </a:lt1>
        <a:dk2>
          <a:srgbClr val="003300"/>
        </a:dk2>
        <a:lt2>
          <a:srgbClr val="FFCC66"/>
        </a:lt2>
        <a:accent1>
          <a:srgbClr val="CC9900"/>
        </a:accent1>
        <a:accent2>
          <a:srgbClr val="001600"/>
        </a:accent2>
        <a:accent3>
          <a:srgbClr val="AAADAA"/>
        </a:accent3>
        <a:accent4>
          <a:srgbClr val="DADADA"/>
        </a:accent4>
        <a:accent5>
          <a:srgbClr val="E2CAAA"/>
        </a:accent5>
        <a:accent6>
          <a:srgbClr val="001300"/>
        </a:accent6>
        <a:hlink>
          <a:srgbClr val="006600"/>
        </a:hlink>
        <a:folHlink>
          <a:srgbClr val="009999"/>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2.xml><?xml version="1.0" encoding="utf-8"?>
<a:theme xmlns:a="http://schemas.openxmlformats.org/drawingml/2006/main" name="2_Office Theme">
  <a:themeElements>
    <a:clrScheme name="1_Office Theme">
      <a:dk1>
        <a:srgbClr val="000000"/>
      </a:dk1>
      <a:lt1>
        <a:srgbClr val="FFFFFF"/>
      </a:lt1>
      <a:dk2>
        <a:srgbClr val="A7A7A7"/>
      </a:dk2>
      <a:lt2>
        <a:srgbClr val="535353"/>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FF00FF"/>
      </a:folHlink>
    </a:clrScheme>
    <a:fontScheme name="1_Office Theme">
      <a:majorFont>
        <a:latin typeface="Calibri"/>
        <a:ea typeface="Calibri"/>
        <a:cs typeface="Calibri"/>
      </a:majorFont>
      <a:minorFont>
        <a:latin typeface="Helvetica"/>
        <a:ea typeface="Helvetica"/>
        <a:cs typeface="Helvetica"/>
      </a:minorFont>
    </a:fontScheme>
    <a:fmtScheme name="1_Office Them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FFFFFF"/>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8" tIns="45718" rIns="45718" bIns="45718"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8" tIns="45718" rIns="45718" bIns="45718"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mj-lt"/>
            <a:ea typeface="+mj-ea"/>
            <a:cs typeface="+mj-cs"/>
            <a:sym typeface="Calibri"/>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9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4.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5.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6"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3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0.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1.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2.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1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6.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17.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1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19.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0.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2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2.xml><?xml version="1.0" encoding="utf-8"?>
<a:themeOverride xmlns:a="http://schemas.openxmlformats.org/drawingml/2006/main">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3.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2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6.xml><?xml version="1.0" encoding="utf-8"?>
<a:themeOverride xmlns:a="http://schemas.openxmlformats.org/drawingml/2006/main">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themeOverride>
</file>

<file path=ppt/theme/themeOverride2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30.xml><?xml version="1.0" encoding="utf-8"?>
<a:themeOverride xmlns:a="http://schemas.openxmlformats.org/drawingml/2006/main">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themeOverride>
</file>

<file path=ppt/theme/themeOverride31.xml><?xml version="1.0" encoding="utf-8"?>
<a:themeOverride xmlns:a="http://schemas.openxmlformats.org/drawingml/2006/main">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themeOverride>
</file>

<file path=ppt/theme/themeOverride32.xml><?xml version="1.0" encoding="utf-8"?>
<a:themeOverride xmlns:a="http://schemas.openxmlformats.org/drawingml/2006/main">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themeOverride>
</file>

<file path=ppt/theme/themeOverride3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6.xml><?xml version="1.0" encoding="utf-8"?>
<a:themeOverride xmlns:a="http://schemas.openxmlformats.org/drawingml/2006/main">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themeOverride>
</file>

<file path=ppt/theme/themeOverride3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xml><?xml version="1.0" encoding="utf-8"?>
<a:themeOverride xmlns:a="http://schemas.openxmlformats.org/drawingml/2006/main">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themeOverride>
</file>

<file path=ppt/theme/themeOverride40.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3.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4.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4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4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xml><?xml version="1.0" encoding="utf-8"?>
<a:themeOverride xmlns:a="http://schemas.openxmlformats.org/drawingml/2006/main">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themeOverride>
</file>

<file path=ppt/theme/themeOverride50.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7.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5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6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2.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3.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4.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8.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9.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ppt/theme/themeOverride7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1.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3.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4.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5.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6.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7.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8.xml><?xml version="1.0" encoding="utf-8"?>
<a:themeOverride xmlns:a="http://schemas.openxmlformats.org/drawingml/2006/main">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themeOverride>
</file>

<file path=ppt/theme/themeOverride7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9.xml><?xml version="1.0" encoding="utf-8"?>
<a:themeOverride xmlns:a="http://schemas.openxmlformats.org/drawingml/2006/main">
  <a:clrScheme name="Fireball 1">
    <a:dk1>
      <a:srgbClr val="5F5F5F"/>
    </a:dk1>
    <a:lt1>
      <a:srgbClr val="FFFFCC"/>
    </a:lt1>
    <a:dk2>
      <a:srgbClr val="000000"/>
    </a:dk2>
    <a:lt2>
      <a:srgbClr val="FFCC66"/>
    </a:lt2>
    <a:accent1>
      <a:srgbClr val="FF9933"/>
    </a:accent1>
    <a:accent2>
      <a:srgbClr val="CC0066"/>
    </a:accent2>
    <a:accent3>
      <a:srgbClr val="AAAAAA"/>
    </a:accent3>
    <a:accent4>
      <a:srgbClr val="DADAAE"/>
    </a:accent4>
    <a:accent5>
      <a:srgbClr val="FFCAAD"/>
    </a:accent5>
    <a:accent6>
      <a:srgbClr val="B9005C"/>
    </a:accent6>
    <a:hlink>
      <a:srgbClr val="CC00CC"/>
    </a:hlink>
    <a:folHlink>
      <a:srgbClr val="990099"/>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2004:Templates:Presentations:Designs:Textured</Template>
  <TotalTime>13666</TotalTime>
  <Words>14279</Words>
  <Application>Microsoft Macintosh PowerPoint</Application>
  <PresentationFormat>On-screen Show (4:3)</PresentationFormat>
  <Paragraphs>3403</Paragraphs>
  <Slides>342</Slides>
  <Notes>257</Notes>
  <HiddenSlides>0</HiddenSlides>
  <MMClips>0</MMClips>
  <ScaleCrop>false</ScaleCrop>
  <HeadingPairs>
    <vt:vector size="8" baseType="variant">
      <vt:variant>
        <vt:lpstr>Fonts Used</vt:lpstr>
      </vt:variant>
      <vt:variant>
        <vt:i4>58</vt:i4>
      </vt:variant>
      <vt:variant>
        <vt:lpstr>Theme</vt:lpstr>
      </vt:variant>
      <vt:variant>
        <vt:i4>99</vt:i4>
      </vt:variant>
      <vt:variant>
        <vt:lpstr>Embedded OLE Servers</vt:lpstr>
      </vt:variant>
      <vt:variant>
        <vt:i4>3</vt:i4>
      </vt:variant>
      <vt:variant>
        <vt:lpstr>Slide Titles</vt:lpstr>
      </vt:variant>
      <vt:variant>
        <vt:i4>342</vt:i4>
      </vt:variant>
    </vt:vector>
  </HeadingPairs>
  <TitlesOfParts>
    <vt:vector size="502" baseType="lpstr">
      <vt:lpstr>26</vt:lpstr>
      <vt:lpstr>Arioal;</vt:lpstr>
      <vt:lpstr>BLADES</vt:lpstr>
      <vt:lpstr>BONES</vt:lpstr>
      <vt:lpstr>DejaVu Sans</vt:lpstr>
      <vt:lpstr>標楷體</vt:lpstr>
      <vt:lpstr>KaiTi</vt:lpstr>
      <vt:lpstr>Kaiti SC</vt:lpstr>
      <vt:lpstr>Kosher-Normal</vt:lpstr>
      <vt:lpstr>Krone</vt:lpstr>
      <vt:lpstr>ＭＳ ゴシック</vt:lpstr>
      <vt:lpstr>ＭＳ ゴシック</vt:lpstr>
      <vt:lpstr>ＭＳ Ｐゴシック</vt:lpstr>
      <vt:lpstr>ＭＳ Ｐゴシック</vt:lpstr>
      <vt:lpstr>Nadianne</vt:lpstr>
      <vt:lpstr>Osaka</vt:lpstr>
      <vt:lpstr>PMingLiU</vt:lpstr>
      <vt:lpstr>PMingLiU</vt:lpstr>
      <vt:lpstr>Scholar</vt:lpstr>
      <vt:lpstr>黑体</vt:lpstr>
      <vt:lpstr>黑体</vt:lpstr>
      <vt:lpstr>SimSun</vt:lpstr>
      <vt:lpstr>SimSun</vt:lpstr>
      <vt:lpstr>华文仿宋</vt:lpstr>
      <vt:lpstr>华文细黑</vt:lpstr>
      <vt:lpstr>XPCopperhead</vt:lpstr>
      <vt:lpstr>ヒラギノ明朝 ProN W3</vt:lpstr>
      <vt:lpstr>ヒラギノ角ゴ ProN W3</vt:lpstr>
      <vt:lpstr>儷宋 Pro</vt:lpstr>
      <vt:lpstr>書法家簡中圓體</vt:lpstr>
      <vt:lpstr>楷体</vt:lpstr>
      <vt:lpstr>標階體</vt:lpstr>
      <vt:lpstr>细圆</vt:lpstr>
      <vt:lpstr>蘋果儷細宋</vt:lpstr>
      <vt:lpstr>階體</vt:lpstr>
      <vt:lpstr>隶变</vt:lpstr>
      <vt:lpstr>Arial</vt:lpstr>
      <vt:lpstr>Arial Black</vt:lpstr>
      <vt:lpstr>Arial Narrow</vt:lpstr>
      <vt:lpstr>Avenir Black</vt:lpstr>
      <vt:lpstr>Braggadocio</vt:lpstr>
      <vt:lpstr>Bwgrki</vt:lpstr>
      <vt:lpstr>Calibri</vt:lpstr>
      <vt:lpstr>Comic Sans MS</vt:lpstr>
      <vt:lpstr>Copperplate Gothic Bold</vt:lpstr>
      <vt:lpstr>Engravers MT</vt:lpstr>
      <vt:lpstr>Geneva</vt:lpstr>
      <vt:lpstr>Helvetica</vt:lpstr>
      <vt:lpstr>Helvetica Neue Black Condensed</vt:lpstr>
      <vt:lpstr>Lucida Console</vt:lpstr>
      <vt:lpstr>Lucida Handwriting</vt:lpstr>
      <vt:lpstr>Mangal</vt:lpstr>
      <vt:lpstr>Monotype Corsiva</vt:lpstr>
      <vt:lpstr>Monotype Sorts</vt:lpstr>
      <vt:lpstr>Tahoma</vt:lpstr>
      <vt:lpstr>Times</vt:lpstr>
      <vt:lpstr>Times New Roman</vt:lpstr>
      <vt:lpstr>Wingdings</vt:lpstr>
      <vt:lpstr>Textured</vt:lpstr>
      <vt:lpstr>untitled 3</vt:lpstr>
      <vt:lpstr>2_Default Design</vt:lpstr>
      <vt:lpstr>1_Textured</vt:lpstr>
      <vt:lpstr>3_Default Design</vt:lpstr>
      <vt:lpstr>4_Default Design</vt:lpstr>
      <vt:lpstr>5_Default Design</vt:lpstr>
      <vt:lpstr>6_Default Design</vt:lpstr>
      <vt:lpstr>Azure</vt:lpstr>
      <vt:lpstr>7_Default Design</vt:lpstr>
      <vt:lpstr>8_Default Design</vt:lpstr>
      <vt:lpstr>3_Blank Presentation</vt:lpstr>
      <vt:lpstr>1_Blank Presentation</vt:lpstr>
      <vt:lpstr>9_Default Design</vt:lpstr>
      <vt:lpstr>10_Default Design</vt:lpstr>
      <vt:lpstr>11_Default Design</vt:lpstr>
      <vt:lpstr>4_Blank Presentation</vt:lpstr>
      <vt:lpstr>13_Default Design</vt:lpstr>
      <vt:lpstr>1_Orbit</vt:lpstr>
      <vt:lpstr>Default Design</vt:lpstr>
      <vt:lpstr>14_Default Design</vt:lpstr>
      <vt:lpstr>15_Default Design</vt:lpstr>
      <vt:lpstr>16_Default Design</vt:lpstr>
      <vt:lpstr>20_Default Design</vt:lpstr>
      <vt:lpstr>21_Default Design</vt:lpstr>
      <vt:lpstr>1_Blue Diagonal</vt:lpstr>
      <vt:lpstr>Orbit</vt:lpstr>
      <vt:lpstr>6_Blank Presentation</vt:lpstr>
      <vt:lpstr>2_Orbit</vt:lpstr>
      <vt:lpstr>22_Default Design</vt:lpstr>
      <vt:lpstr>29_Default Design</vt:lpstr>
      <vt:lpstr>10_Office Theme</vt:lpstr>
      <vt:lpstr>26_Default Design</vt:lpstr>
      <vt:lpstr>2_Fireball</vt:lpstr>
      <vt:lpstr>9_Office Theme</vt:lpstr>
      <vt:lpstr>Blue Diagonal</vt:lpstr>
      <vt:lpstr>Capsules</vt:lpstr>
      <vt:lpstr>28_Default Design</vt:lpstr>
      <vt:lpstr>4_Fireball</vt:lpstr>
      <vt:lpstr>3_Orbit</vt:lpstr>
      <vt:lpstr>Fireball</vt:lpstr>
      <vt:lpstr>3_Fireball</vt:lpstr>
      <vt:lpstr>24_Default Design</vt:lpstr>
      <vt:lpstr>2_Textured</vt:lpstr>
      <vt:lpstr>27_Default Design</vt:lpstr>
      <vt:lpstr>9_Blank Presentation</vt:lpstr>
      <vt:lpstr>30_Default Design</vt:lpstr>
      <vt:lpstr>31_Default Design</vt:lpstr>
      <vt:lpstr>32_Default Design</vt:lpstr>
      <vt:lpstr>Office Theme</vt:lpstr>
      <vt:lpstr>46_Blank Presentation</vt:lpstr>
      <vt:lpstr>8_Office Theme</vt:lpstr>
      <vt:lpstr>11_Office Theme</vt:lpstr>
      <vt:lpstr>2_Blank Presentation</vt:lpstr>
      <vt:lpstr>Blank Presentation</vt:lpstr>
      <vt:lpstr>Stream</vt:lpstr>
      <vt:lpstr>35_Default Design</vt:lpstr>
      <vt:lpstr>49_Blank Presentation</vt:lpstr>
      <vt:lpstr>25_Default Design</vt:lpstr>
      <vt:lpstr>3_Office Theme</vt:lpstr>
      <vt:lpstr>untitled 1</vt:lpstr>
      <vt:lpstr>37_Default Design</vt:lpstr>
      <vt:lpstr>15_Office Theme</vt:lpstr>
      <vt:lpstr>10_Blank Presentation</vt:lpstr>
      <vt:lpstr>38_Default Design</vt:lpstr>
      <vt:lpstr>39_Default Design</vt:lpstr>
      <vt:lpstr>50_Blank Presentation</vt:lpstr>
      <vt:lpstr>12_Office Theme</vt:lpstr>
      <vt:lpstr>3_Pulse</vt:lpstr>
      <vt:lpstr>12_Blank Presentation</vt:lpstr>
      <vt:lpstr>Balance</vt:lpstr>
      <vt:lpstr>11_Blank Presentation</vt:lpstr>
      <vt:lpstr>4_Office Theme</vt:lpstr>
      <vt:lpstr>5_Orbit</vt:lpstr>
      <vt:lpstr>2_Blue Diagonal</vt:lpstr>
      <vt:lpstr>5_Blank Presentation</vt:lpstr>
      <vt:lpstr>7_Blank Presentation</vt:lpstr>
      <vt:lpstr>8_Blank Presentation</vt:lpstr>
      <vt:lpstr>14_Blank Presentation</vt:lpstr>
      <vt:lpstr>15_Blank Presentation</vt:lpstr>
      <vt:lpstr>16_Blank Presentation</vt:lpstr>
      <vt:lpstr>17_Blank Presentation</vt:lpstr>
      <vt:lpstr>18_Blank Presentation</vt:lpstr>
      <vt:lpstr>19_Blank Presentation</vt:lpstr>
      <vt:lpstr>20_Blank Presentation</vt:lpstr>
      <vt:lpstr>21_Blank Presentation</vt:lpstr>
      <vt:lpstr>22_Blank Presentation</vt:lpstr>
      <vt:lpstr>23_Blank Presentation</vt:lpstr>
      <vt:lpstr>24_Blank Presentation</vt:lpstr>
      <vt:lpstr>1_Pulse</vt:lpstr>
      <vt:lpstr>1_Office Theme</vt:lpstr>
      <vt:lpstr>2_Office Theme</vt:lpstr>
      <vt:lpstr>7_Office Theme</vt:lpstr>
      <vt:lpstr>5_Office Theme</vt:lpstr>
      <vt:lpstr>13_Blank Presentation</vt:lpstr>
      <vt:lpstr>25_Blank Presentation</vt:lpstr>
      <vt:lpstr>13_Office Theme</vt:lpstr>
      <vt:lpstr>Expedition</vt:lpstr>
      <vt:lpstr>3_Capsules</vt:lpstr>
      <vt:lpstr>PowerPoint.Show.8</vt:lpstr>
      <vt:lpstr>Presentation</vt:lpstr>
      <vt:lpstr>Microsoft ClipArt Gallery</vt:lpstr>
      <vt:lpstr>马太福音</vt:lpstr>
      <vt:lpstr>关键字</vt:lpstr>
      <vt:lpstr>关键节</vt:lpstr>
      <vt:lpstr>总结报告</vt:lpstr>
      <vt:lpstr>马太福音国度陈述</vt:lpstr>
      <vt:lpstr>马太福音的圣约</vt:lpstr>
      <vt:lpstr>马太福音的救赎论</vt:lpstr>
      <vt:lpstr>耶稣在马太福音 （弥赛亚预言）</vt:lpstr>
      <vt:lpstr>  马太福音图表</vt:lpstr>
      <vt:lpstr>马太（根据赫德尔斯顿）</vt:lpstr>
      <vt:lpstr>PowerPoint Presentation</vt:lpstr>
      <vt:lpstr>新约的总结表</vt:lpstr>
      <vt:lpstr>这本书的作者以及读者住在那里了?</vt:lpstr>
      <vt:lpstr>新约“楼”</vt:lpstr>
      <vt:lpstr>观察新约的结构</vt:lpstr>
      <vt:lpstr> 观察新约的结构</vt:lpstr>
      <vt:lpstr>观察新约的结构</vt:lpstr>
      <vt:lpstr>PowerPoint Presentation</vt:lpstr>
      <vt:lpstr>Crown Him with Many Crowns 1/4</vt:lpstr>
      <vt:lpstr>Crown Him with Many Crowns 2/4</vt:lpstr>
      <vt:lpstr>Crown Him with Many Crowns 3/4</vt:lpstr>
      <vt:lpstr>Crown Him with Many Crowns 4/4</vt:lpstr>
      <vt:lpstr>How Well Do You Know the Life of Christ?</vt:lpstr>
      <vt:lpstr>福音书</vt:lpstr>
      <vt:lpstr>符类福音</vt:lpstr>
      <vt:lpstr>依肋内(Irenaeus)主后180年</vt:lpstr>
      <vt:lpstr>  “ 一个对主耶稣基督     完整的描述”</vt:lpstr>
      <vt:lpstr>   每一卷福音书作者皆有:</vt:lpstr>
      <vt:lpstr>  四种个别的描述…</vt:lpstr>
      <vt:lpstr>福音书的框架…</vt:lpstr>
      <vt:lpstr>  福音书的受众…</vt:lpstr>
      <vt:lpstr>…..描述耶稣为…..</vt:lpstr>
      <vt:lpstr>  内里乾坤…</vt:lpstr>
      <vt:lpstr>奇怪的形容词…</vt:lpstr>
      <vt:lpstr>对观福音书: “共同参考”</vt:lpstr>
      <vt:lpstr>独特的题材…</vt:lpstr>
      <vt:lpstr>约翰福音:  总结了信息</vt:lpstr>
      <vt:lpstr>相同的问题</vt:lpstr>
      <vt:lpstr>符类福音的相同</vt:lpstr>
      <vt:lpstr>马可先存假说充图</vt:lpstr>
      <vt:lpstr>与符类福音的约会</vt:lpstr>
      <vt:lpstr>解答符类福音的疑问</vt:lpstr>
      <vt:lpstr>解决符类福音的问题</vt:lpstr>
      <vt:lpstr>… 写作日期是?</vt:lpstr>
      <vt:lpstr>新约综览(历史)</vt:lpstr>
      <vt:lpstr>福音书的作者  </vt:lpstr>
      <vt:lpstr>四福音书的对比</vt:lpstr>
      <vt:lpstr>四福音书的对比</vt:lpstr>
      <vt:lpstr>四福音书的对比</vt:lpstr>
      <vt:lpstr>PowerPoint Presentation</vt:lpstr>
      <vt:lpstr>小组讨论…</vt:lpstr>
      <vt:lpstr>君主政治在二十世纪初</vt:lpstr>
      <vt:lpstr>君主政治在 二十世纪末</vt:lpstr>
      <vt:lpstr>君主制</vt:lpstr>
      <vt:lpstr>马太声称耶稣满足了成为以色列国王的所有要求。</vt:lpstr>
      <vt:lpstr>马太福音:基督是君王</vt:lpstr>
      <vt:lpstr>国度</vt:lpstr>
      <vt:lpstr> 马太 3:1-2</vt:lpstr>
      <vt:lpstr>马太 4:17, 23</vt:lpstr>
      <vt:lpstr>马太10:5-7</vt:lpstr>
      <vt:lpstr>马太. 6:33</vt:lpstr>
      <vt:lpstr>马太 6:9-10 (新英王詹姆斯译本)  9 所以，如此祷告：    我们在天上的，   愿人都尊你的名为圣。  10  愿你的国降临。   愿你的旨意   行在地上如同行在天上。</vt:lpstr>
      <vt:lpstr>“愿你的国降临”</vt:lpstr>
      <vt:lpstr>以赛亚（和马太〕如何设想未来的天国？</vt:lpstr>
      <vt:lpstr>祷告： “愿你的国降临” 是什么意思呢？</vt:lpstr>
      <vt:lpstr>非新想法！</vt:lpstr>
      <vt:lpstr>以赛亚书 11:6-9</vt:lpstr>
      <vt:lpstr>以赛亚书 11:6-9</vt:lpstr>
      <vt:lpstr>即使狮子驯服!</vt:lpstr>
      <vt:lpstr>以赛亚书 11:6-9</vt:lpstr>
      <vt:lpstr>得释放的受造之物将带来 …</vt:lpstr>
      <vt:lpstr>…一个全新的世界!</vt:lpstr>
      <vt:lpstr>罗马书8:19-21</vt:lpstr>
      <vt:lpstr>令人难以置信的长寿命!</vt:lpstr>
      <vt:lpstr>千年耶路撒冷</vt:lpstr>
      <vt:lpstr>国度绘图</vt:lpstr>
      <vt:lpstr>The Acrostic Bible</vt:lpstr>
      <vt:lpstr>马太（根据赫德尔斯顿）</vt:lpstr>
      <vt:lpstr>Slides on  马太 1</vt:lpstr>
      <vt:lpstr>一个纳闷的前序?</vt:lpstr>
      <vt:lpstr>证明耶稣是 君王</vt:lpstr>
      <vt:lpstr>大卫列在亚伯拉罕之前</vt:lpstr>
      <vt:lpstr>马太:  论文福音</vt:lpstr>
      <vt:lpstr>交错法的结构</vt:lpstr>
      <vt:lpstr>  马太福音图表</vt:lpstr>
      <vt:lpstr>马太福音在九个部分</vt:lpstr>
      <vt:lpstr>关键字和关键经节</vt:lpstr>
      <vt:lpstr>大使命</vt:lpstr>
      <vt:lpstr>大使命</vt:lpstr>
      <vt:lpstr>新约新约书卷的关键词关键字</vt:lpstr>
      <vt:lpstr>PowerPoint Presentation</vt:lpstr>
      <vt:lpstr>神的国度被延迟了?</vt:lpstr>
      <vt:lpstr>一个字面， 政治王国</vt:lpstr>
      <vt:lpstr>PowerPoint Presentation</vt:lpstr>
      <vt:lpstr>总结报告</vt:lpstr>
      <vt:lpstr>马太福音</vt:lpstr>
      <vt:lpstr>标题</vt:lpstr>
      <vt:lpstr>有指称马太最先写成第一卷福音书</vt:lpstr>
      <vt:lpstr>外证1:  优西比乌斯的见证(第四世纪)</vt:lpstr>
      <vt:lpstr>外证1:  优西比乌斯的见证(第四世纪)</vt:lpstr>
      <vt:lpstr>外界指标#2:  主后45年的古本手卷</vt:lpstr>
      <vt:lpstr>外界指标#3:  在新约的第一排位</vt:lpstr>
      <vt:lpstr>Irenaeus  AD 180</vt:lpstr>
      <vt:lpstr>清理历史</vt:lpstr>
      <vt:lpstr>新约概览:马太福音优先!</vt:lpstr>
      <vt:lpstr>作者</vt:lpstr>
      <vt:lpstr>起源/接收者</vt:lpstr>
      <vt:lpstr>场景</vt:lpstr>
      <vt:lpstr>弥赛亚的名号</vt:lpstr>
      <vt:lpstr>PowerPoint Presentation</vt:lpstr>
      <vt:lpstr>主要经节:  撒后7:12-13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Chronological Overlaps</vt:lpstr>
      <vt:lpstr>日期</vt:lpstr>
      <vt:lpstr>大卫之约的应许</vt:lpstr>
      <vt:lpstr>王朝与立约时间表</vt:lpstr>
      <vt:lpstr>应许与大卫所立的约</vt:lpstr>
      <vt:lpstr>在马太的国度 1</vt:lpstr>
      <vt:lpstr>马太宣说耶稣是君国！</vt:lpstr>
      <vt:lpstr>PowerPoint Presentation</vt:lpstr>
      <vt:lpstr>PowerPoint Presentation</vt:lpstr>
      <vt:lpstr>PowerPoint Presentation</vt:lpstr>
      <vt:lpstr>PowerPoint Presentation</vt:lpstr>
      <vt:lpstr>PowerPoint Presentation</vt:lpstr>
      <vt:lpstr>辩论 </vt:lpstr>
      <vt:lpstr>PowerPoint Presentation</vt:lpstr>
      <vt:lpstr>                                         4:12–7:29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授权使用</vt:lpstr>
      <vt:lpstr>约瑟：马利亚的丈夫</vt:lpstr>
      <vt:lpstr>PowerPoint Presentation</vt:lpstr>
      <vt:lpstr>伯利恒</vt:lpstr>
      <vt:lpstr>去伯利恒的旅程 </vt:lpstr>
      <vt:lpstr>One King 19/30</vt:lpstr>
      <vt:lpstr>Slides on  马太 2</vt:lpstr>
      <vt:lpstr>One King 18/30</vt:lpstr>
      <vt:lpstr>礼品</vt:lpstr>
      <vt:lpstr>犹太领袖忽略了他 (2:4-6) </vt:lpstr>
      <vt:lpstr>伯利恒是耶路撒冷以南仅 8 公里 (6 英里)</vt:lpstr>
      <vt:lpstr>那些人你并不期望的，敬拜祂而那些你所期望欢迎祂的却拒绝了他！</vt:lpstr>
      <vt:lpstr>对耶稣的回应</vt:lpstr>
      <vt:lpstr>Slides on  马太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Bible Images</vt:lpstr>
      <vt:lpstr>授权使用</vt:lpstr>
      <vt:lpstr>PowerPoint Presentation</vt:lpstr>
      <vt:lpstr>Slides on  马太 4</vt:lpstr>
      <vt:lpstr>世上的事与这里的几段关键经文的对比</vt:lpstr>
      <vt:lpstr>                                      4:12–7:29 </vt:lpstr>
      <vt:lpstr>Slides on  马太 5</vt:lpstr>
      <vt:lpstr>山上宝训 (马太福音介绍5–7)</vt:lpstr>
      <vt:lpstr>山上宝训 (马太福音5–7)</vt:lpstr>
      <vt:lpstr>八福山(马太福音 5–7)</vt:lpstr>
      <vt:lpstr>八福山(马太福音 5–7)</vt:lpstr>
      <vt:lpstr>天上人间(马太福音 5–7)</vt:lpstr>
      <vt:lpstr>宣道的目的(马太福音 5–7)</vt:lpstr>
      <vt:lpstr>当耶稣是君王时…  (马太福音 5–7)</vt:lpstr>
      <vt:lpstr>回归本源(马太福音 5:21-48)</vt:lpstr>
      <vt:lpstr>"我告诉你们，你们的义若不胜过经学家和法利赛人的 义，就必不能进天国。"  (5:20 CNV).</vt:lpstr>
      <vt:lpstr>Slides on  马太 6</vt:lpstr>
      <vt:lpstr>并行结构（马太福音6）</vt:lpstr>
      <vt:lpstr>马太福音 6:9-13 (CNV)  9  所以你们要这样祈祷：   ‘我们在天上的父，    愿你的名被尊为圣.  10  愿你的国降临， 愿你的旨意成就在地上， 如同在天上一样.</vt:lpstr>
      <vt:lpstr>11  我们每天所需的食物， 求你今天赐给我们； 12赦免我们的罪债， 好像我们饶恕了得罪我们的人； 13 不要让我们陷入试探， 救我们脱离那恶者。’（有些后期抄本在此有“因为国度、 权柄、 荣耀， 全是你的， 直到永远。 阿们” 一句）.</vt:lpstr>
      <vt:lpstr>Slides on  马太 7</vt:lpstr>
      <vt:lpstr>给予正义的奖励(马太福音 6:1–7:6)</vt:lpstr>
      <vt:lpstr>8–10 </vt:lpstr>
      <vt:lpstr>Slides on  马太 8</vt:lpstr>
      <vt:lpstr>弥赛亚的权柄与权势 马太福音8–10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授权使用</vt:lpstr>
      <vt:lpstr>Slides on  马太 9</vt:lpstr>
      <vt:lpstr>弥赛亚的权柄与权势 马太福音8–10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授权使用</vt:lpstr>
      <vt:lpstr>Slides on  马太 10</vt:lpstr>
      <vt:lpstr>马太10:5-7</vt:lpstr>
      <vt:lpstr>Slides on  马太 11</vt:lpstr>
      <vt:lpstr>11:1–16:12 </vt:lpstr>
      <vt:lpstr>三城地区</vt:lpstr>
      <vt:lpstr>Slides on  马太 12</vt:lpstr>
      <vt:lpstr>基督是否会饶恕信徒的一切罪过?</vt:lpstr>
      <vt:lpstr>亵渎神灵</vt:lpstr>
      <vt:lpstr>亵渎的经节</vt:lpstr>
      <vt:lpstr>不可接受的 亵渎观点</vt:lpstr>
      <vt:lpstr>不可接受的 亵渎观点</vt:lpstr>
      <vt:lpstr>不可接受的 亵渎观点</vt:lpstr>
      <vt:lpstr>问题解决了</vt:lpstr>
      <vt:lpstr>文本的语境</vt:lpstr>
      <vt:lpstr>问题解决了</vt:lpstr>
      <vt:lpstr>罪的本质</vt:lpstr>
      <vt:lpstr>咨询建议</vt:lpstr>
      <vt:lpstr>Slides on  马太 13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Bible Images</vt:lpstr>
      <vt:lpstr>授权使用</vt:lpstr>
      <vt:lpstr>马太福音 13章的比喻</vt:lpstr>
      <vt:lpstr>马太福音13章 的比喻</vt:lpstr>
      <vt:lpstr>比喻只记载在马太福音书</vt:lpstr>
      <vt:lpstr>比喻只记载在马太福音书</vt:lpstr>
      <vt:lpstr>期望:以利亚,弥赛亚,天国</vt:lpstr>
      <vt:lpstr>Slides on  马太 14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图片声明 Big Book Media © 版权所有.</vt:lpstr>
      <vt:lpstr>Free Bible Images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Free Bible Images</vt:lpstr>
      <vt:lpstr>授权使用</vt:lpstr>
      <vt:lpstr>四福音 • BibleStudyDownloads.org</vt:lpstr>
      <vt:lpstr>Black</vt:lpstr>
    </vt:vector>
  </TitlesOfParts>
  <Company>SBC</Company>
  <LinksUpToDate>false</LinksUpToDate>
  <SharedDoc>false</SharedDoc>
  <HyperlinksChanged>false</HyperlinksChanged>
  <AppVersion>16.0016</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Matthew</dc:title>
  <dc:creator>Rick Griffith</dc:creator>
  <cp:lastModifiedBy>Rick Griffith</cp:lastModifiedBy>
  <cp:revision>804</cp:revision>
  <dcterms:created xsi:type="dcterms:W3CDTF">2010-12-10T04:50:41Z</dcterms:created>
  <dcterms:modified xsi:type="dcterms:W3CDTF">2018-09-14T07:15:36Z</dcterms:modified>
</cp:coreProperties>
</file>