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5.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1.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3.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3.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4.xml" ContentType="application/vnd.openxmlformats-officedocument.themeOverride+xml"/>
  <Override PartName="/ppt/notesSlides/notesSlide92.xml" ContentType="application/vnd.openxmlformats-officedocument.presentationml.notesSlide+xml"/>
  <Override PartName="/ppt/theme/themeOverride5.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6.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34" r:id="rId3"/>
    <p:sldMasterId id="2147483848" r:id="rId4"/>
    <p:sldMasterId id="2147483861" r:id="rId5"/>
    <p:sldMasterId id="2147483873" r:id="rId6"/>
    <p:sldMasterId id="2147483885" r:id="rId7"/>
    <p:sldMasterId id="2147483899" r:id="rId8"/>
    <p:sldMasterId id="2147483906" r:id="rId9"/>
    <p:sldMasterId id="2147483994" r:id="rId10"/>
    <p:sldMasterId id="2147484008" r:id="rId11"/>
    <p:sldMasterId id="2147484020" r:id="rId12"/>
    <p:sldMasterId id="2147484049" r:id="rId13"/>
    <p:sldMasterId id="2147484061" r:id="rId14"/>
    <p:sldMasterId id="2147484064" r:id="rId15"/>
    <p:sldMasterId id="2147484091" r:id="rId16"/>
    <p:sldMasterId id="2147484103" r:id="rId17"/>
    <p:sldMasterId id="2147484115" r:id="rId18"/>
    <p:sldMasterId id="2147484128" r:id="rId19"/>
    <p:sldMasterId id="2147484140" r:id="rId20"/>
    <p:sldMasterId id="2147484152" r:id="rId21"/>
    <p:sldMasterId id="2147484156" r:id="rId22"/>
    <p:sldMasterId id="2147484172" r:id="rId23"/>
    <p:sldMasterId id="2147484186" r:id="rId24"/>
  </p:sldMasterIdLst>
  <p:notesMasterIdLst>
    <p:notesMasterId r:id="rId166"/>
  </p:notesMasterIdLst>
  <p:handoutMasterIdLst>
    <p:handoutMasterId r:id="rId167"/>
  </p:handoutMasterIdLst>
  <p:sldIdLst>
    <p:sldId id="329" r:id="rId25"/>
    <p:sldId id="459" r:id="rId26"/>
    <p:sldId id="460" r:id="rId27"/>
    <p:sldId id="461" r:id="rId28"/>
    <p:sldId id="462" r:id="rId29"/>
    <p:sldId id="463" r:id="rId30"/>
    <p:sldId id="464" r:id="rId31"/>
    <p:sldId id="465" r:id="rId32"/>
    <p:sldId id="470" r:id="rId33"/>
    <p:sldId id="512" r:id="rId34"/>
    <p:sldId id="538" r:id="rId35"/>
    <p:sldId id="539" r:id="rId36"/>
    <p:sldId id="617" r:id="rId37"/>
    <p:sldId id="546" r:id="rId38"/>
    <p:sldId id="468" r:id="rId39"/>
    <p:sldId id="469" r:id="rId40"/>
    <p:sldId id="540" r:id="rId41"/>
    <p:sldId id="541" r:id="rId42"/>
    <p:sldId id="542" r:id="rId43"/>
    <p:sldId id="543" r:id="rId44"/>
    <p:sldId id="544" r:id="rId45"/>
    <p:sldId id="545" r:id="rId46"/>
    <p:sldId id="337" r:id="rId47"/>
    <p:sldId id="338" r:id="rId48"/>
    <p:sldId id="618" r:id="rId49"/>
    <p:sldId id="427" r:id="rId50"/>
    <p:sldId id="547" r:id="rId51"/>
    <p:sldId id="548" r:id="rId52"/>
    <p:sldId id="549" r:id="rId53"/>
    <p:sldId id="550" r:id="rId54"/>
    <p:sldId id="554" r:id="rId55"/>
    <p:sldId id="551" r:id="rId56"/>
    <p:sldId id="552" r:id="rId57"/>
    <p:sldId id="553" r:id="rId58"/>
    <p:sldId id="555" r:id="rId59"/>
    <p:sldId id="556" r:id="rId60"/>
    <p:sldId id="557" r:id="rId61"/>
    <p:sldId id="558" r:id="rId62"/>
    <p:sldId id="622" r:id="rId63"/>
    <p:sldId id="559" r:id="rId64"/>
    <p:sldId id="624" r:id="rId65"/>
    <p:sldId id="623" r:id="rId66"/>
    <p:sldId id="560" r:id="rId67"/>
    <p:sldId id="625" r:id="rId68"/>
    <p:sldId id="445" r:id="rId69"/>
    <p:sldId id="626" r:id="rId70"/>
    <p:sldId id="442" r:id="rId71"/>
    <p:sldId id="443" r:id="rId72"/>
    <p:sldId id="561" r:id="rId73"/>
    <p:sldId id="562" r:id="rId74"/>
    <p:sldId id="563" r:id="rId75"/>
    <p:sldId id="564" r:id="rId76"/>
    <p:sldId id="565" r:id="rId77"/>
    <p:sldId id="566" r:id="rId78"/>
    <p:sldId id="567" r:id="rId79"/>
    <p:sldId id="568" r:id="rId80"/>
    <p:sldId id="569" r:id="rId81"/>
    <p:sldId id="570" r:id="rId82"/>
    <p:sldId id="571" r:id="rId83"/>
    <p:sldId id="572" r:id="rId84"/>
    <p:sldId id="573" r:id="rId85"/>
    <p:sldId id="574" r:id="rId86"/>
    <p:sldId id="575" r:id="rId87"/>
    <p:sldId id="576" r:id="rId88"/>
    <p:sldId id="577" r:id="rId89"/>
    <p:sldId id="578" r:id="rId90"/>
    <p:sldId id="579" r:id="rId91"/>
    <p:sldId id="580" r:id="rId92"/>
    <p:sldId id="581" r:id="rId93"/>
    <p:sldId id="582" r:id="rId94"/>
    <p:sldId id="583" r:id="rId95"/>
    <p:sldId id="584" r:id="rId96"/>
    <p:sldId id="585" r:id="rId97"/>
    <p:sldId id="586" r:id="rId98"/>
    <p:sldId id="587" r:id="rId99"/>
    <p:sldId id="588" r:id="rId100"/>
    <p:sldId id="589" r:id="rId101"/>
    <p:sldId id="590" r:id="rId102"/>
    <p:sldId id="591" r:id="rId103"/>
    <p:sldId id="592" r:id="rId104"/>
    <p:sldId id="593" r:id="rId105"/>
    <p:sldId id="594" r:id="rId106"/>
    <p:sldId id="595" r:id="rId107"/>
    <p:sldId id="596" r:id="rId108"/>
    <p:sldId id="597" r:id="rId109"/>
    <p:sldId id="598" r:id="rId110"/>
    <p:sldId id="599" r:id="rId111"/>
    <p:sldId id="485" r:id="rId112"/>
    <p:sldId id="386" r:id="rId113"/>
    <p:sldId id="600" r:id="rId114"/>
    <p:sldId id="601" r:id="rId115"/>
    <p:sldId id="602" r:id="rId116"/>
    <p:sldId id="603" r:id="rId117"/>
    <p:sldId id="604" r:id="rId118"/>
    <p:sldId id="605" r:id="rId119"/>
    <p:sldId id="606" r:id="rId120"/>
    <p:sldId id="607" r:id="rId121"/>
    <p:sldId id="608" r:id="rId122"/>
    <p:sldId id="609" r:id="rId123"/>
    <p:sldId id="610" r:id="rId124"/>
    <p:sldId id="611" r:id="rId125"/>
    <p:sldId id="612" r:id="rId126"/>
    <p:sldId id="508" r:id="rId127"/>
    <p:sldId id="627" r:id="rId128"/>
    <p:sldId id="477" r:id="rId129"/>
    <p:sldId id="478" r:id="rId130"/>
    <p:sldId id="509" r:id="rId131"/>
    <p:sldId id="510" r:id="rId132"/>
    <p:sldId id="520" r:id="rId133"/>
    <p:sldId id="517" r:id="rId134"/>
    <p:sldId id="522" r:id="rId135"/>
    <p:sldId id="523" r:id="rId136"/>
    <p:sldId id="521" r:id="rId137"/>
    <p:sldId id="620" r:id="rId138"/>
    <p:sldId id="524" r:id="rId139"/>
    <p:sldId id="518" r:id="rId140"/>
    <p:sldId id="628" r:id="rId141"/>
    <p:sldId id="629" r:id="rId142"/>
    <p:sldId id="503" r:id="rId143"/>
    <p:sldId id="525" r:id="rId144"/>
    <p:sldId id="516" r:id="rId145"/>
    <p:sldId id="630" r:id="rId146"/>
    <p:sldId id="499" r:id="rId147"/>
    <p:sldId id="613" r:id="rId148"/>
    <p:sldId id="614" r:id="rId149"/>
    <p:sldId id="615" r:id="rId150"/>
    <p:sldId id="616" r:id="rId151"/>
    <p:sldId id="513" r:id="rId152"/>
    <p:sldId id="484" r:id="rId153"/>
    <p:sldId id="511" r:id="rId154"/>
    <p:sldId id="529" r:id="rId155"/>
    <p:sldId id="530" r:id="rId156"/>
    <p:sldId id="487" r:id="rId157"/>
    <p:sldId id="527" r:id="rId158"/>
    <p:sldId id="456" r:id="rId159"/>
    <p:sldId id="619" r:id="rId160"/>
    <p:sldId id="514" r:id="rId161"/>
    <p:sldId id="483" r:id="rId162"/>
    <p:sldId id="531" r:id="rId163"/>
    <p:sldId id="493" r:id="rId164"/>
    <p:sldId id="621" r:id="rId16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0033CC"/>
    <a:srgbClr val="FFFF00"/>
    <a:srgbClr val="FFFA00"/>
    <a:srgbClr val="0066CC"/>
    <a:srgbClr val="262699"/>
    <a:srgbClr val="FF505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60" autoAdjust="0"/>
    <p:restoredTop sz="87609" autoAdjust="0"/>
  </p:normalViewPr>
  <p:slideViewPr>
    <p:cSldViewPr snapToGrid="0" snapToObjects="1">
      <p:cViewPr varScale="1">
        <p:scale>
          <a:sx n="88" d="100"/>
          <a:sy n="88" d="100"/>
        </p:scale>
        <p:origin x="-104" y="-872"/>
      </p:cViewPr>
      <p:guideLst>
        <p:guide orient="horz" pos="2139"/>
        <p:guide pos="2880"/>
      </p:guideLst>
    </p:cSldViewPr>
  </p:slideViewPr>
  <p:notesTextViewPr>
    <p:cViewPr>
      <p:scale>
        <a:sx n="100" d="100"/>
        <a:sy n="100" d="100"/>
      </p:scale>
      <p:origin x="0" y="0"/>
    </p:cViewPr>
  </p:notesTextViewPr>
  <p:sorterViewPr>
    <p:cViewPr>
      <p:scale>
        <a:sx n="80" d="100"/>
        <a:sy n="80" d="100"/>
      </p:scale>
      <p:origin x="0" y="20008"/>
    </p:cViewPr>
  </p:sorter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18.xml"/><Relationship Id="rId143" Type="http://schemas.openxmlformats.org/officeDocument/2006/relationships/slide" Target="slides/slide119.xml"/><Relationship Id="rId144" Type="http://schemas.openxmlformats.org/officeDocument/2006/relationships/slide" Target="slides/slide120.xml"/><Relationship Id="rId145" Type="http://schemas.openxmlformats.org/officeDocument/2006/relationships/slide" Target="slides/slide121.xml"/><Relationship Id="rId146" Type="http://schemas.openxmlformats.org/officeDocument/2006/relationships/slide" Target="slides/slide122.xml"/><Relationship Id="rId147" Type="http://schemas.openxmlformats.org/officeDocument/2006/relationships/slide" Target="slides/slide123.xml"/><Relationship Id="rId148" Type="http://schemas.openxmlformats.org/officeDocument/2006/relationships/slide" Target="slides/slide124.xml"/><Relationship Id="rId149" Type="http://schemas.openxmlformats.org/officeDocument/2006/relationships/slide" Target="slides/slide125.xml"/><Relationship Id="rId40" Type="http://schemas.openxmlformats.org/officeDocument/2006/relationships/slide" Target="slides/slide16.xml"/><Relationship Id="rId41" Type="http://schemas.openxmlformats.org/officeDocument/2006/relationships/slide" Target="slides/slide17.xml"/><Relationship Id="rId42" Type="http://schemas.openxmlformats.org/officeDocument/2006/relationships/slide" Target="slides/slide18.xml"/><Relationship Id="rId43" Type="http://schemas.openxmlformats.org/officeDocument/2006/relationships/slide" Target="slides/slide19.xml"/><Relationship Id="rId44" Type="http://schemas.openxmlformats.org/officeDocument/2006/relationships/slide" Target="slides/slide20.xml"/><Relationship Id="rId45" Type="http://schemas.openxmlformats.org/officeDocument/2006/relationships/slide" Target="slides/slide21.xml"/><Relationship Id="rId46" Type="http://schemas.openxmlformats.org/officeDocument/2006/relationships/slide" Target="slides/slide22.xml"/><Relationship Id="rId47" Type="http://schemas.openxmlformats.org/officeDocument/2006/relationships/slide" Target="slides/slide23.xml"/><Relationship Id="rId48" Type="http://schemas.openxmlformats.org/officeDocument/2006/relationships/slide" Target="slides/slide24.xml"/><Relationship Id="rId49" Type="http://schemas.openxmlformats.org/officeDocument/2006/relationships/slide" Target="slides/slide25.xml"/><Relationship Id="rId80" Type="http://schemas.openxmlformats.org/officeDocument/2006/relationships/slide" Target="slides/slide56.xml"/><Relationship Id="rId81" Type="http://schemas.openxmlformats.org/officeDocument/2006/relationships/slide" Target="slides/slide57.xml"/><Relationship Id="rId82" Type="http://schemas.openxmlformats.org/officeDocument/2006/relationships/slide" Target="slides/slide58.xml"/><Relationship Id="rId83" Type="http://schemas.openxmlformats.org/officeDocument/2006/relationships/slide" Target="slides/slide59.xml"/><Relationship Id="rId84" Type="http://schemas.openxmlformats.org/officeDocument/2006/relationships/slide" Target="slides/slide60.xml"/><Relationship Id="rId85" Type="http://schemas.openxmlformats.org/officeDocument/2006/relationships/slide" Target="slides/slide61.xml"/><Relationship Id="rId86" Type="http://schemas.openxmlformats.org/officeDocument/2006/relationships/slide" Target="slides/slide62.xml"/><Relationship Id="rId87" Type="http://schemas.openxmlformats.org/officeDocument/2006/relationships/slide" Target="slides/slide63.xml"/><Relationship Id="rId88" Type="http://schemas.openxmlformats.org/officeDocument/2006/relationships/slide" Target="slides/slide64.xml"/><Relationship Id="rId89" Type="http://schemas.openxmlformats.org/officeDocument/2006/relationships/slide" Target="slides/slide65.xml"/><Relationship Id="rId110" Type="http://schemas.openxmlformats.org/officeDocument/2006/relationships/slide" Target="slides/slide86.xml"/><Relationship Id="rId111" Type="http://schemas.openxmlformats.org/officeDocument/2006/relationships/slide" Target="slides/slide87.xml"/><Relationship Id="rId112" Type="http://schemas.openxmlformats.org/officeDocument/2006/relationships/slide" Target="slides/slide88.xml"/><Relationship Id="rId113" Type="http://schemas.openxmlformats.org/officeDocument/2006/relationships/slide" Target="slides/slide89.xml"/><Relationship Id="rId114" Type="http://schemas.openxmlformats.org/officeDocument/2006/relationships/slide" Target="slides/slide90.xml"/><Relationship Id="rId115" Type="http://schemas.openxmlformats.org/officeDocument/2006/relationships/slide" Target="slides/slide91.xml"/><Relationship Id="rId116" Type="http://schemas.openxmlformats.org/officeDocument/2006/relationships/slide" Target="slides/slide92.xml"/><Relationship Id="rId117" Type="http://schemas.openxmlformats.org/officeDocument/2006/relationships/slide" Target="slides/slide93.xml"/><Relationship Id="rId118" Type="http://schemas.openxmlformats.org/officeDocument/2006/relationships/slide" Target="slides/slide94.xml"/><Relationship Id="rId119" Type="http://schemas.openxmlformats.org/officeDocument/2006/relationships/slide" Target="slides/slide95.xml"/><Relationship Id="rId150" Type="http://schemas.openxmlformats.org/officeDocument/2006/relationships/slide" Target="slides/slide126.xml"/><Relationship Id="rId151" Type="http://schemas.openxmlformats.org/officeDocument/2006/relationships/slide" Target="slides/slide127.xml"/><Relationship Id="rId152" Type="http://schemas.openxmlformats.org/officeDocument/2006/relationships/slide" Target="slides/slide12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9.xml"/><Relationship Id="rId154" Type="http://schemas.openxmlformats.org/officeDocument/2006/relationships/slide" Target="slides/slide130.xml"/><Relationship Id="rId155" Type="http://schemas.openxmlformats.org/officeDocument/2006/relationships/slide" Target="slides/slide131.xml"/><Relationship Id="rId156" Type="http://schemas.openxmlformats.org/officeDocument/2006/relationships/slide" Target="slides/slide132.xml"/><Relationship Id="rId157" Type="http://schemas.openxmlformats.org/officeDocument/2006/relationships/slide" Target="slides/slide133.xml"/><Relationship Id="rId158" Type="http://schemas.openxmlformats.org/officeDocument/2006/relationships/slide" Target="slides/slide134.xml"/><Relationship Id="rId159" Type="http://schemas.openxmlformats.org/officeDocument/2006/relationships/slide" Target="slides/slide135.xml"/><Relationship Id="rId50" Type="http://schemas.openxmlformats.org/officeDocument/2006/relationships/slide" Target="slides/slide26.xml"/><Relationship Id="rId51" Type="http://schemas.openxmlformats.org/officeDocument/2006/relationships/slide" Target="slides/slide27.xml"/><Relationship Id="rId52" Type="http://schemas.openxmlformats.org/officeDocument/2006/relationships/slide" Target="slides/slide28.xml"/><Relationship Id="rId53" Type="http://schemas.openxmlformats.org/officeDocument/2006/relationships/slide" Target="slides/slide29.xml"/><Relationship Id="rId54" Type="http://schemas.openxmlformats.org/officeDocument/2006/relationships/slide" Target="slides/slide30.xml"/><Relationship Id="rId55" Type="http://schemas.openxmlformats.org/officeDocument/2006/relationships/slide" Target="slides/slide31.xml"/><Relationship Id="rId56" Type="http://schemas.openxmlformats.org/officeDocument/2006/relationships/slide" Target="slides/slide32.xml"/><Relationship Id="rId57" Type="http://schemas.openxmlformats.org/officeDocument/2006/relationships/slide" Target="slides/slide33.xml"/><Relationship Id="rId58" Type="http://schemas.openxmlformats.org/officeDocument/2006/relationships/slide" Target="slides/slide34.xml"/><Relationship Id="rId59" Type="http://schemas.openxmlformats.org/officeDocument/2006/relationships/slide" Target="slides/slide35.xml"/><Relationship Id="rId90" Type="http://schemas.openxmlformats.org/officeDocument/2006/relationships/slide" Target="slides/slide66.xml"/><Relationship Id="rId91" Type="http://schemas.openxmlformats.org/officeDocument/2006/relationships/slide" Target="slides/slide67.xml"/><Relationship Id="rId92" Type="http://schemas.openxmlformats.org/officeDocument/2006/relationships/slide" Target="slides/slide68.xml"/><Relationship Id="rId93" Type="http://schemas.openxmlformats.org/officeDocument/2006/relationships/slide" Target="slides/slide69.xml"/><Relationship Id="rId94" Type="http://schemas.openxmlformats.org/officeDocument/2006/relationships/slide" Target="slides/slide70.xml"/><Relationship Id="rId95" Type="http://schemas.openxmlformats.org/officeDocument/2006/relationships/slide" Target="slides/slide71.xml"/><Relationship Id="rId96" Type="http://schemas.openxmlformats.org/officeDocument/2006/relationships/slide" Target="slides/slide72.xml"/><Relationship Id="rId97" Type="http://schemas.openxmlformats.org/officeDocument/2006/relationships/slide" Target="slides/slide73.xml"/><Relationship Id="rId98" Type="http://schemas.openxmlformats.org/officeDocument/2006/relationships/slide" Target="slides/slide74.xml"/><Relationship Id="rId99" Type="http://schemas.openxmlformats.org/officeDocument/2006/relationships/slide" Target="slides/slide75.xml"/><Relationship Id="rId120" Type="http://schemas.openxmlformats.org/officeDocument/2006/relationships/slide" Target="slides/slide96.xml"/><Relationship Id="rId121" Type="http://schemas.openxmlformats.org/officeDocument/2006/relationships/slide" Target="slides/slide97.xml"/><Relationship Id="rId122" Type="http://schemas.openxmlformats.org/officeDocument/2006/relationships/slide" Target="slides/slide98.xml"/><Relationship Id="rId123" Type="http://schemas.openxmlformats.org/officeDocument/2006/relationships/slide" Target="slides/slide99.xml"/><Relationship Id="rId124" Type="http://schemas.openxmlformats.org/officeDocument/2006/relationships/slide" Target="slides/slide100.xml"/><Relationship Id="rId125" Type="http://schemas.openxmlformats.org/officeDocument/2006/relationships/slide" Target="slides/slide101.xml"/><Relationship Id="rId126" Type="http://schemas.openxmlformats.org/officeDocument/2006/relationships/slide" Target="slides/slide102.xml"/><Relationship Id="rId127" Type="http://schemas.openxmlformats.org/officeDocument/2006/relationships/slide" Target="slides/slide103.xml"/><Relationship Id="rId128" Type="http://schemas.openxmlformats.org/officeDocument/2006/relationships/slide" Target="slides/slide104.xml"/><Relationship Id="rId129" Type="http://schemas.openxmlformats.org/officeDocument/2006/relationships/slide" Target="slides/slide105.xml"/><Relationship Id="rId160" Type="http://schemas.openxmlformats.org/officeDocument/2006/relationships/slide" Target="slides/slide136.xml"/><Relationship Id="rId161" Type="http://schemas.openxmlformats.org/officeDocument/2006/relationships/slide" Target="slides/slide137.xml"/><Relationship Id="rId162" Type="http://schemas.openxmlformats.org/officeDocument/2006/relationships/slide" Target="slides/slide13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 Target="slides/slide1.xml"/><Relationship Id="rId26" Type="http://schemas.openxmlformats.org/officeDocument/2006/relationships/slide" Target="slides/slide2.xml"/><Relationship Id="rId27" Type="http://schemas.openxmlformats.org/officeDocument/2006/relationships/slide" Target="slides/slide3.xml"/><Relationship Id="rId28" Type="http://schemas.openxmlformats.org/officeDocument/2006/relationships/slide" Target="slides/slide4.xml"/><Relationship Id="rId29" Type="http://schemas.openxmlformats.org/officeDocument/2006/relationships/slide" Target="slides/slide5.xml"/><Relationship Id="rId163" Type="http://schemas.openxmlformats.org/officeDocument/2006/relationships/slide" Target="slides/slide139.xml"/><Relationship Id="rId164" Type="http://schemas.openxmlformats.org/officeDocument/2006/relationships/slide" Target="slides/slide140.xml"/><Relationship Id="rId165" Type="http://schemas.openxmlformats.org/officeDocument/2006/relationships/slide" Target="slides/slide141.xml"/><Relationship Id="rId166" Type="http://schemas.openxmlformats.org/officeDocument/2006/relationships/notesMaster" Target="notesMasters/notesMaster1.xml"/><Relationship Id="rId167" Type="http://schemas.openxmlformats.org/officeDocument/2006/relationships/handoutMaster" Target="handoutMasters/handoutMaster1.xml"/><Relationship Id="rId168" Type="http://schemas.openxmlformats.org/officeDocument/2006/relationships/printerSettings" Target="printerSettings/printerSettings1.bin"/><Relationship Id="rId169" Type="http://schemas.openxmlformats.org/officeDocument/2006/relationships/presProps" Target="presProps.xml"/><Relationship Id="rId60" Type="http://schemas.openxmlformats.org/officeDocument/2006/relationships/slide" Target="slides/slide36.xml"/><Relationship Id="rId61" Type="http://schemas.openxmlformats.org/officeDocument/2006/relationships/slide" Target="slides/slide37.xml"/><Relationship Id="rId62" Type="http://schemas.openxmlformats.org/officeDocument/2006/relationships/slide" Target="slides/slide38.xml"/><Relationship Id="rId63" Type="http://schemas.openxmlformats.org/officeDocument/2006/relationships/slide" Target="slides/slide39.xml"/><Relationship Id="rId64" Type="http://schemas.openxmlformats.org/officeDocument/2006/relationships/slide" Target="slides/slide40.xml"/><Relationship Id="rId65" Type="http://schemas.openxmlformats.org/officeDocument/2006/relationships/slide" Target="slides/slide41.xml"/><Relationship Id="rId66" Type="http://schemas.openxmlformats.org/officeDocument/2006/relationships/slide" Target="slides/slide42.xml"/><Relationship Id="rId67" Type="http://schemas.openxmlformats.org/officeDocument/2006/relationships/slide" Target="slides/slide43.xml"/><Relationship Id="rId68" Type="http://schemas.openxmlformats.org/officeDocument/2006/relationships/slide" Target="slides/slide44.xml"/><Relationship Id="rId69" Type="http://schemas.openxmlformats.org/officeDocument/2006/relationships/slide" Target="slides/slide45.xml"/><Relationship Id="rId130" Type="http://schemas.openxmlformats.org/officeDocument/2006/relationships/slide" Target="slides/slide106.xml"/><Relationship Id="rId131" Type="http://schemas.openxmlformats.org/officeDocument/2006/relationships/slide" Target="slides/slide107.xml"/><Relationship Id="rId132" Type="http://schemas.openxmlformats.org/officeDocument/2006/relationships/slide" Target="slides/slide108.xml"/><Relationship Id="rId133" Type="http://schemas.openxmlformats.org/officeDocument/2006/relationships/slide" Target="slides/slide109.xml"/><Relationship Id="rId134" Type="http://schemas.openxmlformats.org/officeDocument/2006/relationships/slide" Target="slides/slide110.xml"/><Relationship Id="rId135" Type="http://schemas.openxmlformats.org/officeDocument/2006/relationships/slide" Target="slides/slide111.xml"/><Relationship Id="rId136" Type="http://schemas.openxmlformats.org/officeDocument/2006/relationships/slide" Target="slides/slide112.xml"/><Relationship Id="rId137" Type="http://schemas.openxmlformats.org/officeDocument/2006/relationships/slide" Target="slides/slide113.xml"/><Relationship Id="rId138" Type="http://schemas.openxmlformats.org/officeDocument/2006/relationships/slide" Target="slides/slide114.xml"/><Relationship Id="rId139" Type="http://schemas.openxmlformats.org/officeDocument/2006/relationships/slide" Target="slides/slide115.xml"/><Relationship Id="rId170" Type="http://schemas.openxmlformats.org/officeDocument/2006/relationships/viewProps" Target="viewProps.xml"/><Relationship Id="rId171" Type="http://schemas.openxmlformats.org/officeDocument/2006/relationships/theme" Target="theme/theme1.xml"/><Relationship Id="rId172" Type="http://schemas.openxmlformats.org/officeDocument/2006/relationships/tableStyles" Target="tableStyles.xml"/><Relationship Id="rId30" Type="http://schemas.openxmlformats.org/officeDocument/2006/relationships/slide" Target="slides/slide6.xml"/><Relationship Id="rId31" Type="http://schemas.openxmlformats.org/officeDocument/2006/relationships/slide" Target="slides/slide7.xml"/><Relationship Id="rId32" Type="http://schemas.openxmlformats.org/officeDocument/2006/relationships/slide" Target="slides/slide8.xml"/><Relationship Id="rId33" Type="http://schemas.openxmlformats.org/officeDocument/2006/relationships/slide" Target="slides/slide9.xml"/><Relationship Id="rId34" Type="http://schemas.openxmlformats.org/officeDocument/2006/relationships/slide" Target="slides/slide10.xml"/><Relationship Id="rId35" Type="http://schemas.openxmlformats.org/officeDocument/2006/relationships/slide" Target="slides/slide11.xml"/><Relationship Id="rId36" Type="http://schemas.openxmlformats.org/officeDocument/2006/relationships/slide" Target="slides/slide12.xml"/><Relationship Id="rId37" Type="http://schemas.openxmlformats.org/officeDocument/2006/relationships/slide" Target="slides/slide13.xml"/><Relationship Id="rId38" Type="http://schemas.openxmlformats.org/officeDocument/2006/relationships/slide" Target="slides/slide14.xml"/><Relationship Id="rId39" Type="http://schemas.openxmlformats.org/officeDocument/2006/relationships/slide" Target="slides/slide15.xml"/><Relationship Id="rId70" Type="http://schemas.openxmlformats.org/officeDocument/2006/relationships/slide" Target="slides/slide46.xml"/><Relationship Id="rId71" Type="http://schemas.openxmlformats.org/officeDocument/2006/relationships/slide" Target="slides/slide47.xml"/><Relationship Id="rId72" Type="http://schemas.openxmlformats.org/officeDocument/2006/relationships/slide" Target="slides/slide48.xml"/><Relationship Id="rId73" Type="http://schemas.openxmlformats.org/officeDocument/2006/relationships/slide" Target="slides/slide49.xml"/><Relationship Id="rId74" Type="http://schemas.openxmlformats.org/officeDocument/2006/relationships/slide" Target="slides/slide50.xml"/><Relationship Id="rId75" Type="http://schemas.openxmlformats.org/officeDocument/2006/relationships/slide" Target="slides/slide51.xml"/><Relationship Id="rId76" Type="http://schemas.openxmlformats.org/officeDocument/2006/relationships/slide" Target="slides/slide52.xml"/><Relationship Id="rId77" Type="http://schemas.openxmlformats.org/officeDocument/2006/relationships/slide" Target="slides/slide53.xml"/><Relationship Id="rId78" Type="http://schemas.openxmlformats.org/officeDocument/2006/relationships/slide" Target="slides/slide54.xml"/><Relationship Id="rId79" Type="http://schemas.openxmlformats.org/officeDocument/2006/relationships/slide" Target="slides/slide5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6.xml"/><Relationship Id="rId101" Type="http://schemas.openxmlformats.org/officeDocument/2006/relationships/slide" Target="slides/slide77.xml"/><Relationship Id="rId102" Type="http://schemas.openxmlformats.org/officeDocument/2006/relationships/slide" Target="slides/slide78.xml"/><Relationship Id="rId103" Type="http://schemas.openxmlformats.org/officeDocument/2006/relationships/slide" Target="slides/slide79.xml"/><Relationship Id="rId104" Type="http://schemas.openxmlformats.org/officeDocument/2006/relationships/slide" Target="slides/slide80.xml"/><Relationship Id="rId105" Type="http://schemas.openxmlformats.org/officeDocument/2006/relationships/slide" Target="slides/slide81.xml"/><Relationship Id="rId106" Type="http://schemas.openxmlformats.org/officeDocument/2006/relationships/slide" Target="slides/slide82.xml"/><Relationship Id="rId107" Type="http://schemas.openxmlformats.org/officeDocument/2006/relationships/slide" Target="slides/slide83.xml"/><Relationship Id="rId108" Type="http://schemas.openxmlformats.org/officeDocument/2006/relationships/slide" Target="slides/slide84.xml"/><Relationship Id="rId109" Type="http://schemas.openxmlformats.org/officeDocument/2006/relationships/slide" Target="slides/slide85.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6.xml"/><Relationship Id="rId141" Type="http://schemas.openxmlformats.org/officeDocument/2006/relationships/slide" Target="slides/slide1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BBA2F958-81FC-4BF0-8230-59D25B0C06CC}" type="datetimeFigureOut">
              <a:rPr lang="en-SG" smtClean="0"/>
              <a:t>28/8/18</a:t>
            </a:fld>
            <a:endParaRPr lang="en-SG"/>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SG"/>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8C0C6C4-29B2-474D-AC8A-FC8B834E262D}" type="slidenum">
              <a:rPr lang="en-SG" smtClean="0"/>
              <a:t>‹#›</a:t>
            </a:fld>
            <a:endParaRPr lang="en-SG"/>
          </a:p>
        </p:txBody>
      </p:sp>
    </p:spTree>
    <p:extLst>
      <p:ext uri="{BB962C8B-B14F-4D97-AF65-F5344CB8AC3E}">
        <p14:creationId xmlns:p14="http://schemas.microsoft.com/office/powerpoint/2010/main" val="4152451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1EC9A153-BA1B-EA4E-B926-6F1354CC2F6D}" type="datetimeFigureOut">
              <a:rPr lang="en-US" smtClean="0"/>
              <a:t>28/8/18</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4098E5EC-D061-BC46-AA62-5FF63F6BC05F}" type="slidenum">
              <a:rPr lang="en-US" smtClean="0"/>
              <a:t>‹#›</a:t>
            </a:fld>
            <a:endParaRPr lang="en-US"/>
          </a:p>
        </p:txBody>
      </p:sp>
    </p:spTree>
    <p:extLst>
      <p:ext uri="{BB962C8B-B14F-4D97-AF65-F5344CB8AC3E}">
        <p14:creationId xmlns:p14="http://schemas.microsoft.com/office/powerpoint/2010/main" val="15759174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 Id="rId3" Type="http://schemas.openxmlformats.org/officeDocument/2006/relationships/hyperlink" Target="http://www.afn.org/~govern/index.html"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B60333-2571-5C40-A560-964B27BEC8E6}" type="slidenum">
              <a:rPr lang="en-US" sz="1200">
                <a:solidFill>
                  <a:srgbClr val="000000"/>
                </a:solidFill>
              </a:rPr>
              <a:pPr/>
              <a:t>1</a:t>
            </a:fld>
            <a:endParaRPr lang="en-US" sz="1200">
              <a:solidFill>
                <a:srgbClr val="000000"/>
              </a:solidFill>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D148FB-BE19-E148-AEFB-5C5675B77C64}" type="slidenum">
              <a:rPr lang="en-GB" sz="1200">
                <a:solidFill>
                  <a:prstClr val="white"/>
                </a:solidFill>
              </a:rPr>
              <a:pPr/>
              <a:t>18</a:t>
            </a:fld>
            <a:endParaRPr lang="en-GB" sz="1200">
              <a:solidFill>
                <a:prstClr val="white"/>
              </a:solidFill>
            </a:endParaRPr>
          </a:p>
        </p:txBody>
      </p:sp>
      <p:sp>
        <p:nvSpPr>
          <p:cNvPr id="1013762" name="Rectangle 2"/>
          <p:cNvSpPr>
            <a:spLocks noGrp="1" noRot="1" noChangeAspect="1" noChangeArrowheads="1"/>
          </p:cNvSpPr>
          <p:nvPr>
            <p:ph type="sldImg"/>
          </p:nvPr>
        </p:nvSpPr>
        <p:spPr>
          <a:solidFill>
            <a:srgbClr val="FFFFFF"/>
          </a:solidFill>
          <a:ln/>
        </p:spPr>
      </p:sp>
      <p:sp>
        <p:nvSpPr>
          <p:cNvPr id="101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109</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111</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116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will be </a:t>
            </a:r>
            <a:r>
              <a:rPr lang="en-US" sz="1200" u="sng" kern="1200" dirty="0" smtClean="0">
                <a:solidFill>
                  <a:schemeClr val="tx1"/>
                </a:solidFill>
                <a:effectLst/>
                <a:latin typeface="+mn-lt"/>
                <a:ea typeface="+mn-ea"/>
                <a:cs typeface="+mn-cs"/>
              </a:rPr>
              <a:t>completely destroyed</a:t>
            </a:r>
            <a:r>
              <a:rPr lang="en-US" sz="1200" kern="1200" dirty="0" smtClean="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will be </a:t>
            </a:r>
            <a:r>
              <a:rPr lang="en-US" sz="1200" u="sng" kern="1200" dirty="0" smtClean="0">
                <a:solidFill>
                  <a:schemeClr val="tx1"/>
                </a:solidFill>
                <a:effectLst/>
                <a:latin typeface="+mn-lt"/>
                <a:ea typeface="+mn-ea"/>
                <a:cs typeface="+mn-cs"/>
              </a:rPr>
              <a:t>completely destroyed</a:t>
            </a:r>
            <a:r>
              <a:rPr lang="en-US" sz="1200" kern="1200" dirty="0" smtClean="0">
                <a:solidFill>
                  <a:schemeClr val="tx1"/>
                </a:solidFill>
                <a:effectLst/>
                <a:latin typeface="+mn-lt"/>
                <a:ea typeface="+mn-ea"/>
                <a:cs typeface="+mn-cs"/>
              </a:rPr>
              <a:t> by the Antichrist and his ten-nation confederacy (17:16a) by fire (17:16b; 18:8) in only one hour (18:10, 17, 19).</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09" name="Slide Image Placeholder 1"/>
          <p:cNvSpPr>
            <a:spLocks noGrp="1" noRot="1" noChangeAspect="1"/>
          </p:cNvSpPr>
          <p:nvPr>
            <p:ph type="sldImg"/>
          </p:nvPr>
        </p:nvSpPr>
        <p:spPr>
          <a:ln/>
        </p:spPr>
      </p:sp>
      <p:sp>
        <p:nvSpPr>
          <p:cNvPr id="1015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5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E7B60B-A68E-0246-8F48-29FB55A32B61}" type="slidenum">
              <a:rPr lang="en-GB" sz="1200">
                <a:solidFill>
                  <a:prstClr val="white"/>
                </a:solidFill>
              </a:rPr>
              <a:pPr/>
              <a:t>19</a:t>
            </a:fld>
            <a:endParaRPr lang="en-GB" sz="1200">
              <a:solidFill>
                <a:prstClr val="white"/>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119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120</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121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122</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F066663-8D29-4773-BDC1-71B0EA14A15F}" type="slidenum">
              <a:rPr lang="en-GB" sz="1200">
                <a:solidFill>
                  <a:prstClr val="white"/>
                </a:solidFill>
              </a:rPr>
              <a:pPr/>
              <a:t>124</a:t>
            </a:fld>
            <a:endParaRPr lang="en-GB" sz="1200">
              <a:solidFill>
                <a:prstClr val="white"/>
              </a:solidFill>
            </a:endParaRPr>
          </a:p>
        </p:txBody>
      </p:sp>
      <p:sp>
        <p:nvSpPr>
          <p:cNvPr id="748546"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defTabSz="914400" eaLnBrk="0" fontAlgn="base" hangingPunct="0">
              <a:spcBef>
                <a:spcPct val="0"/>
              </a:spcBef>
              <a:spcAft>
                <a:spcPct val="0"/>
              </a:spcAft>
            </a:pPr>
            <a:fld id="{413EDC11-A884-41C9-A8E2-1F5E7001E366}" type="slidenum">
              <a:rPr lang="en-US" sz="1200">
                <a:solidFill>
                  <a:prstClr val="black"/>
                </a:solidFill>
                <a:latin typeface="Arial" pitchFamily="34" charset="0"/>
              </a:rPr>
              <a:pPr algn="r" defTabSz="914400" eaLnBrk="0" fontAlgn="base" hangingPunct="0">
                <a:spcBef>
                  <a:spcPct val="0"/>
                </a:spcBef>
                <a:spcAft>
                  <a:spcPct val="0"/>
                </a:spcAft>
              </a:pPr>
              <a:t>124</a:t>
            </a:fld>
            <a:endParaRPr lang="en-US" sz="1200">
              <a:solidFill>
                <a:prstClr val="black"/>
              </a:solidFill>
              <a:latin typeface="Arial" pitchFamily="34" charset="0"/>
            </a:endParaRPr>
          </a:p>
        </p:txBody>
      </p:sp>
      <p:sp>
        <p:nvSpPr>
          <p:cNvPr id="748547" name="Rectangle 2"/>
          <p:cNvSpPr>
            <a:spLocks noGrp="1" noRot="1" noChangeAspect="1" noChangeArrowheads="1" noTextEdit="1"/>
          </p:cNvSpPr>
          <p:nvPr>
            <p:ph type="sldImg"/>
          </p:nvPr>
        </p:nvSpPr>
        <p:spPr>
          <a:solidFill>
            <a:srgbClr val="FFFFFF"/>
          </a:solidFill>
          <a:ln/>
        </p:spPr>
      </p:sp>
      <p:sp>
        <p:nvSpPr>
          <p:cNvPr id="748548" name="Rectangle 3"/>
          <p:cNvSpPr>
            <a:spLocks noGrp="1" noChangeArrowheads="1"/>
          </p:cNvSpPr>
          <p:nvPr>
            <p:ph type="body" idx="1"/>
          </p:nvPr>
        </p:nvSpPr>
        <p:spPr>
          <a:xfrm>
            <a:off x="1219200" y="3257550"/>
            <a:ext cx="6705600" cy="3086100"/>
          </a:xfrm>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fontAlgn="base">
              <a:spcBef>
                <a:spcPct val="0"/>
              </a:spcBef>
              <a:spcAft>
                <a:spcPct val="0"/>
              </a:spcAft>
            </a:pPr>
            <a:fld id="{46B95352-91D1-1B48-96B3-5C22856E2077}" type="slidenum">
              <a:rPr lang="en-US" sz="1200" smtClean="0">
                <a:solidFill>
                  <a:srgbClr val="000000"/>
                </a:solidFill>
                <a:latin typeface="Arial" charset="0"/>
              </a:rPr>
              <a:pPr algn="r" defTabSz="914400" fontAlgn="base">
                <a:spcBef>
                  <a:spcPct val="0"/>
                </a:spcBef>
                <a:spcAft>
                  <a:spcPct val="0"/>
                </a:spcAft>
              </a:pPr>
              <a:t>125</a:t>
            </a:fld>
            <a:endParaRPr lang="en-US" sz="1200" smtClean="0">
              <a:solidFill>
                <a:srgbClr val="000000"/>
              </a:solidFill>
              <a:latin typeface="Arial" charset="0"/>
            </a:endParaRPr>
          </a:p>
        </p:txBody>
      </p:sp>
      <p:sp>
        <p:nvSpPr>
          <p:cNvPr id="985091" name="Rectangle 2"/>
          <p:cNvSpPr>
            <a:spLocks noGrp="1" noRot="1" noChangeAspect="1" noChangeArrowheads="1" noTextEdit="1"/>
          </p:cNvSpPr>
          <p:nvPr>
            <p:ph type="sldImg"/>
          </p:nvPr>
        </p:nvSpPr>
        <p:spPr>
          <a:solidFill>
            <a:srgbClr val="FFFFFF"/>
          </a:solidFill>
          <a:ln/>
        </p:spPr>
      </p:sp>
      <p:sp>
        <p:nvSpPr>
          <p:cNvPr id="985092"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defTabSz="914400" eaLnBrk="0" fontAlgn="base" hangingPunct="0">
              <a:spcBef>
                <a:spcPct val="0"/>
              </a:spcBef>
              <a:spcAft>
                <a:spcPct val="0"/>
              </a:spcAft>
            </a:pPr>
            <a:fld id="{9EF9C870-AB86-4158-A523-79CC05EFD8A9}" type="slidenum">
              <a:rPr lang="en-US" sz="1200">
                <a:solidFill>
                  <a:prstClr val="black"/>
                </a:solidFill>
                <a:latin typeface="Arial" pitchFamily="34" charset="0"/>
              </a:rPr>
              <a:pPr algn="r" defTabSz="914400" eaLnBrk="0" fontAlgn="base" hangingPunct="0">
                <a:spcBef>
                  <a:spcPct val="0"/>
                </a:spcBef>
                <a:spcAft>
                  <a:spcPct val="0"/>
                </a:spcAft>
              </a:pPr>
              <a:t>126</a:t>
            </a:fld>
            <a:endParaRPr lang="en-US" sz="1200">
              <a:solidFill>
                <a:prstClr val="black"/>
              </a:solidFill>
              <a:latin typeface="Arial" pitchFamily="34" charset="0"/>
            </a:endParaRPr>
          </a:p>
        </p:txBody>
      </p:sp>
      <p:sp>
        <p:nvSpPr>
          <p:cNvPr id="756738" name="Rectangle 2"/>
          <p:cNvSpPr>
            <a:spLocks noGrp="1" noRot="1" noChangeAspect="1" noChangeArrowheads="1" noTextEdit="1"/>
          </p:cNvSpPr>
          <p:nvPr>
            <p:ph type="sldImg"/>
          </p:nvPr>
        </p:nvSpPr>
        <p:spPr>
          <a:xfrm>
            <a:off x="2814638" y="508000"/>
            <a:ext cx="3451225" cy="2589213"/>
          </a:xfrm>
          <a:solidFill>
            <a:srgbClr val="FFFFFF"/>
          </a:solidFill>
          <a:ln/>
        </p:spPr>
      </p:sp>
      <p:sp>
        <p:nvSpPr>
          <p:cNvPr id="756739" name="Rectangle 3"/>
          <p:cNvSpPr>
            <a:spLocks noGrp="1" noChangeArrowheads="1"/>
          </p:cNvSpPr>
          <p:nvPr>
            <p:ph type="body" idx="1"/>
          </p:nvPr>
        </p:nvSpPr>
        <p:spPr>
          <a:xfrm>
            <a:off x="1198034" y="3265885"/>
            <a:ext cx="6682317" cy="3095625"/>
          </a:xfrm>
          <a:solidFill>
            <a:srgbClr val="FFFFFF"/>
          </a:solidFill>
          <a:ln>
            <a:solidFill>
              <a:srgbClr val="000000"/>
            </a:solidFill>
          </a:ln>
        </p:spPr>
        <p:txBody>
          <a:bodyPr lIns="89950" tIns="44975" rIns="89950" bIns="44975"/>
          <a:lstStyle/>
          <a:p>
            <a:pPr eaLnBrk="1" hangingPunct="1"/>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0"/>
              </a:spcBef>
              <a:spcAft>
                <a:spcPct val="0"/>
              </a:spcAft>
            </a:pPr>
            <a:fld id="{C49006F9-D4E7-A040-94B9-9AF3793661CE}" type="slidenum">
              <a:rPr lang="en-US" sz="1200">
                <a:solidFill>
                  <a:prstClr val="black"/>
                </a:solidFill>
                <a:latin typeface="Arial" charset="0"/>
              </a:rPr>
              <a:pPr algn="r" defTabSz="914400" eaLnBrk="0" fontAlgn="base" hangingPunct="0">
                <a:spcBef>
                  <a:spcPct val="0"/>
                </a:spcBef>
                <a:spcAft>
                  <a:spcPct val="0"/>
                </a:spcAft>
              </a:pPr>
              <a:t>127</a:t>
            </a:fld>
            <a:endParaRPr lang="en-US" sz="1200">
              <a:solidFill>
                <a:prstClr val="black"/>
              </a:solidFill>
              <a:latin typeface="Arial"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1219200" y="3257550"/>
            <a:ext cx="6705600" cy="30861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r>
              <a:rPr lang="en-US" dirty="0" smtClean="0">
                <a:latin typeface="Times New Roman" charset="0"/>
                <a:ea typeface="ＭＳ Ｐゴシック" charset="0"/>
                <a:cs typeface="ＭＳ Ｐゴシック" charset="0"/>
              </a:rPr>
              <a:t>NLT adds </a:t>
            </a:r>
            <a:r>
              <a:rPr lang="en-US" smtClean="0">
                <a:latin typeface="Times New Roman" charset="0"/>
                <a:ea typeface="ＭＳ Ｐゴシック" charset="0"/>
                <a:cs typeface="ＭＳ Ｐゴシック" charset="0"/>
              </a:rPr>
              <a:t>"feast"</a:t>
            </a:r>
            <a:r>
              <a:rPr lang="en-US" baseline="0" smtClean="0">
                <a:latin typeface="Times New Roman" charset="0"/>
                <a:ea typeface="ＭＳ Ｐゴシック" charset="0"/>
                <a:cs typeface="ＭＳ Ｐゴシック" charset="0"/>
              </a:rPr>
              <a:t> to 19:7</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Slide Image Placeholder 1"/>
          <p:cNvSpPr>
            <a:spLocks noGrp="1" noRot="1" noChangeAspect="1"/>
          </p:cNvSpPr>
          <p:nvPr>
            <p:ph type="sldImg"/>
          </p:nvPr>
        </p:nvSpPr>
        <p:spPr>
          <a:ln/>
        </p:spPr>
      </p:sp>
      <p:sp>
        <p:nvSpPr>
          <p:cNvPr id="1017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1017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99240A-5C51-4B43-B73F-9D66D7389C2F}" type="slidenum">
              <a:rPr lang="en-GB" sz="1200">
                <a:solidFill>
                  <a:prstClr val="white"/>
                </a:solidFill>
              </a:rPr>
              <a:pPr/>
              <a:t>20</a:t>
            </a:fld>
            <a:endParaRPr lang="en-GB" sz="1200">
              <a:solidFill>
                <a:prstClr val="white"/>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129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130</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131</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132</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zh-CN" altLang="en-US" sz="1200" b="0" i="0" kern="1200" dirty="0" smtClean="0">
                <a:solidFill>
                  <a:schemeClr val="tx1"/>
                </a:solidFill>
                <a:effectLst/>
                <a:latin typeface="+mn-lt"/>
                <a:ea typeface="+mn-ea"/>
                <a:cs typeface="+mn-cs"/>
              </a:rPr>
              <a:t>免得在她的罪上有分，</a:t>
            </a:r>
          </a:p>
          <a:p>
            <a:r>
              <a:rPr lang="zh-CN" altLang="en-US" sz="1200" b="0" i="0" kern="1200" dirty="0" smtClean="0">
                <a:solidFill>
                  <a:schemeClr val="tx1"/>
                </a:solidFill>
                <a:effectLst/>
                <a:latin typeface="+mn-lt"/>
                <a:ea typeface="+mn-ea"/>
                <a:cs typeface="+mn-cs"/>
              </a:rPr>
              <a:t>受她所受的灾难</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135</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endParaRPr lang="en-US" sz="1600" b="1"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C59179E-EE4B-FB40-8115-1A2BFC768B53}" type="slidenum">
              <a:rPr lang="en-US" sz="1200">
                <a:solidFill>
                  <a:prstClr val="black"/>
                </a:solidFill>
              </a:rPr>
              <a:pPr/>
              <a:t>136</a:t>
            </a:fld>
            <a:endParaRPr lang="en-US" sz="1200">
              <a:solidFill>
                <a:prstClr val="black"/>
              </a:solidFill>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 application to leave Jerusalem is in Hebrews 13</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137</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138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B64773-7FAA-B342-858D-0B357FB475E3}" type="slidenum">
              <a:rPr lang="en-US" sz="1200">
                <a:solidFill>
                  <a:srgbClr val="000000"/>
                </a:solidFill>
              </a:rPr>
              <a:pPr/>
              <a:t>21</a:t>
            </a:fld>
            <a:endParaRPr lang="en-US" sz="1200">
              <a:solidFill>
                <a:srgbClr val="000000"/>
              </a:solidFill>
            </a:endParaRPr>
          </a:p>
        </p:txBody>
      </p:sp>
      <p:sp>
        <p:nvSpPr>
          <p:cNvPr id="1019906" name="Rectangle 2"/>
          <p:cNvSpPr>
            <a:spLocks noGrp="1" noRot="1" noChangeAspect="1" noChangeArrowheads="1" noTextEdit="1"/>
          </p:cNvSpPr>
          <p:nvPr>
            <p:ph type="sldImg"/>
          </p:nvPr>
        </p:nvSpPr>
        <p:spPr>
          <a:ln/>
        </p:spPr>
      </p:sp>
      <p:sp>
        <p:nvSpPr>
          <p:cNvPr id="1019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141</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Future (Eschatology) link address</a:t>
            </a:r>
            <a:endParaRPr lang="en-US" dirty="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A1181B8-8A3E-1441-AA98-F40D77164718}" type="slidenum">
              <a:rPr lang="en-US" sz="1200">
                <a:solidFill>
                  <a:srgbClr val="000000"/>
                </a:solidFill>
              </a:rPr>
              <a:pPr/>
              <a:t>22</a:t>
            </a:fld>
            <a:endParaRPr lang="en-US" sz="1200">
              <a:solidFill>
                <a:srgbClr val="000000"/>
              </a:solidFill>
            </a:endParaRPr>
          </a:p>
        </p:txBody>
      </p:sp>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6AE24FB-57A9-3D49-A4D5-EEDA5DE3C2AE}" type="slidenum">
              <a:rPr lang="en-US" sz="1200">
                <a:solidFill>
                  <a:srgbClr val="000000"/>
                </a:solidFill>
              </a:rPr>
              <a:pPr/>
              <a:t>23</a:t>
            </a:fld>
            <a:endParaRPr lang="en-US" sz="1200">
              <a:solidFill>
                <a:srgbClr val="000000"/>
              </a:solidFill>
            </a:endParaRPr>
          </a:p>
        </p:txBody>
      </p:sp>
      <p:sp>
        <p:nvSpPr>
          <p:cNvPr id="1026050" name="Rectangle 2"/>
          <p:cNvSpPr>
            <a:spLocks noGrp="1" noRot="1" noChangeAspect="1" noChangeArrowheads="1" noTextEdit="1"/>
          </p:cNvSpPr>
          <p:nvPr>
            <p:ph type="sldImg"/>
          </p:nvPr>
        </p:nvSpPr>
        <p:spPr>
          <a:ln/>
        </p:spPr>
      </p:sp>
      <p:sp>
        <p:nvSpPr>
          <p:cNvPr id="1026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B7E879F-D4CF-6642-9978-98E727555D76}" type="slidenum">
              <a:rPr lang="en-US" sz="1200">
                <a:solidFill>
                  <a:srgbClr val="000000"/>
                </a:solidFill>
              </a:rPr>
              <a:pPr/>
              <a:t>24</a:t>
            </a:fld>
            <a:endParaRPr lang="en-US" sz="1200">
              <a:solidFill>
                <a:srgbClr val="000000"/>
              </a:solidFill>
            </a:endParaRPr>
          </a:p>
        </p:txBody>
      </p:sp>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endParaRPr lang="en-US" b="1" dirty="0">
              <a:solidFill>
                <a:srgbClr val="0000CC"/>
              </a:solidFill>
              <a:latin typeface="Arial-BoldMT"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94190695-545C-46C7-8F33-06C696B5388A}" type="slidenum">
              <a:rPr lang="en-GB" sz="1200">
                <a:solidFill>
                  <a:prstClr val="white"/>
                </a:solidFill>
              </a:rPr>
              <a:pPr/>
              <a:t>25</a:t>
            </a:fld>
            <a:endParaRPr lang="en-GB" sz="1200">
              <a:solidFill>
                <a:prstClr val="white"/>
              </a:solidFill>
            </a:endParaRPr>
          </a:p>
        </p:txBody>
      </p:sp>
      <p:sp>
        <p:nvSpPr>
          <p:cNvPr id="734210" name="Rectangle 2"/>
          <p:cNvSpPr>
            <a:spLocks noGrp="1" noRot="1" noChangeAspect="1" noChangeArrowheads="1" noTextEdit="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p:spPr>
        <p:txBody>
          <a:bodyPr/>
          <a:lstStyle/>
          <a:p>
            <a:r>
              <a:rPr lang="en-US" dirty="0" smtClean="0"/>
              <a:t>Slides needing translation</a:t>
            </a:r>
            <a:r>
              <a:rPr lang="en-US" baseline="0" dirty="0" smtClean="0"/>
              <a:t> as of </a:t>
            </a:r>
            <a:r>
              <a:rPr lang="en-US" sz="1200" kern="1200" baseline="0" dirty="0" smtClean="0">
                <a:solidFill>
                  <a:schemeClr val="tx1"/>
                </a:solidFill>
                <a:latin typeface="Times New Roman" pitchFamily="-112" charset="0"/>
                <a:ea typeface="ＭＳ Ｐゴシック" pitchFamily="-108" charset="-128"/>
                <a:cs typeface="ＭＳ Ｐゴシック" pitchFamily="-108" charset="-128"/>
              </a:rPr>
              <a:t>12 Sep 2013: slides 90</a:t>
            </a:r>
            <a:r>
              <a:rPr lang="en-US" sz="1200" kern="1200" baseline="0" smtClean="0">
                <a:solidFill>
                  <a:schemeClr val="tx1"/>
                </a:solidFill>
                <a:latin typeface="Times New Roman" pitchFamily="-112" charset="0"/>
                <a:ea typeface="ＭＳ Ｐゴシック" pitchFamily="-108" charset="-128"/>
                <a:cs typeface="ＭＳ Ｐゴシック" pitchFamily="-108" charset="-128"/>
              </a:rPr>
              <a:t>-91, 146</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158B6DD-2455-9549-95D9-CBED7D8C4585}" type="slidenum">
              <a:rPr lang="en-GB" sz="1200">
                <a:solidFill>
                  <a:prstClr val="white"/>
                </a:solidFill>
              </a:rPr>
              <a:pPr/>
              <a:t>26</a:t>
            </a:fld>
            <a:endParaRPr lang="en-GB" sz="1200">
              <a:solidFill>
                <a:prstClr val="white"/>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Emperors</a:t>
            </a:r>
            <a:r>
              <a:rPr lang="en-US" baseline="0" dirty="0" smtClean="0">
                <a:latin typeface="Times New Roman" charset="0"/>
                <a:ea typeface="ＭＳ Ｐゴシック" charset="0"/>
                <a:cs typeface="ＭＳ Ｐゴシック" charset="0"/>
              </a:rPr>
              <a:t> in black persecuted Christians</a:t>
            </a:r>
          </a:p>
          <a:p>
            <a:r>
              <a:rPr lang="en-US" baseline="0" dirty="0" smtClean="0">
                <a:latin typeface="Times New Roman" charset="0"/>
                <a:ea typeface="ＭＳ Ｐゴシック" charset="0"/>
                <a:cs typeface="ＭＳ Ｐゴシック" charset="0"/>
              </a:rPr>
              <a:t>This course teaches that Revelation was written during the reign of Domitian at the end of the first century.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FE937D2-C689-0F4A-87CA-2F08C671F57A}" type="slidenum">
              <a:rPr lang="en-US" sz="1200">
                <a:solidFill>
                  <a:srgbClr val="000000"/>
                </a:solidFill>
                <a:latin typeface="Arial" charset="0"/>
                <a:cs typeface="Arial" charset="0"/>
              </a:rPr>
              <a:pPr eaLnBrk="1" hangingPunct="1"/>
              <a:t>27</a:t>
            </a:fld>
            <a:endParaRPr lang="en-US" sz="1200">
              <a:solidFill>
                <a:srgbClr val="000000"/>
              </a:solidFill>
              <a:latin typeface="Arial" charset="0"/>
              <a:cs typeface="Arial" charset="0"/>
            </a:endParaRPr>
          </a:p>
        </p:txBody>
      </p:sp>
      <p:sp>
        <p:nvSpPr>
          <p:cNvPr id="1204227" name="Rectangle 2"/>
          <p:cNvSpPr>
            <a:spLocks noGrp="1" noRot="1" noChangeAspect="1" noChangeArrowheads="1" noTextEdit="1"/>
          </p:cNvSpPr>
          <p:nvPr>
            <p:ph type="sldImg"/>
          </p:nvPr>
        </p:nvSpPr>
        <p:spPr>
          <a:ln/>
        </p:spPr>
      </p:sp>
      <p:sp>
        <p:nvSpPr>
          <p:cNvPr id="1204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t>3</a:t>
            </a:fld>
            <a:endParaRPr lang="en-US"/>
          </a:p>
        </p:txBody>
      </p:sp>
    </p:spTree>
    <p:extLst>
      <p:ext uri="{BB962C8B-B14F-4D97-AF65-F5344CB8AC3E}">
        <p14:creationId xmlns:p14="http://schemas.microsoft.com/office/powerpoint/2010/main" val="1615474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285C280-6F67-344E-8705-D634BEA5754A}" type="slidenum">
              <a:rPr lang="en-US" sz="1200">
                <a:solidFill>
                  <a:srgbClr val="000000"/>
                </a:solidFill>
                <a:latin typeface="Arial" charset="0"/>
                <a:cs typeface="Arial" charset="0"/>
              </a:rPr>
              <a:pPr eaLnBrk="1" hangingPunct="1"/>
              <a:t>28</a:t>
            </a:fld>
            <a:endParaRPr lang="en-US" sz="1200">
              <a:solidFill>
                <a:srgbClr val="000000"/>
              </a:solidFill>
              <a:latin typeface="Arial" charset="0"/>
              <a:cs typeface="Arial" charset="0"/>
            </a:endParaRPr>
          </a:p>
        </p:txBody>
      </p:sp>
      <p:sp>
        <p:nvSpPr>
          <p:cNvPr id="1205251" name="Rectangle 2"/>
          <p:cNvSpPr>
            <a:spLocks noGrp="1" noRot="1" noChangeAspect="1" noChangeArrowheads="1" noTextEdit="1"/>
          </p:cNvSpPr>
          <p:nvPr>
            <p:ph type="sldImg"/>
          </p:nvPr>
        </p:nvSpPr>
        <p:spPr>
          <a:ln/>
        </p:spPr>
      </p:sp>
      <p:sp>
        <p:nvSpPr>
          <p:cNvPr id="1205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6F466E6-2917-4B46-B367-E7B4C89E2CB4}" type="slidenum">
              <a:rPr lang="en-US" sz="1200">
                <a:solidFill>
                  <a:srgbClr val="000000"/>
                </a:solidFill>
                <a:latin typeface="Arial" charset="0"/>
                <a:cs typeface="Arial" charset="0"/>
              </a:rPr>
              <a:pPr eaLnBrk="1" hangingPunct="1"/>
              <a:t>29</a:t>
            </a:fld>
            <a:endParaRPr lang="en-US" sz="1200">
              <a:solidFill>
                <a:srgbClr val="000000"/>
              </a:solidFill>
              <a:latin typeface="Arial" charset="0"/>
              <a:cs typeface="Arial" charset="0"/>
            </a:endParaRPr>
          </a:p>
        </p:txBody>
      </p:sp>
      <p:sp>
        <p:nvSpPr>
          <p:cNvPr id="1206275" name="Rectangle 2"/>
          <p:cNvSpPr>
            <a:spLocks noGrp="1" noRot="1" noChangeAspect="1" noChangeArrowheads="1" noTextEdit="1"/>
          </p:cNvSpPr>
          <p:nvPr>
            <p:ph type="sldImg"/>
          </p:nvPr>
        </p:nvSpPr>
        <p:spPr>
          <a:ln/>
        </p:spPr>
      </p:sp>
      <p:sp>
        <p:nvSpPr>
          <p:cNvPr id="1206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2B4824D-F301-B84E-825E-714859A539BC}" type="slidenum">
              <a:rPr lang="en-US" sz="1200">
                <a:solidFill>
                  <a:srgbClr val="000000"/>
                </a:solidFill>
                <a:latin typeface="Arial" charset="0"/>
                <a:cs typeface="Arial" charset="0"/>
              </a:rPr>
              <a:pPr eaLnBrk="1" hangingPunct="1"/>
              <a:t>30</a:t>
            </a:fld>
            <a:endParaRPr lang="en-US" sz="1200">
              <a:solidFill>
                <a:srgbClr val="000000"/>
              </a:solidFill>
              <a:latin typeface="Arial" charset="0"/>
              <a:cs typeface="Arial" charset="0"/>
            </a:endParaRPr>
          </a:p>
        </p:txBody>
      </p:sp>
      <p:sp>
        <p:nvSpPr>
          <p:cNvPr id="1207299" name="Rectangle 2"/>
          <p:cNvSpPr>
            <a:spLocks noGrp="1" noRot="1" noChangeAspect="1" noChangeArrowheads="1" noTextEdit="1"/>
          </p:cNvSpPr>
          <p:nvPr>
            <p:ph type="sldImg"/>
          </p:nvPr>
        </p:nvSpPr>
        <p:spPr>
          <a:ln/>
        </p:spPr>
      </p:sp>
      <p:sp>
        <p:nvSpPr>
          <p:cNvPr id="1207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ED8AE1E-3AAF-C44E-81DC-E4FCF066C04C}" type="slidenum">
              <a:rPr lang="en-US" sz="1200">
                <a:solidFill>
                  <a:srgbClr val="000000"/>
                </a:solidFill>
                <a:latin typeface="Arial" charset="0"/>
                <a:cs typeface="Arial" charset="0"/>
              </a:rPr>
              <a:pPr eaLnBrk="1" hangingPunct="1"/>
              <a:t>31</a:t>
            </a:fld>
            <a:endParaRPr lang="en-US" sz="1200">
              <a:solidFill>
                <a:srgbClr val="000000"/>
              </a:solidFill>
              <a:latin typeface="Arial" charset="0"/>
              <a:cs typeface="Arial" charset="0"/>
            </a:endParaRPr>
          </a:p>
        </p:txBody>
      </p:sp>
      <p:sp>
        <p:nvSpPr>
          <p:cNvPr id="1211395" name="Rectangle 2"/>
          <p:cNvSpPr>
            <a:spLocks noGrp="1" noRot="1" noChangeAspect="1" noChangeArrowheads="1" noTextEdit="1"/>
          </p:cNvSpPr>
          <p:nvPr>
            <p:ph type="sldImg"/>
          </p:nvPr>
        </p:nvSpPr>
        <p:spPr>
          <a:ln/>
        </p:spPr>
      </p:sp>
      <p:sp>
        <p:nvSpPr>
          <p:cNvPr id="1211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6D81CD58-A27A-FD47-BFDD-FDFA5D64F5C2}" type="slidenum">
              <a:rPr lang="en-US" sz="1200">
                <a:solidFill>
                  <a:srgbClr val="000000"/>
                </a:solidFill>
                <a:latin typeface="Arial" charset="0"/>
                <a:cs typeface="Arial" charset="0"/>
              </a:rPr>
              <a:pPr eaLnBrk="1" hangingPunct="1"/>
              <a:t>32</a:t>
            </a:fld>
            <a:endParaRPr lang="en-US" sz="1200">
              <a:solidFill>
                <a:srgbClr val="000000"/>
              </a:solidFill>
              <a:latin typeface="Arial" charset="0"/>
              <a:cs typeface="Arial" charset="0"/>
            </a:endParaRPr>
          </a:p>
        </p:txBody>
      </p:sp>
      <p:sp>
        <p:nvSpPr>
          <p:cNvPr id="1208323" name="Rectangle 2"/>
          <p:cNvSpPr>
            <a:spLocks noGrp="1" noRot="1" noChangeAspect="1" noChangeArrowheads="1" noTextEdit="1"/>
          </p:cNvSpPr>
          <p:nvPr>
            <p:ph type="sldImg"/>
          </p:nvPr>
        </p:nvSpPr>
        <p:spPr>
          <a:ln/>
        </p:spPr>
      </p:sp>
      <p:sp>
        <p:nvSpPr>
          <p:cNvPr id="1208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9974FEC-B037-534F-B746-E6BAA7268E38}" type="slidenum">
              <a:rPr lang="en-US" sz="1200">
                <a:solidFill>
                  <a:srgbClr val="000000"/>
                </a:solidFill>
                <a:latin typeface="Arial" charset="0"/>
                <a:cs typeface="Arial" charset="0"/>
              </a:rPr>
              <a:pPr eaLnBrk="1" hangingPunct="1"/>
              <a:t>33</a:t>
            </a:fld>
            <a:endParaRPr lang="en-US" sz="1200">
              <a:solidFill>
                <a:srgbClr val="000000"/>
              </a:solidFill>
              <a:latin typeface="Arial" charset="0"/>
              <a:cs typeface="Arial" charset="0"/>
            </a:endParaRPr>
          </a:p>
        </p:txBody>
      </p:sp>
      <p:sp>
        <p:nvSpPr>
          <p:cNvPr id="1209347" name="Rectangle 2"/>
          <p:cNvSpPr>
            <a:spLocks noGrp="1" noRot="1" noChangeAspect="1" noChangeArrowheads="1" noTextEdit="1"/>
          </p:cNvSpPr>
          <p:nvPr>
            <p:ph type="sldImg"/>
          </p:nvPr>
        </p:nvSpPr>
        <p:spPr>
          <a:ln/>
        </p:spPr>
      </p:sp>
      <p:sp>
        <p:nvSpPr>
          <p:cNvPr id="120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08507A9-CC92-B540-9628-7BAF12AB3B89}" type="slidenum">
              <a:rPr lang="en-US" sz="1200">
                <a:solidFill>
                  <a:srgbClr val="000000"/>
                </a:solidFill>
                <a:latin typeface="Arial" charset="0"/>
                <a:cs typeface="Arial" charset="0"/>
              </a:rPr>
              <a:pPr eaLnBrk="1" hangingPunct="1"/>
              <a:t>34</a:t>
            </a:fld>
            <a:endParaRPr lang="en-US" sz="1200">
              <a:solidFill>
                <a:srgbClr val="000000"/>
              </a:solidFill>
              <a:latin typeface="Arial" charset="0"/>
              <a:cs typeface="Arial" charset="0"/>
            </a:endParaRPr>
          </a:p>
        </p:txBody>
      </p:sp>
      <p:sp>
        <p:nvSpPr>
          <p:cNvPr id="1210371" name="Rectangle 2"/>
          <p:cNvSpPr>
            <a:spLocks noGrp="1" noRot="1" noChangeAspect="1" noChangeArrowheads="1" noTextEdit="1"/>
          </p:cNvSpPr>
          <p:nvPr>
            <p:ph type="sldImg"/>
          </p:nvPr>
        </p:nvSpPr>
        <p:spPr>
          <a:ln/>
        </p:spPr>
      </p:sp>
      <p:sp>
        <p:nvSpPr>
          <p:cNvPr id="1210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36</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F4DBFA3-7199-E04B-B355-EF4323DBF0BB}" type="slidenum">
              <a:rPr lang="en-US" sz="1200">
                <a:solidFill>
                  <a:srgbClr val="000000"/>
                </a:solidFill>
                <a:latin typeface="Times New Roman" charset="0"/>
              </a:rPr>
              <a:pPr/>
              <a:t>37</a:t>
            </a:fld>
            <a:endParaRPr lang="en-US" sz="1200">
              <a:solidFill>
                <a:srgbClr val="000000"/>
              </a:solidFill>
              <a:latin typeface="Times New Roman" charset="0"/>
            </a:endParaRPr>
          </a:p>
        </p:txBody>
      </p:sp>
      <p:sp>
        <p:nvSpPr>
          <p:cNvPr id="1039362" name="Rectangle 2"/>
          <p:cNvSpPr>
            <a:spLocks noGrp="1" noRot="1" noChangeAspect="1" noChangeArrowheads="1" noTextEdit="1"/>
          </p:cNvSpPr>
          <p:nvPr>
            <p:ph type="sldImg"/>
          </p:nvPr>
        </p:nvSpPr>
        <p:spPr>
          <a:solidFill>
            <a:srgbClr val="FFFFFF"/>
          </a:solidFill>
          <a:ln/>
        </p:spPr>
      </p:sp>
      <p:sp>
        <p:nvSpPr>
          <p:cNvPr id="1039363"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31EE009-EE82-F449-BDA8-BCDB06105DD2}" type="slidenum">
              <a:rPr lang="en-US" sz="1200">
                <a:solidFill>
                  <a:srgbClr val="000000"/>
                </a:solidFill>
              </a:rPr>
              <a:pPr/>
              <a:t>38</a:t>
            </a:fld>
            <a:endParaRPr lang="en-US" sz="1200">
              <a:solidFill>
                <a:srgbClr val="000000"/>
              </a:solidFill>
            </a:endParaRPr>
          </a:p>
        </p:txBody>
      </p:sp>
      <p:sp>
        <p:nvSpPr>
          <p:cNvPr id="920579" name="Rectangle 2"/>
          <p:cNvSpPr>
            <a:spLocks noGrp="1" noRot="1" noChangeAspect="1" noChangeArrowheads="1" noTextEdit="1"/>
          </p:cNvSpPr>
          <p:nvPr>
            <p:ph type="sldImg"/>
          </p:nvPr>
        </p:nvSpPr>
        <p:spPr>
          <a:ln/>
        </p:spPr>
      </p:sp>
      <p:sp>
        <p:nvSpPr>
          <p:cNvPr id="920580" name="Rectangle 3"/>
          <p:cNvSpPr>
            <a:spLocks noGrp="1" noChangeArrowheads="1"/>
          </p:cNvSpPr>
          <p:nvPr>
            <p:ph type="body" idx="1"/>
          </p:nvPr>
        </p:nvSpPr>
        <p:spPr>
          <a:xfrm>
            <a:off x="1219200" y="3257550"/>
            <a:ext cx="6705600" cy="637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After WWII it was proposed to have the following structures: </a:t>
            </a:r>
            <a:endParaRPr lang="en-US">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1. A North American Union of States</a:t>
            </a:r>
            <a:r>
              <a:rPr lang="en-US">
                <a:latin typeface="Times New Roman" charset="0"/>
                <a:ea typeface="ＭＳ Ｐゴシック" charset="0"/>
                <a:cs typeface="ＭＳ Ｐゴシック" charset="0"/>
              </a:rPr>
              <a:t>: This dominant world power that would include the US, Canada, all Central American and Caribbean states, most Atlantic islands (including Greenland and Iceland), most Pacific islands, Taiwan, Hainan, the Philippines and several now Indonesian islands, including Sulawesi. This was to be the dominant power in the world, military and otherwise.</a:t>
            </a:r>
          </a:p>
          <a:p>
            <a:r>
              <a:rPr lang="en-US" b="1">
                <a:latin typeface="Times New Roman" charset="0"/>
                <a:ea typeface="ＭＳ Ｐゴシック" charset="0"/>
                <a:cs typeface="ＭＳ Ｐゴシック" charset="0"/>
              </a:rPr>
              <a:t>2. A union of socialist republics led by </a:t>
            </a:r>
            <a:r>
              <a:rPr lang="en-US">
                <a:latin typeface="Times New Roman" charset="0"/>
                <a:ea typeface="ＭＳ Ｐゴシック" charset="0"/>
                <a:cs typeface="ＭＳ Ｐゴシック" charset="0"/>
              </a:rPr>
              <a:t>Russia: The Soviet Union was to be rewarded with Persia (Iran), Mongolia, Manchuria, Finland, and all of Eastern Europe, which subsequently would form part of the Eastern Bloc (excluding Albania, but including the real-life maverick state of Yugoslavia, socialist but anti-Soviet) . All of theses states were simply to become member-states of the USSR. Austria and most of Germany, although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quarantined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are shown within the Soviet sphere.</a:t>
            </a:r>
          </a:p>
          <a:p>
            <a:r>
              <a:rPr lang="en-US" b="1">
                <a:latin typeface="Times New Roman" charset="0"/>
                <a:ea typeface="ＭＳ Ｐゴシック" charset="0"/>
                <a:cs typeface="ＭＳ Ｐゴシック" charset="0"/>
              </a:rPr>
              <a:t>3.The United States of South America (USSA):</a:t>
            </a:r>
            <a:r>
              <a:rPr lang="en-US">
                <a:latin typeface="Times New Roman" charset="0"/>
                <a:ea typeface="ＭＳ Ｐゴシック" charset="0"/>
                <a:cs typeface="ＭＳ Ｐゴシック" charset="0"/>
              </a:rPr>
              <a:t> including all South American states, as a single constituent state and the Falkland Islands as part of the USSA.</a:t>
            </a:r>
          </a:p>
          <a:p>
            <a:r>
              <a:rPr lang="en-US" b="1">
                <a:latin typeface="Times New Roman" charset="0"/>
                <a:ea typeface="ＭＳ Ｐゴシック" charset="0"/>
                <a:cs typeface="ＭＳ Ｐゴシック" charset="0"/>
              </a:rPr>
              <a:t>4. The Union of African Republics (UAR):</a:t>
            </a:r>
            <a:r>
              <a:rPr lang="en-US">
                <a:latin typeface="Times New Roman" charset="0"/>
                <a:ea typeface="ＭＳ Ｐゴシック" charset="0"/>
                <a:cs typeface="ＭＳ Ｐゴシック" charset="0"/>
              </a:rPr>
              <a:t> All of Africa as a federation of republics.</a:t>
            </a:r>
          </a:p>
          <a:p>
            <a:r>
              <a:rPr lang="en-US" b="1">
                <a:latin typeface="Times New Roman" charset="0"/>
                <a:ea typeface="ＭＳ Ｐゴシック" charset="0"/>
                <a:cs typeface="ＭＳ Ｐゴシック" charset="0"/>
              </a:rPr>
              <a:t>5. The Arabian Federated Republics (AFR):</a:t>
            </a:r>
            <a:r>
              <a:rPr lang="en-US">
                <a:latin typeface="Times New Roman" charset="0"/>
                <a:ea typeface="ＭＳ Ｐゴシック" charset="0"/>
                <a:cs typeface="ＭＳ Ｐゴシック" charset="0"/>
              </a:rPr>
              <a:t> covering Saudi and all other states now occupying the Arabian Peninsula, plus present-day Iraq and Syria.</a:t>
            </a:r>
          </a:p>
          <a:p>
            <a:r>
              <a:rPr lang="en-US" b="1">
                <a:latin typeface="Times New Roman" charset="0"/>
                <a:ea typeface="ＭＳ Ｐゴシック" charset="0"/>
                <a:cs typeface="ＭＳ Ｐゴシック" charset="0"/>
              </a:rPr>
              <a:t>6. The Federated Republics of India (FRI):</a:t>
            </a:r>
            <a:r>
              <a:rPr lang="en-US">
                <a:latin typeface="Times New Roman" charset="0"/>
                <a:ea typeface="ＭＳ Ｐゴシック" charset="0"/>
                <a:cs typeface="ＭＳ Ｐゴシック" charset="0"/>
              </a:rPr>
              <a:t> Present day Afghanistan, Pakistan, India, Nepal, Bhutan, Bangladesh and Burma (Myanmar).</a:t>
            </a:r>
          </a:p>
          <a:p>
            <a:r>
              <a:rPr lang="en-US" b="1">
                <a:latin typeface="Times New Roman" charset="0"/>
                <a:ea typeface="ＭＳ Ｐゴシック" charset="0"/>
                <a:cs typeface="ＭＳ Ｐゴシック" charset="0"/>
              </a:rPr>
              <a:t>7. The United Republics of China (URC):</a:t>
            </a:r>
            <a:r>
              <a:rPr lang="en-US">
                <a:latin typeface="Times New Roman" charset="0"/>
                <a:ea typeface="ＭＳ Ｐゴシック" charset="0"/>
                <a:cs typeface="ＭＳ Ｐゴシック" charset="0"/>
              </a:rPr>
              <a:t> A federation including all parts of present-day China, Korea, the erstwhile French colony of Indochina (now Vietnam, Laos and Cambodia), Thailand and Malaya.</a:t>
            </a:r>
          </a:p>
          <a:p>
            <a:r>
              <a:rPr lang="en-US" b="1">
                <a:latin typeface="Times New Roman" charset="0"/>
                <a:ea typeface="ＭＳ Ｐゴシック" charset="0"/>
                <a:cs typeface="ＭＳ Ｐゴシック" charset="0"/>
              </a:rPr>
              <a:t>8. The United States of Scandinavia (USS):</a:t>
            </a:r>
            <a:r>
              <a:rPr lang="en-US">
                <a:latin typeface="Times New Roman" charset="0"/>
                <a:ea typeface="ＭＳ Ｐゴシック" charset="0"/>
                <a:cs typeface="ＭＳ Ｐゴシック" charset="0"/>
              </a:rPr>
              <a:t> Norway, Sweden, Denmark.</a:t>
            </a:r>
          </a:p>
          <a:p>
            <a:r>
              <a:rPr lang="en-US" b="1">
                <a:latin typeface="Times New Roman" charset="0"/>
                <a:ea typeface="ＭＳ Ｐゴシック" charset="0"/>
                <a:cs typeface="ＭＳ Ｐゴシック" charset="0"/>
              </a:rPr>
              <a:t>9. The United States of Europe (USE):</a:t>
            </a:r>
            <a:r>
              <a:rPr lang="en-US">
                <a:latin typeface="Times New Roman" charset="0"/>
                <a:ea typeface="ＭＳ Ｐゴシック" charset="0"/>
                <a:cs typeface="ＭＳ Ｐゴシック" charset="0"/>
              </a:rPr>
              <a:t> the Benelux countries, the German Rhineland, France, Switzerland, Spain, Portugal and Italy.</a:t>
            </a:r>
          </a:p>
          <a:p>
            <a:r>
              <a:rPr lang="en-US" b="1">
                <a:latin typeface="Times New Roman" charset="0"/>
                <a:ea typeface="ＭＳ Ｐゴシック" charset="0"/>
                <a:cs typeface="ＭＳ Ｐゴシック" charset="0"/>
              </a:rPr>
              <a:t>10. And finally the British Commonwealth of Nations(BCN)</a:t>
            </a:r>
            <a:r>
              <a:rPr lang="en-US">
                <a:latin typeface="Times New Roman" charset="0"/>
                <a:ea typeface="ＭＳ Ｐゴシック" charset="0"/>
                <a:cs typeface="ＭＳ Ｐゴシック" charset="0"/>
              </a:rPr>
              <a:t>, including Great Britain,</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Australia, New Zealand, Sri Lanka, Madagascar and most of Indonesia.</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Smaller entities include Eire (the whole of Ireland), Greece (including Albania), Turkey (excluding European Turkey), Hebrewland (the Holy Land plus Jordan) and Japan. The three axis states (Germany, Italy and Japan) were to be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quarantined</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until they could be readmitted in the family of nations.</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http://www.discerningtheworld.com/2012/01/31/10-kingdoms-the-abolition-of-sovereignty/#more-10755</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4098E5EC-D061-BC46-AA62-5FF63F6BC05F}" type="slidenum">
              <a:rPr lang="en-US" smtClean="0"/>
              <a:t>5</a:t>
            </a:fld>
            <a:endParaRPr lang="en-US"/>
          </a:p>
        </p:txBody>
      </p:sp>
    </p:spTree>
    <p:extLst>
      <p:ext uri="{BB962C8B-B14F-4D97-AF65-F5344CB8AC3E}">
        <p14:creationId xmlns:p14="http://schemas.microsoft.com/office/powerpoint/2010/main" val="424286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39</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3B4423-4EBA-464D-8EC3-0F5620AF47AD}" type="slidenum">
              <a:rPr lang="en-US" sz="1200">
                <a:solidFill>
                  <a:srgbClr val="000000"/>
                </a:solidFill>
              </a:rPr>
              <a:pPr/>
              <a:t>40</a:t>
            </a:fld>
            <a:endParaRPr lang="en-US" sz="1200">
              <a:solidFill>
                <a:srgbClr val="000000"/>
              </a:solidFill>
            </a:endParaRPr>
          </a:p>
        </p:txBody>
      </p:sp>
      <p:sp>
        <p:nvSpPr>
          <p:cNvPr id="921603" name="Rectangle 2"/>
          <p:cNvSpPr>
            <a:spLocks noGrp="1" noRot="1" noChangeAspect="1" noChangeArrowheads="1" noTextEdit="1"/>
          </p:cNvSpPr>
          <p:nvPr>
            <p:ph type="sldImg"/>
          </p:nvPr>
        </p:nvSpPr>
        <p:spPr>
          <a:ln/>
        </p:spPr>
      </p:sp>
      <p:sp>
        <p:nvSpPr>
          <p:cNvPr id="92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83B4423-4EBA-464D-8EC3-0F5620AF47AD}" type="slidenum">
              <a:rPr lang="en-US" sz="1200">
                <a:solidFill>
                  <a:srgbClr val="000000"/>
                </a:solidFill>
              </a:rPr>
              <a:pPr/>
              <a:t>41</a:t>
            </a:fld>
            <a:endParaRPr lang="en-US" sz="1200">
              <a:solidFill>
                <a:srgbClr val="000000"/>
              </a:solidFill>
            </a:endParaRPr>
          </a:p>
        </p:txBody>
      </p:sp>
      <p:sp>
        <p:nvSpPr>
          <p:cNvPr id="921603" name="Rectangle 2"/>
          <p:cNvSpPr>
            <a:spLocks noGrp="1" noRot="1" noChangeAspect="1" noChangeArrowheads="1" noTextEdit="1"/>
          </p:cNvSpPr>
          <p:nvPr>
            <p:ph type="sldImg"/>
          </p:nvPr>
        </p:nvSpPr>
        <p:spPr>
          <a:ln/>
        </p:spPr>
      </p:sp>
      <p:sp>
        <p:nvSpPr>
          <p:cNvPr id="921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4D02376-1ACC-C34D-960E-B33DBF28A532}" type="slidenum">
              <a:rPr lang="en-US" sz="1200">
                <a:solidFill>
                  <a:srgbClr val="000000"/>
                </a:solidFill>
              </a:rPr>
              <a:pPr/>
              <a:t>42</a:t>
            </a:fld>
            <a:endParaRPr lang="en-US" sz="1200">
              <a:solidFill>
                <a:srgbClr val="000000"/>
              </a:solidFill>
            </a:endParaRPr>
          </a:p>
        </p:txBody>
      </p:sp>
      <p:sp>
        <p:nvSpPr>
          <p:cNvPr id="922627" name="Rectangle 2"/>
          <p:cNvSpPr>
            <a:spLocks noGrp="1" noRot="1" noChangeAspect="1" noChangeArrowheads="1" noTextEdit="1"/>
          </p:cNvSpPr>
          <p:nvPr>
            <p:ph type="sldImg"/>
          </p:nvPr>
        </p:nvSpPr>
        <p:spPr>
          <a:ln/>
        </p:spPr>
      </p:sp>
      <p:sp>
        <p:nvSpPr>
          <p:cNvPr id="922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85F3455-D378-5E4D-9BC1-77E738493A4E}" type="slidenum">
              <a:rPr lang="en-US" sz="1200">
                <a:solidFill>
                  <a:srgbClr val="000000"/>
                </a:solidFill>
              </a:rPr>
              <a:pPr/>
              <a:t>43</a:t>
            </a:fld>
            <a:endParaRPr lang="en-US" sz="1200">
              <a:solidFill>
                <a:srgbClr val="000000"/>
              </a:solidFill>
            </a:endParaRPr>
          </a:p>
        </p:txBody>
      </p:sp>
      <p:sp>
        <p:nvSpPr>
          <p:cNvPr id="923651" name="Rectangle 2"/>
          <p:cNvSpPr>
            <a:spLocks noGrp="1" noRot="1" noChangeAspect="1" noChangeArrowheads="1" noTextEdit="1"/>
          </p:cNvSpPr>
          <p:nvPr>
            <p:ph type="sldImg"/>
          </p:nvPr>
        </p:nvSpPr>
        <p:spPr>
          <a:ln/>
        </p:spPr>
      </p:sp>
      <p:sp>
        <p:nvSpPr>
          <p:cNvPr id="923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44</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She will be </a:t>
            </a:r>
            <a:r>
              <a:rPr lang="en-US" sz="1200" u="sng" kern="1200" dirty="0" smtClean="0">
                <a:solidFill>
                  <a:schemeClr val="tx1"/>
                </a:solidFill>
                <a:effectLst/>
                <a:latin typeface="+mn-lt"/>
                <a:ea typeface="+mn-ea"/>
                <a:cs typeface="+mn-cs"/>
              </a:rPr>
              <a:t>completely destroyed</a:t>
            </a:r>
            <a:r>
              <a:rPr lang="en-US" sz="1200" kern="1200" dirty="0" smtClean="0">
                <a:solidFill>
                  <a:schemeClr val="tx1"/>
                </a:solidFill>
                <a:effectLst/>
                <a:latin typeface="+mn-lt"/>
                <a:ea typeface="+mn-ea"/>
                <a:cs typeface="+mn-cs"/>
              </a:rPr>
              <a:t> by the Antichrist and his ten-nation confederacy (17:16a) by fire (17:16b; 18:8) in only one hour (18:10, 17, 19).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9242E9-282A-EA4D-97EF-A2D8CCE4E569}" type="slidenum">
              <a:rPr lang="en-GB" sz="1200">
                <a:solidFill>
                  <a:prstClr val="white"/>
                </a:solidFill>
              </a:rPr>
              <a:pPr/>
              <a:t>45</a:t>
            </a:fld>
            <a:endParaRPr lang="en-GB" sz="1200">
              <a:solidFill>
                <a:prstClr val="white"/>
              </a:solidFill>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a:t>
            </a:r>
            <a:r>
              <a:rPr lang="en-US" baseline="0" dirty="0" smtClean="0">
                <a:latin typeface="Times New Roman" charset="0"/>
                <a:ea typeface="ＭＳ Ｐゴシック" charset="0"/>
                <a:cs typeface="ＭＳ Ｐゴシック" charset="0"/>
              </a:rPr>
              <a:t> cities of "many" (NLT) changed to the Greek text of "the cities of the nations…"</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B7CC232-82A1-494A-9875-911649E0E3AA}" type="slidenum">
              <a:rPr lang="en-US" sz="1200">
                <a:solidFill>
                  <a:srgbClr val="000000"/>
                </a:solidFill>
              </a:rPr>
              <a:pPr/>
              <a:t>46</a:t>
            </a:fld>
            <a:endParaRPr lang="en-US" sz="1200">
              <a:solidFill>
                <a:srgbClr val="000000"/>
              </a:solidFill>
            </a:endParaRPr>
          </a:p>
        </p:txBody>
      </p:sp>
      <p:sp>
        <p:nvSpPr>
          <p:cNvPr id="924675" name="Rectangle 2"/>
          <p:cNvSpPr>
            <a:spLocks noGrp="1" noRot="1" noChangeAspect="1" noChangeArrowheads="1" noTextEdit="1"/>
          </p:cNvSpPr>
          <p:nvPr>
            <p:ph type="sldImg"/>
          </p:nvPr>
        </p:nvSpPr>
        <p:spPr>
          <a:ln/>
        </p:spPr>
      </p:sp>
      <p:sp>
        <p:nvSpPr>
          <p:cNvPr id="924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a:t>
            </a:r>
            <a:r>
              <a:rPr lang="en-US" sz="1200" b="0" i="0" u="none" strike="noStrike" kern="1200" baseline="0" dirty="0" smtClean="0">
                <a:solidFill>
                  <a:schemeClr val="tx1"/>
                </a:solidFill>
                <a:latin typeface="+mn-lt"/>
                <a:ea typeface="+mn-ea"/>
                <a:cs typeface="+mn-cs"/>
              </a:rPr>
              <a:t>After the Persians took over Babylon in 539 B.C., they discouraged the continuation of the mystery religions of Babylon. Subsequently the Babylonian cultists moved to Pergamum (or </a:t>
            </a:r>
            <a:r>
              <a:rPr lang="en-US" sz="1200" b="0" i="0" u="none" strike="noStrike" kern="1200" baseline="0" dirty="0" err="1" smtClean="0">
                <a:solidFill>
                  <a:schemeClr val="tx1"/>
                </a:solidFill>
                <a:latin typeface="+mn-lt"/>
                <a:ea typeface="+mn-ea"/>
                <a:cs typeface="+mn-cs"/>
              </a:rPr>
              <a:t>Pergamos</a:t>
            </a:r>
            <a:r>
              <a:rPr lang="en-US" sz="1200" b="0" i="0" u="none" strike="noStrike" kern="1200" baseline="0" dirty="0" smtClean="0">
                <a:solidFill>
                  <a:schemeClr val="tx1"/>
                </a:solidFill>
                <a:latin typeface="+mn-lt"/>
                <a:ea typeface="+mn-ea"/>
                <a:cs typeface="+mn-cs"/>
              </a:rPr>
              <a:t>) where one of the seven churches of Asia Minor was located (cf. Rev. 2:12-17)… When the teachers of the Babylonian mystery religions later moved from Pergamum to Rome, they were influential in paganizing Christianity and were the source of many so-called religious rites which have crept into ritualistic churches" (Walvoord, BKC).</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47</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sz="1200" b="0" i="0" u="none" strike="noStrike" kern="1200" baseline="0" dirty="0" smtClean="0">
                <a:solidFill>
                  <a:schemeClr val="tx1"/>
                </a:solidFill>
                <a:latin typeface="+mn-lt"/>
                <a:ea typeface="+mn-ea"/>
                <a:cs typeface="+mn-cs"/>
              </a:rPr>
              <a:t>Crowns in the shape of a fish head were worn by the chief priests of the Babylonian cult to honor the fish god. The crowns bore the words "Keeper of the Bridge," symbolic of the "bridge" between man and Satan. This handle was adopted by the Roman emperors, who used the Latin title </a:t>
            </a:r>
            <a:r>
              <a:rPr lang="en-US" sz="1200" b="0" i="1" u="none" strike="noStrike" kern="1200" baseline="0" dirty="0" err="1" smtClean="0">
                <a:solidFill>
                  <a:schemeClr val="tx1"/>
                </a:solidFill>
                <a:latin typeface="+mn-lt"/>
                <a:ea typeface="+mn-ea"/>
                <a:cs typeface="+mn-cs"/>
              </a:rPr>
              <a:t>Pontifex</a:t>
            </a:r>
            <a:r>
              <a:rPr lang="en-US" sz="1200" b="0" i="1" u="none" strike="noStrike" kern="1200" baseline="0" dirty="0" smtClean="0">
                <a:solidFill>
                  <a:schemeClr val="tx1"/>
                </a:solidFill>
                <a:latin typeface="+mn-lt"/>
                <a:ea typeface="+mn-ea"/>
                <a:cs typeface="+mn-cs"/>
              </a:rPr>
              <a:t> Maximus</a:t>
            </a:r>
            <a:r>
              <a:rPr lang="en-US" sz="1200" b="0" i="0" u="none" strike="noStrike" kern="1200" baseline="0" dirty="0" smtClean="0">
                <a:solidFill>
                  <a:schemeClr val="tx1"/>
                </a:solidFill>
                <a:latin typeface="+mn-lt"/>
                <a:ea typeface="+mn-ea"/>
                <a:cs typeface="+mn-cs"/>
              </a:rPr>
              <a:t>, which means "Major Keeper of the Bridge." And the same title was later used by the bishop of Rome. The pope today is often called the </a:t>
            </a:r>
            <a:r>
              <a:rPr lang="en-US" sz="1200" b="0" i="1" u="none" strike="noStrike" kern="1200" baseline="0" dirty="0" smtClean="0">
                <a:solidFill>
                  <a:schemeClr val="tx1"/>
                </a:solidFill>
                <a:latin typeface="+mn-lt"/>
                <a:ea typeface="+mn-ea"/>
                <a:cs typeface="+mn-cs"/>
              </a:rPr>
              <a:t>pontiff</a:t>
            </a:r>
            <a:r>
              <a:rPr lang="en-US" sz="1200" b="0" i="0" u="none" strike="noStrike" kern="1200" baseline="0" dirty="0" smtClean="0">
                <a:solidFill>
                  <a:schemeClr val="tx1"/>
                </a:solidFill>
                <a:latin typeface="+mn-lt"/>
                <a:ea typeface="+mn-ea"/>
                <a:cs typeface="+mn-cs"/>
              </a:rPr>
              <a:t>, which comes from </a:t>
            </a:r>
            <a:r>
              <a:rPr lang="en-US" sz="1200" b="0" i="1" u="none" strike="noStrike" kern="1200" baseline="0" dirty="0" err="1" smtClean="0">
                <a:solidFill>
                  <a:schemeClr val="tx1"/>
                </a:solidFill>
                <a:latin typeface="+mn-lt"/>
                <a:ea typeface="+mn-ea"/>
                <a:cs typeface="+mn-cs"/>
              </a:rPr>
              <a:t>pontifex</a:t>
            </a:r>
            <a:r>
              <a:rPr lang="en-US" sz="1200" b="0" i="0" u="none" strike="noStrike" kern="1200" baseline="0" dirty="0" smtClean="0">
                <a:solidFill>
                  <a:schemeClr val="tx1"/>
                </a:solidFill>
                <a:latin typeface="+mn-lt"/>
                <a:ea typeface="+mn-ea"/>
                <a:cs typeface="+mn-cs"/>
              </a:rPr>
              <a:t>. " (Walvoord, BKC).</a:t>
            </a:r>
            <a:endParaRPr lang="en-US" dirty="0"/>
          </a:p>
        </p:txBody>
      </p:sp>
      <p:sp>
        <p:nvSpPr>
          <p:cNvPr id="4" name="Slide Number Placeholder 3"/>
          <p:cNvSpPr>
            <a:spLocks noGrp="1"/>
          </p:cNvSpPr>
          <p:nvPr>
            <p:ph type="sldNum" sz="quarter" idx="10"/>
          </p:nvPr>
        </p:nvSpPr>
        <p:spPr/>
        <p:txBody>
          <a:bodyPr/>
          <a:lstStyle/>
          <a:p>
            <a:fld id="{4098E5EC-D061-BC46-AA62-5FF63F6BC05F}" type="slidenum">
              <a:rPr lang="en-US" smtClean="0"/>
              <a:t>48</a:t>
            </a:fld>
            <a:endParaRPr lang="en-US"/>
          </a:p>
        </p:txBody>
      </p:sp>
    </p:spTree>
    <p:extLst>
      <p:ext uri="{BB962C8B-B14F-4D97-AF65-F5344CB8AC3E}">
        <p14:creationId xmlns:p14="http://schemas.microsoft.com/office/powerpoint/2010/main" val="815576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331416-AAD6-F147-BD4E-B047BD6DDF07}" type="slidenum">
              <a:rPr lang="en-US" sz="1200">
                <a:solidFill>
                  <a:srgbClr val="000000"/>
                </a:solidFill>
                <a:latin typeface="Times New Roman" charset="0"/>
              </a:rPr>
              <a:pPr/>
              <a:t>49</a:t>
            </a:fld>
            <a:endParaRPr lang="en-US" sz="1200">
              <a:solidFill>
                <a:srgbClr val="000000"/>
              </a:solidFill>
              <a:latin typeface="Times New Roman" charset="0"/>
            </a:endParaRPr>
          </a:p>
        </p:txBody>
      </p:sp>
      <p:sp>
        <p:nvSpPr>
          <p:cNvPr id="925699" name="Rectangle 2"/>
          <p:cNvSpPr>
            <a:spLocks noGrp="1" noRot="1" noChangeAspect="1" noChangeArrowheads="1" noTextEdit="1"/>
          </p:cNvSpPr>
          <p:nvPr>
            <p:ph type="sldImg"/>
          </p:nvPr>
        </p:nvSpPr>
        <p:spPr>
          <a:solidFill>
            <a:srgbClr val="FFFFFF"/>
          </a:solidFill>
          <a:ln/>
        </p:spPr>
      </p:sp>
      <p:sp>
        <p:nvSpPr>
          <p:cNvPr id="925700"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6548EBF-32E6-3A4B-B0B9-8CF8950DBC39}" type="slidenum">
              <a:rPr lang="en-US" sz="1200">
                <a:solidFill>
                  <a:srgbClr val="000000"/>
                </a:solidFill>
                <a:latin typeface="Times New Roman" charset="0"/>
              </a:rPr>
              <a:pPr/>
              <a:t>50</a:t>
            </a:fld>
            <a:endParaRPr lang="en-US" sz="1200">
              <a:solidFill>
                <a:srgbClr val="000000"/>
              </a:solidFill>
              <a:latin typeface="Times New Roman" charset="0"/>
            </a:endParaRPr>
          </a:p>
        </p:txBody>
      </p:sp>
      <p:sp>
        <p:nvSpPr>
          <p:cNvPr id="926723" name="Rectangle 2"/>
          <p:cNvSpPr>
            <a:spLocks noGrp="1" noRot="1" noChangeAspect="1" noChangeArrowheads="1" noTextEdit="1"/>
          </p:cNvSpPr>
          <p:nvPr>
            <p:ph type="sldImg"/>
          </p:nvPr>
        </p:nvSpPr>
        <p:spPr>
          <a:solidFill>
            <a:srgbClr val="FFFFFF"/>
          </a:solidFill>
          <a:ln/>
        </p:spPr>
      </p:sp>
      <p:sp>
        <p:nvSpPr>
          <p:cNvPr id="92672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B56DCFF-92C4-6149-84FC-A27D149AFE5C}" type="slidenum">
              <a:rPr lang="en-US" sz="1200">
                <a:solidFill>
                  <a:srgbClr val="000000"/>
                </a:solidFill>
                <a:latin typeface="Times New Roman" charset="0"/>
              </a:rPr>
              <a:pPr/>
              <a:t>51</a:t>
            </a:fld>
            <a:endParaRPr lang="en-US" sz="1200">
              <a:solidFill>
                <a:srgbClr val="000000"/>
              </a:solidFill>
              <a:latin typeface="Times New Roman" charset="0"/>
            </a:endParaRPr>
          </a:p>
        </p:txBody>
      </p:sp>
      <p:sp>
        <p:nvSpPr>
          <p:cNvPr id="927747" name="Rectangle 2"/>
          <p:cNvSpPr>
            <a:spLocks noGrp="1" noRot="1" noChangeAspect="1" noChangeArrowheads="1" noTextEdit="1"/>
          </p:cNvSpPr>
          <p:nvPr>
            <p:ph type="sldImg"/>
          </p:nvPr>
        </p:nvSpPr>
        <p:spPr>
          <a:solidFill>
            <a:srgbClr val="FFFFFF"/>
          </a:solidFill>
          <a:ln/>
        </p:spPr>
      </p:sp>
      <p:sp>
        <p:nvSpPr>
          <p:cNvPr id="927748"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3F71011-FB8E-5D4C-86CA-A696F2FF1E79}" type="slidenum">
              <a:rPr lang="en-US" sz="1200">
                <a:solidFill>
                  <a:srgbClr val="000000"/>
                </a:solidFill>
                <a:latin typeface="Times New Roman" charset="0"/>
              </a:rPr>
              <a:pPr/>
              <a:t>52</a:t>
            </a:fld>
            <a:endParaRPr lang="en-US" sz="1200">
              <a:solidFill>
                <a:srgbClr val="000000"/>
              </a:solidFill>
              <a:latin typeface="Times New Roman" charset="0"/>
            </a:endParaRPr>
          </a:p>
        </p:txBody>
      </p:sp>
      <p:sp>
        <p:nvSpPr>
          <p:cNvPr id="928771" name="Rectangle 2"/>
          <p:cNvSpPr>
            <a:spLocks noGrp="1" noRot="1" noChangeAspect="1" noChangeArrowheads="1" noTextEdit="1"/>
          </p:cNvSpPr>
          <p:nvPr>
            <p:ph type="sldImg"/>
          </p:nvPr>
        </p:nvSpPr>
        <p:spPr>
          <a:solidFill>
            <a:srgbClr val="FFFFFF"/>
          </a:solidFill>
          <a:ln/>
        </p:spPr>
      </p:sp>
      <p:sp>
        <p:nvSpPr>
          <p:cNvPr id="928772"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AFBA20-43A9-4C46-950A-FE4FDDDD7BEB}" type="slidenum">
              <a:rPr lang="en-US" sz="1200">
                <a:solidFill>
                  <a:srgbClr val="000000"/>
                </a:solidFill>
                <a:latin typeface="Times New Roman" charset="0"/>
              </a:rPr>
              <a:pPr/>
              <a:t>53</a:t>
            </a:fld>
            <a:endParaRPr lang="en-US" sz="1200">
              <a:solidFill>
                <a:srgbClr val="000000"/>
              </a:solidFill>
              <a:latin typeface="Times New Roman" charset="0"/>
            </a:endParaRPr>
          </a:p>
        </p:txBody>
      </p:sp>
      <p:sp>
        <p:nvSpPr>
          <p:cNvPr id="929795" name="Rectangle 2"/>
          <p:cNvSpPr>
            <a:spLocks noGrp="1" noRot="1" noChangeAspect="1" noChangeArrowheads="1" noTextEdit="1"/>
          </p:cNvSpPr>
          <p:nvPr>
            <p:ph type="sldImg"/>
          </p:nvPr>
        </p:nvSpPr>
        <p:spPr>
          <a:solidFill>
            <a:srgbClr val="FFFFFF"/>
          </a:solidFill>
          <a:ln/>
        </p:spPr>
      </p:sp>
      <p:sp>
        <p:nvSpPr>
          <p:cNvPr id="929796"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C7735E-911E-4A4C-B649-D8684F5D0789}" type="slidenum">
              <a:rPr lang="en-US" sz="1200">
                <a:solidFill>
                  <a:srgbClr val="000000"/>
                </a:solidFill>
                <a:latin typeface="Times New Roman" charset="0"/>
              </a:rPr>
              <a:pPr/>
              <a:t>54</a:t>
            </a:fld>
            <a:endParaRPr lang="en-US" sz="1200">
              <a:solidFill>
                <a:srgbClr val="000000"/>
              </a:solidFill>
              <a:latin typeface="Times New Roman" charset="0"/>
            </a:endParaRPr>
          </a:p>
        </p:txBody>
      </p:sp>
      <p:sp>
        <p:nvSpPr>
          <p:cNvPr id="930819" name="Rectangle 2"/>
          <p:cNvSpPr>
            <a:spLocks noGrp="1" noRot="1" noChangeAspect="1" noChangeArrowheads="1" noTextEdit="1"/>
          </p:cNvSpPr>
          <p:nvPr>
            <p:ph type="sldImg"/>
          </p:nvPr>
        </p:nvSpPr>
        <p:spPr>
          <a:solidFill>
            <a:srgbClr val="FFFFFF"/>
          </a:solidFill>
          <a:ln/>
        </p:spPr>
      </p:sp>
      <p:sp>
        <p:nvSpPr>
          <p:cNvPr id="930820"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Slide Image Placeholder 1"/>
          <p:cNvSpPr>
            <a:spLocks noGrp="1" noRot="1" noChangeAspect="1" noTextEdit="1"/>
          </p:cNvSpPr>
          <p:nvPr>
            <p:ph type="sldImg"/>
          </p:nvPr>
        </p:nvSpPr>
        <p:spPr>
          <a:ln/>
        </p:spPr>
      </p:sp>
      <p:sp>
        <p:nvSpPr>
          <p:cNvPr id="93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The Washington Monument in Washington DC is also an obelisk with origins back to Babylonian Mystery Religion!</a:t>
            </a:r>
          </a:p>
        </p:txBody>
      </p:sp>
      <p:sp>
        <p:nvSpPr>
          <p:cNvPr id="93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CA87B16-38CC-5740-8984-8AD826C6104D}" type="slidenum">
              <a:rPr lang="en-GB" sz="1200">
                <a:solidFill>
                  <a:srgbClr val="FFFFFF"/>
                </a:solidFill>
              </a:rPr>
              <a:pPr/>
              <a:t>55</a:t>
            </a:fld>
            <a:endParaRPr lang="en-GB" sz="1200">
              <a:solidFill>
                <a:srgbClr val="FFFFFF"/>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12C771-3BAF-7343-85CE-ECB1EE4AA3A9}" type="slidenum">
              <a:rPr lang="en-US" sz="1200">
                <a:solidFill>
                  <a:srgbClr val="000000"/>
                </a:solidFill>
                <a:latin typeface="Times New Roman" charset="0"/>
              </a:rPr>
              <a:pPr/>
              <a:t>56</a:t>
            </a:fld>
            <a:endParaRPr lang="en-US" sz="1200">
              <a:solidFill>
                <a:srgbClr val="000000"/>
              </a:solidFill>
              <a:latin typeface="Times New Roman" charset="0"/>
            </a:endParaRPr>
          </a:p>
        </p:txBody>
      </p:sp>
      <p:sp>
        <p:nvSpPr>
          <p:cNvPr id="932867" name="Rectangle 2"/>
          <p:cNvSpPr>
            <a:spLocks noGrp="1" noRot="1" noChangeAspect="1" noChangeArrowheads="1" noTextEdit="1"/>
          </p:cNvSpPr>
          <p:nvPr>
            <p:ph type="sldImg"/>
          </p:nvPr>
        </p:nvSpPr>
        <p:spPr>
          <a:solidFill>
            <a:srgbClr val="FFFFFF"/>
          </a:solidFill>
          <a:ln/>
        </p:spPr>
      </p:sp>
      <p:sp>
        <p:nvSpPr>
          <p:cNvPr id="932868"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E1B9B84-F8C8-B04C-8629-86D46EFFD292}" type="slidenum">
              <a:rPr lang="en-US" sz="1200">
                <a:solidFill>
                  <a:srgbClr val="000000"/>
                </a:solidFill>
              </a:rPr>
              <a:pPr/>
              <a:t>57</a:t>
            </a:fld>
            <a:endParaRPr lang="en-US" sz="1200">
              <a:solidFill>
                <a:srgbClr val="000000"/>
              </a:solidFill>
            </a:endParaRPr>
          </a:p>
        </p:txBody>
      </p:sp>
      <p:sp>
        <p:nvSpPr>
          <p:cNvPr id="933891" name="Rectangle 2"/>
          <p:cNvSpPr>
            <a:spLocks noGrp="1" noRot="1" noChangeAspect="1" noChangeArrowheads="1" noTextEdit="1"/>
          </p:cNvSpPr>
          <p:nvPr>
            <p:ph type="sldImg"/>
          </p:nvPr>
        </p:nvSpPr>
        <p:spPr>
          <a:ln/>
        </p:spPr>
      </p:sp>
      <p:sp>
        <p:nvSpPr>
          <p:cNvPr id="933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58</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E849714-85B0-3B44-9D6C-8A15D296FFC0}" type="slidenum">
              <a:rPr lang="en-GB" sz="1200">
                <a:solidFill>
                  <a:srgbClr val="FFFFFF"/>
                </a:solidFill>
              </a:rPr>
              <a:pPr/>
              <a:t>11</a:t>
            </a:fld>
            <a:endParaRPr lang="en-GB" sz="1200">
              <a:solidFill>
                <a:srgbClr val="FFFFFF"/>
              </a:solidFill>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59</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1F16A7-3BF3-BB44-9610-0474CFB2FC3A}" type="slidenum">
              <a:rPr lang="en-US" sz="1200">
                <a:solidFill>
                  <a:srgbClr val="000000"/>
                </a:solidFill>
              </a:rPr>
              <a:pPr/>
              <a:t>60</a:t>
            </a:fld>
            <a:endParaRPr lang="en-US" sz="1200">
              <a:solidFill>
                <a:srgbClr val="000000"/>
              </a:solidFill>
            </a:endParaRPr>
          </a:p>
        </p:txBody>
      </p:sp>
      <p:sp>
        <p:nvSpPr>
          <p:cNvPr id="1024002" name="Rectangle 2"/>
          <p:cNvSpPr>
            <a:spLocks noGrp="1" noRot="1" noChangeAspect="1" noChangeArrowheads="1" noTextEdit="1"/>
          </p:cNvSpPr>
          <p:nvPr>
            <p:ph type="sldImg"/>
          </p:nvPr>
        </p:nvSpPr>
        <p:spPr>
          <a:ln/>
        </p:spPr>
      </p:sp>
      <p:sp>
        <p:nvSpPr>
          <p:cNvPr id="102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D2A8184-0A50-4A4F-9FE3-DBE48BA2FC0C}" type="slidenum">
              <a:rPr lang="en-US" sz="1200">
                <a:solidFill>
                  <a:srgbClr val="000000"/>
                </a:solidFill>
              </a:rPr>
              <a:pPr/>
              <a:t>61</a:t>
            </a:fld>
            <a:endParaRPr lang="en-US" sz="1200">
              <a:solidFill>
                <a:srgbClr val="000000"/>
              </a:solidFill>
            </a:endParaRPr>
          </a:p>
        </p:txBody>
      </p:sp>
      <p:sp>
        <p:nvSpPr>
          <p:cNvPr id="936963" name="Rectangle 2"/>
          <p:cNvSpPr>
            <a:spLocks noGrp="1" noRot="1" noChangeAspect="1" noChangeArrowheads="1" noTextEdit="1"/>
          </p:cNvSpPr>
          <p:nvPr>
            <p:ph type="sldImg"/>
          </p:nvPr>
        </p:nvSpPr>
        <p:spPr>
          <a:ln/>
        </p:spPr>
      </p:sp>
      <p:sp>
        <p:nvSpPr>
          <p:cNvPr id="936964" name="Rectangle 3"/>
          <p:cNvSpPr>
            <a:spLocks noGrp="1" noChangeArrowheads="1"/>
          </p:cNvSpPr>
          <p:nvPr>
            <p:ph type="body" idx="1"/>
          </p:nvPr>
        </p:nvSpPr>
        <p:spPr>
          <a:xfrm>
            <a:off x="1219200" y="3257550"/>
            <a:ext cx="6705600" cy="27027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solidFill>
                  <a:srgbClr val="FFFFFF"/>
                </a:solidFill>
                <a:latin typeface="Arial-BoldMT" charset="0"/>
                <a:ea typeface="ＭＳ Ｐゴシック" charset="0"/>
                <a:cs typeface="ＭＳ Ｐゴシック" charset="0"/>
              </a:rPr>
              <a:t>Recently (June 26, 2000), a charter was signed in Pittsburgh, Pennsylvania. An organization was born which was aptly named, </a:t>
            </a:r>
            <a:r>
              <a:rPr lang="en-US" b="1" i="1">
                <a:solidFill>
                  <a:srgbClr val="FFFFFF"/>
                </a:solidFill>
                <a:latin typeface="Arial-BoldItalicMT" charset="0"/>
                <a:ea typeface="ＭＳ Ｐゴシック" charset="0"/>
                <a:cs typeface="ＭＳ Ｐゴシック" charset="0"/>
              </a:rPr>
              <a:t>United Religions</a:t>
            </a:r>
            <a:r>
              <a:rPr lang="en-US" b="1">
                <a:solidFill>
                  <a:srgbClr val="FFFFFF"/>
                </a:solidFill>
                <a:latin typeface="Arial-BoldMT" charset="0"/>
                <a:ea typeface="ＭＳ Ｐゴシック" charset="0"/>
                <a:cs typeface="ＭＳ Ｐゴシック" charset="0"/>
              </a:rPr>
              <a:t>. The purpose of this organization is to be the spiritual equivalent of the United Nations. Their purpose is to "to end religiously motivated violence" and "respect the uniqueness of each tradition. "While these ideas sound lofty and exalted, they also assert "Members of the URI shall not be coerced to participate in any ritual or be proselytized." Members of this organization come from a variety of traditions, as evidenced by their emblem above. This is not a Biblically based doctrine, which would say "for there is none other name under heaven given among men, whereby we must be saved (Acts 4:12)." This is, indeed, the case. We must now allow ecumenism and interfaithism to destroy the foundation of a Biblically based belief in Jesus Christ as the Savior of the world. No other figure fulfills this position. Absolutely none other! This organization should not be endorsed by any Christian. It is just one in a series of steps that is paving the way for the Antichrist. </a:t>
            </a:r>
            <a:r>
              <a:rPr lang="en-US" b="1">
                <a:solidFill>
                  <a:srgbClr val="0000CC"/>
                </a:solidFill>
                <a:latin typeface="Arial-BoldMT" charset="0"/>
                <a:ea typeface="ＭＳ Ｐゴシック" charset="0"/>
                <a:cs typeface="ＭＳ Ｐゴシック" charset="0"/>
              </a:rPr>
              <a:t>www.pastorlewis.com/ uri/uri.html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EE00D43-D322-8A4B-B530-67EA10754DA0}" type="slidenum">
              <a:rPr lang="en-US" sz="1200">
                <a:solidFill>
                  <a:srgbClr val="000000"/>
                </a:solidFill>
              </a:rPr>
              <a:pPr/>
              <a:t>62</a:t>
            </a:fld>
            <a:endParaRPr lang="en-US" sz="1200">
              <a:solidFill>
                <a:srgbClr val="000000"/>
              </a:solidFill>
            </a:endParaRPr>
          </a:p>
        </p:txBody>
      </p:sp>
      <p:sp>
        <p:nvSpPr>
          <p:cNvPr id="937987" name="Rectangle 2"/>
          <p:cNvSpPr>
            <a:spLocks noGrp="1" noRot="1" noChangeAspect="1" noChangeArrowheads="1" noTextEdit="1"/>
          </p:cNvSpPr>
          <p:nvPr>
            <p:ph type="sldImg"/>
          </p:nvPr>
        </p:nvSpPr>
        <p:spPr>
          <a:ln/>
        </p:spPr>
      </p:sp>
      <p:sp>
        <p:nvSpPr>
          <p:cNvPr id="937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3D02140-795C-E041-9973-98A47E46A462}" type="slidenum">
              <a:rPr lang="en-US" sz="1200">
                <a:solidFill>
                  <a:srgbClr val="000000"/>
                </a:solidFill>
              </a:rPr>
              <a:pPr/>
              <a:t>63</a:t>
            </a:fld>
            <a:endParaRPr lang="en-US" sz="1200">
              <a:solidFill>
                <a:srgbClr val="000000"/>
              </a:solidFill>
            </a:endParaRPr>
          </a:p>
        </p:txBody>
      </p:sp>
      <p:sp>
        <p:nvSpPr>
          <p:cNvPr id="939011" name="Rectangle 2"/>
          <p:cNvSpPr>
            <a:spLocks noGrp="1" noRot="1" noChangeAspect="1" noChangeArrowheads="1" noTextEdit="1"/>
          </p:cNvSpPr>
          <p:nvPr>
            <p:ph type="sldImg"/>
          </p:nvPr>
        </p:nvSpPr>
        <p:spPr>
          <a:ln/>
        </p:spPr>
      </p:sp>
      <p:sp>
        <p:nvSpPr>
          <p:cNvPr id="939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18DB2E-3347-944A-AFA8-670F26F53F03}" type="slidenum">
              <a:rPr lang="en-US" sz="1200">
                <a:solidFill>
                  <a:srgbClr val="000000"/>
                </a:solidFill>
              </a:rPr>
              <a:pPr/>
              <a:t>64</a:t>
            </a:fld>
            <a:endParaRPr lang="en-US" sz="1200">
              <a:solidFill>
                <a:srgbClr val="000000"/>
              </a:solidFill>
            </a:endParaRPr>
          </a:p>
        </p:txBody>
      </p:sp>
      <p:sp>
        <p:nvSpPr>
          <p:cNvPr id="940035" name="Rectangle 2"/>
          <p:cNvSpPr>
            <a:spLocks noGrp="1" noRot="1" noChangeAspect="1" noChangeArrowheads="1" noTextEdit="1"/>
          </p:cNvSpPr>
          <p:nvPr>
            <p:ph type="sldImg"/>
          </p:nvPr>
        </p:nvSpPr>
        <p:spPr>
          <a:ln/>
        </p:spPr>
      </p:sp>
      <p:sp>
        <p:nvSpPr>
          <p:cNvPr id="940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CCED0B-A5D4-E248-B449-59D6AA534C46}" type="slidenum">
              <a:rPr lang="en-US" sz="1200">
                <a:solidFill>
                  <a:srgbClr val="000000"/>
                </a:solidFill>
              </a:rPr>
              <a:pPr/>
              <a:t>65</a:t>
            </a:fld>
            <a:endParaRPr lang="en-US" sz="1200">
              <a:solidFill>
                <a:srgbClr val="000000"/>
              </a:solidFill>
            </a:endParaRPr>
          </a:p>
        </p:txBody>
      </p:sp>
      <p:sp>
        <p:nvSpPr>
          <p:cNvPr id="941059" name="Rectangle 2"/>
          <p:cNvSpPr>
            <a:spLocks noGrp="1" noRot="1" noChangeAspect="1" noChangeArrowheads="1" noTextEdit="1"/>
          </p:cNvSpPr>
          <p:nvPr>
            <p:ph type="sldImg"/>
          </p:nvPr>
        </p:nvSpPr>
        <p:spPr>
          <a:ln/>
        </p:spPr>
      </p:sp>
      <p:sp>
        <p:nvSpPr>
          <p:cNvPr id="94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E64787-850E-1A4E-AE9D-FF7E8B0C12BE}" type="slidenum">
              <a:rPr lang="en-US" sz="1200">
                <a:solidFill>
                  <a:srgbClr val="000000"/>
                </a:solidFill>
              </a:rPr>
              <a:pPr/>
              <a:t>66</a:t>
            </a:fld>
            <a:endParaRPr lang="en-US" sz="1200">
              <a:solidFill>
                <a:srgbClr val="000000"/>
              </a:solidFill>
            </a:endParaRPr>
          </a:p>
        </p:txBody>
      </p:sp>
      <p:sp>
        <p:nvSpPr>
          <p:cNvPr id="1068034" name="Rectangle 2"/>
          <p:cNvSpPr>
            <a:spLocks noGrp="1" noRot="1" noChangeAspect="1" noChangeArrowheads="1" noTextEdit="1"/>
          </p:cNvSpPr>
          <p:nvPr>
            <p:ph type="sldImg"/>
          </p:nvPr>
        </p:nvSpPr>
        <p:spPr>
          <a:ln/>
        </p:spPr>
      </p:sp>
      <p:sp>
        <p:nvSpPr>
          <p:cNvPr id="1068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7344F4-226A-924D-BE8C-43633E7173E1}" type="slidenum">
              <a:rPr lang="en-US" sz="1200">
                <a:solidFill>
                  <a:srgbClr val="000000"/>
                </a:solidFill>
              </a:rPr>
              <a:pPr/>
              <a:t>67</a:t>
            </a:fld>
            <a:endParaRPr lang="en-US" sz="1200">
              <a:solidFill>
                <a:srgbClr val="000000"/>
              </a:solidFill>
            </a:endParaRPr>
          </a:p>
        </p:txBody>
      </p:sp>
      <p:sp>
        <p:nvSpPr>
          <p:cNvPr id="942083" name="Rectangle 2"/>
          <p:cNvSpPr>
            <a:spLocks noGrp="1" noRot="1" noChangeAspect="1" noChangeArrowheads="1" noTextEdit="1"/>
          </p:cNvSpPr>
          <p:nvPr>
            <p:ph type="sldImg"/>
          </p:nvPr>
        </p:nvSpPr>
        <p:spPr>
          <a:ln/>
        </p:spPr>
      </p:sp>
      <p:sp>
        <p:nvSpPr>
          <p:cNvPr id="942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93654B-0446-9341-BAE9-1766E770CE94}" type="slidenum">
              <a:rPr lang="en-US" sz="1200">
                <a:solidFill>
                  <a:srgbClr val="000000"/>
                </a:solidFill>
              </a:rPr>
              <a:pPr/>
              <a:t>68</a:t>
            </a:fld>
            <a:endParaRPr lang="en-US" sz="1200">
              <a:solidFill>
                <a:srgbClr val="000000"/>
              </a:solidFill>
            </a:endParaRPr>
          </a:p>
        </p:txBody>
      </p:sp>
      <p:sp>
        <p:nvSpPr>
          <p:cNvPr id="943107" name="Rectangle 2"/>
          <p:cNvSpPr>
            <a:spLocks noGrp="1" noRot="1" noChangeAspect="1" noChangeArrowheads="1" noTextEdit="1"/>
          </p:cNvSpPr>
          <p:nvPr>
            <p:ph type="sldImg"/>
          </p:nvPr>
        </p:nvSpPr>
        <p:spPr>
          <a:ln/>
        </p:spPr>
      </p:sp>
      <p:sp>
        <p:nvSpPr>
          <p:cNvPr id="943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5181600" y="6648450"/>
            <a:ext cx="3962400" cy="209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13</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1219200" y="3257550"/>
            <a:ext cx="6705600" cy="209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r>
              <a:rPr lang="en-US" dirty="0" smtClean="0">
                <a:latin typeface="Times New Roman" charset="0"/>
                <a:ea typeface="ＭＳ Ｐゴシック" charset="0"/>
                <a:cs typeface="ＭＳ Ｐゴシック" charset="0"/>
              </a:rPr>
              <a:t>The 3</a:t>
            </a:r>
            <a:r>
              <a:rPr lang="en-US" baseline="0" dirty="0" smtClean="0">
                <a:latin typeface="Times New Roman" charset="0"/>
                <a:ea typeface="ＭＳ Ｐゴシック" charset="0"/>
                <a:cs typeface="ＭＳ Ｐゴシック" charset="0"/>
              </a:rPr>
              <a:t> main divisions of Revelation are summarized in 1:19</a:t>
            </a:r>
          </a:p>
          <a:p>
            <a:r>
              <a:rPr lang="en-US" baseline="0" dirty="0" smtClean="0">
                <a:latin typeface="Times New Roman" charset="0"/>
                <a:ea typeface="ＭＳ Ｐゴシック" charset="0"/>
                <a:cs typeface="ＭＳ Ｐゴシック" charset="0"/>
              </a:rPr>
              <a:t>The 3 main cycles of judgment are squared in blue</a:t>
            </a:r>
          </a:p>
          <a:p>
            <a:r>
              <a:rPr lang="en-US" baseline="0" dirty="0" smtClean="0">
                <a:latin typeface="Times New Roman" charset="0"/>
                <a:ea typeface="ＭＳ Ｐゴシック" charset="0"/>
                <a:cs typeface="ＭＳ Ｐゴシック" charset="0"/>
              </a:rPr>
              <a:t>The 4 parenthetical sections appear in parentheses within the scrolls.  </a:t>
            </a:r>
            <a:r>
              <a:rPr lang="en-US" baseline="0" smtClean="0">
                <a:latin typeface="Times New Roman" charset="0"/>
                <a:ea typeface="ＭＳ Ｐゴシック" charset="0"/>
                <a:cs typeface="ＭＳ Ｐゴシック" charset="0"/>
              </a:rPr>
              <a:t>They do not advance the chronology but add important information that is not associated with a particular judgment.</a:t>
            </a:r>
            <a:endParaRPr lang="en-US" smtClean="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17ACD0D-60B9-A148-80DB-D162B48682D7}" type="slidenum">
              <a:rPr lang="en-US" sz="1200">
                <a:solidFill>
                  <a:srgbClr val="000000"/>
                </a:solidFill>
              </a:rPr>
              <a:pPr/>
              <a:t>69</a:t>
            </a:fld>
            <a:endParaRPr lang="en-US" sz="1200">
              <a:solidFill>
                <a:srgbClr val="000000"/>
              </a:solidFill>
            </a:endParaRPr>
          </a:p>
        </p:txBody>
      </p:sp>
      <p:sp>
        <p:nvSpPr>
          <p:cNvPr id="944131" name="Rectangle 2"/>
          <p:cNvSpPr>
            <a:spLocks noGrp="1" noRot="1" noChangeAspect="1" noChangeArrowheads="1" noTextEdit="1"/>
          </p:cNvSpPr>
          <p:nvPr>
            <p:ph type="sldImg"/>
          </p:nvPr>
        </p:nvSpPr>
        <p:spPr>
          <a:ln/>
        </p:spPr>
      </p:sp>
      <p:sp>
        <p:nvSpPr>
          <p:cNvPr id="944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F22C94-DE47-9B42-B4D2-F4B8BDDD3E06}" type="slidenum">
              <a:rPr lang="en-US" sz="1200">
                <a:solidFill>
                  <a:srgbClr val="000000"/>
                </a:solidFill>
              </a:rPr>
              <a:pPr/>
              <a:t>70</a:t>
            </a:fld>
            <a:endParaRPr lang="en-US" sz="1200">
              <a:solidFill>
                <a:srgbClr val="000000"/>
              </a:solidFill>
            </a:endParaRPr>
          </a:p>
        </p:txBody>
      </p:sp>
      <p:sp>
        <p:nvSpPr>
          <p:cNvPr id="945155" name="Rectangle 2"/>
          <p:cNvSpPr>
            <a:spLocks noGrp="1" noRot="1" noChangeAspect="1" noChangeArrowheads="1" noTextEdit="1"/>
          </p:cNvSpPr>
          <p:nvPr>
            <p:ph type="sldImg"/>
          </p:nvPr>
        </p:nvSpPr>
        <p:spPr>
          <a:ln/>
        </p:spPr>
      </p:sp>
      <p:sp>
        <p:nvSpPr>
          <p:cNvPr id="945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C3A476-A3EA-E14A-9FB8-A34B3B212565}" type="slidenum">
              <a:rPr lang="en-US" sz="1200">
                <a:solidFill>
                  <a:srgbClr val="000000"/>
                </a:solidFill>
              </a:rPr>
              <a:pPr/>
              <a:t>71</a:t>
            </a:fld>
            <a:endParaRPr lang="en-US" sz="1200">
              <a:solidFill>
                <a:srgbClr val="000000"/>
              </a:solidFill>
            </a:endParaRPr>
          </a:p>
        </p:txBody>
      </p:sp>
      <p:sp>
        <p:nvSpPr>
          <p:cNvPr id="946179" name="Rectangle 2"/>
          <p:cNvSpPr>
            <a:spLocks noGrp="1" noRot="1" noChangeAspect="1" noChangeArrowheads="1" noTextEdit="1"/>
          </p:cNvSpPr>
          <p:nvPr>
            <p:ph type="sldImg"/>
          </p:nvPr>
        </p:nvSpPr>
        <p:spPr>
          <a:ln/>
        </p:spPr>
      </p:sp>
      <p:sp>
        <p:nvSpPr>
          <p:cNvPr id="946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6BD7C2D-4DCC-1447-9E23-C64951EEB3C8}" type="slidenum">
              <a:rPr lang="en-US" sz="1200">
                <a:solidFill>
                  <a:srgbClr val="000000"/>
                </a:solidFill>
              </a:rPr>
              <a:pPr/>
              <a:t>72</a:t>
            </a:fld>
            <a:endParaRPr lang="en-US" sz="1200">
              <a:solidFill>
                <a:srgbClr val="000000"/>
              </a:solidFill>
            </a:endParaRPr>
          </a:p>
        </p:txBody>
      </p:sp>
      <p:sp>
        <p:nvSpPr>
          <p:cNvPr id="947203" name="Rectangle 2"/>
          <p:cNvSpPr>
            <a:spLocks noGrp="1" noRot="1" noChangeAspect="1" noChangeArrowheads="1" noTextEdit="1"/>
          </p:cNvSpPr>
          <p:nvPr>
            <p:ph type="sldImg"/>
          </p:nvPr>
        </p:nvSpPr>
        <p:spPr>
          <a:ln/>
        </p:spPr>
      </p:sp>
      <p:sp>
        <p:nvSpPr>
          <p:cNvPr id="947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89F0B51-7DC1-3948-8047-19287DB15A1A}" type="slidenum">
              <a:rPr lang="en-US" sz="1200">
                <a:solidFill>
                  <a:srgbClr val="000000"/>
                </a:solidFill>
              </a:rPr>
              <a:pPr/>
              <a:t>73</a:t>
            </a:fld>
            <a:endParaRPr lang="en-US" sz="1200">
              <a:solidFill>
                <a:srgbClr val="000000"/>
              </a:solidFill>
            </a:endParaRPr>
          </a:p>
        </p:txBody>
      </p:sp>
      <p:sp>
        <p:nvSpPr>
          <p:cNvPr id="948227" name="Rectangle 2"/>
          <p:cNvSpPr>
            <a:spLocks noGrp="1" noRot="1" noChangeAspect="1" noChangeArrowheads="1" noTextEdit="1"/>
          </p:cNvSpPr>
          <p:nvPr>
            <p:ph type="sldImg"/>
          </p:nvPr>
        </p:nvSpPr>
        <p:spPr>
          <a:ln/>
        </p:spPr>
      </p:sp>
      <p:sp>
        <p:nvSpPr>
          <p:cNvPr id="948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182F4F-48B1-6249-B75A-09AA2A56FEF8}" type="slidenum">
              <a:rPr lang="en-US" sz="1200">
                <a:solidFill>
                  <a:srgbClr val="000000"/>
                </a:solidFill>
              </a:rPr>
              <a:pPr/>
              <a:t>74</a:t>
            </a:fld>
            <a:endParaRPr lang="en-US" sz="1200">
              <a:solidFill>
                <a:srgbClr val="000000"/>
              </a:solidFill>
            </a:endParaRPr>
          </a:p>
        </p:txBody>
      </p:sp>
      <p:sp>
        <p:nvSpPr>
          <p:cNvPr id="949251" name="Rectangle 2"/>
          <p:cNvSpPr>
            <a:spLocks noGrp="1" noRot="1" noChangeAspect="1" noChangeArrowheads="1" noTextEdit="1"/>
          </p:cNvSpPr>
          <p:nvPr>
            <p:ph type="sldImg"/>
          </p:nvPr>
        </p:nvSpPr>
        <p:spPr>
          <a:ln/>
        </p:spPr>
      </p:sp>
      <p:sp>
        <p:nvSpPr>
          <p:cNvPr id="949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3428140-8E60-374B-B924-981773E87B11}" type="slidenum">
              <a:rPr lang="en-US" sz="1200">
                <a:solidFill>
                  <a:srgbClr val="000000"/>
                </a:solidFill>
              </a:rPr>
              <a:pPr/>
              <a:t>75</a:t>
            </a:fld>
            <a:endParaRPr lang="en-US" sz="1200">
              <a:solidFill>
                <a:srgbClr val="000000"/>
              </a:solidFill>
            </a:endParaRPr>
          </a:p>
        </p:txBody>
      </p:sp>
      <p:sp>
        <p:nvSpPr>
          <p:cNvPr id="950275" name="Rectangle 2"/>
          <p:cNvSpPr>
            <a:spLocks noGrp="1" noRot="1" noChangeAspect="1" noChangeArrowheads="1" noTextEdit="1"/>
          </p:cNvSpPr>
          <p:nvPr>
            <p:ph type="sldImg"/>
          </p:nvPr>
        </p:nvSpPr>
        <p:spPr>
          <a:ln/>
        </p:spPr>
      </p:sp>
      <p:sp>
        <p:nvSpPr>
          <p:cNvPr id="950276" name="Rectangle 3"/>
          <p:cNvSpPr>
            <a:spLocks noGrp="1" noChangeArrowheads="1"/>
          </p:cNvSpPr>
          <p:nvPr>
            <p:ph type="body" idx="1"/>
          </p:nvPr>
        </p:nvSpPr>
        <p:spPr>
          <a:xfrm>
            <a:off x="1219200" y="3257550"/>
            <a:ext cx="6705600" cy="13906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r>
              <a:rPr lang="en-US" b="1">
                <a:latin typeface="Times New Roman" charset="0"/>
                <a:ea typeface="ＭＳ Ｐゴシック" charset="0"/>
                <a:cs typeface="ＭＳ Ｐゴシック" charset="0"/>
              </a:rPr>
              <a:t>http://www.afn.org/~govern/Christian_Nation.html says…</a:t>
            </a:r>
          </a:p>
          <a:p>
            <a:endParaRPr lang="en-US" b="1">
              <a:latin typeface="Times New Roman" charset="0"/>
              <a:ea typeface="ＭＳ Ｐゴシック" charset="0"/>
              <a:cs typeface="ＭＳ Ｐゴシック" charset="0"/>
            </a:endParaRPr>
          </a:p>
          <a:p>
            <a:r>
              <a:rPr lang="en-US" b="1">
                <a:latin typeface="Times New Roman" charset="0"/>
                <a:ea typeface="ＭＳ Ｐゴシック" charset="0"/>
                <a:cs typeface="ＭＳ Ｐゴシック" charset="0"/>
              </a:rPr>
              <a:t>WAS THE UNITED STATES FOUNDED AS A CHRISTIAN NATION?</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Recently, many authors have debated whether or not the United States of America was founded as a Christian nation. I wish to provide a few historical quotes from our Founding Era that lend credence to the supposition that we indeed were founded as a Christian nation. </a:t>
            </a:r>
          </a:p>
          <a:p>
            <a:r>
              <a:rPr lang="en-US">
                <a:latin typeface="Times New Roman" charset="0"/>
                <a:ea typeface="ＭＳ Ｐゴシック" charset="0"/>
                <a:cs typeface="ＭＳ Ｐゴシック" charset="0"/>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b="1">
                <a:latin typeface="Times New Roman" charset="0"/>
                <a:ea typeface="ＭＳ Ｐゴシック" charset="0"/>
                <a:cs typeface="ＭＳ Ｐゴシック" charset="0"/>
              </a:rPr>
              <a:t>it has pleased the almighty God </a:t>
            </a:r>
            <a:r>
              <a:rPr lang="en-US">
                <a:latin typeface="Times New Roman" charset="0"/>
                <a:ea typeface="ＭＳ Ｐゴシック" charset="0"/>
                <a:cs typeface="ＭＳ Ｐゴシック" charset="0"/>
              </a:rPr>
              <a:t>by the wise disposition of His Divine Providence…" </a:t>
            </a:r>
          </a:p>
          <a:p>
            <a:r>
              <a:rPr lang="en-US">
                <a:latin typeface="Times New Roman" charset="0"/>
                <a:ea typeface="ＭＳ Ｐゴシック" charset="0"/>
                <a:cs typeface="ＭＳ Ｐゴシック" charset="0"/>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b="1">
                <a:latin typeface="Times New Roman" charset="0"/>
                <a:ea typeface="ＭＳ Ｐゴシック" charset="0"/>
                <a:cs typeface="ＭＳ Ｐゴシック" charset="0"/>
              </a:rPr>
              <a:t>Jesus Christ, Thy Son, our Savior. </a:t>
            </a:r>
            <a:r>
              <a:rPr lang="en-US">
                <a:latin typeface="Times New Roman" charset="0"/>
                <a:ea typeface="ＭＳ Ｐゴシック" charset="0"/>
                <a:cs typeface="ＭＳ Ｐゴシック" charset="0"/>
              </a:rPr>
              <a:t>Amen". Sounds Christian to me. </a:t>
            </a:r>
          </a:p>
          <a:p>
            <a:r>
              <a:rPr lang="en-US">
                <a:latin typeface="Times New Roman" charset="0"/>
                <a:ea typeface="ＭＳ Ｐゴシック" charset="0"/>
                <a:cs typeface="ＭＳ Ｐゴシック" charset="0"/>
              </a:rPr>
              <a:t>Ben Franklin, at the Constitutional Convention, said: "</a:t>
            </a:r>
            <a:r>
              <a:rPr lang="en-US" b="1">
                <a:latin typeface="Times New Roman" charset="0"/>
                <a:ea typeface="ＭＳ Ｐゴシック" charset="0"/>
                <a:cs typeface="ＭＳ Ｐゴシック" charset="0"/>
              </a:rPr>
              <a:t>...God governs in the affairs of men. </a:t>
            </a:r>
            <a:r>
              <a:rPr lang="en-US">
                <a:latin typeface="Times New Roman" charset="0"/>
                <a:ea typeface="ＭＳ Ｐゴシック" charset="0"/>
                <a:cs typeface="ＭＳ Ｐゴシック" charset="0"/>
              </a:rPr>
              <a:t>And if a sparrow cannot fall to the ground without His notice is it probable that an empire can rise </a:t>
            </a:r>
            <a:r>
              <a:rPr lang="en-US" b="1">
                <a:latin typeface="Times New Roman" charset="0"/>
                <a:ea typeface="ＭＳ Ｐゴシック" charset="0"/>
                <a:cs typeface="ＭＳ Ｐゴシック" charset="0"/>
              </a:rPr>
              <a:t>without His aid?"</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John Adams stated so eloquently during this period of time that; "The general principles </a:t>
            </a:r>
            <a:r>
              <a:rPr lang="en-US" b="1">
                <a:latin typeface="Times New Roman" charset="0"/>
                <a:ea typeface="ＭＳ Ｐゴシック" charset="0"/>
                <a:cs typeface="ＭＳ Ｐゴシック" charset="0"/>
              </a:rPr>
              <a:t>on which the fathers achieved Independence were ... the general principles of Christianity </a:t>
            </a:r>
            <a:r>
              <a:rPr lang="en-US">
                <a:latin typeface="Times New Roman" charset="0"/>
                <a:ea typeface="ＭＳ Ｐゴシック" charset="0"/>
                <a:cs typeface="ＭＳ Ｐゴシック" charset="0"/>
              </a:rPr>
              <a:t>... I will avow that I then believed, and now believe, that the general principles of Christianity are as etemal and immutable as the existence and attributes of God." </a:t>
            </a:r>
          </a:p>
          <a:p>
            <a:r>
              <a:rPr lang="en-US">
                <a:latin typeface="Times New Roman" charset="0"/>
                <a:ea typeface="ＭＳ Ｐゴシック" charset="0"/>
                <a:cs typeface="ＭＳ Ｐゴシック" charset="0"/>
              </a:rPr>
              <a:t>Later, John Quincy Adams answered the question as to why, next to Christmas, was the Fourth of July this most joyous and venerated day in the United States. He answered: "...Is</a:t>
            </a:r>
            <a:r>
              <a:rPr lang="en-US" b="1">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it not that the Declaration of Independence first organized </a:t>
            </a:r>
            <a:r>
              <a:rPr lang="en-US" b="1">
                <a:latin typeface="Times New Roman" charset="0"/>
                <a:ea typeface="ＭＳ Ｐゴシック" charset="0"/>
                <a:cs typeface="ＭＳ Ｐゴシック" charset="0"/>
              </a:rPr>
              <a:t>the social compact on the foundation of the Redeemer</a:t>
            </a:r>
            <a:r>
              <a:rPr lang="fr-FR" b="1">
                <a:latin typeface="Times New Roman" charset="0"/>
                <a:ea typeface="ＭＳ Ｐゴシック" charset="0"/>
                <a:cs typeface="ＭＳ Ｐゴシック" charset="0"/>
              </a:rPr>
              <a:t>'</a:t>
            </a:r>
            <a:r>
              <a:rPr lang="en-US" b="1">
                <a:latin typeface="Times New Roman" charset="0"/>
                <a:ea typeface="ＭＳ Ｐゴシック" charset="0"/>
                <a:cs typeface="ＭＳ Ｐゴシック" charset="0"/>
              </a:rPr>
              <a:t>s mission </a:t>
            </a:r>
            <a:r>
              <a:rPr lang="en-US">
                <a:latin typeface="Times New Roman" charset="0"/>
                <a:ea typeface="ＭＳ Ｐゴシック" charset="0"/>
                <a:cs typeface="ＭＳ Ｐゴシック" charset="0"/>
              </a:rPr>
              <a:t>upon earth? That it laid </a:t>
            </a:r>
            <a:r>
              <a:rPr lang="en-US" b="1">
                <a:latin typeface="Times New Roman" charset="0"/>
                <a:ea typeface="ＭＳ Ｐゴシック" charset="0"/>
                <a:cs typeface="ＭＳ Ｐゴシック" charset="0"/>
              </a:rPr>
              <a:t>the cornerstone of human government upon the first precepts of Christianity?" </a:t>
            </a:r>
            <a:r>
              <a:rPr lang="en-US">
                <a:latin typeface="Times New Roman" charset="0"/>
                <a:ea typeface="ＭＳ Ｐゴシック" charset="0"/>
                <a:cs typeface="ＭＳ Ｐゴシック" charset="0"/>
              </a:rPr>
              <a:t>Sounds like the founding of a Christian nation to me. John Quincy Adams went on to say that the biggest victory won in the American Revolution was that </a:t>
            </a:r>
            <a:r>
              <a:rPr lang="en-US" b="1">
                <a:latin typeface="Times New Roman" charset="0"/>
                <a:ea typeface="ＭＳ Ｐゴシック" charset="0"/>
                <a:cs typeface="ＭＳ Ｐゴシック" charset="0"/>
              </a:rPr>
              <a:t>Christian principles and civil government would be tied together In what he called an "indissoluble" bond. </a:t>
            </a:r>
            <a:r>
              <a:rPr lang="en-US">
                <a:latin typeface="Times New Roman" charset="0"/>
                <a:ea typeface="ＭＳ Ｐゴシック" charset="0"/>
                <a:cs typeface="ＭＳ Ｐゴシック" charset="0"/>
              </a:rPr>
              <a:t>The Founding Fathers understood that religion was inextricably part of our nation and government. The practice of the Christian religion in our government was not only welcomed but encouraged. </a:t>
            </a:r>
          </a:p>
          <a:p>
            <a:r>
              <a:rPr lang="en-US">
                <a:latin typeface="Times New Roman" charset="0"/>
                <a:ea typeface="ＭＳ Ｐゴシック" charset="0"/>
                <a:cs typeface="ＭＳ Ｐゴシック" charset="0"/>
              </a:rPr>
              <a:t>The intent of the First Amendment was well understood during the founding of our country. The First Amendment was not to keep religion out of government. It was to keep Government from establishing a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National Denomination" (like the Church of England). As early as 1799 a court declared: </a:t>
            </a:r>
            <a:r>
              <a:rPr lang="en-US" b="1">
                <a:latin typeface="Times New Roman" charset="0"/>
                <a:ea typeface="ＭＳ Ｐゴシック" charset="0"/>
                <a:cs typeface="ＭＳ Ｐゴシック" charset="0"/>
              </a:rPr>
              <a:t>"By our form of government the Christian religion is the established religion; </a:t>
            </a:r>
            <a:r>
              <a:rPr lang="en-US">
                <a:latin typeface="Times New Roman" charset="0"/>
                <a:ea typeface="ＭＳ Ｐゴシック" charset="0"/>
                <a:cs typeface="ＭＳ Ｐゴシック" charset="0"/>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insure that Government would never interfere with religious activities because religious freedom came from God, not from Government. </a:t>
            </a:r>
          </a:p>
          <a:p>
            <a:r>
              <a:rPr lang="en-US">
                <a:latin typeface="Times New Roman" charset="0"/>
                <a:ea typeface="ＭＳ Ｐゴシック" charset="0"/>
                <a:cs typeface="ＭＳ Ｐゴシック" charset="0"/>
              </a:rPr>
              <a:t>Even George Washington who certainly knew the intent of the Constitution and the Bill of Rights, since he presided over their formation, said in his "Farewell Address": "Of all the dispositions and habits which lead to political prosperity, </a:t>
            </a:r>
            <a:r>
              <a:rPr lang="en-US" b="1">
                <a:latin typeface="Times New Roman" charset="0"/>
                <a:ea typeface="ＭＳ Ｐゴシック" charset="0"/>
                <a:cs typeface="ＭＳ Ｐゴシック" charset="0"/>
              </a:rPr>
              <a:t>religion and morality are indispensable supports. </a:t>
            </a:r>
            <a:r>
              <a:rPr lang="en-US">
                <a:latin typeface="Times New Roman" charset="0"/>
                <a:ea typeface="ＭＳ Ｐゴシック" charset="0"/>
                <a:cs typeface="ＭＳ Ｐゴシック" charset="0"/>
              </a:rPr>
              <a:t>In vain would that man claim the tribute of patriotism, </a:t>
            </a:r>
            <a:r>
              <a:rPr lang="en-US" b="1">
                <a:latin typeface="Times New Roman" charset="0"/>
                <a:ea typeface="ＭＳ Ｐゴシック" charset="0"/>
                <a:cs typeface="ＭＳ Ｐゴシック" charset="0"/>
              </a:rPr>
              <a:t>who should labor to subvert these great pillars." </a:t>
            </a:r>
            <a:r>
              <a:rPr lang="en-US">
                <a:latin typeface="Times New Roman" charset="0"/>
                <a:ea typeface="ＭＳ Ｐゴシック" charset="0"/>
                <a:cs typeface="ＭＳ Ｐゴシック" charset="0"/>
              </a:rPr>
              <a:t>Sure doesn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sound like Washington was trying to separate religion and politics. </a:t>
            </a:r>
          </a:p>
          <a:p>
            <a:r>
              <a:rPr lang="en-US">
                <a:latin typeface="Times New Roman" charset="0"/>
                <a:ea typeface="ＭＳ Ｐゴシック" charset="0"/>
                <a:cs typeface="ＭＳ Ｐゴシック" charset="0"/>
              </a:rPr>
              <a:t>John Jay, the first Chief Justice of the United States Supreme Court, and one of the three men most responsible for the writing of the Constitution declared: </a:t>
            </a:r>
          </a:p>
          <a:p>
            <a:r>
              <a:rPr lang="en-US">
                <a:latin typeface="Times New Roman" charset="0"/>
                <a:ea typeface="ＭＳ Ｐゴシック" charset="0"/>
                <a:cs typeface="ＭＳ Ｐゴシック" charset="0"/>
              </a:rPr>
              <a:t>"Providence has given to our people the choice of their rulers, and it is their duty-as well as privilege and interest- </a:t>
            </a:r>
            <a:r>
              <a:rPr lang="en-US" b="1">
                <a:latin typeface="Times New Roman" charset="0"/>
                <a:ea typeface="ＭＳ Ｐゴシック" charset="0"/>
                <a:cs typeface="ＭＳ Ｐゴシック" charset="0"/>
              </a:rPr>
              <a:t>of our Christian nation </a:t>
            </a:r>
            <a:r>
              <a:rPr lang="en-US">
                <a:latin typeface="Times New Roman" charset="0"/>
                <a:ea typeface="ＭＳ Ｐゴシック" charset="0"/>
                <a:cs typeface="ＭＳ Ｐゴシック" charset="0"/>
              </a:rPr>
              <a:t>to select and prefer Christians for their rulers." Still sounds like the Founding Fathers knew this was a Christian nation. </a:t>
            </a:r>
          </a:p>
          <a:p>
            <a:r>
              <a:rPr lang="en-US">
                <a:latin typeface="Times New Roman" charset="0"/>
                <a:ea typeface="ＭＳ Ｐゴシック" charset="0"/>
                <a:cs typeface="ＭＳ Ｐゴシック" charset="0"/>
              </a:rPr>
              <a:t>This view, that we were a Christian nation, was hold for almost 150 years until the Everson v. Board of Education ruling in 1947. Before that momentous ruling, even the Supreme Court knew that we were a Christian nation. In 1892 the Court stated: </a:t>
            </a:r>
          </a:p>
          <a:p>
            <a:r>
              <a:rPr lang="en-US">
                <a:latin typeface="Times New Roman" charset="0"/>
                <a:ea typeface="ＭＳ Ｐゴシック" charset="0"/>
                <a:cs typeface="ＭＳ Ｐゴシック" charset="0"/>
              </a:rPr>
              <a:t>"No purpose of action against religion can be imputed to any legislation, state or national, because this is a religious people</a:t>
            </a:r>
            <a:r>
              <a:rPr lang="en-US" b="1">
                <a:latin typeface="Times New Roman" charset="0"/>
                <a:ea typeface="ＭＳ Ｐゴシック" charset="0"/>
                <a:cs typeface="ＭＳ Ｐゴシック" charset="0"/>
              </a:rPr>
              <a:t>...This is a Christian nation." </a:t>
            </a:r>
            <a:r>
              <a:rPr lang="en-US">
                <a:latin typeface="Times New Roman" charset="0"/>
                <a:ea typeface="ＭＳ Ｐゴシック" charset="0"/>
                <a:cs typeface="ＭＳ Ｐゴシック" charset="0"/>
              </a:rPr>
              <a:t>There it is again! From the Supreme Court of the United States. This court went on to cite 87 precedents (prior actions, words, and rulings) to conclude that this was a "Christian nation". </a:t>
            </a:r>
          </a:p>
          <a:p>
            <a:r>
              <a:rPr lang="en-US">
                <a:latin typeface="Times New Roman" charset="0"/>
                <a:ea typeface="ＭＳ Ｐゴシック" charset="0"/>
                <a:cs typeface="ＭＳ Ｐゴシック" charset="0"/>
              </a:rPr>
              <a:t>In 1854, the House Judiciary Committee said: "in this age, there is </a:t>
            </a:r>
            <a:r>
              <a:rPr lang="en-US" b="1">
                <a:latin typeface="Times New Roman" charset="0"/>
                <a:ea typeface="ＭＳ Ｐゴシック" charset="0"/>
                <a:cs typeface="ＭＳ Ｐゴシック" charset="0"/>
              </a:rPr>
              <a:t>no substitute for Christianity...That was the religion of the founders </a:t>
            </a:r>
            <a:r>
              <a:rPr lang="en-US">
                <a:latin typeface="Times New Roman" charset="0"/>
                <a:ea typeface="ＭＳ Ｐゴシック" charset="0"/>
                <a:cs typeface="ＭＳ Ｐゴシック" charset="0"/>
              </a:rPr>
              <a:t>of the republic, and they expected it to remain the religion of their descendants.</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It should be noted here that even as late as 1958 a dissenting judge warned in Baer v. Kolmorgen that if the court did not stop talking about the "separation of Church and State", people were going to start thinking it was part of the Constitution. </a:t>
            </a:r>
          </a:p>
          <a:p>
            <a:r>
              <a:rPr lang="en-US">
                <a:latin typeface="Times New Roman" charset="0"/>
                <a:ea typeface="ＭＳ Ｐゴシック" charset="0"/>
                <a:cs typeface="ＭＳ Ｐゴシック" charset="0"/>
              </a:rPr>
              <a:t>It has been demonstrated in their own words: Ben Franklin, George Washington and John Adams, to the House of Representatives and the Supreme Court, how our founding fathers felt about the mix of politics and religion. </a:t>
            </a:r>
          </a:p>
          <a:p>
            <a:r>
              <a:rPr lang="en-US">
                <a:latin typeface="Times New Roman" charset="0"/>
                <a:ea typeface="ＭＳ Ｐゴシック" charset="0"/>
                <a:cs typeface="ＭＳ Ｐゴシック" charset="0"/>
              </a:rPr>
              <a:t>When we read articles such as "What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God got to do with it?" (Primack, 5/4) and "The wall between state and church must not be breached" (Tager,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 </a:t>
            </a:r>
          </a:p>
          <a:p>
            <a:r>
              <a:rPr lang="en-US">
                <a:latin typeface="Times New Roman" charset="0"/>
                <a:ea typeface="ＭＳ Ｐゴシック" charset="0"/>
                <a:cs typeface="ＭＳ Ｐゴシック" charset="0"/>
              </a:rPr>
              <a:t>Tex Browning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p>
          <a:p>
            <a:r>
              <a:rPr lang="en-US">
                <a:latin typeface="Times New Roman" charset="0"/>
                <a:ea typeface="ＭＳ Ｐゴシック" charset="0"/>
                <a:cs typeface="ＭＳ Ｐゴシック" charset="0"/>
              </a:rPr>
              <a:t>  </a:t>
            </a:r>
            <a:r>
              <a:rPr lang="en-US" i="1">
                <a:latin typeface="Times New Roman" charset="0"/>
                <a:ea typeface="ＭＳ Ｐゴシック" charset="0"/>
                <a:cs typeface="ＭＳ Ｐゴシック" charset="0"/>
                <a:hlinkClick r:id="rId3"/>
              </a:rPr>
              <a:t>Back to Citizens for Better Government</a:t>
            </a:r>
            <a:r>
              <a:rPr lang="en-US">
                <a:latin typeface="Times New Roman" charset="0"/>
                <a:ea typeface="ＭＳ Ｐゴシック" charset="0"/>
                <a:cs typeface="ＭＳ Ｐゴシック" charset="0"/>
              </a:rPr>
              <a:t> </a:t>
            </a:r>
            <a:br>
              <a:rPr lang="en-US">
                <a:latin typeface="Times New Roman" charset="0"/>
                <a:ea typeface="ＭＳ Ｐゴシック" charset="0"/>
                <a:cs typeface="ＭＳ Ｐゴシック" charset="0"/>
              </a:rPr>
            </a:br>
            <a:r>
              <a:rPr lang="en-US">
                <a:latin typeface="Times New Roman" charset="0"/>
                <a:ea typeface="ＭＳ Ｐゴシック" charset="0"/>
                <a:cs typeface="ＭＳ Ｐゴシック" charset="0"/>
              </a:rPr>
              <a:t>Last Modified May 1, 2003 </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B4BA674-CC08-B643-995D-34DD42D9ABDE}" type="slidenum">
              <a:rPr lang="en-US" sz="1200">
                <a:solidFill>
                  <a:srgbClr val="000000"/>
                </a:solidFill>
              </a:rPr>
              <a:pPr/>
              <a:t>76</a:t>
            </a:fld>
            <a:endParaRPr lang="en-US" sz="1200">
              <a:solidFill>
                <a:srgbClr val="000000"/>
              </a:solidFill>
            </a:endParaRPr>
          </a:p>
        </p:txBody>
      </p:sp>
      <p:sp>
        <p:nvSpPr>
          <p:cNvPr id="951299" name="Rectangle 2"/>
          <p:cNvSpPr>
            <a:spLocks noGrp="1" noRot="1" noChangeAspect="1" noChangeArrowheads="1" noTextEdit="1"/>
          </p:cNvSpPr>
          <p:nvPr>
            <p:ph type="sldImg"/>
          </p:nvPr>
        </p:nvSpPr>
        <p:spPr>
          <a:ln/>
        </p:spPr>
      </p:sp>
      <p:sp>
        <p:nvSpPr>
          <p:cNvPr id="951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70E04F5-AF87-1C4F-82A5-5FCF1314820B}" type="slidenum">
              <a:rPr lang="en-US" sz="1200">
                <a:solidFill>
                  <a:srgbClr val="000000"/>
                </a:solidFill>
                <a:latin typeface="Arial" charset="0"/>
              </a:rPr>
              <a:pPr/>
              <a:t>77</a:t>
            </a:fld>
            <a:endParaRPr lang="en-US" sz="1200">
              <a:solidFill>
                <a:srgbClr val="000000"/>
              </a:solidFill>
              <a:latin typeface="Arial" charset="0"/>
            </a:endParaRPr>
          </a:p>
        </p:txBody>
      </p:sp>
      <p:sp>
        <p:nvSpPr>
          <p:cNvPr id="952323" name="Rectangle 2"/>
          <p:cNvSpPr>
            <a:spLocks noGrp="1" noRot="1" noChangeAspect="1" noChangeArrowheads="1" noTextEdit="1"/>
          </p:cNvSpPr>
          <p:nvPr>
            <p:ph type="sldImg"/>
          </p:nvPr>
        </p:nvSpPr>
        <p:spPr>
          <a:ln/>
        </p:spPr>
      </p:sp>
      <p:sp>
        <p:nvSpPr>
          <p:cNvPr id="952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ECE2AAA-59E4-6A4D-BCEA-8BAFF111B267}" type="slidenum">
              <a:rPr lang="en-US" sz="1200">
                <a:solidFill>
                  <a:srgbClr val="000000"/>
                </a:solidFill>
                <a:latin typeface="Arial" charset="0"/>
              </a:rPr>
              <a:pPr/>
              <a:t>78</a:t>
            </a:fld>
            <a:endParaRPr lang="en-US" sz="1200">
              <a:solidFill>
                <a:srgbClr val="000000"/>
              </a:solidFill>
              <a:latin typeface="Arial" charset="0"/>
            </a:endParaRPr>
          </a:p>
        </p:txBody>
      </p:sp>
      <p:sp>
        <p:nvSpPr>
          <p:cNvPr id="953347" name="Rectangle 2"/>
          <p:cNvSpPr>
            <a:spLocks noGrp="1" noRot="1" noChangeAspect="1" noChangeArrowheads="1" noTextEdit="1"/>
          </p:cNvSpPr>
          <p:nvPr>
            <p:ph type="sldImg"/>
          </p:nvPr>
        </p:nvSpPr>
        <p:spPr>
          <a:ln/>
        </p:spPr>
      </p:sp>
      <p:sp>
        <p:nvSpPr>
          <p:cNvPr id="953348" name="Rectangle 3"/>
          <p:cNvSpPr>
            <a:spLocks noGrp="1" noChangeArrowheads="1"/>
          </p:cNvSpPr>
          <p:nvPr>
            <p:ph type="body" idx="1"/>
          </p:nvPr>
        </p:nvSpPr>
        <p:spPr>
          <a:xfrm>
            <a:off x="1219200" y="3257550"/>
            <a:ext cx="6705600" cy="6250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But do we really trust in God?  (Click) I found it interesting that in 2007 the news broke that our new dollar coin produced in the previous month actually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have this phrase on the front or the back.  Some have said that it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appear on the coin at 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E67CE9-34D7-574A-A96A-57A3CCA96DAE}" type="slidenum">
              <a:rPr lang="en-US" sz="1200">
                <a:solidFill>
                  <a:srgbClr val="000000"/>
                </a:solidFill>
              </a:rPr>
              <a:pPr/>
              <a:t>14</a:t>
            </a:fld>
            <a:endParaRPr lang="en-US" sz="1200">
              <a:solidFill>
                <a:srgbClr val="000000"/>
              </a:solidFill>
            </a:endParaRPr>
          </a:p>
        </p:txBody>
      </p:sp>
      <p:sp>
        <p:nvSpPr>
          <p:cNvPr id="908291" name="Rectangle 2"/>
          <p:cNvSpPr>
            <a:spLocks noGrp="1" noRot="1" noChangeAspect="1" noChangeArrowheads="1" noTextEdit="1"/>
          </p:cNvSpPr>
          <p:nvPr>
            <p:ph type="sldImg"/>
          </p:nvPr>
        </p:nvSpPr>
        <p:spPr>
          <a:solidFill>
            <a:srgbClr val="FFFFFF"/>
          </a:solidFill>
          <a:ln/>
        </p:spPr>
      </p:sp>
      <p:sp>
        <p:nvSpPr>
          <p:cNvPr id="908292"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EC9EEDC-5CF0-DC42-A74C-60BC06F7F343}" type="slidenum">
              <a:rPr lang="en-US" sz="1200">
                <a:solidFill>
                  <a:srgbClr val="000000"/>
                </a:solidFill>
                <a:latin typeface="Arial" charset="0"/>
              </a:rPr>
              <a:pPr/>
              <a:t>79</a:t>
            </a:fld>
            <a:endParaRPr lang="en-US" sz="1200">
              <a:solidFill>
                <a:srgbClr val="000000"/>
              </a:solidFill>
              <a:latin typeface="Arial" charset="0"/>
            </a:endParaRPr>
          </a:p>
        </p:txBody>
      </p:sp>
      <p:sp>
        <p:nvSpPr>
          <p:cNvPr id="954371" name="Rectangle 2"/>
          <p:cNvSpPr>
            <a:spLocks noGrp="1" noRot="1" noChangeAspect="1" noChangeArrowheads="1" noTextEdit="1"/>
          </p:cNvSpPr>
          <p:nvPr>
            <p:ph type="sldImg"/>
          </p:nvPr>
        </p:nvSpPr>
        <p:spPr>
          <a:ln/>
        </p:spPr>
      </p:sp>
      <p:sp>
        <p:nvSpPr>
          <p:cNvPr id="954372" name="Rectangle 3"/>
          <p:cNvSpPr>
            <a:spLocks noGrp="1" noChangeArrowheads="1"/>
          </p:cNvSpPr>
          <p:nvPr>
            <p:ph type="body" idx="1"/>
          </p:nvPr>
        </p:nvSpPr>
        <p:spPr>
          <a:xfrm>
            <a:off x="1219200" y="3257551"/>
            <a:ext cx="6705600" cy="104060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But the phrase does appear--only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071B6F-C82A-C74B-8E9A-3DEA7091ECC6}" type="slidenum">
              <a:rPr lang="en-US" sz="1200">
                <a:solidFill>
                  <a:srgbClr val="000000"/>
                </a:solidFill>
                <a:latin typeface="Arial" charset="0"/>
              </a:rPr>
              <a:pPr/>
              <a:t>80</a:t>
            </a:fld>
            <a:endParaRPr lang="en-US" sz="1200">
              <a:solidFill>
                <a:srgbClr val="000000"/>
              </a:solidFill>
              <a:latin typeface="Arial" charset="0"/>
            </a:endParaRPr>
          </a:p>
        </p:txBody>
      </p:sp>
      <p:sp>
        <p:nvSpPr>
          <p:cNvPr id="955395" name="Rectangle 2"/>
          <p:cNvSpPr>
            <a:spLocks noGrp="1" noRot="1" noChangeAspect="1" noChangeArrowheads="1" noTextEdit="1"/>
          </p:cNvSpPr>
          <p:nvPr>
            <p:ph type="sldImg"/>
          </p:nvPr>
        </p:nvSpPr>
        <p:spPr>
          <a:ln/>
        </p:spPr>
      </p:sp>
      <p:sp>
        <p:nvSpPr>
          <p:cNvPr id="955396" name="Rectangle 3"/>
          <p:cNvSpPr>
            <a:spLocks noGrp="1" noChangeArrowheads="1"/>
          </p:cNvSpPr>
          <p:nvPr>
            <p:ph type="body" idx="1"/>
          </p:nvPr>
        </p:nvSpPr>
        <p:spPr>
          <a:xfrm>
            <a:off x="1219200" y="3257550"/>
            <a:ext cx="6705600" cy="4869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p>
            <a:pPr eaLnBrk="1" hangingPunct="1"/>
            <a:r>
              <a:rPr lang="en-US">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admit that they trust in Christ.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6D4BC4A-2440-464F-8067-36158314B1AB}" type="slidenum">
              <a:rPr lang="en-US" sz="1200">
                <a:solidFill>
                  <a:srgbClr val="000000"/>
                </a:solidFill>
              </a:rPr>
              <a:pPr/>
              <a:t>81</a:t>
            </a:fld>
            <a:endParaRPr lang="en-US" sz="1200">
              <a:solidFill>
                <a:srgbClr val="000000"/>
              </a:solidFill>
            </a:endParaRPr>
          </a:p>
        </p:txBody>
      </p:sp>
      <p:sp>
        <p:nvSpPr>
          <p:cNvPr id="956419" name="Rectangle 2"/>
          <p:cNvSpPr>
            <a:spLocks noGrp="1" noRot="1" noChangeAspect="1" noChangeArrowheads="1" noTextEdit="1"/>
          </p:cNvSpPr>
          <p:nvPr>
            <p:ph type="sldImg"/>
          </p:nvPr>
        </p:nvSpPr>
        <p:spPr>
          <a:ln/>
        </p:spPr>
      </p:sp>
      <p:sp>
        <p:nvSpPr>
          <p:cNvPr id="956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83E69BE-398B-BE41-9560-A2BC7BD77F28}" type="slidenum">
              <a:rPr lang="en-US" sz="1200">
                <a:solidFill>
                  <a:srgbClr val="000000"/>
                </a:solidFill>
              </a:rPr>
              <a:pPr/>
              <a:t>82</a:t>
            </a:fld>
            <a:endParaRPr lang="en-US" sz="1200">
              <a:solidFill>
                <a:srgbClr val="000000"/>
              </a:solidFill>
            </a:endParaRPr>
          </a:p>
        </p:txBody>
      </p:sp>
      <p:sp>
        <p:nvSpPr>
          <p:cNvPr id="957443" name="Rectangle 2"/>
          <p:cNvSpPr>
            <a:spLocks noGrp="1" noRot="1" noChangeAspect="1" noChangeArrowheads="1" noTextEdit="1"/>
          </p:cNvSpPr>
          <p:nvPr>
            <p:ph type="sldImg"/>
          </p:nvPr>
        </p:nvSpPr>
        <p:spPr>
          <a:ln/>
        </p:spPr>
      </p:sp>
      <p:sp>
        <p:nvSpPr>
          <p:cNvPr id="957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44182-81E7-1949-8E1B-7411C2913241}" type="slidenum">
              <a:rPr lang="en-US" sz="1200">
                <a:solidFill>
                  <a:srgbClr val="000000"/>
                </a:solidFill>
              </a:rPr>
              <a:pPr/>
              <a:t>83</a:t>
            </a:fld>
            <a:endParaRPr lang="en-US" sz="1200">
              <a:solidFill>
                <a:srgbClr val="000000"/>
              </a:solidFill>
            </a:endParaRPr>
          </a:p>
        </p:txBody>
      </p:sp>
      <p:sp>
        <p:nvSpPr>
          <p:cNvPr id="958467" name="Rectangle 2"/>
          <p:cNvSpPr>
            <a:spLocks noGrp="1" noRot="1" noChangeAspect="1" noChangeArrowheads="1" noTextEdit="1"/>
          </p:cNvSpPr>
          <p:nvPr>
            <p:ph type="sldImg"/>
          </p:nvPr>
        </p:nvSpPr>
        <p:spPr>
          <a:ln/>
        </p:spPr>
      </p:sp>
      <p:sp>
        <p:nvSpPr>
          <p:cNvPr id="958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B09CF06-F17C-BA4D-A899-8AEE6659D663}" type="slidenum">
              <a:rPr lang="en-GB" sz="1200">
                <a:solidFill>
                  <a:srgbClr val="FFFFFF"/>
                </a:solidFill>
              </a:rPr>
              <a:pPr/>
              <a:t>84</a:t>
            </a:fld>
            <a:endParaRPr lang="en-GB" sz="1200">
              <a:solidFill>
                <a:srgbClr val="FFFFFF"/>
              </a:solidFill>
            </a:endParaRPr>
          </a:p>
        </p:txBody>
      </p:sp>
      <p:sp>
        <p:nvSpPr>
          <p:cNvPr id="959491" name="Rectangle 2"/>
          <p:cNvSpPr>
            <a:spLocks noGrp="1" noRot="1" noChangeAspect="1" noChangeArrowheads="1" noTextEdit="1"/>
          </p:cNvSpPr>
          <p:nvPr>
            <p:ph type="sldImg"/>
          </p:nvPr>
        </p:nvSpPr>
        <p:spPr>
          <a:solidFill>
            <a:srgbClr val="FFFFFF"/>
          </a:solidFill>
          <a:ln/>
        </p:spPr>
      </p:sp>
      <p:sp>
        <p:nvSpPr>
          <p:cNvPr id="95949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D69B4DF-A54B-D34C-B918-EA812671C6B5}" type="slidenum">
              <a:rPr lang="en-US" sz="1200">
                <a:solidFill>
                  <a:srgbClr val="000000"/>
                </a:solidFill>
                <a:latin typeface="Times New Roman" charset="0"/>
              </a:rPr>
              <a:pPr eaLnBrk="1" hangingPunct="1"/>
              <a:t>85</a:t>
            </a:fld>
            <a:endParaRPr lang="en-US" sz="1200">
              <a:solidFill>
                <a:srgbClr val="000000"/>
              </a:solidFill>
              <a:latin typeface="Times New Roman" charset="0"/>
            </a:endParaRPr>
          </a:p>
        </p:txBody>
      </p:sp>
      <p:sp>
        <p:nvSpPr>
          <p:cNvPr id="960515" name="Rectangle 2"/>
          <p:cNvSpPr>
            <a:spLocks noGrp="1" noRot="1" noChangeAspect="1" noChangeArrowheads="1" noTextEdit="1"/>
          </p:cNvSpPr>
          <p:nvPr>
            <p:ph type="sldImg"/>
          </p:nvPr>
        </p:nvSpPr>
        <p:spPr>
          <a:ln/>
        </p:spPr>
      </p:sp>
      <p:sp>
        <p:nvSpPr>
          <p:cNvPr id="960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D8FD51E-02C3-934E-AA0B-800E7C15745A}" type="slidenum">
              <a:rPr lang="en-US" sz="1200">
                <a:solidFill>
                  <a:srgbClr val="000000"/>
                </a:solidFill>
                <a:latin typeface="Times New Roman" charset="0"/>
              </a:rPr>
              <a:pPr eaLnBrk="1" hangingPunct="1"/>
              <a:t>86</a:t>
            </a:fld>
            <a:endParaRPr lang="en-US" sz="1200">
              <a:solidFill>
                <a:srgbClr val="000000"/>
              </a:solidFill>
              <a:latin typeface="Times New Roman" charset="0"/>
            </a:endParaRPr>
          </a:p>
        </p:txBody>
      </p:sp>
      <p:sp>
        <p:nvSpPr>
          <p:cNvPr id="961539" name="Rectangle 2"/>
          <p:cNvSpPr>
            <a:spLocks noGrp="1" noRot="1" noChangeAspect="1" noChangeArrowheads="1" noTextEdit="1"/>
          </p:cNvSpPr>
          <p:nvPr>
            <p:ph type="sldImg"/>
          </p:nvPr>
        </p:nvSpPr>
        <p:spPr>
          <a:ln/>
        </p:spPr>
      </p:sp>
      <p:sp>
        <p:nvSpPr>
          <p:cNvPr id="961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CA33DE7D-EE49-7F45-BDF8-DF76C085AC1B}" type="slidenum">
              <a:rPr lang="en-US" sz="1200">
                <a:solidFill>
                  <a:srgbClr val="000000"/>
                </a:solidFill>
                <a:latin typeface="Times New Roman" charset="0"/>
              </a:rPr>
              <a:pPr eaLnBrk="1" hangingPunct="1"/>
              <a:t>87</a:t>
            </a:fld>
            <a:endParaRPr lang="en-US" sz="1200">
              <a:solidFill>
                <a:srgbClr val="000000"/>
              </a:solidFill>
              <a:latin typeface="Times New Roman" charset="0"/>
            </a:endParaRPr>
          </a:p>
        </p:txBody>
      </p:sp>
      <p:sp>
        <p:nvSpPr>
          <p:cNvPr id="962563" name="Rectangle 2"/>
          <p:cNvSpPr>
            <a:spLocks noGrp="1" noRot="1" noChangeAspect="1" noChangeArrowheads="1" noTextEdit="1"/>
          </p:cNvSpPr>
          <p:nvPr>
            <p:ph type="sldImg"/>
          </p:nvPr>
        </p:nvSpPr>
        <p:spPr>
          <a:ln/>
        </p:spPr>
      </p:sp>
      <p:sp>
        <p:nvSpPr>
          <p:cNvPr id="962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88</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15</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89</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38D79BF-6BEC-204A-9940-E64828ECBA36}" type="slidenum">
              <a:rPr lang="en-GB" sz="1200">
                <a:solidFill>
                  <a:srgbClr val="FFFFFF"/>
                </a:solidFill>
              </a:rPr>
              <a:pPr/>
              <a:t>90</a:t>
            </a:fld>
            <a:endParaRPr lang="en-GB" sz="1200">
              <a:solidFill>
                <a:srgbClr val="FFFFFF"/>
              </a:solidFill>
            </a:endParaRPr>
          </a:p>
        </p:txBody>
      </p:sp>
      <p:sp>
        <p:nvSpPr>
          <p:cNvPr id="964611" name="Rectangle 2"/>
          <p:cNvSpPr>
            <a:spLocks noGrp="1" noRot="1" noChangeAspect="1" noChangeArrowheads="1" noTextEdit="1"/>
          </p:cNvSpPr>
          <p:nvPr>
            <p:ph type="sldImg"/>
          </p:nvPr>
        </p:nvSpPr>
        <p:spPr>
          <a:solidFill>
            <a:srgbClr val="FFFFFF"/>
          </a:solidFill>
          <a:ln/>
        </p:spPr>
      </p:sp>
      <p:sp>
        <p:nvSpPr>
          <p:cNvPr id="9646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E89E3A4-A14B-C148-B319-09CA04806C88}" type="slidenum">
              <a:rPr lang="en-GB" sz="1200">
                <a:solidFill>
                  <a:srgbClr val="FFFFFF"/>
                </a:solidFill>
              </a:rPr>
              <a:pPr/>
              <a:t>91</a:t>
            </a:fld>
            <a:endParaRPr lang="en-GB" sz="1200">
              <a:solidFill>
                <a:srgbClr val="FFFFFF"/>
              </a:solidFill>
            </a:endParaRPr>
          </a:p>
        </p:txBody>
      </p:sp>
      <p:sp>
        <p:nvSpPr>
          <p:cNvPr id="965635" name="Rectangle 2"/>
          <p:cNvSpPr>
            <a:spLocks noGrp="1" noRot="1" noChangeAspect="1" noChangeArrowheads="1" noTextEdit="1"/>
          </p:cNvSpPr>
          <p:nvPr>
            <p:ph type="sldImg"/>
          </p:nvPr>
        </p:nvSpPr>
        <p:spPr>
          <a:solidFill>
            <a:srgbClr val="FFFFFF"/>
          </a:solidFill>
          <a:ln/>
        </p:spPr>
      </p:sp>
      <p:sp>
        <p:nvSpPr>
          <p:cNvPr id="9656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0BCB056-F7B0-EB42-B4D8-FA2DCB9C350D}" type="slidenum">
              <a:rPr lang="en-GB" sz="1200">
                <a:solidFill>
                  <a:srgbClr val="FFFFFF"/>
                </a:solidFill>
              </a:rPr>
              <a:pPr/>
              <a:t>92</a:t>
            </a:fld>
            <a:endParaRPr lang="en-GB" sz="1200">
              <a:solidFill>
                <a:srgbClr val="FFFFFF"/>
              </a:solidFill>
            </a:endParaRPr>
          </a:p>
        </p:txBody>
      </p:sp>
      <p:sp>
        <p:nvSpPr>
          <p:cNvPr id="966659" name="Rectangle 2"/>
          <p:cNvSpPr>
            <a:spLocks noGrp="1" noRot="1" noChangeAspect="1" noChangeArrowheads="1" noTextEdit="1"/>
          </p:cNvSpPr>
          <p:nvPr>
            <p:ph type="sldImg"/>
          </p:nvPr>
        </p:nvSpPr>
        <p:spPr>
          <a:solidFill>
            <a:srgbClr val="FFFFFF"/>
          </a:solidFill>
          <a:ln/>
        </p:spPr>
      </p:sp>
      <p:sp>
        <p:nvSpPr>
          <p:cNvPr id="966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88F5B76-3633-E24E-BB70-22EEB27AB24C}" type="slidenum">
              <a:rPr lang="en-GB" sz="1200">
                <a:solidFill>
                  <a:srgbClr val="FFFFFF"/>
                </a:solidFill>
              </a:rPr>
              <a:pPr/>
              <a:t>93</a:t>
            </a:fld>
            <a:endParaRPr lang="en-GB" sz="1200">
              <a:solidFill>
                <a:srgbClr val="FFFFFF"/>
              </a:solidFill>
            </a:endParaRPr>
          </a:p>
        </p:txBody>
      </p:sp>
      <p:sp>
        <p:nvSpPr>
          <p:cNvPr id="967683" name="Rectangle 2"/>
          <p:cNvSpPr>
            <a:spLocks noGrp="1" noRot="1" noChangeAspect="1" noChangeArrowheads="1" noTextEdit="1"/>
          </p:cNvSpPr>
          <p:nvPr>
            <p:ph type="sldImg"/>
          </p:nvPr>
        </p:nvSpPr>
        <p:spPr>
          <a:solidFill>
            <a:srgbClr val="FFFFFF"/>
          </a:solidFill>
          <a:ln/>
        </p:spPr>
      </p:sp>
      <p:sp>
        <p:nvSpPr>
          <p:cNvPr id="9676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DDF645-A0E9-4B41-88B9-5385C5647A99}" type="slidenum">
              <a:rPr lang="en-GB" sz="1200">
                <a:solidFill>
                  <a:srgbClr val="FFFFFF"/>
                </a:solidFill>
              </a:rPr>
              <a:pPr/>
              <a:t>94</a:t>
            </a:fld>
            <a:endParaRPr lang="en-GB" sz="1200">
              <a:solidFill>
                <a:srgbClr val="FFFFFF"/>
              </a:solidFill>
            </a:endParaRPr>
          </a:p>
        </p:txBody>
      </p:sp>
      <p:sp>
        <p:nvSpPr>
          <p:cNvPr id="968707" name="Rectangle 2"/>
          <p:cNvSpPr>
            <a:spLocks noGrp="1" noRot="1" noChangeAspect="1" noChangeArrowheads="1" noTextEdit="1"/>
          </p:cNvSpPr>
          <p:nvPr>
            <p:ph type="sldImg"/>
          </p:nvPr>
        </p:nvSpPr>
        <p:spPr>
          <a:solidFill>
            <a:srgbClr val="FFFFFF"/>
          </a:solidFill>
          <a:ln/>
        </p:spPr>
      </p:sp>
      <p:sp>
        <p:nvSpPr>
          <p:cNvPr id="968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BB3333-CD9F-7C43-AD7B-E5698520EAAA}" type="slidenum">
              <a:rPr lang="en-GB" sz="1200">
                <a:solidFill>
                  <a:srgbClr val="FFFFFF"/>
                </a:solidFill>
              </a:rPr>
              <a:pPr/>
              <a:t>95</a:t>
            </a:fld>
            <a:endParaRPr lang="en-GB" sz="1200">
              <a:solidFill>
                <a:srgbClr val="FFFFFF"/>
              </a:solidFill>
            </a:endParaRPr>
          </a:p>
        </p:txBody>
      </p:sp>
      <p:sp>
        <p:nvSpPr>
          <p:cNvPr id="969731" name="Rectangle 2"/>
          <p:cNvSpPr>
            <a:spLocks noGrp="1" noRot="1" noChangeAspect="1" noChangeArrowheads="1" noTextEdit="1"/>
          </p:cNvSpPr>
          <p:nvPr>
            <p:ph type="sldImg"/>
          </p:nvPr>
        </p:nvSpPr>
        <p:spPr>
          <a:solidFill>
            <a:srgbClr val="FFFFFF"/>
          </a:solidFill>
          <a:ln/>
        </p:spPr>
      </p:sp>
      <p:sp>
        <p:nvSpPr>
          <p:cNvPr id="9697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680A93-3BAC-6048-910E-F6CEB0DF4BE1}" type="slidenum">
              <a:rPr lang="en-GB" sz="1200">
                <a:solidFill>
                  <a:srgbClr val="FFFFFF"/>
                </a:solidFill>
              </a:rPr>
              <a:pPr/>
              <a:t>96</a:t>
            </a:fld>
            <a:endParaRPr lang="en-GB" sz="1200">
              <a:solidFill>
                <a:srgbClr val="FFFFFF"/>
              </a:solidFill>
            </a:endParaRPr>
          </a:p>
        </p:txBody>
      </p:sp>
      <p:sp>
        <p:nvSpPr>
          <p:cNvPr id="970755" name="Rectangle 2"/>
          <p:cNvSpPr>
            <a:spLocks noGrp="1" noRot="1" noChangeAspect="1" noChangeArrowheads="1" noTextEdit="1"/>
          </p:cNvSpPr>
          <p:nvPr>
            <p:ph type="sldImg"/>
          </p:nvPr>
        </p:nvSpPr>
        <p:spPr>
          <a:solidFill>
            <a:srgbClr val="FFFFFF"/>
          </a:solidFill>
          <a:ln/>
        </p:spPr>
      </p:sp>
      <p:sp>
        <p:nvSpPr>
          <p:cNvPr id="9707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414691-6A4C-3948-B5D1-C353CD57C894}" type="slidenum">
              <a:rPr lang="en-GB" sz="1200">
                <a:solidFill>
                  <a:srgbClr val="FFFFFF"/>
                </a:solidFill>
              </a:rPr>
              <a:pPr/>
              <a:t>97</a:t>
            </a:fld>
            <a:endParaRPr lang="en-GB" sz="1200">
              <a:solidFill>
                <a:srgbClr val="FFFFFF"/>
              </a:solidFill>
            </a:endParaRPr>
          </a:p>
        </p:txBody>
      </p:sp>
      <p:sp>
        <p:nvSpPr>
          <p:cNvPr id="971779" name="Rectangle 2"/>
          <p:cNvSpPr>
            <a:spLocks noGrp="1" noRot="1" noChangeAspect="1" noChangeArrowheads="1" noTextEdit="1"/>
          </p:cNvSpPr>
          <p:nvPr>
            <p:ph type="sldImg"/>
          </p:nvPr>
        </p:nvSpPr>
        <p:spPr>
          <a:solidFill>
            <a:srgbClr val="FFFFFF"/>
          </a:solidFill>
          <a:ln/>
        </p:spPr>
      </p:sp>
      <p:sp>
        <p:nvSpPr>
          <p:cNvPr id="9717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ECD18B-F862-6D4C-96D1-38C4E56F471E}" type="slidenum">
              <a:rPr lang="en-GB" sz="1200">
                <a:solidFill>
                  <a:srgbClr val="FFFFFF"/>
                </a:solidFill>
              </a:rPr>
              <a:pPr/>
              <a:t>98</a:t>
            </a:fld>
            <a:endParaRPr lang="en-GB" sz="1200">
              <a:solidFill>
                <a:srgbClr val="FFFFFF"/>
              </a:solidFill>
            </a:endParaRPr>
          </a:p>
        </p:txBody>
      </p:sp>
      <p:sp>
        <p:nvSpPr>
          <p:cNvPr id="972803" name="Rectangle 2"/>
          <p:cNvSpPr>
            <a:spLocks noGrp="1" noRot="1" noChangeAspect="1" noChangeArrowheads="1" noTextEdit="1"/>
          </p:cNvSpPr>
          <p:nvPr>
            <p:ph type="sldImg"/>
          </p:nvPr>
        </p:nvSpPr>
        <p:spPr>
          <a:solidFill>
            <a:srgbClr val="FFFFFF"/>
          </a:solidFill>
          <a:ln/>
        </p:spPr>
      </p:sp>
      <p:sp>
        <p:nvSpPr>
          <p:cNvPr id="972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16</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B3D9B95-0FBB-0641-9380-24E7BECE7E93}" type="slidenum">
              <a:rPr lang="en-GB" sz="1200">
                <a:solidFill>
                  <a:srgbClr val="FFFFFF"/>
                </a:solidFill>
              </a:rPr>
              <a:pPr/>
              <a:t>99</a:t>
            </a:fld>
            <a:endParaRPr lang="en-GB" sz="1200">
              <a:solidFill>
                <a:srgbClr val="FFFFFF"/>
              </a:solidFill>
            </a:endParaRPr>
          </a:p>
        </p:txBody>
      </p:sp>
      <p:sp>
        <p:nvSpPr>
          <p:cNvPr id="973827" name="Rectangle 2"/>
          <p:cNvSpPr>
            <a:spLocks noGrp="1" noRot="1" noChangeAspect="1" noChangeArrowheads="1" noTextEdit="1"/>
          </p:cNvSpPr>
          <p:nvPr>
            <p:ph type="sldImg"/>
          </p:nvPr>
        </p:nvSpPr>
        <p:spPr>
          <a:solidFill>
            <a:srgbClr val="FFFFFF"/>
          </a:solidFill>
          <a:ln/>
        </p:spPr>
      </p:sp>
      <p:sp>
        <p:nvSpPr>
          <p:cNvPr id="973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BA6B4EE-9FFC-AE49-B273-202CED3C3041}" type="slidenum">
              <a:rPr lang="en-GB" sz="1200">
                <a:solidFill>
                  <a:srgbClr val="FFFFFF"/>
                </a:solidFill>
              </a:rPr>
              <a:pPr/>
              <a:t>100</a:t>
            </a:fld>
            <a:endParaRPr lang="en-GB" sz="1200">
              <a:solidFill>
                <a:srgbClr val="FFFFFF"/>
              </a:solidFill>
            </a:endParaRPr>
          </a:p>
        </p:txBody>
      </p:sp>
      <p:sp>
        <p:nvSpPr>
          <p:cNvPr id="974851" name="Rectangle 2"/>
          <p:cNvSpPr>
            <a:spLocks noGrp="1" noRot="1" noChangeAspect="1" noChangeArrowheads="1" noTextEdit="1"/>
          </p:cNvSpPr>
          <p:nvPr>
            <p:ph type="sldImg"/>
          </p:nvPr>
        </p:nvSpPr>
        <p:spPr>
          <a:solidFill>
            <a:srgbClr val="FFFFFF"/>
          </a:solidFill>
          <a:ln/>
        </p:spPr>
      </p:sp>
      <p:sp>
        <p:nvSpPr>
          <p:cNvPr id="974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7BB6F8C-E1C3-6A49-A9FC-10D4149788E1}" type="slidenum">
              <a:rPr lang="en-GB" sz="1200">
                <a:solidFill>
                  <a:srgbClr val="FFFFFF"/>
                </a:solidFill>
              </a:rPr>
              <a:pPr/>
              <a:t>101</a:t>
            </a:fld>
            <a:endParaRPr lang="en-GB" sz="1200">
              <a:solidFill>
                <a:srgbClr val="FFFFFF"/>
              </a:solidFill>
            </a:endParaRPr>
          </a:p>
        </p:txBody>
      </p:sp>
      <p:sp>
        <p:nvSpPr>
          <p:cNvPr id="975875" name="Rectangle 2"/>
          <p:cNvSpPr>
            <a:spLocks noGrp="1" noRot="1" noChangeAspect="1" noChangeArrowheads="1" noTextEdit="1"/>
          </p:cNvSpPr>
          <p:nvPr>
            <p:ph type="sldImg"/>
          </p:nvPr>
        </p:nvSpPr>
        <p:spPr>
          <a:solidFill>
            <a:srgbClr val="FFFFFF"/>
          </a:solidFill>
          <a:ln/>
        </p:spPr>
      </p:sp>
      <p:sp>
        <p:nvSpPr>
          <p:cNvPr id="9758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2F9EE0D-7556-F744-9629-45DBF96024EE}" type="slidenum">
              <a:rPr lang="en-GB" sz="1200">
                <a:solidFill>
                  <a:srgbClr val="FFFFFF"/>
                </a:solidFill>
              </a:rPr>
              <a:pPr/>
              <a:t>102</a:t>
            </a:fld>
            <a:endParaRPr lang="en-GB" sz="1200">
              <a:solidFill>
                <a:srgbClr val="FFFFFF"/>
              </a:solidFill>
            </a:endParaRPr>
          </a:p>
        </p:txBody>
      </p:sp>
      <p:sp>
        <p:nvSpPr>
          <p:cNvPr id="976899" name="Rectangle 2"/>
          <p:cNvSpPr>
            <a:spLocks noGrp="1" noRot="1" noChangeAspect="1" noChangeArrowheads="1" noTextEdit="1"/>
          </p:cNvSpPr>
          <p:nvPr>
            <p:ph type="sldImg"/>
          </p:nvPr>
        </p:nvSpPr>
        <p:spPr>
          <a:solidFill>
            <a:srgbClr val="FFFFFF"/>
          </a:solidFill>
          <a:ln/>
        </p:spPr>
      </p:sp>
      <p:sp>
        <p:nvSpPr>
          <p:cNvPr id="976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103</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9974FEC-B037-534F-B746-E6BAA7268E38}" type="slidenum">
              <a:rPr lang="en-US" sz="1200">
                <a:solidFill>
                  <a:srgbClr val="000000"/>
                </a:solidFill>
                <a:latin typeface="Arial" charset="0"/>
                <a:cs typeface="Arial" charset="0"/>
              </a:rPr>
              <a:pPr eaLnBrk="1" hangingPunct="1"/>
              <a:t>104</a:t>
            </a:fld>
            <a:endParaRPr lang="en-US" sz="1200">
              <a:solidFill>
                <a:srgbClr val="000000"/>
              </a:solidFill>
              <a:latin typeface="Arial" charset="0"/>
              <a:cs typeface="Arial" charset="0"/>
            </a:endParaRPr>
          </a:p>
        </p:txBody>
      </p:sp>
      <p:sp>
        <p:nvSpPr>
          <p:cNvPr id="1209347" name="Rectangle 2"/>
          <p:cNvSpPr>
            <a:spLocks noGrp="1" noRot="1" noChangeAspect="1" noChangeArrowheads="1" noTextEdit="1"/>
          </p:cNvSpPr>
          <p:nvPr>
            <p:ph type="sldImg"/>
          </p:nvPr>
        </p:nvSpPr>
        <p:spPr>
          <a:ln/>
        </p:spPr>
      </p:sp>
      <p:sp>
        <p:nvSpPr>
          <p:cNvPr id="1209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105</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3DAD08C-B01A-0748-90B5-5A619572F5E0}" type="slidenum">
              <a:rPr lang="en-GB" sz="1200">
                <a:solidFill>
                  <a:prstClr val="white"/>
                </a:solidFill>
              </a:rPr>
              <a:pPr/>
              <a:t>106</a:t>
            </a:fld>
            <a:endParaRPr lang="en-GB" sz="1200">
              <a:solidFill>
                <a:prstClr val="white"/>
              </a:solidFill>
            </a:endParaRPr>
          </a:p>
        </p:txBody>
      </p:sp>
      <p:sp>
        <p:nvSpPr>
          <p:cNvPr id="1078274" name="Rectangle 2"/>
          <p:cNvSpPr>
            <a:spLocks noGrp="1" noRot="1" noChangeAspect="1" noChangeArrowheads="1"/>
          </p:cNvSpPr>
          <p:nvPr>
            <p:ph type="sldImg"/>
          </p:nvPr>
        </p:nvSpPr>
        <p:spPr>
          <a:solidFill>
            <a:srgbClr val="FFFFFF"/>
          </a:solidFill>
          <a:ln/>
        </p:spPr>
      </p:sp>
      <p:sp>
        <p:nvSpPr>
          <p:cNvPr id="1078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107</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766A9C1-E42B-9F4A-963A-948D484ABE1F}" type="slidenum">
              <a:rPr lang="en-GB" sz="1200">
                <a:solidFill>
                  <a:prstClr val="white"/>
                </a:solidFill>
              </a:rPr>
              <a:pPr/>
              <a:t>108</a:t>
            </a:fld>
            <a:endParaRPr lang="en-GB" sz="1200">
              <a:solidFill>
                <a:prstClr val="white"/>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67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41521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1393857-A24B-C741-9779-6090D816424C}"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798241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0F1E8553-4F51-684A-869B-1649C24902CD}"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6258582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9" name="Rectangle 6"/>
          <p:cNvSpPr>
            <a:spLocks noGrp="1" noChangeArrowheads="1"/>
          </p:cNvSpPr>
          <p:nvPr>
            <p:ph type="sldNum" sz="quarter" idx="12"/>
          </p:nvPr>
        </p:nvSpPr>
        <p:spPr>
          <a:ln/>
        </p:spPr>
        <p:txBody>
          <a:bodyPr/>
          <a:lstStyle>
            <a:lvl1pPr>
              <a:defRPr/>
            </a:lvl1pPr>
          </a:lstStyle>
          <a:p>
            <a:fld id="{198C9A22-172E-4D47-8B4D-70E8716B7A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190524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29F5AEC9-D8BE-5C43-92A7-9349DC7D2143}"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50115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4" name="Rectangle 6"/>
          <p:cNvSpPr>
            <a:spLocks noGrp="1" noChangeArrowheads="1"/>
          </p:cNvSpPr>
          <p:nvPr>
            <p:ph type="sldNum" sz="quarter" idx="12"/>
          </p:nvPr>
        </p:nvSpPr>
        <p:spPr>
          <a:ln/>
        </p:spPr>
        <p:txBody>
          <a:bodyPr/>
          <a:lstStyle>
            <a:lvl1pPr>
              <a:defRPr/>
            </a:lvl1pPr>
          </a:lstStyle>
          <a:p>
            <a:fld id="{3893BDFC-532D-5B47-997A-479C2D028B9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5061359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91A44D2F-9F40-DC4C-804D-1979DFD7D43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1229798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B92B5650-DA91-B743-AD90-514B9F27E376}"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7127621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AFA636D6-70CE-E148-AEB4-D72D30478A7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814379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EE30B15D-EE40-FC49-82D9-19793312D3F5}"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11037914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7" name="Rectangle 6"/>
          <p:cNvSpPr>
            <a:spLocks noGrp="1" noChangeArrowheads="1"/>
          </p:cNvSpPr>
          <p:nvPr>
            <p:ph type="sldNum" sz="quarter" idx="12"/>
          </p:nvPr>
        </p:nvSpPr>
        <p:spPr>
          <a:ln/>
        </p:spPr>
        <p:txBody>
          <a:bodyPr/>
          <a:lstStyle>
            <a:lvl1pPr>
              <a:defRPr/>
            </a:lvl1pPr>
          </a:lstStyle>
          <a:p>
            <a:fld id="{E1052DE6-60E2-AC47-B7FC-73EBE02B606E}"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95950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33259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5" name="Rectangle 6"/>
          <p:cNvSpPr>
            <a:spLocks noGrp="1" noChangeArrowheads="1"/>
          </p:cNvSpPr>
          <p:nvPr>
            <p:ph type="sldNum" sz="quarter" idx="12"/>
          </p:nvPr>
        </p:nvSpPr>
        <p:spPr>
          <a:ln/>
        </p:spPr>
        <p:txBody>
          <a:bodyPr/>
          <a:lstStyle>
            <a:lvl1pPr>
              <a:defRPr/>
            </a:lvl1pPr>
          </a:lstStyle>
          <a:p>
            <a:fld id="{9BD2004A-1C3C-CC4B-BB2E-33C6A7FAE637}"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22741868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19189646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416176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65831242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015718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6197042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429923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2420464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667296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7052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99304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933411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92500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2139424740"/>
      </p:ext>
    </p:extLst>
  </p:cSld>
  <p:clrMapOvr>
    <a:masterClrMapping/>
  </p:clrMapOvr>
  <p:transition xmlns:p14="http://schemas.microsoft.com/office/powerpoint/2010/main">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099110950"/>
      </p:ext>
    </p:extLst>
  </p:cSld>
  <p:clrMapOvr>
    <a:masterClrMapping/>
  </p:clrMapOvr>
  <p:transition xmlns:p14="http://schemas.microsoft.com/office/powerpoint/2010/main">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812045378"/>
      </p:ext>
    </p:extLst>
  </p:cSld>
  <p:clrMapOvr>
    <a:masterClrMapping/>
  </p:clrMapOvr>
  <p:transition xmlns:p14="http://schemas.microsoft.com/office/powerpoint/2010/main">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5275328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3422449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64067200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7798338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932380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1425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002142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1073184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4081372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915024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5380573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6743262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238ECF90-1B19-8946-8BED-BBBEC1C1529C}" type="slidenum">
              <a:rPr lang="en-US"/>
              <a:pPr>
                <a:defRPr/>
              </a:pPr>
              <a:t>‹#›</a:t>
            </a:fld>
            <a:endParaRPr lang="en-US"/>
          </a:p>
        </p:txBody>
      </p:sp>
    </p:spTree>
    <p:extLst>
      <p:ext uri="{BB962C8B-B14F-4D97-AF65-F5344CB8AC3E}">
        <p14:creationId xmlns:p14="http://schemas.microsoft.com/office/powerpoint/2010/main" val="24708247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8AA18B-63FC-DA4A-90DE-B8872E905171}" type="slidenum">
              <a:rPr lang="en-US"/>
              <a:pPr>
                <a:defRPr/>
              </a:pPr>
              <a:t>‹#›</a:t>
            </a:fld>
            <a:endParaRPr lang="en-US"/>
          </a:p>
        </p:txBody>
      </p:sp>
    </p:spTree>
    <p:extLst>
      <p:ext uri="{BB962C8B-B14F-4D97-AF65-F5344CB8AC3E}">
        <p14:creationId xmlns:p14="http://schemas.microsoft.com/office/powerpoint/2010/main" val="16376234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2067598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4028242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626191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3303907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22927327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632719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2106774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114761714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0811977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475167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2508269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38426784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405250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128789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smtClean="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5914487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5546816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11038152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21950560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28717658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39740703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25533717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18459429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28034006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1266328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35289026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42506539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14348048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33932253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17792553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1114509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6499865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1835595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6203268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228760290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3653156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427907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9739338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527218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14718323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280874108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12044714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27113729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174050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21730952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2083554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2111404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415433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40594442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18094703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37223803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41774664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1783648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173111699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11793275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4019377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318272517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1113028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6582599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12119229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310089456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12055405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4556048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87750661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8891305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19672136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7E6527ED-0DF6-F045-B751-FDB8AFFACC84}" type="slidenum">
              <a:rPr lang="en-US"/>
              <a:pPr/>
              <a:t>‹#›</a:t>
            </a:fld>
            <a:endParaRPr lang="en-US"/>
          </a:p>
        </p:txBody>
      </p:sp>
    </p:spTree>
    <p:extLst>
      <p:ext uri="{BB962C8B-B14F-4D97-AF65-F5344CB8AC3E}">
        <p14:creationId xmlns:p14="http://schemas.microsoft.com/office/powerpoint/2010/main" val="122058633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67697E2E-A04A-F047-8308-37C4EBF6B593}" type="slidenum">
              <a:rPr lang="en-US"/>
              <a:pPr/>
              <a:t>‹#›</a:t>
            </a:fld>
            <a:endParaRPr lang="en-US"/>
          </a:p>
        </p:txBody>
      </p:sp>
    </p:spTree>
    <p:extLst>
      <p:ext uri="{BB962C8B-B14F-4D97-AF65-F5344CB8AC3E}">
        <p14:creationId xmlns:p14="http://schemas.microsoft.com/office/powerpoint/2010/main" val="10390686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31228BB3-07AB-EC4E-A90F-FE17192008F0}" type="slidenum">
              <a:rPr lang="en-US"/>
              <a:pPr/>
              <a:t>‹#›</a:t>
            </a:fld>
            <a:endParaRPr lang="en-US"/>
          </a:p>
        </p:txBody>
      </p:sp>
    </p:spTree>
    <p:extLst>
      <p:ext uri="{BB962C8B-B14F-4D97-AF65-F5344CB8AC3E}">
        <p14:creationId xmlns:p14="http://schemas.microsoft.com/office/powerpoint/2010/main" val="368679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5359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5866178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A6483130-04A3-124F-911C-06006D41612F}" type="slidenum">
              <a:rPr lang="en-US"/>
              <a:pPr/>
              <a:t>‹#›</a:t>
            </a:fld>
            <a:endParaRPr lang="en-US"/>
          </a:p>
        </p:txBody>
      </p:sp>
    </p:spTree>
    <p:extLst>
      <p:ext uri="{BB962C8B-B14F-4D97-AF65-F5344CB8AC3E}">
        <p14:creationId xmlns:p14="http://schemas.microsoft.com/office/powerpoint/2010/main" val="27401788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defRPr>
            </a:lvl1pPr>
          </a:lstStyle>
          <a:p>
            <a:endParaRPr lang="en-US"/>
          </a:p>
        </p:txBody>
      </p:sp>
      <p:sp>
        <p:nvSpPr>
          <p:cNvPr id="8" name="Footer Placeholder 7"/>
          <p:cNvSpPr>
            <a:spLocks noGrp="1"/>
          </p:cNvSpPr>
          <p:nvPr>
            <p:ph type="ftr" sz="quarter" idx="11"/>
          </p:nvPr>
        </p:nvSpPr>
        <p:spPr/>
        <p:txBody>
          <a:bodyPr/>
          <a:lstStyle>
            <a:lvl1pPr algn="l">
              <a:defRPr>
                <a:latin typeface="Comic Sans MS" charset="0"/>
              </a:defRPr>
            </a:lvl1pPr>
          </a:lstStyle>
          <a:p>
            <a:endParaRPr lang="en-US"/>
          </a:p>
        </p:txBody>
      </p:sp>
      <p:sp>
        <p:nvSpPr>
          <p:cNvPr id="9" name="Slide Number Placeholder 8"/>
          <p:cNvSpPr>
            <a:spLocks noGrp="1"/>
          </p:cNvSpPr>
          <p:nvPr>
            <p:ph type="sldNum" sz="quarter" idx="12"/>
          </p:nvPr>
        </p:nvSpPr>
        <p:spPr/>
        <p:txBody>
          <a:bodyPr/>
          <a:lstStyle>
            <a:lvl1pPr>
              <a:defRPr>
                <a:latin typeface="Comic Sans MS" charset="0"/>
              </a:defRPr>
            </a:lvl1pPr>
          </a:lstStyle>
          <a:p>
            <a:fld id="{C51D79F4-B2DA-F849-8BB1-2D233C4653FC}" type="slidenum">
              <a:rPr lang="en-US"/>
              <a:pPr/>
              <a:t>‹#›</a:t>
            </a:fld>
            <a:endParaRPr lang="en-US"/>
          </a:p>
        </p:txBody>
      </p:sp>
    </p:spTree>
    <p:extLst>
      <p:ext uri="{BB962C8B-B14F-4D97-AF65-F5344CB8AC3E}">
        <p14:creationId xmlns:p14="http://schemas.microsoft.com/office/powerpoint/2010/main" val="145473422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defRPr>
            </a:lvl1pPr>
          </a:lstStyle>
          <a:p>
            <a:endParaRPr lang="en-US"/>
          </a:p>
        </p:txBody>
      </p:sp>
      <p:sp>
        <p:nvSpPr>
          <p:cNvPr id="4" name="Footer Placeholder 3"/>
          <p:cNvSpPr>
            <a:spLocks noGrp="1"/>
          </p:cNvSpPr>
          <p:nvPr>
            <p:ph type="ftr" sz="quarter" idx="11"/>
          </p:nvPr>
        </p:nvSpPr>
        <p:spPr/>
        <p:txBody>
          <a:bodyPr/>
          <a:lstStyle>
            <a:lvl1pPr algn="l">
              <a:defRPr>
                <a:latin typeface="Comic Sans MS" charset="0"/>
              </a:defRPr>
            </a:lvl1pPr>
          </a:lstStyle>
          <a:p>
            <a:endParaRPr lang="en-US"/>
          </a:p>
        </p:txBody>
      </p:sp>
      <p:sp>
        <p:nvSpPr>
          <p:cNvPr id="5" name="Slide Number Placeholder 4"/>
          <p:cNvSpPr>
            <a:spLocks noGrp="1"/>
          </p:cNvSpPr>
          <p:nvPr>
            <p:ph type="sldNum" sz="quarter" idx="12"/>
          </p:nvPr>
        </p:nvSpPr>
        <p:spPr/>
        <p:txBody>
          <a:bodyPr/>
          <a:lstStyle>
            <a:lvl1pPr>
              <a:defRPr>
                <a:latin typeface="Comic Sans MS" charset="0"/>
              </a:defRPr>
            </a:lvl1pPr>
          </a:lstStyle>
          <a:p>
            <a:fld id="{25409A6A-33D9-F347-870A-BD08BC3E790F}" type="slidenum">
              <a:rPr lang="en-US"/>
              <a:pPr/>
              <a:t>‹#›</a:t>
            </a:fld>
            <a:endParaRPr lang="en-US"/>
          </a:p>
        </p:txBody>
      </p:sp>
    </p:spTree>
    <p:extLst>
      <p:ext uri="{BB962C8B-B14F-4D97-AF65-F5344CB8AC3E}">
        <p14:creationId xmlns:p14="http://schemas.microsoft.com/office/powerpoint/2010/main" val="409691420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defRPr>
            </a:lvl1pPr>
          </a:lstStyle>
          <a:p>
            <a:endParaRPr lang="en-US"/>
          </a:p>
        </p:txBody>
      </p:sp>
      <p:sp>
        <p:nvSpPr>
          <p:cNvPr id="3" name="Footer Placeholder 2"/>
          <p:cNvSpPr>
            <a:spLocks noGrp="1"/>
          </p:cNvSpPr>
          <p:nvPr>
            <p:ph type="ftr" sz="quarter" idx="11"/>
          </p:nvPr>
        </p:nvSpPr>
        <p:spPr/>
        <p:txBody>
          <a:bodyPr/>
          <a:lstStyle>
            <a:lvl1pPr algn="l">
              <a:defRPr>
                <a:latin typeface="Comic Sans MS" charset="0"/>
              </a:defRPr>
            </a:lvl1pPr>
          </a:lstStyle>
          <a:p>
            <a:endParaRPr lang="en-US"/>
          </a:p>
        </p:txBody>
      </p:sp>
      <p:sp>
        <p:nvSpPr>
          <p:cNvPr id="4" name="Slide Number Placeholder 3"/>
          <p:cNvSpPr>
            <a:spLocks noGrp="1"/>
          </p:cNvSpPr>
          <p:nvPr>
            <p:ph type="sldNum" sz="quarter" idx="12"/>
          </p:nvPr>
        </p:nvSpPr>
        <p:spPr/>
        <p:txBody>
          <a:bodyPr/>
          <a:lstStyle>
            <a:lvl1pPr>
              <a:defRPr>
                <a:latin typeface="Comic Sans MS" charset="0"/>
              </a:defRPr>
            </a:lvl1pPr>
          </a:lstStyle>
          <a:p>
            <a:fld id="{E9339D79-8420-0A41-86DF-DC8CC6712995}" type="slidenum">
              <a:rPr lang="en-US"/>
              <a:pPr/>
              <a:t>‹#›</a:t>
            </a:fld>
            <a:endParaRPr lang="en-US"/>
          </a:p>
        </p:txBody>
      </p:sp>
    </p:spTree>
    <p:extLst>
      <p:ext uri="{BB962C8B-B14F-4D97-AF65-F5344CB8AC3E}">
        <p14:creationId xmlns:p14="http://schemas.microsoft.com/office/powerpoint/2010/main" val="303701528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05BD161F-4C17-D84F-8963-A86D258C3397}" type="slidenum">
              <a:rPr lang="en-US"/>
              <a:pPr/>
              <a:t>‹#›</a:t>
            </a:fld>
            <a:endParaRPr lang="en-US"/>
          </a:p>
        </p:txBody>
      </p:sp>
    </p:spTree>
    <p:extLst>
      <p:ext uri="{BB962C8B-B14F-4D97-AF65-F5344CB8AC3E}">
        <p14:creationId xmlns:p14="http://schemas.microsoft.com/office/powerpoint/2010/main" val="230383340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defRPr>
            </a:lvl1pPr>
          </a:lstStyle>
          <a:p>
            <a:endParaRPr lang="en-US"/>
          </a:p>
        </p:txBody>
      </p:sp>
      <p:sp>
        <p:nvSpPr>
          <p:cNvPr id="6" name="Footer Placeholder 5"/>
          <p:cNvSpPr>
            <a:spLocks noGrp="1"/>
          </p:cNvSpPr>
          <p:nvPr>
            <p:ph type="ftr" sz="quarter" idx="11"/>
          </p:nvPr>
        </p:nvSpPr>
        <p:spPr/>
        <p:txBody>
          <a:bodyPr/>
          <a:lstStyle>
            <a:lvl1pPr algn="l">
              <a:defRPr>
                <a:latin typeface="Comic Sans MS" charset="0"/>
              </a:defRPr>
            </a:lvl1pPr>
          </a:lstStyle>
          <a:p>
            <a:endParaRPr lang="en-US"/>
          </a:p>
        </p:txBody>
      </p:sp>
      <p:sp>
        <p:nvSpPr>
          <p:cNvPr id="7" name="Slide Number Placeholder 6"/>
          <p:cNvSpPr>
            <a:spLocks noGrp="1"/>
          </p:cNvSpPr>
          <p:nvPr>
            <p:ph type="sldNum" sz="quarter" idx="12"/>
          </p:nvPr>
        </p:nvSpPr>
        <p:spPr/>
        <p:txBody>
          <a:bodyPr/>
          <a:lstStyle>
            <a:lvl1pPr>
              <a:defRPr>
                <a:latin typeface="Comic Sans MS" charset="0"/>
              </a:defRPr>
            </a:lvl1pPr>
          </a:lstStyle>
          <a:p>
            <a:fld id="{38404352-E11D-DE48-9853-43506057A0B9}" type="slidenum">
              <a:rPr lang="en-US"/>
              <a:pPr/>
              <a:t>‹#›</a:t>
            </a:fld>
            <a:endParaRPr lang="en-US"/>
          </a:p>
        </p:txBody>
      </p:sp>
    </p:spTree>
    <p:extLst>
      <p:ext uri="{BB962C8B-B14F-4D97-AF65-F5344CB8AC3E}">
        <p14:creationId xmlns:p14="http://schemas.microsoft.com/office/powerpoint/2010/main" val="38644140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067439E7-5043-B942-8516-9797BAAA45A0}" type="slidenum">
              <a:rPr lang="en-US"/>
              <a:pPr/>
              <a:t>‹#›</a:t>
            </a:fld>
            <a:endParaRPr lang="en-US"/>
          </a:p>
        </p:txBody>
      </p:sp>
    </p:spTree>
    <p:extLst>
      <p:ext uri="{BB962C8B-B14F-4D97-AF65-F5344CB8AC3E}">
        <p14:creationId xmlns:p14="http://schemas.microsoft.com/office/powerpoint/2010/main" val="17926630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defRPr>
            </a:lvl1pPr>
          </a:lstStyle>
          <a:p>
            <a:endParaRPr lang="en-US"/>
          </a:p>
        </p:txBody>
      </p:sp>
      <p:sp>
        <p:nvSpPr>
          <p:cNvPr id="5" name="Footer Placeholder 4"/>
          <p:cNvSpPr>
            <a:spLocks noGrp="1"/>
          </p:cNvSpPr>
          <p:nvPr>
            <p:ph type="ftr" sz="quarter" idx="11"/>
          </p:nvPr>
        </p:nvSpPr>
        <p:spPr/>
        <p:txBody>
          <a:bodyPr/>
          <a:lstStyle>
            <a:lvl1pPr algn="l">
              <a:defRPr>
                <a:latin typeface="Comic Sans MS" charset="0"/>
              </a:defRPr>
            </a:lvl1pPr>
          </a:lstStyle>
          <a:p>
            <a:endParaRPr lang="en-US"/>
          </a:p>
        </p:txBody>
      </p:sp>
      <p:sp>
        <p:nvSpPr>
          <p:cNvPr id="6" name="Slide Number Placeholder 5"/>
          <p:cNvSpPr>
            <a:spLocks noGrp="1"/>
          </p:cNvSpPr>
          <p:nvPr>
            <p:ph type="sldNum" sz="quarter" idx="12"/>
          </p:nvPr>
        </p:nvSpPr>
        <p:spPr/>
        <p:txBody>
          <a:bodyPr/>
          <a:lstStyle>
            <a:lvl1pPr>
              <a:defRPr>
                <a:latin typeface="Comic Sans MS" charset="0"/>
              </a:defRPr>
            </a:lvl1pPr>
          </a:lstStyle>
          <a:p>
            <a:fld id="{C45A62D2-6AEC-3347-9673-3A02A7B33A33}" type="slidenum">
              <a:rPr lang="en-US"/>
              <a:pPr/>
              <a:t>‹#›</a:t>
            </a:fld>
            <a:endParaRPr lang="en-US"/>
          </a:p>
        </p:txBody>
      </p:sp>
    </p:spTree>
    <p:extLst>
      <p:ext uri="{BB962C8B-B14F-4D97-AF65-F5344CB8AC3E}">
        <p14:creationId xmlns:p14="http://schemas.microsoft.com/office/powerpoint/2010/main" val="6535053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4"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fld id="{BA095769-DFAE-584D-B505-60E7F64CC1DE}" type="slidenum">
              <a:rPr lang="en-US"/>
              <a:pPr/>
              <a:t>‹#›</a:t>
            </a:fld>
            <a:endParaRPr lang="en-US"/>
          </a:p>
        </p:txBody>
      </p:sp>
    </p:spTree>
    <p:extLst>
      <p:ext uri="{BB962C8B-B14F-4D97-AF65-F5344CB8AC3E}">
        <p14:creationId xmlns:p14="http://schemas.microsoft.com/office/powerpoint/2010/main" val="19722953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defRPr>
                <a:latin typeface="Tahoma" charset="0"/>
              </a:defRPr>
            </a:lvl1pPr>
          </a:lstStyle>
          <a:p>
            <a:endParaRPr lang="en-US"/>
          </a:p>
        </p:txBody>
      </p:sp>
      <p:sp>
        <p:nvSpPr>
          <p:cNvPr id="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fld id="{71FB83F3-274C-4E46-9C2D-2ED139D6EE72}" type="slidenum">
              <a:rPr lang="en-US"/>
              <a:pPr/>
              <a:t>‹#›</a:t>
            </a:fld>
            <a:endParaRPr lang="en-US"/>
          </a:p>
        </p:txBody>
      </p:sp>
    </p:spTree>
    <p:extLst>
      <p:ext uri="{BB962C8B-B14F-4D97-AF65-F5344CB8AC3E}">
        <p14:creationId xmlns:p14="http://schemas.microsoft.com/office/powerpoint/2010/main" val="4026081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7102109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defRPr>
            </a:lvl1pPr>
          </a:lstStyle>
          <a:p>
            <a:endParaRPr lang="en-US"/>
          </a:p>
        </p:txBody>
      </p:sp>
      <p:sp>
        <p:nvSpPr>
          <p:cNvPr id="45" name="Rectangle 45"/>
          <p:cNvSpPr>
            <a:spLocks noGrp="1" noChangeArrowheads="1"/>
          </p:cNvSpPr>
          <p:nvPr>
            <p:ph type="ftr" sz="quarter" idx="11"/>
          </p:nvPr>
        </p:nvSpPr>
        <p:spPr/>
        <p:txBody>
          <a:bodyPr/>
          <a:lstStyle>
            <a:lvl1pPr>
              <a:defRPr>
                <a:latin typeface="Tahoma" charset="0"/>
              </a:defRPr>
            </a:lvl1pPr>
          </a:lstStyle>
          <a:p>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fld id="{EA2A907E-2403-DE40-9370-2F4AAA725BC8}" type="slidenum">
              <a:rPr lang="en-US"/>
              <a:pPr/>
              <a:t>‹#›</a:t>
            </a:fld>
            <a:endParaRPr lang="en-US"/>
          </a:p>
        </p:txBody>
      </p:sp>
    </p:spTree>
    <p:extLst>
      <p:ext uri="{BB962C8B-B14F-4D97-AF65-F5344CB8AC3E}">
        <p14:creationId xmlns:p14="http://schemas.microsoft.com/office/powerpoint/2010/main" val="15862100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477334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67039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64568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7365622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437734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609298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0443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5541976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49785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4578044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5423146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1697097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001244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360211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lstStyle/>
          <a:p>
            <a:pPr lvl="0"/>
            <a:endParaRPr lang="en-US" noProof="0" smtClean="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593424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99206244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0962684-FBD6-734E-983D-60F1DC61127A}" type="slidenum">
              <a:rPr lang="en-US"/>
              <a:pPr/>
              <a:t>‹#›</a:t>
            </a:fld>
            <a:endParaRPr lang="en-US"/>
          </a:p>
        </p:txBody>
      </p:sp>
    </p:spTree>
    <p:extLst>
      <p:ext uri="{BB962C8B-B14F-4D97-AF65-F5344CB8AC3E}">
        <p14:creationId xmlns:p14="http://schemas.microsoft.com/office/powerpoint/2010/main" val="410299720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3E6FD92-7D3F-8D4E-872A-1534E62619D3}" type="slidenum">
              <a:rPr lang="en-US"/>
              <a:pPr/>
              <a:t>‹#›</a:t>
            </a:fld>
            <a:endParaRPr lang="en-US"/>
          </a:p>
        </p:txBody>
      </p:sp>
    </p:spTree>
    <p:extLst>
      <p:ext uri="{BB962C8B-B14F-4D97-AF65-F5344CB8AC3E}">
        <p14:creationId xmlns:p14="http://schemas.microsoft.com/office/powerpoint/2010/main" val="113289402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CA5CA9F-F440-964D-A925-5E009A7C22AE}" type="slidenum">
              <a:rPr lang="en-US"/>
              <a:pPr/>
              <a:t>‹#›</a:t>
            </a:fld>
            <a:endParaRPr lang="en-US"/>
          </a:p>
        </p:txBody>
      </p:sp>
    </p:spTree>
    <p:extLst>
      <p:ext uri="{BB962C8B-B14F-4D97-AF65-F5344CB8AC3E}">
        <p14:creationId xmlns:p14="http://schemas.microsoft.com/office/powerpoint/2010/main" val="38929809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EBB2B3-95BA-7249-B8BA-C9DF19569D31}" type="slidenum">
              <a:rPr lang="en-US"/>
              <a:pPr/>
              <a:t>‹#›</a:t>
            </a:fld>
            <a:endParaRPr lang="en-US"/>
          </a:p>
        </p:txBody>
      </p:sp>
    </p:spTree>
    <p:extLst>
      <p:ext uri="{BB962C8B-B14F-4D97-AF65-F5344CB8AC3E}">
        <p14:creationId xmlns:p14="http://schemas.microsoft.com/office/powerpoint/2010/main" val="87420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5598346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02671C7-A728-1C47-AD85-F93C1D4AF276}" type="slidenum">
              <a:rPr lang="en-US"/>
              <a:pPr/>
              <a:t>‹#›</a:t>
            </a:fld>
            <a:endParaRPr lang="en-US"/>
          </a:p>
        </p:txBody>
      </p:sp>
    </p:spTree>
    <p:extLst>
      <p:ext uri="{BB962C8B-B14F-4D97-AF65-F5344CB8AC3E}">
        <p14:creationId xmlns:p14="http://schemas.microsoft.com/office/powerpoint/2010/main" val="23708703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D929E4CF-F1DA-4449-862B-B2440C440DAD}" type="slidenum">
              <a:rPr lang="en-US"/>
              <a:pPr/>
              <a:t>‹#›</a:t>
            </a:fld>
            <a:endParaRPr lang="en-US"/>
          </a:p>
        </p:txBody>
      </p:sp>
    </p:spTree>
    <p:extLst>
      <p:ext uri="{BB962C8B-B14F-4D97-AF65-F5344CB8AC3E}">
        <p14:creationId xmlns:p14="http://schemas.microsoft.com/office/powerpoint/2010/main" val="120774781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20EB9C6E-E51B-3945-AEED-8C69163959A5}" type="slidenum">
              <a:rPr lang="en-US"/>
              <a:pPr/>
              <a:t>‹#›</a:t>
            </a:fld>
            <a:endParaRPr lang="en-US"/>
          </a:p>
        </p:txBody>
      </p:sp>
    </p:spTree>
    <p:extLst>
      <p:ext uri="{BB962C8B-B14F-4D97-AF65-F5344CB8AC3E}">
        <p14:creationId xmlns:p14="http://schemas.microsoft.com/office/powerpoint/2010/main" val="31489322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3B095B7-2B7A-6444-A913-554896CD6ECD}" type="slidenum">
              <a:rPr lang="en-US"/>
              <a:pPr/>
              <a:t>‹#›</a:t>
            </a:fld>
            <a:endParaRPr lang="en-US"/>
          </a:p>
        </p:txBody>
      </p:sp>
    </p:spTree>
    <p:extLst>
      <p:ext uri="{BB962C8B-B14F-4D97-AF65-F5344CB8AC3E}">
        <p14:creationId xmlns:p14="http://schemas.microsoft.com/office/powerpoint/2010/main" val="133844533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3D4300B-DCEC-BA43-B062-AEBC9BBA62A1}" type="slidenum">
              <a:rPr lang="en-US"/>
              <a:pPr/>
              <a:t>‹#›</a:t>
            </a:fld>
            <a:endParaRPr lang="en-US"/>
          </a:p>
        </p:txBody>
      </p:sp>
    </p:spTree>
    <p:extLst>
      <p:ext uri="{BB962C8B-B14F-4D97-AF65-F5344CB8AC3E}">
        <p14:creationId xmlns:p14="http://schemas.microsoft.com/office/powerpoint/2010/main" val="22219820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D561581-C4E8-BC4A-90C2-18714FC36067}" type="slidenum">
              <a:rPr lang="en-US"/>
              <a:pPr/>
              <a:t>‹#›</a:t>
            </a:fld>
            <a:endParaRPr lang="en-US"/>
          </a:p>
        </p:txBody>
      </p:sp>
    </p:spTree>
    <p:extLst>
      <p:ext uri="{BB962C8B-B14F-4D97-AF65-F5344CB8AC3E}">
        <p14:creationId xmlns:p14="http://schemas.microsoft.com/office/powerpoint/2010/main" val="186345479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4F56AE7-C21C-9946-924E-AEA3138AB1E6}" type="slidenum">
              <a:rPr lang="en-US"/>
              <a:pPr/>
              <a:t>‹#›</a:t>
            </a:fld>
            <a:endParaRPr lang="en-US"/>
          </a:p>
        </p:txBody>
      </p:sp>
    </p:spTree>
    <p:extLst>
      <p:ext uri="{BB962C8B-B14F-4D97-AF65-F5344CB8AC3E}">
        <p14:creationId xmlns:p14="http://schemas.microsoft.com/office/powerpoint/2010/main" val="217346380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C6E38BDE-98B0-DF49-8D0B-3E54A87977F8}" type="slidenum">
              <a:rPr lang="en-US"/>
              <a:pPr/>
              <a:t>‹#›</a:t>
            </a:fld>
            <a:endParaRPr lang="en-US"/>
          </a:p>
        </p:txBody>
      </p:sp>
    </p:spTree>
    <p:extLst>
      <p:ext uri="{BB962C8B-B14F-4D97-AF65-F5344CB8AC3E}">
        <p14:creationId xmlns:p14="http://schemas.microsoft.com/office/powerpoint/2010/main" val="51351237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8F91060B-7784-464C-B151-B99FEFD640EF}" type="slidenum">
              <a:rPr lang="en-US"/>
              <a:pPr/>
              <a:t>‹#›</a:t>
            </a:fld>
            <a:endParaRPr lang="en-US"/>
          </a:p>
        </p:txBody>
      </p:sp>
    </p:spTree>
    <p:extLst>
      <p:ext uri="{BB962C8B-B14F-4D97-AF65-F5344CB8AC3E}">
        <p14:creationId xmlns:p14="http://schemas.microsoft.com/office/powerpoint/2010/main" val="36651983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3253215D-F7EE-E64A-88D0-630275268CA2}" type="slidenum">
              <a:rPr lang="en-US"/>
              <a:pPr/>
              <a:t>‹#›</a:t>
            </a:fld>
            <a:endParaRPr lang="en-US"/>
          </a:p>
        </p:txBody>
      </p:sp>
    </p:spTree>
    <p:extLst>
      <p:ext uri="{BB962C8B-B14F-4D97-AF65-F5344CB8AC3E}">
        <p14:creationId xmlns:p14="http://schemas.microsoft.com/office/powerpoint/2010/main" val="541841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81747906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6DA6D90F-4BB5-E64F-BBF3-2E67DF85689F}" type="slidenum">
              <a:rPr lang="en-US"/>
              <a:pPr/>
              <a:t>‹#›</a:t>
            </a:fld>
            <a:endParaRPr lang="en-US"/>
          </a:p>
        </p:txBody>
      </p:sp>
    </p:spTree>
    <p:extLst>
      <p:ext uri="{BB962C8B-B14F-4D97-AF65-F5344CB8AC3E}">
        <p14:creationId xmlns:p14="http://schemas.microsoft.com/office/powerpoint/2010/main" val="10133136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E68D4F4E-220B-F24D-AB80-051D2FDFF16B}" type="slidenum">
              <a:rPr lang="en-US"/>
              <a:pPr/>
              <a:t>‹#›</a:t>
            </a:fld>
            <a:endParaRPr lang="en-US"/>
          </a:p>
        </p:txBody>
      </p:sp>
    </p:spTree>
    <p:extLst>
      <p:ext uri="{BB962C8B-B14F-4D97-AF65-F5344CB8AC3E}">
        <p14:creationId xmlns:p14="http://schemas.microsoft.com/office/powerpoint/2010/main" val="33229473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41B60985-4880-BA4D-A28D-431CED0B4577}" type="slidenum">
              <a:rPr lang="en-US"/>
              <a:pPr/>
              <a:t>‹#›</a:t>
            </a:fld>
            <a:endParaRPr lang="en-US"/>
          </a:p>
        </p:txBody>
      </p:sp>
    </p:spTree>
    <p:extLst>
      <p:ext uri="{BB962C8B-B14F-4D97-AF65-F5344CB8AC3E}">
        <p14:creationId xmlns:p14="http://schemas.microsoft.com/office/powerpoint/2010/main" val="35235280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p>
        </p:txBody>
      </p:sp>
      <p:sp>
        <p:nvSpPr>
          <p:cNvPr id="8" name="Rectangle 5"/>
          <p:cNvSpPr>
            <a:spLocks noGrp="1" noChangeArrowheads="1"/>
          </p:cNvSpPr>
          <p:nvPr>
            <p:ph type="ftr" sz="quarter" idx="11"/>
          </p:nvPr>
        </p:nvSpPr>
        <p:spPr/>
        <p:txBody>
          <a:bodyPr/>
          <a:lstStyle>
            <a:lvl1pPr eaLnBrk="0" hangingPunct="0">
              <a:defRPr/>
            </a:lvl1pPr>
          </a:lstStyle>
          <a:p>
            <a:endParaRPr lang="en-US"/>
          </a:p>
        </p:txBody>
      </p:sp>
      <p:sp>
        <p:nvSpPr>
          <p:cNvPr id="9" name="Rectangle 6"/>
          <p:cNvSpPr>
            <a:spLocks noGrp="1" noChangeArrowheads="1"/>
          </p:cNvSpPr>
          <p:nvPr>
            <p:ph type="sldNum" sz="quarter" idx="12"/>
          </p:nvPr>
        </p:nvSpPr>
        <p:spPr/>
        <p:txBody>
          <a:bodyPr/>
          <a:lstStyle>
            <a:lvl1pPr eaLnBrk="0" hangingPunct="0">
              <a:defRPr>
                <a:cs typeface="ＭＳ Ｐゴシック" charset="0"/>
              </a:defRPr>
            </a:lvl1pPr>
          </a:lstStyle>
          <a:p>
            <a:fld id="{201E59AE-91B8-2C45-BF8C-CC276679FA78}" type="slidenum">
              <a:rPr lang="en-US"/>
              <a:pPr/>
              <a:t>‹#›</a:t>
            </a:fld>
            <a:endParaRPr lang="en-US"/>
          </a:p>
        </p:txBody>
      </p:sp>
    </p:spTree>
    <p:extLst>
      <p:ext uri="{BB962C8B-B14F-4D97-AF65-F5344CB8AC3E}">
        <p14:creationId xmlns:p14="http://schemas.microsoft.com/office/powerpoint/2010/main" val="239175917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cs typeface="ＭＳ Ｐゴシック" charset="0"/>
              </a:defRPr>
            </a:lvl1pPr>
          </a:lstStyle>
          <a:p>
            <a:fld id="{7986532A-685E-A246-9116-8D4EA755E129}" type="slidenum">
              <a:rPr lang="en-US"/>
              <a:pPr/>
              <a:t>‹#›</a:t>
            </a:fld>
            <a:endParaRPr lang="en-US"/>
          </a:p>
        </p:txBody>
      </p:sp>
    </p:spTree>
    <p:extLst>
      <p:ext uri="{BB962C8B-B14F-4D97-AF65-F5344CB8AC3E}">
        <p14:creationId xmlns:p14="http://schemas.microsoft.com/office/powerpoint/2010/main" val="33202626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p>
        </p:txBody>
      </p:sp>
      <p:sp>
        <p:nvSpPr>
          <p:cNvPr id="3" name="Rectangle 5"/>
          <p:cNvSpPr>
            <a:spLocks noGrp="1" noChangeArrowheads="1"/>
          </p:cNvSpPr>
          <p:nvPr>
            <p:ph type="ftr" sz="quarter" idx="11"/>
          </p:nvPr>
        </p:nvSpPr>
        <p:spPr/>
        <p:txBody>
          <a:bodyPr/>
          <a:lstStyle>
            <a:lvl1pPr eaLnBrk="0" hangingPunct="0">
              <a:defRPr/>
            </a:lvl1pPr>
          </a:lstStyle>
          <a:p>
            <a:endParaRPr lang="en-US"/>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fld id="{04979779-C484-8F4E-A289-8098621EBB2E}" type="slidenum">
              <a:rPr lang="en-US"/>
              <a:pPr/>
              <a:t>‹#›</a:t>
            </a:fld>
            <a:endParaRPr lang="en-US"/>
          </a:p>
        </p:txBody>
      </p:sp>
    </p:spTree>
    <p:extLst>
      <p:ext uri="{BB962C8B-B14F-4D97-AF65-F5344CB8AC3E}">
        <p14:creationId xmlns:p14="http://schemas.microsoft.com/office/powerpoint/2010/main" val="317251509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1464A3CE-B2E0-414B-BFC5-36979B5A9831}" type="slidenum">
              <a:rPr lang="en-US"/>
              <a:pPr/>
              <a:t>‹#›</a:t>
            </a:fld>
            <a:endParaRPr lang="en-US"/>
          </a:p>
        </p:txBody>
      </p:sp>
    </p:spTree>
    <p:extLst>
      <p:ext uri="{BB962C8B-B14F-4D97-AF65-F5344CB8AC3E}">
        <p14:creationId xmlns:p14="http://schemas.microsoft.com/office/powerpoint/2010/main" val="18777031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BD4C9766-2FA3-9E4E-AA9B-940584CDE8CA}" type="slidenum">
              <a:rPr lang="en-US"/>
              <a:pPr/>
              <a:t>‹#›</a:t>
            </a:fld>
            <a:endParaRPr lang="en-US"/>
          </a:p>
        </p:txBody>
      </p:sp>
    </p:spTree>
    <p:extLst>
      <p:ext uri="{BB962C8B-B14F-4D97-AF65-F5344CB8AC3E}">
        <p14:creationId xmlns:p14="http://schemas.microsoft.com/office/powerpoint/2010/main" val="325661321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B5A5FCA1-6D5F-BA41-A1FF-9F6BE972195A}" type="slidenum">
              <a:rPr lang="en-US"/>
              <a:pPr/>
              <a:t>‹#›</a:t>
            </a:fld>
            <a:endParaRPr lang="en-US"/>
          </a:p>
        </p:txBody>
      </p:sp>
    </p:spTree>
    <p:extLst>
      <p:ext uri="{BB962C8B-B14F-4D97-AF65-F5344CB8AC3E}">
        <p14:creationId xmlns:p14="http://schemas.microsoft.com/office/powerpoint/2010/main" val="4350710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p>
        </p:txBody>
      </p:sp>
      <p:sp>
        <p:nvSpPr>
          <p:cNvPr id="5" name="Rectangle 5"/>
          <p:cNvSpPr>
            <a:spLocks noGrp="1" noChangeArrowheads="1"/>
          </p:cNvSpPr>
          <p:nvPr>
            <p:ph type="ftr" sz="quarter" idx="11"/>
          </p:nvPr>
        </p:nvSpPr>
        <p:spPr/>
        <p:txBody>
          <a:bodyPr/>
          <a:lstStyle>
            <a:lvl1pPr eaLnBrk="0" hangingPunct="0">
              <a:defRPr/>
            </a:lvl1pPr>
          </a:lstStyle>
          <a:p>
            <a:endParaRPr lang="en-US"/>
          </a:p>
        </p:txBody>
      </p:sp>
      <p:sp>
        <p:nvSpPr>
          <p:cNvPr id="6" name="Rectangle 6"/>
          <p:cNvSpPr>
            <a:spLocks noGrp="1" noChangeArrowheads="1"/>
          </p:cNvSpPr>
          <p:nvPr>
            <p:ph type="sldNum" sz="quarter" idx="12"/>
          </p:nvPr>
        </p:nvSpPr>
        <p:spPr/>
        <p:txBody>
          <a:bodyPr/>
          <a:lstStyle>
            <a:lvl1pPr eaLnBrk="0" hangingPunct="0">
              <a:defRPr>
                <a:cs typeface="ＭＳ Ｐゴシック" charset="0"/>
              </a:defRPr>
            </a:lvl1pPr>
          </a:lstStyle>
          <a:p>
            <a:fld id="{777DDC43-BD5A-9F4C-B4B3-8E3C813473DD}" type="slidenum">
              <a:rPr lang="en-US"/>
              <a:pPr/>
              <a:t>‹#›</a:t>
            </a:fld>
            <a:endParaRPr lang="en-US"/>
          </a:p>
        </p:txBody>
      </p:sp>
    </p:spTree>
    <p:extLst>
      <p:ext uri="{BB962C8B-B14F-4D97-AF65-F5344CB8AC3E}">
        <p14:creationId xmlns:p14="http://schemas.microsoft.com/office/powerpoint/2010/main" val="3804266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32851357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p>
        </p:txBody>
      </p:sp>
      <p:sp>
        <p:nvSpPr>
          <p:cNvPr id="6" name="Rectangle 5"/>
          <p:cNvSpPr>
            <a:spLocks noGrp="1" noChangeArrowheads="1"/>
          </p:cNvSpPr>
          <p:nvPr>
            <p:ph type="ftr" sz="quarter" idx="11"/>
          </p:nvPr>
        </p:nvSpPr>
        <p:spPr/>
        <p:txBody>
          <a:bodyPr/>
          <a:lstStyle>
            <a:lvl1pPr eaLnBrk="0" hangingPunct="0">
              <a:defRPr/>
            </a:lvl1pPr>
          </a:lstStyle>
          <a:p>
            <a:endParaRPr lang="en-US"/>
          </a:p>
        </p:txBody>
      </p:sp>
      <p:sp>
        <p:nvSpPr>
          <p:cNvPr id="7" name="Rectangle 6"/>
          <p:cNvSpPr>
            <a:spLocks noGrp="1" noChangeArrowheads="1"/>
          </p:cNvSpPr>
          <p:nvPr>
            <p:ph type="sldNum" sz="quarter" idx="12"/>
          </p:nvPr>
        </p:nvSpPr>
        <p:spPr/>
        <p:txBody>
          <a:bodyPr/>
          <a:lstStyle>
            <a:lvl1pPr eaLnBrk="0" hangingPunct="0">
              <a:defRPr>
                <a:cs typeface="ＭＳ Ｐゴシック" charset="0"/>
              </a:defRPr>
            </a:lvl1pPr>
          </a:lstStyle>
          <a:p>
            <a:fld id="{B1389B87-687C-4C4D-B2A4-26D826CCFC2A}" type="slidenum">
              <a:rPr lang="en-US"/>
              <a:pPr/>
              <a:t>‹#›</a:t>
            </a:fld>
            <a:endParaRPr lang="en-US"/>
          </a:p>
        </p:txBody>
      </p:sp>
    </p:spTree>
    <p:extLst>
      <p:ext uri="{BB962C8B-B14F-4D97-AF65-F5344CB8AC3E}">
        <p14:creationId xmlns:p14="http://schemas.microsoft.com/office/powerpoint/2010/main" val="19333627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endParaRPr lang="en-US"/>
          </a:p>
        </p:txBody>
      </p:sp>
      <p:sp>
        <p:nvSpPr>
          <p:cNvPr id="4" name="Rectangle 5"/>
          <p:cNvSpPr>
            <a:spLocks noGrp="1" noChangeArrowheads="1"/>
          </p:cNvSpPr>
          <p:nvPr>
            <p:ph type="ftr" sz="quarter" idx="11"/>
          </p:nvPr>
        </p:nvSpPr>
        <p:spPr/>
        <p:txBody>
          <a:bodyPr/>
          <a:lstStyle>
            <a:lvl1pPr eaLnBrk="0" hangingPunct="0">
              <a:defRPr/>
            </a:lvl1pPr>
          </a:lstStyle>
          <a:p>
            <a:endParaRPr lang="en-US"/>
          </a:p>
        </p:txBody>
      </p:sp>
      <p:sp>
        <p:nvSpPr>
          <p:cNvPr id="5" name="Rectangle 6"/>
          <p:cNvSpPr>
            <a:spLocks noGrp="1" noChangeArrowheads="1"/>
          </p:cNvSpPr>
          <p:nvPr>
            <p:ph type="sldNum" sz="quarter" idx="12"/>
          </p:nvPr>
        </p:nvSpPr>
        <p:spPr/>
        <p:txBody>
          <a:bodyPr/>
          <a:lstStyle>
            <a:lvl1pPr eaLnBrk="0" hangingPunct="0">
              <a:defRPr>
                <a:cs typeface="ＭＳ Ｐゴシック" charset="0"/>
              </a:defRPr>
            </a:lvl1pPr>
          </a:lstStyle>
          <a:p>
            <a:fld id="{78E48103-17A9-0B42-AD03-78CFC8456EBA}" type="slidenum">
              <a:rPr lang="en-US"/>
              <a:pPr/>
              <a:t>‹#›</a:t>
            </a:fld>
            <a:endParaRPr lang="en-US"/>
          </a:p>
        </p:txBody>
      </p:sp>
    </p:spTree>
    <p:extLst>
      <p:ext uri="{BB962C8B-B14F-4D97-AF65-F5344CB8AC3E}">
        <p14:creationId xmlns:p14="http://schemas.microsoft.com/office/powerpoint/2010/main" val="1773125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225949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4024641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579178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3277506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2704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5422637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1414048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710116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1626246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18909759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953830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10399171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561104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ACCE59A-59B8-2C47-B1E2-74E7C34A6BB3}" type="slidenum">
              <a:rPr lang="en-US"/>
              <a:pPr>
                <a:defRPr/>
              </a:pPr>
              <a:t>‹#›</a:t>
            </a:fld>
            <a:endParaRPr lang="en-US"/>
          </a:p>
        </p:txBody>
      </p:sp>
    </p:spTree>
    <p:extLst>
      <p:ext uri="{BB962C8B-B14F-4D97-AF65-F5344CB8AC3E}">
        <p14:creationId xmlns:p14="http://schemas.microsoft.com/office/powerpoint/2010/main" val="275963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879E502-7624-9841-9C33-872B23523285}" type="slidenum">
              <a:rPr lang="en-US"/>
              <a:pPr>
                <a:defRPr/>
              </a:pPr>
              <a:t>‹#›</a:t>
            </a:fld>
            <a:endParaRPr lang="en-US"/>
          </a:p>
        </p:txBody>
      </p:sp>
    </p:spTree>
    <p:extLst>
      <p:ext uri="{BB962C8B-B14F-4D97-AF65-F5344CB8AC3E}">
        <p14:creationId xmlns:p14="http://schemas.microsoft.com/office/powerpoint/2010/main" val="3556595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8519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9E44558-9975-CB41-A679-4A40C43973DD}" type="slidenum">
              <a:rPr lang="en-US"/>
              <a:pPr>
                <a:defRPr/>
              </a:pPr>
              <a:t>‹#›</a:t>
            </a:fld>
            <a:endParaRPr lang="en-US"/>
          </a:p>
        </p:txBody>
      </p:sp>
    </p:spTree>
    <p:extLst>
      <p:ext uri="{BB962C8B-B14F-4D97-AF65-F5344CB8AC3E}">
        <p14:creationId xmlns:p14="http://schemas.microsoft.com/office/powerpoint/2010/main" val="4224188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9B1E101F-6961-A84F-9532-AFFC60BB90CA}" type="slidenum">
              <a:rPr lang="en-US"/>
              <a:pPr>
                <a:defRPr/>
              </a:pPr>
              <a:t>‹#›</a:t>
            </a:fld>
            <a:endParaRPr lang="en-US"/>
          </a:p>
        </p:txBody>
      </p:sp>
    </p:spTree>
    <p:extLst>
      <p:ext uri="{BB962C8B-B14F-4D97-AF65-F5344CB8AC3E}">
        <p14:creationId xmlns:p14="http://schemas.microsoft.com/office/powerpoint/2010/main" val="17832196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95B3EF4-468E-D543-882F-F9DBC83A174A}" type="slidenum">
              <a:rPr lang="en-US"/>
              <a:pPr>
                <a:defRPr/>
              </a:pPr>
              <a:t>‹#›</a:t>
            </a:fld>
            <a:endParaRPr lang="en-US"/>
          </a:p>
        </p:txBody>
      </p:sp>
    </p:spTree>
    <p:extLst>
      <p:ext uri="{BB962C8B-B14F-4D97-AF65-F5344CB8AC3E}">
        <p14:creationId xmlns:p14="http://schemas.microsoft.com/office/powerpoint/2010/main" val="5025510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5B4CC61-97BD-D948-8B62-5B37C445D8DF}" type="slidenum">
              <a:rPr lang="en-US"/>
              <a:pPr>
                <a:defRPr/>
              </a:pPr>
              <a:t>‹#›</a:t>
            </a:fld>
            <a:endParaRPr lang="en-US"/>
          </a:p>
        </p:txBody>
      </p:sp>
    </p:spTree>
    <p:extLst>
      <p:ext uri="{BB962C8B-B14F-4D97-AF65-F5344CB8AC3E}">
        <p14:creationId xmlns:p14="http://schemas.microsoft.com/office/powerpoint/2010/main" val="37725623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C6A7744-95C0-6D41-97E8-3D1FB378ECE0}" type="slidenum">
              <a:rPr lang="en-US"/>
              <a:pPr>
                <a:defRPr/>
              </a:pPr>
              <a:t>‹#›</a:t>
            </a:fld>
            <a:endParaRPr lang="en-US"/>
          </a:p>
        </p:txBody>
      </p:sp>
    </p:spTree>
    <p:extLst>
      <p:ext uri="{BB962C8B-B14F-4D97-AF65-F5344CB8AC3E}">
        <p14:creationId xmlns:p14="http://schemas.microsoft.com/office/powerpoint/2010/main" val="205681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BE5494F-7039-5242-AFD0-CB0B34EB2FB8}" type="slidenum">
              <a:rPr lang="en-US"/>
              <a:pPr>
                <a:defRPr/>
              </a:pPr>
              <a:t>‹#›</a:t>
            </a:fld>
            <a:endParaRPr lang="en-US"/>
          </a:p>
        </p:txBody>
      </p:sp>
    </p:spTree>
    <p:extLst>
      <p:ext uri="{BB962C8B-B14F-4D97-AF65-F5344CB8AC3E}">
        <p14:creationId xmlns:p14="http://schemas.microsoft.com/office/powerpoint/2010/main" val="36046930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F6F031-FBE0-134B-BBE8-4EA406021EA1}" type="slidenum">
              <a:rPr lang="en-US"/>
              <a:pPr>
                <a:defRPr/>
              </a:pPr>
              <a:t>‹#›</a:t>
            </a:fld>
            <a:endParaRPr lang="en-US"/>
          </a:p>
        </p:txBody>
      </p:sp>
    </p:spTree>
    <p:extLst>
      <p:ext uri="{BB962C8B-B14F-4D97-AF65-F5344CB8AC3E}">
        <p14:creationId xmlns:p14="http://schemas.microsoft.com/office/powerpoint/2010/main" val="2644020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93AB11-4087-064F-9FAC-CFB754ED6BBA}" type="slidenum">
              <a:rPr lang="en-US"/>
              <a:pPr>
                <a:defRPr/>
              </a:pPr>
              <a:t>‹#›</a:t>
            </a:fld>
            <a:endParaRPr lang="en-US"/>
          </a:p>
        </p:txBody>
      </p:sp>
    </p:spTree>
    <p:extLst>
      <p:ext uri="{BB962C8B-B14F-4D97-AF65-F5344CB8AC3E}">
        <p14:creationId xmlns:p14="http://schemas.microsoft.com/office/powerpoint/2010/main" val="357405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DB4A0BA-5721-CD41-B16C-148D7EF38791}" type="slidenum">
              <a:rPr lang="en-US"/>
              <a:pPr>
                <a:defRPr/>
              </a:pPr>
              <a:t>‹#›</a:t>
            </a:fld>
            <a:endParaRPr lang="en-US"/>
          </a:p>
        </p:txBody>
      </p:sp>
    </p:spTree>
    <p:extLst>
      <p:ext uri="{BB962C8B-B14F-4D97-AF65-F5344CB8AC3E}">
        <p14:creationId xmlns:p14="http://schemas.microsoft.com/office/powerpoint/2010/main" val="1546753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DAA5EED-BFE7-7D4C-894C-26B6D91A925A}" type="slidenum">
              <a:rPr lang="en-US"/>
              <a:pPr>
                <a:defRPr/>
              </a:pPr>
              <a:t>‹#›</a:t>
            </a:fld>
            <a:endParaRPr lang="en-US"/>
          </a:p>
        </p:txBody>
      </p:sp>
    </p:spTree>
    <p:extLst>
      <p:ext uri="{BB962C8B-B14F-4D97-AF65-F5344CB8AC3E}">
        <p14:creationId xmlns:p14="http://schemas.microsoft.com/office/powerpoint/2010/main" val="157104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84972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pPr>
                <a:defRPr/>
              </a:pPr>
              <a:t>‹#›</a:t>
            </a:fld>
            <a:endParaRPr lang="en-US"/>
          </a:p>
        </p:txBody>
      </p:sp>
    </p:spTree>
    <p:extLst>
      <p:ext uri="{BB962C8B-B14F-4D97-AF65-F5344CB8AC3E}">
        <p14:creationId xmlns:p14="http://schemas.microsoft.com/office/powerpoint/2010/main" val="2907177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pPr>
                <a:defRPr/>
              </a:pPr>
              <a:t>‹#›</a:t>
            </a:fld>
            <a:endParaRPr lang="en-US"/>
          </a:p>
        </p:txBody>
      </p:sp>
    </p:spTree>
    <p:extLst>
      <p:ext uri="{BB962C8B-B14F-4D97-AF65-F5344CB8AC3E}">
        <p14:creationId xmlns:p14="http://schemas.microsoft.com/office/powerpoint/2010/main" val="35443505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pPr>
                <a:defRPr/>
              </a:pPr>
              <a:t>‹#›</a:t>
            </a:fld>
            <a:endParaRPr lang="en-US"/>
          </a:p>
        </p:txBody>
      </p:sp>
    </p:spTree>
    <p:extLst>
      <p:ext uri="{BB962C8B-B14F-4D97-AF65-F5344CB8AC3E}">
        <p14:creationId xmlns:p14="http://schemas.microsoft.com/office/powerpoint/2010/main" val="3706581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pPr>
                <a:defRPr/>
              </a:pPr>
              <a:t>‹#›</a:t>
            </a:fld>
            <a:endParaRPr lang="en-US"/>
          </a:p>
        </p:txBody>
      </p:sp>
    </p:spTree>
    <p:extLst>
      <p:ext uri="{BB962C8B-B14F-4D97-AF65-F5344CB8AC3E}">
        <p14:creationId xmlns:p14="http://schemas.microsoft.com/office/powerpoint/2010/main" val="659907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pPr>
                <a:defRPr/>
              </a:pPr>
              <a:t>‹#›</a:t>
            </a:fld>
            <a:endParaRPr lang="en-US"/>
          </a:p>
        </p:txBody>
      </p:sp>
    </p:spTree>
    <p:extLst>
      <p:ext uri="{BB962C8B-B14F-4D97-AF65-F5344CB8AC3E}">
        <p14:creationId xmlns:p14="http://schemas.microsoft.com/office/powerpoint/2010/main" val="37956739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pPr>
                <a:defRPr/>
              </a:pPr>
              <a:t>‹#›</a:t>
            </a:fld>
            <a:endParaRPr lang="en-US"/>
          </a:p>
        </p:txBody>
      </p:sp>
    </p:spTree>
    <p:extLst>
      <p:ext uri="{BB962C8B-B14F-4D97-AF65-F5344CB8AC3E}">
        <p14:creationId xmlns:p14="http://schemas.microsoft.com/office/powerpoint/2010/main" val="3969035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pPr>
                <a:defRPr/>
              </a:pPr>
              <a:t>‹#›</a:t>
            </a:fld>
            <a:endParaRPr lang="en-US"/>
          </a:p>
        </p:txBody>
      </p:sp>
    </p:spTree>
    <p:extLst>
      <p:ext uri="{BB962C8B-B14F-4D97-AF65-F5344CB8AC3E}">
        <p14:creationId xmlns:p14="http://schemas.microsoft.com/office/powerpoint/2010/main" val="39896040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pPr>
                <a:defRPr/>
              </a:pPr>
              <a:t>‹#›</a:t>
            </a:fld>
            <a:endParaRPr lang="en-US"/>
          </a:p>
        </p:txBody>
      </p:sp>
    </p:spTree>
    <p:extLst>
      <p:ext uri="{BB962C8B-B14F-4D97-AF65-F5344CB8AC3E}">
        <p14:creationId xmlns:p14="http://schemas.microsoft.com/office/powerpoint/2010/main" val="32918994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pPr>
                <a:defRPr/>
              </a:pPr>
              <a:t>‹#›</a:t>
            </a:fld>
            <a:endParaRPr lang="en-US"/>
          </a:p>
        </p:txBody>
      </p:sp>
    </p:spTree>
    <p:extLst>
      <p:ext uri="{BB962C8B-B14F-4D97-AF65-F5344CB8AC3E}">
        <p14:creationId xmlns:p14="http://schemas.microsoft.com/office/powerpoint/2010/main" val="12861237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pPr>
                <a:defRPr/>
              </a:pPr>
              <a:t>‹#›</a:t>
            </a:fld>
            <a:endParaRPr lang="en-US"/>
          </a:p>
        </p:txBody>
      </p:sp>
    </p:spTree>
    <p:extLst>
      <p:ext uri="{BB962C8B-B14F-4D97-AF65-F5344CB8AC3E}">
        <p14:creationId xmlns:p14="http://schemas.microsoft.com/office/powerpoint/2010/main" val="3014565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3385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pPr>
                <a:defRPr/>
              </a:pPr>
              <a:t>‹#›</a:t>
            </a:fld>
            <a:endParaRPr lang="en-US"/>
          </a:p>
        </p:txBody>
      </p:sp>
    </p:spTree>
    <p:extLst>
      <p:ext uri="{BB962C8B-B14F-4D97-AF65-F5344CB8AC3E}">
        <p14:creationId xmlns:p14="http://schemas.microsoft.com/office/powerpoint/2010/main" val="36893389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9B9AF18-4ACD-A241-961F-85C865531BE6}" type="slidenum">
              <a:rPr lang="en-US"/>
              <a:pPr>
                <a:defRPr/>
              </a:pPr>
              <a:t>‹#›</a:t>
            </a:fld>
            <a:endParaRPr lang="en-US"/>
          </a:p>
        </p:txBody>
      </p:sp>
    </p:spTree>
    <p:extLst>
      <p:ext uri="{BB962C8B-B14F-4D97-AF65-F5344CB8AC3E}">
        <p14:creationId xmlns:p14="http://schemas.microsoft.com/office/powerpoint/2010/main" val="778612716"/>
      </p:ext>
    </p:extLst>
  </p:cSld>
  <p:clrMapOvr>
    <a:masterClrMapping/>
  </p:clrMapOvr>
  <p:transition xmlns:p14="http://schemas.microsoft.com/office/powerpoint/2010/mai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A40DD9B-E48F-7A4E-A763-69CAF448D327}" type="slidenum">
              <a:rPr lang="en-US"/>
              <a:pPr>
                <a:defRPr/>
              </a:pPr>
              <a:t>‹#›</a:t>
            </a:fld>
            <a:endParaRPr lang="en-US"/>
          </a:p>
        </p:txBody>
      </p:sp>
    </p:spTree>
    <p:extLst>
      <p:ext uri="{BB962C8B-B14F-4D97-AF65-F5344CB8AC3E}">
        <p14:creationId xmlns:p14="http://schemas.microsoft.com/office/powerpoint/2010/main" val="350313294"/>
      </p:ext>
    </p:extLst>
  </p:cSld>
  <p:clrMapOvr>
    <a:masterClrMapping/>
  </p:clrMapOvr>
  <p:transition xmlns:p14="http://schemas.microsoft.com/office/powerpoint/2010/mai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BF973371-B932-6046-8C09-B8B92D5573BA}" type="slidenum">
              <a:rPr lang="en-US"/>
              <a:pPr>
                <a:defRPr/>
              </a:pPr>
              <a:t>‹#›</a:t>
            </a:fld>
            <a:endParaRPr lang="en-US"/>
          </a:p>
        </p:txBody>
      </p:sp>
    </p:spTree>
    <p:extLst>
      <p:ext uri="{BB962C8B-B14F-4D97-AF65-F5344CB8AC3E}">
        <p14:creationId xmlns:p14="http://schemas.microsoft.com/office/powerpoint/2010/main" val="2166632362"/>
      </p:ext>
    </p:extLst>
  </p:cSld>
  <p:clrMapOvr>
    <a:masterClrMapping/>
  </p:clrMapOvr>
  <p:transition xmlns:p14="http://schemas.microsoft.com/office/powerpoint/2010/mai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53A07B0C-15A3-7848-B0A1-6198C72F6185}" type="slidenum">
              <a:rPr lang="en-US"/>
              <a:pPr>
                <a:defRPr/>
              </a:pPr>
              <a:t>‹#›</a:t>
            </a:fld>
            <a:endParaRPr lang="en-US"/>
          </a:p>
        </p:txBody>
      </p:sp>
    </p:spTree>
    <p:extLst>
      <p:ext uri="{BB962C8B-B14F-4D97-AF65-F5344CB8AC3E}">
        <p14:creationId xmlns:p14="http://schemas.microsoft.com/office/powerpoint/2010/main" val="2542218740"/>
      </p:ext>
    </p:extLst>
  </p:cSld>
  <p:clrMapOvr>
    <a:masterClrMapping/>
  </p:clrMapOvr>
  <p:transition xmlns:p14="http://schemas.microsoft.com/office/powerpoint/2010/mai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F7D6C347-F5AE-2D40-AEDD-CEEB85B3EE61}" type="slidenum">
              <a:rPr lang="en-US"/>
              <a:pPr>
                <a:defRPr/>
              </a:pPr>
              <a:t>‹#›</a:t>
            </a:fld>
            <a:endParaRPr lang="en-US"/>
          </a:p>
        </p:txBody>
      </p:sp>
    </p:spTree>
    <p:extLst>
      <p:ext uri="{BB962C8B-B14F-4D97-AF65-F5344CB8AC3E}">
        <p14:creationId xmlns:p14="http://schemas.microsoft.com/office/powerpoint/2010/main" val="2307597139"/>
      </p:ext>
    </p:extLst>
  </p:cSld>
  <p:clrMapOvr>
    <a:masterClrMapping/>
  </p:clrMapOvr>
  <p:transition xmlns:p14="http://schemas.microsoft.com/office/powerpoint/2010/mai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6D553738-4693-FA4D-A0B4-5724DB60FEB3}" type="slidenum">
              <a:rPr lang="en-US"/>
              <a:pPr>
                <a:defRPr/>
              </a:pPr>
              <a:t>‹#›</a:t>
            </a:fld>
            <a:endParaRPr lang="en-US"/>
          </a:p>
        </p:txBody>
      </p:sp>
    </p:spTree>
    <p:extLst>
      <p:ext uri="{BB962C8B-B14F-4D97-AF65-F5344CB8AC3E}">
        <p14:creationId xmlns:p14="http://schemas.microsoft.com/office/powerpoint/2010/main" val="2021010284"/>
      </p:ext>
    </p:extLst>
  </p:cSld>
  <p:clrMapOvr>
    <a:masterClrMapping/>
  </p:clrMapOvr>
  <p:transition xmlns:p14="http://schemas.microsoft.com/office/powerpoint/2010/mai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EEC4DF84-5EBE-FB49-9407-51D7C733064F}" type="slidenum">
              <a:rPr lang="en-US"/>
              <a:pPr>
                <a:defRPr/>
              </a:pPr>
              <a:t>‹#›</a:t>
            </a:fld>
            <a:endParaRPr lang="en-US"/>
          </a:p>
        </p:txBody>
      </p:sp>
    </p:spTree>
    <p:extLst>
      <p:ext uri="{BB962C8B-B14F-4D97-AF65-F5344CB8AC3E}">
        <p14:creationId xmlns:p14="http://schemas.microsoft.com/office/powerpoint/2010/main" val="1690992915"/>
      </p:ext>
    </p:extLst>
  </p:cSld>
  <p:clrMapOvr>
    <a:masterClrMapping/>
  </p:clrMapOvr>
  <p:transition xmlns:p14="http://schemas.microsoft.com/office/powerpoint/2010/mai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312A009A-5ABC-5A4F-90E1-D630A92326A1}" type="slidenum">
              <a:rPr lang="en-US"/>
              <a:pPr>
                <a:defRPr/>
              </a:pPr>
              <a:t>‹#›</a:t>
            </a:fld>
            <a:endParaRPr lang="en-US"/>
          </a:p>
        </p:txBody>
      </p:sp>
    </p:spTree>
    <p:extLst>
      <p:ext uri="{BB962C8B-B14F-4D97-AF65-F5344CB8AC3E}">
        <p14:creationId xmlns:p14="http://schemas.microsoft.com/office/powerpoint/2010/main" val="1812197730"/>
      </p:ext>
    </p:extLst>
  </p:cSld>
  <p:clrMapOvr>
    <a:masterClrMapping/>
  </p:clrMapOvr>
  <p:transition xmlns:p14="http://schemas.microsoft.com/office/powerpoint/2010/mai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8C59B425-08EA-8049-AC48-10F2A2C6E730}" type="slidenum">
              <a:rPr lang="en-US"/>
              <a:pPr>
                <a:defRPr/>
              </a:pPr>
              <a:t>‹#›</a:t>
            </a:fld>
            <a:endParaRPr lang="en-US"/>
          </a:p>
        </p:txBody>
      </p:sp>
    </p:spTree>
    <p:extLst>
      <p:ext uri="{BB962C8B-B14F-4D97-AF65-F5344CB8AC3E}">
        <p14:creationId xmlns:p14="http://schemas.microsoft.com/office/powerpoint/2010/main" val="3127613450"/>
      </p:ext>
    </p:extLst>
  </p:cSld>
  <p:clrMapOvr>
    <a:masterClrMapping/>
  </p:clrMapOvr>
  <p:transition xmlns:p14="http://schemas.microsoft.com/office/powerpoint/2010/mai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11789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1B03A64-FBE2-7C44-AB3F-16A9801F2A9F}" type="slidenum">
              <a:rPr lang="en-US"/>
              <a:pPr>
                <a:defRPr/>
              </a:pPr>
              <a:t>‹#›</a:t>
            </a:fld>
            <a:endParaRPr lang="en-US"/>
          </a:p>
        </p:txBody>
      </p:sp>
    </p:spTree>
    <p:extLst>
      <p:ext uri="{BB962C8B-B14F-4D97-AF65-F5344CB8AC3E}">
        <p14:creationId xmlns:p14="http://schemas.microsoft.com/office/powerpoint/2010/main" val="3691752407"/>
      </p:ext>
    </p:extLst>
  </p:cSld>
  <p:clrMapOvr>
    <a:masterClrMapping/>
  </p:clrMapOvr>
  <p:transition xmlns:p14="http://schemas.microsoft.com/office/powerpoint/2010/mai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6CBD83DE-1931-5E4C-9BFB-C37651F4F1AE}" type="slidenum">
              <a:rPr lang="en-US"/>
              <a:pPr>
                <a:defRPr/>
              </a:pPr>
              <a:t>‹#›</a:t>
            </a:fld>
            <a:endParaRPr lang="en-US"/>
          </a:p>
        </p:txBody>
      </p:sp>
    </p:spTree>
    <p:extLst>
      <p:ext uri="{BB962C8B-B14F-4D97-AF65-F5344CB8AC3E}">
        <p14:creationId xmlns:p14="http://schemas.microsoft.com/office/powerpoint/2010/main" val="3146466109"/>
      </p:ext>
    </p:extLst>
  </p:cSld>
  <p:clrMapOvr>
    <a:masterClrMapping/>
  </p:clrMapOvr>
  <p:transition xmlns:p14="http://schemas.microsoft.com/office/powerpoint/2010/mai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528A077-2E44-7248-A4F3-051F4141458C}" type="slidenum">
              <a:rPr lang="en-US"/>
              <a:pPr>
                <a:defRPr/>
              </a:pPr>
              <a:t>‹#›</a:t>
            </a:fld>
            <a:endParaRPr lang="en-US"/>
          </a:p>
        </p:txBody>
      </p:sp>
    </p:spTree>
    <p:extLst>
      <p:ext uri="{BB962C8B-B14F-4D97-AF65-F5344CB8AC3E}">
        <p14:creationId xmlns:p14="http://schemas.microsoft.com/office/powerpoint/2010/main" val="3441105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36E4B6A-EF89-104C-AE9A-736F4BBBCD50}" type="slidenum">
              <a:rPr lang="en-US"/>
              <a:pPr>
                <a:defRPr/>
              </a:pPr>
              <a:t>‹#›</a:t>
            </a:fld>
            <a:endParaRPr lang="en-US"/>
          </a:p>
        </p:txBody>
      </p:sp>
    </p:spTree>
    <p:extLst>
      <p:ext uri="{BB962C8B-B14F-4D97-AF65-F5344CB8AC3E}">
        <p14:creationId xmlns:p14="http://schemas.microsoft.com/office/powerpoint/2010/main" val="23850023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62124E9-20CE-384B-8855-A0C7F5A56444}" type="slidenum">
              <a:rPr lang="en-US"/>
              <a:pPr>
                <a:defRPr/>
              </a:pPr>
              <a:t>‹#›</a:t>
            </a:fld>
            <a:endParaRPr lang="en-US"/>
          </a:p>
        </p:txBody>
      </p:sp>
    </p:spTree>
    <p:extLst>
      <p:ext uri="{BB962C8B-B14F-4D97-AF65-F5344CB8AC3E}">
        <p14:creationId xmlns:p14="http://schemas.microsoft.com/office/powerpoint/2010/main" val="2555951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0487B902-2B71-7441-B87D-2938595B7529}" type="slidenum">
              <a:rPr lang="en-US"/>
              <a:pPr>
                <a:defRPr/>
              </a:pPr>
              <a:t>‹#›</a:t>
            </a:fld>
            <a:endParaRPr lang="en-US"/>
          </a:p>
        </p:txBody>
      </p:sp>
    </p:spTree>
    <p:extLst>
      <p:ext uri="{BB962C8B-B14F-4D97-AF65-F5344CB8AC3E}">
        <p14:creationId xmlns:p14="http://schemas.microsoft.com/office/powerpoint/2010/main" val="1367417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1D9D39D7-FAF7-994A-AE77-E43C7672E91F}" type="slidenum">
              <a:rPr lang="en-US"/>
              <a:pPr>
                <a:defRPr/>
              </a:pPr>
              <a:t>‹#›</a:t>
            </a:fld>
            <a:endParaRPr lang="en-US"/>
          </a:p>
        </p:txBody>
      </p:sp>
    </p:spTree>
    <p:extLst>
      <p:ext uri="{BB962C8B-B14F-4D97-AF65-F5344CB8AC3E}">
        <p14:creationId xmlns:p14="http://schemas.microsoft.com/office/powerpoint/2010/main" val="7149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0E6F5936-8AF8-DC4C-87C9-A8E2D340D160}" type="slidenum">
              <a:rPr lang="en-US"/>
              <a:pPr>
                <a:defRPr/>
              </a:pPr>
              <a:t>‹#›</a:t>
            </a:fld>
            <a:endParaRPr lang="en-US"/>
          </a:p>
        </p:txBody>
      </p:sp>
    </p:spTree>
    <p:extLst>
      <p:ext uri="{BB962C8B-B14F-4D97-AF65-F5344CB8AC3E}">
        <p14:creationId xmlns:p14="http://schemas.microsoft.com/office/powerpoint/2010/main" val="577340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984D1F85-A9A0-6C4D-8AC2-82BC8273EA99}" type="slidenum">
              <a:rPr lang="en-US"/>
              <a:pPr>
                <a:defRPr/>
              </a:pPr>
              <a:t>‹#›</a:t>
            </a:fld>
            <a:endParaRPr lang="en-US"/>
          </a:p>
        </p:txBody>
      </p:sp>
    </p:spTree>
    <p:extLst>
      <p:ext uri="{BB962C8B-B14F-4D97-AF65-F5344CB8AC3E}">
        <p14:creationId xmlns:p14="http://schemas.microsoft.com/office/powerpoint/2010/main" val="23230810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8747591-308B-3249-9B18-047668DC25F2}" type="slidenum">
              <a:rPr lang="en-US"/>
              <a:pPr>
                <a:defRPr/>
              </a:pPr>
              <a:t>‹#›</a:t>
            </a:fld>
            <a:endParaRPr lang="en-US"/>
          </a:p>
        </p:txBody>
      </p:sp>
    </p:spTree>
    <p:extLst>
      <p:ext uri="{BB962C8B-B14F-4D97-AF65-F5344CB8AC3E}">
        <p14:creationId xmlns:p14="http://schemas.microsoft.com/office/powerpoint/2010/main" val="2537571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8221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F08FF80-A822-5147-A269-9539C2051E2C}" type="slidenum">
              <a:rPr lang="en-US"/>
              <a:pPr>
                <a:defRPr/>
              </a:pPr>
              <a:t>‹#›</a:t>
            </a:fld>
            <a:endParaRPr lang="en-US"/>
          </a:p>
        </p:txBody>
      </p:sp>
    </p:spTree>
    <p:extLst>
      <p:ext uri="{BB962C8B-B14F-4D97-AF65-F5344CB8AC3E}">
        <p14:creationId xmlns:p14="http://schemas.microsoft.com/office/powerpoint/2010/main" val="2703603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ED459268-3853-DE4A-84CC-EE5144A72CE9}" type="slidenum">
              <a:rPr lang="en-US"/>
              <a:pPr>
                <a:defRPr/>
              </a:pPr>
              <a:t>‹#›</a:t>
            </a:fld>
            <a:endParaRPr lang="en-US"/>
          </a:p>
        </p:txBody>
      </p:sp>
    </p:spTree>
    <p:extLst>
      <p:ext uri="{BB962C8B-B14F-4D97-AF65-F5344CB8AC3E}">
        <p14:creationId xmlns:p14="http://schemas.microsoft.com/office/powerpoint/2010/main" val="2969781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3EDDA4D-483A-0A44-A1E5-1C97831D453A}" type="slidenum">
              <a:rPr lang="en-US"/>
              <a:pPr>
                <a:defRPr/>
              </a:pPr>
              <a:t>‹#›</a:t>
            </a:fld>
            <a:endParaRPr lang="en-US"/>
          </a:p>
        </p:txBody>
      </p:sp>
    </p:spTree>
    <p:extLst>
      <p:ext uri="{BB962C8B-B14F-4D97-AF65-F5344CB8AC3E}">
        <p14:creationId xmlns:p14="http://schemas.microsoft.com/office/powerpoint/2010/main" val="4193824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907B3F9F-B617-FA49-9468-48030C262FE7}" type="slidenum">
              <a:rPr lang="en-US"/>
              <a:pPr>
                <a:defRPr/>
              </a:pPr>
              <a:t>‹#›</a:t>
            </a:fld>
            <a:endParaRPr lang="en-US"/>
          </a:p>
        </p:txBody>
      </p:sp>
    </p:spTree>
    <p:extLst>
      <p:ext uri="{BB962C8B-B14F-4D97-AF65-F5344CB8AC3E}">
        <p14:creationId xmlns:p14="http://schemas.microsoft.com/office/powerpoint/2010/main" val="23758782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6A57C018-AF64-C249-8ACF-E7FFA5FC9530}" type="slidenum">
              <a:rPr lang="en-US"/>
              <a:pPr>
                <a:defRPr/>
              </a:pPr>
              <a:t>‹#›</a:t>
            </a:fld>
            <a:endParaRPr lang="en-US"/>
          </a:p>
        </p:txBody>
      </p:sp>
    </p:spTree>
    <p:extLst>
      <p:ext uri="{BB962C8B-B14F-4D97-AF65-F5344CB8AC3E}">
        <p14:creationId xmlns:p14="http://schemas.microsoft.com/office/powerpoint/2010/main" val="1410801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34046925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26870726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998CD1-2D47-DE4A-8A77-8BA87E11921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444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D65698-3866-EA45-8B55-A1BF4DA388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8215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CADEBA-70A4-E743-A58C-4C259DF4E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627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95647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B4836C1-9EC0-544A-8712-D867ABB6C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41848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695798-9F96-5A43-8B70-0252EB053C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4034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06E3F6-84C7-E045-9B59-4464375C13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08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CA9D0E8-3124-5341-BB34-0A3767132C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6043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8AFE74-27C3-3849-9466-BBCF7513CC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32977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252710-0E3F-044D-BFAB-84229CA721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912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D5824B-80BF-1A4A-B13F-D3BD65A7A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2012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1E4D2D-728C-D341-84A5-680A4E74E5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3084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D467F0FB-9849-C04D-A27E-C17AD634215B}"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34863104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cs typeface="Arial"/>
            </a:endParaRPr>
          </a:p>
        </p:txBody>
      </p:sp>
      <p:sp>
        <p:nvSpPr>
          <p:cNvPr id="6" name="Rectangle 6"/>
          <p:cNvSpPr>
            <a:spLocks noGrp="1" noChangeArrowheads="1"/>
          </p:cNvSpPr>
          <p:nvPr>
            <p:ph type="sldNum" sz="quarter" idx="12"/>
          </p:nvPr>
        </p:nvSpPr>
        <p:spPr>
          <a:ln/>
        </p:spPr>
        <p:txBody>
          <a:bodyPr/>
          <a:lstStyle>
            <a:lvl1pPr>
              <a:defRPr/>
            </a:lvl1pPr>
          </a:lstStyle>
          <a:p>
            <a:fld id="{40A524AB-697B-8747-A4BB-BD66E08B76FA}" type="slidenum">
              <a:rPr lang="en-US">
                <a:solidFill>
                  <a:srgbClr val="000000"/>
                </a:solidFill>
                <a:ea typeface="Arial"/>
                <a:cs typeface="Arial"/>
              </a:rPr>
              <a:pPr/>
              <a:t>‹#›</a:t>
            </a:fld>
            <a:endParaRPr lang="en-US">
              <a:solidFill>
                <a:srgbClr val="000000"/>
              </a:solidFill>
              <a:ea typeface="Arial"/>
              <a:cs typeface="Arial"/>
            </a:endParaRPr>
          </a:p>
        </p:txBody>
      </p:sp>
    </p:spTree>
    <p:extLst>
      <p:ext uri="{BB962C8B-B14F-4D97-AF65-F5344CB8AC3E}">
        <p14:creationId xmlns:p14="http://schemas.microsoft.com/office/powerpoint/2010/main" val="40206849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10.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24.xml"/><Relationship Id="rId4"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theme" Target="../theme/theme13.xml"/><Relationship Id="rId13" Type="http://schemas.openxmlformats.org/officeDocument/2006/relationships/image" Target="../media/image4.jpe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slideLayout" Target="../slideLayouts/slideLayout150.xml"/><Relationship Id="rId14" Type="http://schemas.openxmlformats.org/officeDocument/2006/relationships/slideLayout" Target="../slideLayouts/slideLayout151.xml"/><Relationship Id="rId15" Type="http://schemas.openxmlformats.org/officeDocument/2006/relationships/theme" Target="../theme/theme15.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2.xml"/><Relationship Id="rId12" Type="http://schemas.openxmlformats.org/officeDocument/2006/relationships/theme" Target="../theme/theme16.xml"/><Relationship Id="rId13" Type="http://schemas.openxmlformats.org/officeDocument/2006/relationships/image" Target="../media/image3.png"/><Relationship Id="rId1" Type="http://schemas.openxmlformats.org/officeDocument/2006/relationships/slideLayout" Target="../slideLayouts/slideLayout152.xml"/><Relationship Id="rId2" Type="http://schemas.openxmlformats.org/officeDocument/2006/relationships/slideLayout" Target="../slideLayouts/slideLayout153.xml"/><Relationship Id="rId3" Type="http://schemas.openxmlformats.org/officeDocument/2006/relationships/slideLayout" Target="../slideLayouts/slideLayout154.xml"/><Relationship Id="rId4" Type="http://schemas.openxmlformats.org/officeDocument/2006/relationships/slideLayout" Target="../slideLayouts/slideLayout155.xml"/><Relationship Id="rId5" Type="http://schemas.openxmlformats.org/officeDocument/2006/relationships/slideLayout" Target="../slideLayouts/slideLayout156.xml"/><Relationship Id="rId6" Type="http://schemas.openxmlformats.org/officeDocument/2006/relationships/slideLayout" Target="../slideLayouts/slideLayout157.xml"/><Relationship Id="rId7" Type="http://schemas.openxmlformats.org/officeDocument/2006/relationships/slideLayout" Target="../slideLayouts/slideLayout158.xml"/><Relationship Id="rId8" Type="http://schemas.openxmlformats.org/officeDocument/2006/relationships/slideLayout" Target="../slideLayouts/slideLayout159.xml"/><Relationship Id="rId9" Type="http://schemas.openxmlformats.org/officeDocument/2006/relationships/slideLayout" Target="../slideLayouts/slideLayout160.xml"/><Relationship Id="rId10"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theme" Target="../theme/theme17.xml"/><Relationship Id="rId13" Type="http://schemas.openxmlformats.org/officeDocument/2006/relationships/image" Target="../media/image3.png"/><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84.xml"/><Relationship Id="rId12" Type="http://schemas.openxmlformats.org/officeDocument/2006/relationships/slideLayout" Target="../slideLayouts/slideLayout185.xml"/><Relationship Id="rId13" Type="http://schemas.openxmlformats.org/officeDocument/2006/relationships/theme" Target="../theme/theme18.xml"/><Relationship Id="rId14" Type="http://schemas.openxmlformats.org/officeDocument/2006/relationships/image" Target="../media/image3.png"/><Relationship Id="rId1" Type="http://schemas.openxmlformats.org/officeDocument/2006/relationships/slideLayout" Target="../slideLayouts/slideLayout174.xml"/><Relationship Id="rId2" Type="http://schemas.openxmlformats.org/officeDocument/2006/relationships/slideLayout" Target="../slideLayouts/slideLayout175.xml"/><Relationship Id="rId3" Type="http://schemas.openxmlformats.org/officeDocument/2006/relationships/slideLayout" Target="../slideLayouts/slideLayout176.xml"/><Relationship Id="rId4" Type="http://schemas.openxmlformats.org/officeDocument/2006/relationships/slideLayout" Target="../slideLayouts/slideLayout177.xml"/><Relationship Id="rId5" Type="http://schemas.openxmlformats.org/officeDocument/2006/relationships/slideLayout" Target="../slideLayouts/slideLayout178.xml"/><Relationship Id="rId6" Type="http://schemas.openxmlformats.org/officeDocument/2006/relationships/slideLayout" Target="../slideLayouts/slideLayout179.xml"/><Relationship Id="rId7" Type="http://schemas.openxmlformats.org/officeDocument/2006/relationships/slideLayout" Target="../slideLayouts/slideLayout180.xml"/><Relationship Id="rId8" Type="http://schemas.openxmlformats.org/officeDocument/2006/relationships/slideLayout" Target="../slideLayouts/slideLayout181.xml"/><Relationship Id="rId9" Type="http://schemas.openxmlformats.org/officeDocument/2006/relationships/slideLayout" Target="../slideLayouts/slideLayout182.xml"/><Relationship Id="rId10"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96.xml"/><Relationship Id="rId12" Type="http://schemas.openxmlformats.org/officeDocument/2006/relationships/theme" Target="../theme/theme19.xml"/><Relationship Id="rId13" Type="http://schemas.openxmlformats.org/officeDocument/2006/relationships/image" Target="../media/image3.png"/><Relationship Id="rId1" Type="http://schemas.openxmlformats.org/officeDocument/2006/relationships/slideLayout" Target="../slideLayouts/slideLayout186.xml"/><Relationship Id="rId2" Type="http://schemas.openxmlformats.org/officeDocument/2006/relationships/slideLayout" Target="../slideLayouts/slideLayout187.xml"/><Relationship Id="rId3" Type="http://schemas.openxmlformats.org/officeDocument/2006/relationships/slideLayout" Target="../slideLayouts/slideLayout188.xml"/><Relationship Id="rId4" Type="http://schemas.openxmlformats.org/officeDocument/2006/relationships/slideLayout" Target="../slideLayouts/slideLayout189.xml"/><Relationship Id="rId5" Type="http://schemas.openxmlformats.org/officeDocument/2006/relationships/slideLayout" Target="../slideLayouts/slideLayout190.xml"/><Relationship Id="rId6" Type="http://schemas.openxmlformats.org/officeDocument/2006/relationships/slideLayout" Target="../slideLayouts/slideLayout191.xml"/><Relationship Id="rId7" Type="http://schemas.openxmlformats.org/officeDocument/2006/relationships/slideLayout" Target="../slideLayouts/slideLayout192.xml"/><Relationship Id="rId8" Type="http://schemas.openxmlformats.org/officeDocument/2006/relationships/slideLayout" Target="../slideLayouts/slideLayout193.xml"/><Relationship Id="rId9" Type="http://schemas.openxmlformats.org/officeDocument/2006/relationships/slideLayout" Target="../slideLayouts/slideLayout194.xml"/><Relationship Id="rId10" Type="http://schemas.openxmlformats.org/officeDocument/2006/relationships/slideLayout" Target="../slideLayouts/slideLayout19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07.xml"/><Relationship Id="rId12" Type="http://schemas.openxmlformats.org/officeDocument/2006/relationships/theme" Target="../theme/theme20.xml"/><Relationship Id="rId13" Type="http://schemas.openxmlformats.org/officeDocument/2006/relationships/image" Target="../media/image3.png"/><Relationship Id="rId1" Type="http://schemas.openxmlformats.org/officeDocument/2006/relationships/slideLayout" Target="../slideLayouts/slideLayout197.xml"/><Relationship Id="rId2" Type="http://schemas.openxmlformats.org/officeDocument/2006/relationships/slideLayout" Target="../slideLayouts/slideLayout198.xml"/><Relationship Id="rId3" Type="http://schemas.openxmlformats.org/officeDocument/2006/relationships/slideLayout" Target="../slideLayouts/slideLayout199.xml"/><Relationship Id="rId4" Type="http://schemas.openxmlformats.org/officeDocument/2006/relationships/slideLayout" Target="../slideLayouts/slideLayout200.xml"/><Relationship Id="rId5" Type="http://schemas.openxmlformats.org/officeDocument/2006/relationships/slideLayout" Target="../slideLayouts/slideLayout201.xml"/><Relationship Id="rId6" Type="http://schemas.openxmlformats.org/officeDocument/2006/relationships/slideLayout" Target="../slideLayouts/slideLayout202.xml"/><Relationship Id="rId7" Type="http://schemas.openxmlformats.org/officeDocument/2006/relationships/slideLayout" Target="../slideLayouts/slideLayout203.xml"/><Relationship Id="rId8" Type="http://schemas.openxmlformats.org/officeDocument/2006/relationships/slideLayout" Target="../slideLayouts/slideLayout204.xml"/><Relationship Id="rId9" Type="http://schemas.openxmlformats.org/officeDocument/2006/relationships/slideLayout" Target="../slideLayouts/slideLayout205.xml"/><Relationship Id="rId10" Type="http://schemas.openxmlformats.org/officeDocument/2006/relationships/slideLayout" Target="../slideLayouts/slideLayout206.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10.xml"/><Relationship Id="rId4" Type="http://schemas.openxmlformats.org/officeDocument/2006/relationships/theme" Target="../theme/theme21.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208.xml"/><Relationship Id="rId2" Type="http://schemas.openxmlformats.org/officeDocument/2006/relationships/slideLayout" Target="../slideLayouts/slideLayout209.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slideLayout" Target="../slideLayouts/slideLayout222.xml"/><Relationship Id="rId13" Type="http://schemas.openxmlformats.org/officeDocument/2006/relationships/slideLayout" Target="../slideLayouts/slideLayout223.xml"/><Relationship Id="rId14" Type="http://schemas.openxmlformats.org/officeDocument/2006/relationships/slideLayout" Target="../slideLayouts/slideLayout224.xml"/><Relationship Id="rId15" Type="http://schemas.openxmlformats.org/officeDocument/2006/relationships/slideLayout" Target="../slideLayouts/slideLayout225.xml"/><Relationship Id="rId16" Type="http://schemas.openxmlformats.org/officeDocument/2006/relationships/theme" Target="../theme/theme22.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36.xml"/><Relationship Id="rId12" Type="http://schemas.openxmlformats.org/officeDocument/2006/relationships/slideLayout" Target="../slideLayouts/slideLayout237.xml"/><Relationship Id="rId13" Type="http://schemas.openxmlformats.org/officeDocument/2006/relationships/slideLayout" Target="../slideLayouts/slideLayout238.xml"/><Relationship Id="rId14" Type="http://schemas.openxmlformats.org/officeDocument/2006/relationships/theme" Target="../theme/theme23.xml"/><Relationship Id="rId1" Type="http://schemas.openxmlformats.org/officeDocument/2006/relationships/slideLayout" Target="../slideLayouts/slideLayout226.xml"/><Relationship Id="rId2" Type="http://schemas.openxmlformats.org/officeDocument/2006/relationships/slideLayout" Target="../slideLayouts/slideLayout227.xml"/><Relationship Id="rId3" Type="http://schemas.openxmlformats.org/officeDocument/2006/relationships/slideLayout" Target="../slideLayouts/slideLayout228.xml"/><Relationship Id="rId4" Type="http://schemas.openxmlformats.org/officeDocument/2006/relationships/slideLayout" Target="../slideLayouts/slideLayout229.xml"/><Relationship Id="rId5" Type="http://schemas.openxmlformats.org/officeDocument/2006/relationships/slideLayout" Target="../slideLayouts/slideLayout230.xml"/><Relationship Id="rId6" Type="http://schemas.openxmlformats.org/officeDocument/2006/relationships/slideLayout" Target="../slideLayouts/slideLayout231.xml"/><Relationship Id="rId7" Type="http://schemas.openxmlformats.org/officeDocument/2006/relationships/slideLayout" Target="../slideLayouts/slideLayout232.xml"/><Relationship Id="rId8" Type="http://schemas.openxmlformats.org/officeDocument/2006/relationships/slideLayout" Target="../slideLayouts/slideLayout233.xml"/><Relationship Id="rId9" Type="http://schemas.openxmlformats.org/officeDocument/2006/relationships/slideLayout" Target="../slideLayouts/slideLayout234.xml"/><Relationship Id="rId10"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slideLayout" Target="../slideLayouts/slideLayout250.xml"/><Relationship Id="rId13" Type="http://schemas.openxmlformats.org/officeDocument/2006/relationships/slideLayout" Target="../slideLayouts/slideLayout251.xml"/><Relationship Id="rId14" Type="http://schemas.openxmlformats.org/officeDocument/2006/relationships/theme" Target="../theme/theme24.xml"/><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2.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theme" Target="../theme/theme5.xml"/><Relationship Id="rId13" Type="http://schemas.openxmlformats.org/officeDocument/2006/relationships/image" Target="../media/image3.pn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7.xml"/><Relationship Id="rId15" Type="http://schemas.openxmlformats.org/officeDocument/2006/relationships/image" Target="../media/image3.png"/><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theme" Target="../theme/theme9.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47499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defRPr>
            </a:lvl1pPr>
          </a:lstStyle>
          <a:p>
            <a:pPr defTabSz="914400" fontAlgn="base">
              <a:spcBef>
                <a:spcPct val="0"/>
              </a:spcBef>
              <a:spcAft>
                <a:spcPct val="0"/>
              </a:spcAft>
              <a:defRPr/>
            </a:pPr>
            <a:endParaRPr lang="en-US">
              <a:solidFill>
                <a:srgbClr val="000000"/>
              </a:solidFill>
              <a:latin typeface="Arial"/>
              <a:cs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pPr>
            <a:fld id="{4E784103-F7E4-0C4B-951D-44E6E92A8999}" type="slidenum">
              <a:rPr lang="en-US" smtClean="0">
                <a:solidFill>
                  <a:srgbClr val="000000"/>
                </a:solidFill>
                <a:ea typeface="ＭＳ Ｐゴシック" charset="0"/>
                <a:cs typeface="Arial" charset="0"/>
              </a:rPr>
              <a:pPr defTabSz="914400" fontAlgn="base">
                <a:spcBef>
                  <a:spcPct val="0"/>
                </a:spcBef>
                <a:spcAft>
                  <a:spcPct val="0"/>
                </a:spcAft>
              </a:pPr>
              <a:t>‹#›</a:t>
            </a:fld>
            <a:endParaRPr lang="en-US" smtClean="0">
              <a:solidFill>
                <a:srgbClr val="000000"/>
              </a:solidFill>
              <a:ea typeface="ＭＳ Ｐゴシック" charset="0"/>
              <a:cs typeface="Arial" charset="0"/>
            </a:endParaRPr>
          </a:p>
        </p:txBody>
      </p:sp>
    </p:spTree>
    <p:extLst>
      <p:ext uri="{BB962C8B-B14F-4D97-AF65-F5344CB8AC3E}">
        <p14:creationId xmlns:p14="http://schemas.microsoft.com/office/powerpoint/2010/main" val="1851843487"/>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813589"/>
      </p:ext>
    </p:extLst>
  </p:cSld>
  <p:clrMap bg1="dk2" tx1="lt1" bg2="dk1" tx2="lt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29855522"/>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Lst>
  <p:transition xmlns:p14="http://schemas.microsoft.com/office/powerpoint/2010/mai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defTabSz="914400" eaLnBrk="0" fontAlgn="base" hangingPunct="0">
              <a:spcBef>
                <a:spcPct val="0"/>
              </a:spcBef>
              <a:spcAft>
                <a:spcPct val="0"/>
              </a:spcAft>
              <a:defRPr/>
            </a:pPr>
            <a:fld id="{39B376BA-B4FD-A74C-97A8-0F8712BD55F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3296859456"/>
      </p:ext>
    </p:extLst>
  </p:cSld>
  <p:clrMap bg1="dk2" tx1="lt1" bg2="dk1" tx2="lt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07"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AD7C21AF-12E5-D44B-8078-3F0CB00ABC5B}"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03672847"/>
      </p:ext>
    </p:extLst>
  </p:cSld>
  <p:clrMap bg1="lt1" tx1="dk1" bg2="lt2" tx2="dk2" accent1="accent1" accent2="accent2" accent3="accent3" accent4="accent4" accent5="accent5" accent6="accent6" hlink="hlink" folHlink="folHlink"/>
  <p:sldLayoutIdLst>
    <p:sldLayoutId id="2147484062" r:id="rId1"/>
    <p:sldLayoutId id="214748406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79518329"/>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1BF667A6-CA6B-0D4A-AD69-455559ACCEB7}" type="slidenum">
              <a:rPr lang="en-US" smtClean="0"/>
              <a:pPr defTabSz="914400" fontAlgn="base">
                <a:spcBef>
                  <a:spcPct val="0"/>
                </a:spcBef>
                <a:spcAft>
                  <a:spcPct val="0"/>
                </a:spcAft>
              </a:pPr>
              <a:t>‹#›</a:t>
            </a:fld>
            <a:endParaRPr lang="en-US" smtClean="0"/>
          </a:p>
        </p:txBody>
      </p:sp>
    </p:spTree>
    <p:extLst>
      <p:ext uri="{BB962C8B-B14F-4D97-AF65-F5344CB8AC3E}">
        <p14:creationId xmlns:p14="http://schemas.microsoft.com/office/powerpoint/2010/main" val="515592364"/>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1BF667A6-CA6B-0D4A-AD69-455559ACCEB7}" type="slidenum">
              <a:rPr lang="en-US" smtClean="0"/>
              <a:pPr defTabSz="914400" fontAlgn="base">
                <a:spcBef>
                  <a:spcPct val="0"/>
                </a:spcBef>
                <a:spcAft>
                  <a:spcPct val="0"/>
                </a:spcAft>
              </a:pPr>
              <a:t>‹#›</a:t>
            </a:fld>
            <a:endParaRPr lang="en-US" smtClean="0"/>
          </a:p>
        </p:txBody>
      </p:sp>
    </p:spTree>
    <p:extLst>
      <p:ext uri="{BB962C8B-B14F-4D97-AF65-F5344CB8AC3E}">
        <p14:creationId xmlns:p14="http://schemas.microsoft.com/office/powerpoint/2010/main" val="2877253717"/>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18251748"/>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1BF667A6-CA6B-0D4A-AD69-455559ACCEB7}" type="slidenum">
              <a:rPr lang="en-US" smtClean="0"/>
              <a:pPr defTabSz="914400" fontAlgn="base">
                <a:spcBef>
                  <a:spcPct val="0"/>
                </a:spcBef>
                <a:spcAft>
                  <a:spcPct val="0"/>
                </a:spcAft>
              </a:pPr>
              <a:t>‹#›</a:t>
            </a:fld>
            <a:endParaRPr lang="en-US" smtClean="0"/>
          </a:p>
        </p:txBody>
      </p:sp>
    </p:spTree>
    <p:extLst>
      <p:ext uri="{BB962C8B-B14F-4D97-AF65-F5344CB8AC3E}">
        <p14:creationId xmlns:p14="http://schemas.microsoft.com/office/powerpoint/2010/main" val="1845749123"/>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6929470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pPr defTabSz="914400" fontAlgn="base">
              <a:spcBef>
                <a:spcPct val="0"/>
              </a:spcBef>
              <a:spcAft>
                <a:spcPct val="0"/>
              </a:spcAft>
            </a:pPr>
            <a:endParaRPr lang="en-US" smtClean="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1BF667A6-CA6B-0D4A-AD69-455559ACCEB7}" type="slidenum">
              <a:rPr lang="en-US" smtClean="0"/>
              <a:pPr defTabSz="914400" fontAlgn="base">
                <a:spcBef>
                  <a:spcPct val="0"/>
                </a:spcBef>
                <a:spcAft>
                  <a:spcPct val="0"/>
                </a:spcAft>
              </a:pPr>
              <a:t>‹#›</a:t>
            </a:fld>
            <a:endParaRPr lang="en-US" smtClean="0"/>
          </a:p>
        </p:txBody>
      </p:sp>
    </p:spTree>
    <p:extLst>
      <p:ext uri="{BB962C8B-B14F-4D97-AF65-F5344CB8AC3E}">
        <p14:creationId xmlns:p14="http://schemas.microsoft.com/office/powerpoint/2010/main" val="1424996019"/>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p:spPr>
          <p:txBody>
            <a:bodyPr/>
            <a:lstStyle/>
            <a:p>
              <a:pPr defTabSz="914400" eaLnBrk="0" fontAlgn="base" hangingPunct="0">
                <a:spcBef>
                  <a:spcPct val="0"/>
                </a:spcBef>
                <a:spcAft>
                  <a:spcPct val="0"/>
                </a:spcAft>
                <a:defRPr/>
              </a:pPr>
              <a:endParaRPr lang="en-US">
                <a:solidFill>
                  <a:srgbClr val="FFFFFF"/>
                </a:solidFill>
                <a:latin typeface="Tahoma" charset="0"/>
                <a:ea typeface="ＭＳ Ｐゴシック"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nvGrpSpPr>
            <p:cNvPr id="89132"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pPr>
            <a:endParaRPr lang="en-US" smtClean="0">
              <a:ea typeface="ＭＳ Ｐゴシック" charset="0"/>
            </a:endParaRPr>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pPr>
            <a:endParaRPr lang="en-US" smtClean="0">
              <a:ea typeface="ＭＳ Ｐゴシック" charset="0"/>
            </a:endParaRPr>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pPr>
            <a:fld id="{A0CB09DE-BAAE-1942-80C3-569F53AE87BB}" type="slidenum">
              <a:rPr lang="en-US" smtClean="0">
                <a:ea typeface="ＭＳ Ｐゴシック" charset="0"/>
              </a:rPr>
              <a:pPr defTabSz="914400" fontAlgn="base">
                <a:spcBef>
                  <a:spcPct val="0"/>
                </a:spcBef>
                <a:spcAft>
                  <a:spcPct val="0"/>
                </a:spcAft>
              </a:pPr>
              <a:t>‹#›</a:t>
            </a:fld>
            <a:endParaRPr lang="en-US" smtClean="0">
              <a:ea typeface="ＭＳ Ｐゴシック" charset="0"/>
            </a:endParaRPr>
          </a:p>
        </p:txBody>
      </p:sp>
    </p:spTree>
    <p:extLst>
      <p:ext uri="{BB962C8B-B14F-4D97-AF65-F5344CB8AC3E}">
        <p14:creationId xmlns:p14="http://schemas.microsoft.com/office/powerpoint/2010/main" val="3020548471"/>
      </p:ext>
    </p:extLst>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defTabSz="914400" eaLnBrk="0" fontAlgn="base" hangingPunct="0">
              <a:spcBef>
                <a:spcPct val="0"/>
              </a:spcBef>
              <a:spcAft>
                <a:spcPct val="0"/>
              </a:spcAft>
            </a:pPr>
            <a:fld id="{D4F5E788-C1A5-4026-BB5E-DACD1872547B}" type="slidenum">
              <a:rPr lang="en-US" altLang="zh-CN">
                <a:solidFill>
                  <a:srgbClr val="000000"/>
                </a:solidFill>
              </a:rPr>
              <a:pPr defTabSz="914400" eaLnBrk="0" fontAlgn="base" hangingPunct="0">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12613537"/>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 id="2147484168" r:id="rId12"/>
    <p:sldLayoutId id="2147484169" r:id="rId13"/>
    <p:sldLayoutId id="2147484170" r:id="rId14"/>
    <p:sldLayoutId id="2147484171"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pPr defTabSz="914400" fontAlgn="base">
              <a:spcBef>
                <a:spcPct val="0"/>
              </a:spcBef>
              <a:spcAft>
                <a:spcPct val="0"/>
              </a:spcAft>
            </a:pPr>
            <a:endParaRPr lang="en-US" smtClean="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pPr defTabSz="914400" fontAlgn="base">
              <a:spcBef>
                <a:spcPct val="0"/>
              </a:spcBef>
              <a:spcAft>
                <a:spcPct val="0"/>
              </a:spcAft>
            </a:pPr>
            <a:endParaRPr lang="en-US" smtClean="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pPr>
            <a:fld id="{6EBD7CCA-09C6-3A43-A9D6-1B1181224C3F}" type="slidenum">
              <a:rPr lang="en-US" smtClean="0">
                <a:ea typeface="ＭＳ Ｐゴシック" charset="0"/>
              </a:rPr>
              <a:pPr defTabSz="914400" fontAlgn="base">
                <a:spcBef>
                  <a:spcPct val="0"/>
                </a:spcBef>
                <a:spcAft>
                  <a:spcPct val="0"/>
                </a:spcAft>
              </a:pPr>
              <a:t>‹#›</a:t>
            </a:fld>
            <a:endParaRPr lang="en-US" smtClean="0">
              <a:ea typeface="ＭＳ Ｐゴシック" charset="0"/>
            </a:endParaRPr>
          </a:p>
        </p:txBody>
      </p:sp>
    </p:spTree>
    <p:extLst>
      <p:ext uri="{BB962C8B-B14F-4D97-AF65-F5344CB8AC3E}">
        <p14:creationId xmlns:p14="http://schemas.microsoft.com/office/powerpoint/2010/main" val="1664883934"/>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defTabSz="914400" fontAlgn="base">
              <a:spcBef>
                <a:spcPct val="0"/>
              </a:spcBef>
              <a:spcAft>
                <a:spcPct val="0"/>
              </a:spcAft>
            </a:pPr>
            <a:endParaRPr lang="en-US" smtClean="0">
              <a:ea typeface="ＭＳ Ｐゴシック"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defTabSz="914400" fontAlgn="base">
              <a:spcBef>
                <a:spcPct val="0"/>
              </a:spcBef>
              <a:spcAft>
                <a:spcPct val="0"/>
              </a:spcAft>
            </a:pPr>
            <a:endParaRPr lang="en-US" smtClean="0">
              <a:ea typeface="ＭＳ Ｐゴシック"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defTabSz="914400" fontAlgn="base">
              <a:spcBef>
                <a:spcPct val="0"/>
              </a:spcBef>
              <a:spcAft>
                <a:spcPct val="0"/>
              </a:spcAft>
            </a:pPr>
            <a:fld id="{F5AE6876-2E7E-CD49-BD3B-CAB711450CBB}" type="slidenum">
              <a:rPr lang="en-US" smtClean="0">
                <a:ea typeface="ＭＳ Ｐゴシック" charset="0"/>
              </a:rPr>
              <a:pPr defTabSz="914400" fontAlgn="base">
                <a:spcBef>
                  <a:spcPct val="0"/>
                </a:spcBef>
                <a:spcAft>
                  <a:spcPct val="0"/>
                </a:spcAft>
              </a:pPr>
              <a:t>‹#›</a:t>
            </a:fld>
            <a:endParaRPr lang="en-US" smtClean="0">
              <a:ea typeface="ＭＳ Ｐゴシック" charset="0"/>
            </a:endParaRPr>
          </a:p>
        </p:txBody>
      </p:sp>
    </p:spTree>
    <p:extLst>
      <p:ext uri="{BB962C8B-B14F-4D97-AF65-F5344CB8AC3E}">
        <p14:creationId xmlns:p14="http://schemas.microsoft.com/office/powerpoint/2010/main" val="498686524"/>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940479730"/>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pitchFamily="-111" charset="0"/>
                <a:ea typeface="Osaka"/>
                <a:cs typeface="Osaka"/>
              </a:defRPr>
            </a:lvl1pPr>
          </a:lstStyle>
          <a:p>
            <a:pPr defTabSz="914400" eaLnBrk="0" fontAlgn="base" hangingPunct="0">
              <a:spcBef>
                <a:spcPct val="0"/>
              </a:spcBef>
              <a:spcAft>
                <a:spcPct val="0"/>
              </a:spcAft>
              <a:defRPr/>
            </a:pPr>
            <a:endParaRPr lang="en-US"/>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defRPr/>
            </a:pPr>
            <a:fld id="{A9F1FCEB-347A-ED43-BFCA-1B2D59DE992B}"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643226032"/>
      </p:ext>
    </p:extLst>
  </p:cSld>
  <p:clrMap bg1="dk2" tx1="lt1" bg2="dk1" tx2="lt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hf sldNum="0" hdr="0" ftr="0" dt="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defTabSz="914400" eaLnBrk="0" fontAlgn="base" hangingPunct="0">
              <a:spcBef>
                <a:spcPct val="0"/>
              </a:spcBef>
              <a:spcAft>
                <a:spcPct val="0"/>
              </a:spcAft>
              <a:defRPr/>
            </a:pPr>
            <a:endParaRPr lang="en-US">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defTabSz="914400" eaLnBrk="0" fontAlgn="base" hangingPunct="0">
              <a:spcBef>
                <a:spcPct val="0"/>
              </a:spcBef>
              <a:spcAft>
                <a:spcPct val="0"/>
              </a:spcAft>
              <a:defRPr/>
            </a:pPr>
            <a:fld id="{FA95AB7F-7DC0-4E4A-B109-4C2CA84E81A6}" type="slidenum">
              <a:rPr lang="en-US">
                <a:ea typeface="ＭＳ Ｐゴシック" charset="0"/>
              </a:rPr>
              <a:pPr defTabSz="914400" eaLnBrk="0" fontAlgn="base" hangingPunct="0">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086268494"/>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8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cs typeface="+mn-cs"/>
              </a:defRPr>
            </a:lvl1pPr>
          </a:lstStyle>
          <a:p>
            <a:pPr defTabSz="914400" fontAlgn="base">
              <a:spcBef>
                <a:spcPct val="0"/>
              </a:spcBef>
              <a:spcAft>
                <a:spcPct val="0"/>
              </a:spcAft>
              <a:defRPr/>
            </a:pPr>
            <a:endParaRPr lang="en-US">
              <a:ea typeface="ＭＳ Ｐゴシック" charset="0"/>
            </a:endParaRPr>
          </a:p>
        </p:txBody>
      </p:sp>
      <p:sp>
        <p:nvSpPr>
          <p:cNvPr id="2058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n-cs"/>
              </a:defRPr>
            </a:lvl1pPr>
          </a:lstStyle>
          <a:p>
            <a:pPr defTabSz="914400" fontAlgn="base">
              <a:spcBef>
                <a:spcPct val="0"/>
              </a:spcBef>
              <a:spcAft>
                <a:spcPct val="0"/>
              </a:spcAft>
              <a:defRPr/>
            </a:pPr>
            <a:fld id="{91C53EDA-ED73-C74A-9400-7A62BFD4530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8106202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485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5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F70997B0-9994-7849-B874-61D378DDFC0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42590155"/>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defTabSz="914400" eaLnBrk="0" fontAlgn="base" hangingPunct="0">
              <a:spcBef>
                <a:spcPct val="0"/>
              </a:spcBef>
              <a:spcAft>
                <a:spcPct val="0"/>
              </a:spcAft>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CCA3456F-C1F9-AD4D-B8A8-9083A5083E7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9684972"/>
      </p:ext>
    </p:extLst>
  </p:cSld>
  <p:clrMap bg1="dk2" tx1="lt1" bg2="dk1" tx2="lt2" accent1="accent1" accent2="accent2" accent3="accent3" accent4="accent4" accent5="accent5" accent6="accent6" hlink="hlink" folHlink="folHlink"/>
  <p:sldLayoutIdLst>
    <p:sldLayoutId id="2147483900" r:id="rId1"/>
    <p:sldLayoutId id="214748390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D9D6FD15-F811-D34E-9924-15565C87E7F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2396827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15.png"/><Relationship Id="rId3"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1.jpeg"/><Relationship Id="rId4" Type="http://schemas.openxmlformats.org/officeDocument/2006/relationships/image" Target="../media/image152.jpeg"/><Relationship Id="rId1" Type="http://schemas.openxmlformats.org/officeDocument/2006/relationships/slideLayout" Target="../slideLayouts/slideLayout25.xml"/><Relationship Id="rId2" Type="http://schemas.openxmlformats.org/officeDocument/2006/relationships/notesSlide" Target="../notesSlides/notesSlide91.xml"/></Relationships>
</file>

<file path=ppt/slides/_rels/slide101.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slideLayout" Target="../slideLayouts/slideLayout25.xml"/><Relationship Id="rId3" Type="http://schemas.openxmlformats.org/officeDocument/2006/relationships/notesSlide" Target="../notesSlides/notesSlide9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93.xml"/><Relationship Id="rId4" Type="http://schemas.openxmlformats.org/officeDocument/2006/relationships/image" Target="../media/image153.jpeg"/><Relationship Id="rId1" Type="http://schemas.openxmlformats.org/officeDocument/2006/relationships/themeOverride" Target="../theme/themeOverride5.xml"/><Relationship Id="rId2" Type="http://schemas.openxmlformats.org/officeDocument/2006/relationships/slideLayout" Target="../slideLayouts/slideLayout2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4.xml"/><Relationship Id="rId3" Type="http://schemas.openxmlformats.org/officeDocument/2006/relationships/image" Target="../media/image15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95.xml"/><Relationship Id="rId3" Type="http://schemas.openxmlformats.org/officeDocument/2006/relationships/image" Target="../media/image43.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6.xml"/><Relationship Id="rId3" Type="http://schemas.openxmlformats.org/officeDocument/2006/relationships/image" Target="../media/image15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7.xml"/><Relationship Id="rId3" Type="http://schemas.openxmlformats.org/officeDocument/2006/relationships/image" Target="../media/image156.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8.xml"/><Relationship Id="rId3" Type="http://schemas.openxmlformats.org/officeDocument/2006/relationships/image" Target="../media/image23.png"/></Relationships>
</file>

<file path=ppt/slides/_rels/slide108.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25.xml"/><Relationship Id="rId2" Type="http://schemas.openxmlformats.org/officeDocument/2006/relationships/notesSlide" Target="../notesSlides/notesSlide99.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0.xml"/><Relationship Id="rId3" Type="http://schemas.openxmlformats.org/officeDocument/2006/relationships/image" Target="../media/image15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1.xml"/><Relationship Id="rId3" Type="http://schemas.openxmlformats.org/officeDocument/2006/relationships/image" Target="../media/image16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2.xml"/><Relationship Id="rId3" Type="http://schemas.openxmlformats.org/officeDocument/2006/relationships/image" Target="../media/image161.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3.xml"/><Relationship Id="rId3" Type="http://schemas.openxmlformats.org/officeDocument/2006/relationships/image" Target="../media/image162.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4.xml"/><Relationship Id="rId3" Type="http://schemas.openxmlformats.org/officeDocument/2006/relationships/image" Target="../media/image16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5.xml"/><Relationship Id="rId3" Type="http://schemas.openxmlformats.org/officeDocument/2006/relationships/image" Target="../media/image164.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6.xml"/><Relationship Id="rId3" Type="http://schemas.openxmlformats.org/officeDocument/2006/relationships/image" Target="../media/image16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7.xml"/><Relationship Id="rId3" Type="http://schemas.openxmlformats.org/officeDocument/2006/relationships/image" Target="../media/image16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8.xml"/><Relationship Id="rId3" Type="http://schemas.openxmlformats.org/officeDocument/2006/relationships/image" Target="../media/image16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9.xml"/><Relationship Id="rId3" Type="http://schemas.openxmlformats.org/officeDocument/2006/relationships/image" Target="../media/image168.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0.xml"/><Relationship Id="rId4" Type="http://schemas.openxmlformats.org/officeDocument/2006/relationships/image" Target="../media/image169.png"/><Relationship Id="rId1" Type="http://schemas.openxmlformats.org/officeDocument/2006/relationships/themeOverride" Target="../theme/themeOverride6.xml"/><Relationship Id="rId2"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8.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1.xml"/><Relationship Id="rId3" Type="http://schemas.openxmlformats.org/officeDocument/2006/relationships/image" Target="../media/image170.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2.xml"/><Relationship Id="rId3" Type="http://schemas.openxmlformats.org/officeDocument/2006/relationships/image" Target="../media/image171.png"/></Relationships>
</file>

<file path=ppt/slides/_rels/slide122.xml.rels><?xml version="1.0" encoding="UTF-8" standalone="yes"?>
<Relationships xmlns="http://schemas.openxmlformats.org/package/2006/relationships"><Relationship Id="rId3" Type="http://schemas.openxmlformats.org/officeDocument/2006/relationships/image" Target="../media/image172.jpeg"/><Relationship Id="rId4" Type="http://schemas.openxmlformats.org/officeDocument/2006/relationships/image" Target="../media/image173.jpeg"/><Relationship Id="rId1" Type="http://schemas.openxmlformats.org/officeDocument/2006/relationships/slideLayout" Target="../slideLayouts/slideLayout25.xml"/><Relationship Id="rId2" Type="http://schemas.openxmlformats.org/officeDocument/2006/relationships/notesSlide" Target="../notesSlides/notesSlide11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4.xml"/><Relationship Id="rId3" Type="http://schemas.openxmlformats.org/officeDocument/2006/relationships/image" Target="../media/image17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115.xml"/><Relationship Id="rId3" Type="http://schemas.openxmlformats.org/officeDocument/2006/relationships/image" Target="../media/image175.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2.xml"/><Relationship Id="rId2" Type="http://schemas.openxmlformats.org/officeDocument/2006/relationships/notesSlide" Target="../notesSlides/notesSlide116.xml"/><Relationship Id="rId3" Type="http://schemas.openxmlformats.org/officeDocument/2006/relationships/image" Target="../media/image176.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117.xml"/><Relationship Id="rId3" Type="http://schemas.openxmlformats.org/officeDocument/2006/relationships/image" Target="../media/image177.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1.xml"/><Relationship Id="rId2" Type="http://schemas.openxmlformats.org/officeDocument/2006/relationships/notesSlide" Target="../notesSlides/notesSlide1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9.xml"/><Relationship Id="rId3" Type="http://schemas.openxmlformats.org/officeDocument/2006/relationships/image" Target="../media/image17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0.xml"/><Relationship Id="rId3" Type="http://schemas.openxmlformats.org/officeDocument/2006/relationships/image" Target="../media/image179.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1" Type="http://schemas.openxmlformats.org/officeDocument/2006/relationships/slideLayout" Target="../slideLayouts/slideLayout139.xml"/><Relationship Id="rId2" Type="http://schemas.openxmlformats.org/officeDocument/2006/relationships/notesSlide" Target="../notesSlides/notesSlide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1.xml"/><Relationship Id="rId3" Type="http://schemas.openxmlformats.org/officeDocument/2006/relationships/image" Target="../media/image180.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2.xml"/><Relationship Id="rId3" Type="http://schemas.openxmlformats.org/officeDocument/2006/relationships/image" Target="../media/image23.png"/></Relationships>
</file>

<file path=ppt/slides/_rels/slide132.xml.rels><?xml version="1.0" encoding="UTF-8" standalone="yes"?>
<Relationships xmlns="http://schemas.openxmlformats.org/package/2006/relationships"><Relationship Id="rId3" Type="http://schemas.openxmlformats.org/officeDocument/2006/relationships/image" Target="../media/image157.png"/><Relationship Id="rId4" Type="http://schemas.openxmlformats.org/officeDocument/2006/relationships/image" Target="../media/image158.png"/><Relationship Id="rId1" Type="http://schemas.openxmlformats.org/officeDocument/2006/relationships/slideLayout" Target="../slideLayouts/slideLayout25.xml"/><Relationship Id="rId2" Type="http://schemas.openxmlformats.org/officeDocument/2006/relationships/notesSlide" Target="../notesSlides/notesSlide12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4.xml"/><Relationship Id="rId3" Type="http://schemas.openxmlformats.org/officeDocument/2006/relationships/image" Target="../media/image181.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5.xml"/><Relationship Id="rId3" Type="http://schemas.openxmlformats.org/officeDocument/2006/relationships/image" Target="../media/image182.png"/></Relationships>
</file>

<file path=ppt/slides/_rels/slide135.xml.rels><?xml version="1.0" encoding="UTF-8" standalone="yes"?>
<Relationships xmlns="http://schemas.openxmlformats.org/package/2006/relationships"><Relationship Id="rId3" Type="http://schemas.openxmlformats.org/officeDocument/2006/relationships/image" Target="../media/image183.jpeg"/><Relationship Id="rId4" Type="http://schemas.openxmlformats.org/officeDocument/2006/relationships/image" Target="../media/image184.jpeg"/><Relationship Id="rId1" Type="http://schemas.openxmlformats.org/officeDocument/2006/relationships/slideLayout" Target="../slideLayouts/slideLayout123.xml"/><Relationship Id="rId2" Type="http://schemas.openxmlformats.org/officeDocument/2006/relationships/notesSlide" Target="../notesSlides/notesSlide126.xml"/></Relationships>
</file>

<file path=ppt/slides/_rels/slide136.xml.rels><?xml version="1.0" encoding="UTF-8" standalone="yes"?>
<Relationships xmlns="http://schemas.openxmlformats.org/package/2006/relationships"><Relationship Id="rId3" Type="http://schemas.openxmlformats.org/officeDocument/2006/relationships/image" Target="../media/image185.jpeg"/><Relationship Id="rId4" Type="http://schemas.openxmlformats.org/officeDocument/2006/relationships/image" Target="../media/image186.jpeg"/><Relationship Id="rId1" Type="http://schemas.openxmlformats.org/officeDocument/2006/relationships/slideLayout" Target="../slideLayouts/slideLayout112.xml"/><Relationship Id="rId2" Type="http://schemas.openxmlformats.org/officeDocument/2006/relationships/notesSlide" Target="../notesSlides/notesSlide12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8.xml"/><Relationship Id="rId3" Type="http://schemas.openxmlformats.org/officeDocument/2006/relationships/image" Target="../media/image187.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9.xml"/><Relationship Id="rId3" Type="http://schemas.openxmlformats.org/officeDocument/2006/relationships/image" Target="../media/image18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7.xml"/><Relationship Id="rId3" Type="http://schemas.openxmlformats.org/officeDocument/2006/relationships/image" Target="../media/image21.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1" Type="http://schemas.openxmlformats.org/officeDocument/2006/relationships/slideLayout" Target="../slideLayouts/slideLayout1.xml"/><Relationship Id="rId2" Type="http://schemas.openxmlformats.org/officeDocument/2006/relationships/notesSlide" Target="../notesSlides/notesSlide1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56.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hyperlink" Target="http://www.artunframed.com/images/artists54/rembra249.jpg" TargetMode="External"/><Relationship Id="rId4" Type="http://schemas.openxmlformats.org/officeDocument/2006/relationships/image" Target="../media/image31.jpeg"/><Relationship Id="rId1" Type="http://schemas.openxmlformats.org/officeDocument/2006/relationships/slideLayout" Target="../slideLayouts/slideLayout6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5.xml"/><Relationship Id="rId3" Type="http://schemas.openxmlformats.org/officeDocument/2006/relationships/image" Target="../media/image3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6.xml"/><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1.xml"/><Relationship Id="rId2" Type="http://schemas.openxmlformats.org/officeDocument/2006/relationships/notesSlide" Target="../notesSlides/notesSlide17.xml"/><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9.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0.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1.xml"/><Relationship Id="rId3"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0.jpeg"/><Relationship Id="rId1" Type="http://schemas.openxmlformats.org/officeDocument/2006/relationships/slideLayout" Target="../slideLayouts/slideLayout99.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24.xml"/><Relationship Id="rId3"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5.xml"/><Relationship Id="rId3"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26.xml"/><Relationship Id="rId3"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68.xml"/><Relationship Id="rId2"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27.xml"/><Relationship Id="rId3"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8.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29.xml"/><Relationship Id="rId3"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 Id="rId3" Type="http://schemas.openxmlformats.org/officeDocument/2006/relationships/image" Target="../media/image5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6.png"/><Relationship Id="rId1" Type="http://schemas.openxmlformats.org/officeDocument/2006/relationships/slideLayout" Target="../slideLayouts/slideLayout186.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86.xml"/><Relationship Id="rId2" Type="http://schemas.openxmlformats.org/officeDocument/2006/relationships/notesSlide" Target="../notesSlides/notesSlide3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3.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5" Type="http://schemas.openxmlformats.org/officeDocument/2006/relationships/image" Target="../media/image56.jpe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59.jpeg"/><Relationship Id="rId1" Type="http://schemas.openxmlformats.org/officeDocument/2006/relationships/slideLayout" Target="../slideLayouts/slideLayout53.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1" Type="http://schemas.openxmlformats.org/officeDocument/2006/relationships/slideLayout" Target="../slideLayouts/slideLayout53.xml"/><Relationship Id="rId2" Type="http://schemas.openxmlformats.org/officeDocument/2006/relationships/notesSlide" Target="../notesSlides/notesSlide3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jpeg"/><Relationship Id="rId1" Type="http://schemas.openxmlformats.org/officeDocument/2006/relationships/slideLayout" Target="../slideLayouts/slideLayout83.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1.png"/><Relationship Id="rId1" Type="http://schemas.openxmlformats.org/officeDocument/2006/relationships/themeOverride" Target="../theme/themeOverride1.xml"/><Relationship Id="rId2" Type="http://schemas.openxmlformats.org/officeDocument/2006/relationships/slideLayout" Target="../slideLayouts/slideLayout136.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83.xml"/><Relationship Id="rId2"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5.png"/><Relationship Id="rId1" Type="http://schemas.openxmlformats.org/officeDocument/2006/relationships/slideLayout" Target="../slideLayouts/slideLayout83.xml"/><Relationship Id="rId2"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4.xml"/><Relationship Id="rId3"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83.xml"/><Relationship Id="rId2" Type="http://schemas.openxmlformats.org/officeDocument/2006/relationships/notesSlide" Target="../notesSlides/notesSlide45.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83.xml"/><Relationship Id="rId2" Type="http://schemas.openxmlformats.org/officeDocument/2006/relationships/notesSlide" Target="../notesSlides/notesSlide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7.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53.xml"/><Relationship Id="rId2" Type="http://schemas.openxmlformats.org/officeDocument/2006/relationships/notesSlide" Target="../notesSlides/notesSlide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49.xml"/><Relationship Id="rId3" Type="http://schemas.openxmlformats.org/officeDocument/2006/relationships/image" Target="../media/image83.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50.xml"/><Relationship Id="rId3"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50.xml"/><Relationship Id="rId2" Type="http://schemas.openxmlformats.org/officeDocument/2006/relationships/notesSlide" Target="../notesSlides/notesSlide5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2.xml"/><Relationship Id="rId3"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53.xml"/><Relationship Id="rId2" Type="http://schemas.openxmlformats.org/officeDocument/2006/relationships/notesSlide" Target="../notesSlides/notesSlide53.xml"/></Relationships>
</file>

<file path=ppt/slides/_rels/slide63.xml.rels><?xml version="1.0" encoding="UTF-8" standalone="yes"?>
<Relationships xmlns="http://schemas.openxmlformats.org/package/2006/relationships"><Relationship Id="rId3" Type="http://schemas.openxmlformats.org/officeDocument/2006/relationships/slide" Target="slide2.xml"/><Relationship Id="rId4" Type="http://schemas.openxmlformats.org/officeDocument/2006/relationships/image" Target="../media/image90.jpeg"/><Relationship Id="rId1" Type="http://schemas.openxmlformats.org/officeDocument/2006/relationships/slideLayout" Target="../slideLayouts/slideLayout203.xml"/><Relationship Id="rId2" Type="http://schemas.openxmlformats.org/officeDocument/2006/relationships/notesSlide" Target="../notesSlides/notesSlide5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3.xml"/><Relationship Id="rId2" Type="http://schemas.openxmlformats.org/officeDocument/2006/relationships/notesSlide" Target="../notesSlides/notesSlide55.xml"/><Relationship Id="rId3"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200.xml"/><Relationship Id="rId2" Type="http://schemas.openxmlformats.org/officeDocument/2006/relationships/notesSlide" Target="../notesSlides/notesSlide5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7.xml"/><Relationship Id="rId3"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1" Type="http://schemas.openxmlformats.org/officeDocument/2006/relationships/slideLayout" Target="../slideLayouts/slideLayout200.xml"/><Relationship Id="rId2" Type="http://schemas.openxmlformats.org/officeDocument/2006/relationships/notesSlide" Target="../notesSlides/notesSlide58.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png"/><Relationship Id="rId1" Type="http://schemas.openxmlformats.org/officeDocument/2006/relationships/slideLayout" Target="../slideLayouts/slideLayout197.xml"/><Relationship Id="rId2"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0.xml"/><Relationship Id="rId3" Type="http://schemas.openxmlformats.org/officeDocument/2006/relationships/image" Target="../media/image99.jpeg"/></Relationships>
</file>

<file path=ppt/slides/_rels/slide7.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136.xml"/><Relationship Id="rId3"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1.xml"/><Relationship Id="rId3"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2.xml"/><Relationship Id="rId3" Type="http://schemas.openxmlformats.org/officeDocument/2006/relationships/image" Target="../media/image101.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3.xml"/><Relationship Id="rId3" Type="http://schemas.openxmlformats.org/officeDocument/2006/relationships/image" Target="../media/image102.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4.xml"/><Relationship Id="rId3" Type="http://schemas.openxmlformats.org/officeDocument/2006/relationships/image" Target="../media/image10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5.xml"/><Relationship Id="rId3" Type="http://schemas.openxmlformats.org/officeDocument/2006/relationships/image" Target="../media/image104.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105.jpeg"/><Relationship Id="rId1" Type="http://schemas.openxmlformats.org/officeDocument/2006/relationships/themeOverride" Target="../theme/themeOverride3.xml"/><Relationship Id="rId2" Type="http://schemas.openxmlformats.org/officeDocument/2006/relationships/slideLayout" Target="../slideLayouts/slideLayout19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67.xml"/><Relationship Id="rId3" Type="http://schemas.openxmlformats.org/officeDocument/2006/relationships/image" Target="../media/image106.jpeg"/></Relationships>
</file>

<file path=ppt/slides/_rels/slide77.xml.rels><?xml version="1.0" encoding="UTF-8" standalone="yes"?>
<Relationships xmlns="http://schemas.openxmlformats.org/package/2006/relationships"><Relationship Id="rId3" Type="http://schemas.openxmlformats.org/officeDocument/2006/relationships/image" Target="../media/image107.jpeg"/><Relationship Id="rId4" Type="http://schemas.openxmlformats.org/officeDocument/2006/relationships/image" Target="../media/image108.jpeg"/><Relationship Id="rId1" Type="http://schemas.openxmlformats.org/officeDocument/2006/relationships/slideLayout" Target="../slideLayouts/slideLayout85.xml"/><Relationship Id="rId2" Type="http://schemas.openxmlformats.org/officeDocument/2006/relationships/notesSlide" Target="../notesSlides/notesSlide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69.xml"/><Relationship Id="rId3" Type="http://schemas.openxmlformats.org/officeDocument/2006/relationships/image" Target="../media/image109.jpeg"/></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86.xml"/><Relationship Id="rId2"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3.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notesSlide" Target="../notesSlides/notesSlide71.xml"/><Relationship Id="rId3" Type="http://schemas.openxmlformats.org/officeDocument/2006/relationships/image" Target="../media/image11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8.xml"/><Relationship Id="rId2" Type="http://schemas.openxmlformats.org/officeDocument/2006/relationships/notesSlide" Target="../notesSlides/notesSlide72.xml"/><Relationship Id="rId3"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1" Type="http://schemas.openxmlformats.org/officeDocument/2006/relationships/slideLayout" Target="../slideLayouts/slideLayout198.xml"/><Relationship Id="rId2"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jpeg"/><Relationship Id="rId7" Type="http://schemas.openxmlformats.org/officeDocument/2006/relationships/image" Target="../media/image120.jpeg"/><Relationship Id="rId8" Type="http://schemas.openxmlformats.org/officeDocument/2006/relationships/image" Target="../media/image121.png"/><Relationship Id="rId1" Type="http://schemas.openxmlformats.org/officeDocument/2006/relationships/slideLayout" Target="../slideLayouts/slideLayout198.xml"/><Relationship Id="rId2"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4" Type="http://schemas.openxmlformats.org/officeDocument/2006/relationships/image" Target="../media/image123.jpeg"/><Relationship Id="rId1" Type="http://schemas.openxmlformats.org/officeDocument/2006/relationships/slideLayout" Target="../slideLayouts/slideLayout25.xml"/><Relationship Id="rId2"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jpeg"/><Relationship Id="rId5" Type="http://schemas.openxmlformats.org/officeDocument/2006/relationships/image" Target="../media/image126.jpeg"/><Relationship Id="rId1" Type="http://schemas.openxmlformats.org/officeDocument/2006/relationships/slideLayout" Target="../slideLayouts/slideLayout93.xml"/><Relationship Id="rId2" Type="http://schemas.openxmlformats.org/officeDocument/2006/relationships/notesSlide" Target="../notesSlides/notesSlide76.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1" Type="http://schemas.openxmlformats.org/officeDocument/2006/relationships/slideLayout" Target="../slideLayouts/slideLayout93.xml"/><Relationship Id="rId2" Type="http://schemas.openxmlformats.org/officeDocument/2006/relationships/notesSlide" Target="../notesSlides/notesSlide7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78.xml"/><Relationship Id="rId3"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1" Type="http://schemas.openxmlformats.org/officeDocument/2006/relationships/slideLayout" Target="../slideLayouts/slideLayout25.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jpeg"/><Relationship Id="rId1" Type="http://schemas.openxmlformats.org/officeDocument/2006/relationships/slideLayout" Target="../slideLayouts/slideLayout25.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6.xml"/><Relationship Id="rId2"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1.xml"/><Relationship Id="rId3" Type="http://schemas.openxmlformats.org/officeDocument/2006/relationships/image" Target="../media/image134.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2.xml"/><Relationship Id="rId3" Type="http://schemas.openxmlformats.org/officeDocument/2006/relationships/image" Target="../media/image135.jpeg"/></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1" Type="http://schemas.openxmlformats.org/officeDocument/2006/relationships/slideLayout" Target="../slideLayouts/slideLayout25.xml"/><Relationship Id="rId2" Type="http://schemas.openxmlformats.org/officeDocument/2006/relationships/notesSlide" Target="../notesSlides/notesSlide8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4.xml"/><Relationship Id="rId3" Type="http://schemas.openxmlformats.org/officeDocument/2006/relationships/image" Target="../media/image13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png"/><Relationship Id="rId1" Type="http://schemas.openxmlformats.org/officeDocument/2006/relationships/slideLayout" Target="../slideLayouts/slideLayout25.xml"/><Relationship Id="rId2" Type="http://schemas.openxmlformats.org/officeDocument/2006/relationships/notesSlide" Target="../notesSlides/notesSlide85.xml"/></Relationships>
</file>

<file path=ppt/slides/_rels/slide95.xml.rels><?xml version="1.0" encoding="UTF-8" standalone="yes"?>
<Relationships xmlns="http://schemas.openxmlformats.org/package/2006/relationships"><Relationship Id="rId3" Type="http://schemas.openxmlformats.org/officeDocument/2006/relationships/image" Target="../media/image141.png"/><Relationship Id="rId4" Type="http://schemas.openxmlformats.org/officeDocument/2006/relationships/image" Target="../media/image142.jpeg"/><Relationship Id="rId5" Type="http://schemas.openxmlformats.org/officeDocument/2006/relationships/image" Target="../media/image143.jpeg"/><Relationship Id="rId6" Type="http://schemas.openxmlformats.org/officeDocument/2006/relationships/image" Target="../media/image144.jpeg"/><Relationship Id="rId7" Type="http://schemas.openxmlformats.org/officeDocument/2006/relationships/image" Target="../media/image145.jpeg"/><Relationship Id="rId1" Type="http://schemas.openxmlformats.org/officeDocument/2006/relationships/slideLayout" Target="../slideLayouts/slideLayout25.xml"/><Relationship Id="rId2" Type="http://schemas.openxmlformats.org/officeDocument/2006/relationships/notesSlide" Target="../notesSlides/notesSlide8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7.xml"/><Relationship Id="rId3" Type="http://schemas.openxmlformats.org/officeDocument/2006/relationships/image" Target="../media/image146.jpeg"/></Relationships>
</file>

<file path=ppt/slides/_rels/slide97.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jpeg"/><Relationship Id="rId5" Type="http://schemas.openxmlformats.org/officeDocument/2006/relationships/image" Target="../media/image148.jpeg"/><Relationship Id="rId6" Type="http://schemas.openxmlformats.org/officeDocument/2006/relationships/image" Target="../media/image149.jpeg"/><Relationship Id="rId1" Type="http://schemas.openxmlformats.org/officeDocument/2006/relationships/slideLayout" Target="../slideLayouts/slideLayout25.xml"/><Relationship Id="rId2" Type="http://schemas.openxmlformats.org/officeDocument/2006/relationships/notesSlide" Target="../notesSlides/notesSlide8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9.xml"/><Relationship Id="rId3" Type="http://schemas.openxmlformats.org/officeDocument/2006/relationships/image" Target="../media/image15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0.xml"/><Relationship Id="rId3" Type="http://schemas.openxmlformats.org/officeDocument/2006/relationships/image" Target="../media/image1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914400" eaLnBrk="0" fontAlgn="base" hangingPunct="0">
              <a:spcBef>
                <a:spcPct val="0"/>
              </a:spcBef>
              <a:spcAft>
                <a:spcPct val="0"/>
              </a:spcAft>
              <a:defRPr/>
            </a:pPr>
            <a:endParaRPr lang="en-US" sz="2400">
              <a:solidFill>
                <a:srgbClr val="000000"/>
              </a:solidFill>
              <a:latin typeface="Times New Roman" charset="0"/>
              <a:ea typeface="ＭＳ Ｐゴシック" charset="0"/>
              <a:cs typeface="ＭＳ Ｐゴシック" charset="0"/>
            </a:endParaRPr>
          </a:p>
        </p:txBody>
      </p:sp>
      <p:pic>
        <p:nvPicPr>
          <p:cNvPr id="1009666" name="Picture 1" descr="Rev 17 Poser-F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0"/>
            <a:ext cx="6588125"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0" y="0"/>
            <a:ext cx="9037638" cy="4959048"/>
          </a:xfrm>
        </p:spPr>
        <p:txBody>
          <a:bodyPr/>
          <a:lstStyle/>
          <a:p>
            <a:pPr algn="l">
              <a:defRPr/>
            </a:pPr>
            <a:r>
              <a:rPr lang="zh-TW" altLang="en-US" sz="8800" b="1" dirty="0">
                <a:solidFill>
                  <a:schemeClr val="bg1"/>
                </a:solidFill>
                <a:effectLst>
                  <a:outerShdw blurRad="38100" dist="38100" dir="2700000" algn="tl">
                    <a:srgbClr val="000000">
                      <a:alpha val="43137"/>
                    </a:srgbClr>
                  </a:outerShdw>
                </a:effectLst>
                <a:cs typeface="+mj-cs"/>
              </a:rPr>
              <a:t>巴比伦</a:t>
            </a:r>
            <a:r>
              <a:rPr lang="en-US" sz="8000" b="1" dirty="0" smtClean="0">
                <a:solidFill>
                  <a:schemeClr val="bg1"/>
                </a:solidFill>
                <a:effectLst>
                  <a:outerShdw blurRad="38100" dist="38100" dir="2700000" algn="tl">
                    <a:srgbClr val="000000">
                      <a:alpha val="43137"/>
                    </a:srgbClr>
                  </a:outerShdw>
                </a:effectLst>
                <a:cs typeface="+mj-cs"/>
              </a:rPr>
              <a:t/>
            </a:r>
            <a:br>
              <a:rPr lang="en-US" sz="8000" b="1" dirty="0" smtClean="0">
                <a:solidFill>
                  <a:schemeClr val="bg1"/>
                </a:solidFill>
                <a:effectLst>
                  <a:outerShdw blurRad="38100" dist="38100" dir="2700000" algn="tl">
                    <a:srgbClr val="000000">
                      <a:alpha val="43137"/>
                    </a:srgbClr>
                  </a:outerShdw>
                </a:effectLst>
                <a:cs typeface="+mj-cs"/>
              </a:rPr>
            </a:br>
            <a:r>
              <a:rPr lang="en-US" sz="7200" b="1" dirty="0">
                <a:solidFill>
                  <a:schemeClr val="bg1"/>
                </a:solidFill>
                <a:effectLst>
                  <a:outerShdw blurRad="38100" dist="38100" dir="2700000" algn="tl">
                    <a:srgbClr val="000000">
                      <a:alpha val="43137"/>
                    </a:srgbClr>
                  </a:outerShdw>
                </a:effectLst>
                <a:cs typeface="+mj-cs"/>
              </a:rPr>
              <a:t>(</a:t>
            </a:r>
            <a:r>
              <a:rPr lang="zh-TW" altLang="en-US" sz="7200" b="1" dirty="0">
                <a:solidFill>
                  <a:schemeClr val="bg1"/>
                </a:solidFill>
                <a:effectLst>
                  <a:outerShdw blurRad="38100" dist="38100" dir="2700000" algn="tl">
                    <a:srgbClr val="000000">
                      <a:alpha val="43137"/>
                    </a:srgbClr>
                  </a:outerShdw>
                </a:effectLst>
                <a:cs typeface="+mj-cs"/>
              </a:rPr>
              <a:t>启示录</a:t>
            </a:r>
            <a:r>
              <a:rPr lang="en-US" sz="7200" b="1" dirty="0">
                <a:solidFill>
                  <a:schemeClr val="bg1"/>
                </a:solidFill>
                <a:effectLst>
                  <a:outerShdw blurRad="38100" dist="38100" dir="2700000" algn="tl">
                    <a:srgbClr val="000000">
                      <a:alpha val="43137"/>
                    </a:srgbClr>
                  </a:outerShdw>
                </a:effectLst>
                <a:cs typeface="+mj-cs"/>
              </a:rPr>
              <a:t> 17:1–19:10)</a:t>
            </a: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396</a:t>
            </a:r>
            <a:endParaRPr lang="en-US" dirty="0">
              <a:solidFill>
                <a:srgbClr val="FFFFFF"/>
              </a:solidFill>
              <a:latin typeface="Arial" charset="0"/>
              <a:cs typeface="Arial" charset="0"/>
            </a:endParaRPr>
          </a:p>
        </p:txBody>
      </p:sp>
      <p:sp>
        <p:nvSpPr>
          <p:cNvPr id="7" name="Rectangle 6"/>
          <p:cNvSpPr>
            <a:spLocks noChangeArrowheads="1"/>
          </p:cNvSpPr>
          <p:nvPr/>
        </p:nvSpPr>
        <p:spPr bwMode="auto">
          <a:xfrm>
            <a:off x="449263" y="4876800"/>
            <a:ext cx="8243887" cy="1225550"/>
          </a:xfrm>
          <a:prstGeom prst="rect">
            <a:avLst/>
          </a:prstGeom>
          <a:noFill/>
          <a:ln w="9525">
            <a:noFill/>
            <a:miter lim="800000"/>
            <a:headEnd/>
            <a:tailEnd/>
          </a:ln>
          <a:effectLst/>
        </p:spPr>
        <p:txBody>
          <a:bodyPr anchor="ctr"/>
          <a:lstStyle/>
          <a:p>
            <a:pPr algn="ctr">
              <a:defRPr/>
            </a:pPr>
            <a:r>
              <a:rPr lang="zh-TW" altLang="en-US" sz="6000" b="1" i="1" dirty="0">
                <a:solidFill>
                  <a:schemeClr val="bg1"/>
                </a:solidFill>
                <a:effectLst>
                  <a:glow rad="228600">
                    <a:schemeClr val="tx1"/>
                  </a:glow>
                </a:effectLst>
                <a:cs typeface="Arial" charset="0"/>
              </a:rPr>
              <a:t>末世论</a:t>
            </a:r>
            <a:endParaRPr lang="en-US" sz="2000" b="1" i="1" dirty="0">
              <a:solidFill>
                <a:schemeClr val="bg1"/>
              </a:solidFill>
              <a:effectLst>
                <a:glow rad="228600">
                  <a:schemeClr val="tx1"/>
                </a:glow>
              </a:effectLst>
              <a:cs typeface="Arial" charset="0"/>
            </a:endParaRPr>
          </a:p>
        </p:txBody>
      </p:sp>
      <p:sp>
        <p:nvSpPr>
          <p:cNvPr id="9"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神</a:t>
            </a:r>
            <a:r>
              <a:rPr kumimoji="0" lang="zh-CN" alt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学院</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179633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8126"/>
            <a:ext cx="9144000" cy="6858000"/>
          </a:xfrm>
          <a:prstGeom prst="rect">
            <a:avLst/>
          </a:prstGeom>
          <a:blipFill>
            <a:blip r:embed="rId3"/>
            <a:tile tx="0" ty="0" sx="100000" sy="100000" flip="none" algn="tl"/>
          </a:blipFill>
        </p:spPr>
      </p:pic>
      <p:sp>
        <p:nvSpPr>
          <p:cNvPr id="5" name="Rectangle 4"/>
          <p:cNvSpPr/>
          <p:nvPr/>
        </p:nvSpPr>
        <p:spPr bwMode="auto">
          <a:xfrm>
            <a:off x="629653" y="1852864"/>
            <a:ext cx="8037095" cy="1714498"/>
          </a:xfrm>
          <a:prstGeom prst="rect">
            <a:avLst/>
          </a:prstGeom>
          <a:solidFill>
            <a:schemeClr val="accent2">
              <a:lumMod val="75000"/>
            </a:schemeClr>
          </a:solidFill>
          <a:ln>
            <a:noFill/>
            <a:headEnd type="none" w="med" len="med"/>
            <a:tailEnd type="none" w="med" len="med"/>
          </a:ln>
          <a:effectLst>
            <a:innerShdw blurRad="63500" dist="50800" dir="2700000">
              <a:prstClr val="black">
                <a:alpha val="50000"/>
              </a:prstClr>
            </a:innerShdw>
          </a:effec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1" i="0" u="none" strike="noStrike" normalizeH="0" baseline="0"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Times New Roman" pitchFamily="-107" charset="0"/>
            </a:endParaRPr>
          </a:p>
        </p:txBody>
      </p:sp>
      <p:sp>
        <p:nvSpPr>
          <p:cNvPr id="144386" name="Title 1"/>
          <p:cNvSpPr>
            <a:spLocks noGrp="1"/>
          </p:cNvSpPr>
          <p:nvPr>
            <p:ph type="title" idx="4294967295"/>
          </p:nvPr>
        </p:nvSpPr>
        <p:spPr>
          <a:xfrm>
            <a:off x="0" y="0"/>
            <a:ext cx="9144000" cy="1143000"/>
          </a:xfrm>
          <a:noFill/>
          <a:ln>
            <a:miter lim="800000"/>
            <a:headEnd/>
            <a:tailEnd/>
          </a:ln>
          <a:effectLst>
            <a:outerShdw blurRad="63500" dist="35921" dir="2700000" algn="ctr" rotWithShape="0">
              <a:srgbClr val="000514">
                <a:alpha val="74998"/>
              </a:srgbClr>
            </a:outerShdw>
          </a:effectLst>
        </p:spPr>
        <p:txBody>
          <a:bodyPr/>
          <a:lstStyle/>
          <a:p>
            <a:pPr algn="l" eaLnBrk="1" hangingPunct="1">
              <a:defRPr/>
            </a:pPr>
            <a:r>
              <a:rPr lang="zh-CN" altLang="en-US" sz="6000" b="1" dirty="0">
                <a:solidFill>
                  <a:schemeClr val="bg1"/>
                </a:solidFill>
                <a:latin typeface="SimSun" panose="02010600030101010101" pitchFamily="2" charset="-122"/>
                <a:ea typeface="SimSun" panose="02010600030101010101" pitchFamily="2" charset="-122"/>
              </a:rPr>
              <a:t>我们为何对世界应有</a:t>
            </a:r>
            <a:r>
              <a:rPr lang="zh-CN" altLang="en-US" sz="6000" b="1" dirty="0" smtClean="0">
                <a:solidFill>
                  <a:schemeClr val="bg1"/>
                </a:solidFill>
                <a:latin typeface="SimSun" panose="02010600030101010101" pitchFamily="2" charset="-122"/>
                <a:ea typeface="SimSun" panose="02010600030101010101" pitchFamily="2" charset="-122"/>
              </a:rPr>
              <a:t>排斥？</a:t>
            </a:r>
            <a:endParaRPr lang="en-US" sz="6000" b="1" dirty="0">
              <a:solidFill>
                <a:schemeClr val="bg1"/>
              </a:solidFill>
              <a:effectLst>
                <a:outerShdw blurRad="38100" dist="38100" dir="2700000" algn="tl">
                  <a:srgbClr val="000000"/>
                </a:outerShdw>
              </a:effectLst>
              <a:latin typeface="SimSun" panose="02010600030101010101" pitchFamily="2" charset="-122"/>
              <a:ea typeface="SimSun" panose="02010600030101010101" pitchFamily="2" charset="-122"/>
              <a:cs typeface="Arial" charset="0"/>
            </a:endParaRPr>
          </a:p>
        </p:txBody>
      </p:sp>
      <p:sp>
        <p:nvSpPr>
          <p:cNvPr id="4" name="Title 1"/>
          <p:cNvSpPr txBox="1">
            <a:spLocks/>
          </p:cNvSpPr>
          <p:nvPr/>
        </p:nvSpPr>
        <p:spPr bwMode="auto">
          <a:xfrm>
            <a:off x="254002" y="3793067"/>
            <a:ext cx="8889998" cy="1994122"/>
          </a:xfrm>
          <a:prstGeom prst="rect">
            <a:avLst/>
          </a:prstGeom>
          <a:noFill/>
          <a:ln>
            <a:noFill/>
            <a:miter lim="800000"/>
            <a:headEnd/>
            <a:tailEnd/>
          </a:ln>
          <a:effectLst>
            <a:outerShdw blurRad="63500" dist="35921" dir="2700000" algn="ctr" rotWithShape="0">
              <a:srgbClr val="000514">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algn="r" eaLnBrk="1" hangingPunct="1">
              <a:defRPr/>
            </a:pPr>
            <a:r>
              <a:rPr lang="en-US" sz="4000" b="1" dirty="0" smtClean="0">
                <a:solidFill>
                  <a:srgbClr val="E5E5FF"/>
                </a:solidFill>
                <a:effectLst>
                  <a:outerShdw blurRad="38100" dist="38100" dir="2700000" algn="tl">
                    <a:srgbClr val="000000"/>
                  </a:outerShdw>
                </a:effectLst>
                <a:latin typeface="Arial" charset="0"/>
                <a:ea typeface="ＭＳ Ｐゴシック" charset="0"/>
                <a:cs typeface="Arial" charset="0"/>
              </a:rPr>
              <a:t>…</a:t>
            </a:r>
            <a:r>
              <a:rPr lang="zh-CN" altLang="en-US" sz="6000" b="1" dirty="0">
                <a:solidFill>
                  <a:srgbClr val="E5E5FF"/>
                </a:solidFill>
                <a:effectLst>
                  <a:outerShdw blurRad="38100" dist="38100" dir="2700000" algn="tl">
                    <a:srgbClr val="000000"/>
                  </a:outerShdw>
                </a:effectLst>
                <a:latin typeface="SimSun" panose="02010600030101010101" pitchFamily="2" charset="-122"/>
                <a:ea typeface="SimSun" panose="02010600030101010101" pitchFamily="2" charset="-122"/>
                <a:cs typeface="Arial" charset="0"/>
              </a:rPr>
              <a:t>并拥抱上帝的王国</a:t>
            </a:r>
            <a:r>
              <a:rPr lang="en-US" sz="4000" b="1" dirty="0" smtClean="0">
                <a:solidFill>
                  <a:srgbClr val="E5E5FF"/>
                </a:solidFill>
                <a:effectLst>
                  <a:outerShdw blurRad="38100" dist="38100" dir="2700000" algn="tl">
                    <a:srgbClr val="000000"/>
                  </a:outerShdw>
                </a:effectLst>
                <a:latin typeface="Arial" charset="0"/>
                <a:ea typeface="ＭＳ Ｐゴシック" charset="0"/>
                <a:cs typeface="Arial" charset="0"/>
              </a:rPr>
              <a:t>?</a:t>
            </a:r>
            <a:endParaRPr lang="en-US" sz="40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3" name="Rectangle 2"/>
          <p:cNvSpPr/>
          <p:nvPr/>
        </p:nvSpPr>
        <p:spPr>
          <a:xfrm>
            <a:off x="2442411" y="1925283"/>
            <a:ext cx="5113421" cy="1569660"/>
          </a:xfrm>
          <a:prstGeom prst="rect">
            <a:avLst/>
          </a:prstGeom>
        </p:spPr>
        <p:txBody>
          <a:bodyPr wrap="square">
            <a:spAutoFit/>
          </a:bodyPr>
          <a:lstStyle/>
          <a:p>
            <a:r>
              <a:rPr lang="zh-CN" altLang="en-US" sz="9600" b="1" dirty="0">
                <a:solidFill>
                  <a:schemeClr val="bg1"/>
                </a:solidFill>
                <a:effectLst>
                  <a:glow rad="241300">
                    <a:schemeClr val="tx1">
                      <a:alpha val="75000"/>
                    </a:schemeClr>
                  </a:glow>
                </a:effectLst>
                <a:latin typeface="SimSun" panose="02010600030101010101" pitchFamily="2" charset="-122"/>
                <a:ea typeface="SimSun" panose="02010600030101010101" pitchFamily="2" charset="-122"/>
                <a:cs typeface="ＭＳ Ｐゴシック" charset="0"/>
              </a:rPr>
              <a:t>启示录</a:t>
            </a:r>
            <a:r>
              <a:rPr lang="en-US" sz="9600" b="1" dirty="0">
                <a:solidFill>
                  <a:schemeClr val="bg1"/>
                </a:solidFill>
                <a:effectLst>
                  <a:glow rad="241300">
                    <a:schemeClr val="tx1">
                      <a:alpha val="75000"/>
                    </a:schemeClr>
                  </a:glow>
                </a:effectLst>
                <a:latin typeface="SimSun" panose="02010600030101010101" pitchFamily="2" charset="-122"/>
                <a:ea typeface="SimSun" panose="02010600030101010101" pitchFamily="2" charset="-122"/>
                <a:cs typeface="ＭＳ Ｐゴシック" charset="0"/>
              </a:rPr>
              <a:t> </a:t>
            </a:r>
            <a:endParaRPr lang="en-SG" sz="96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72049961"/>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6" name="Picture 8" descr="rev 17 USA killed g-n-dead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美国杀神的先知</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53989"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411</a:t>
            </a:r>
          </a:p>
          <a:p>
            <a:pPr algn="ctr" defTabSz="914400" fontAlgn="base">
              <a:spcBef>
                <a:spcPct val="0"/>
              </a:spcBef>
              <a:spcAft>
                <a:spcPct val="0"/>
              </a:spcAft>
            </a:pPr>
            <a:r>
              <a:rPr lang="en-US" b="1" smtClean="0">
                <a:solidFill>
                  <a:srgbClr val="FFFFFF"/>
                </a:solidFill>
                <a:latin typeface="Arial" charset="0"/>
                <a:cs typeface="Arial" charset="0"/>
              </a:rPr>
              <a:t>n</a:t>
            </a:r>
          </a:p>
        </p:txBody>
      </p:sp>
      <p:sp>
        <p:nvSpPr>
          <p:cNvPr id="6" name="Rectangle 1026"/>
          <p:cNvSpPr txBox="1">
            <a:spLocks noChangeArrowheads="1"/>
          </p:cNvSpPr>
          <p:nvPr/>
        </p:nvSpPr>
        <p:spPr bwMode="auto">
          <a:xfrm>
            <a:off x="0" y="4011613"/>
            <a:ext cx="5715000" cy="2516187"/>
          </a:xfrm>
          <a:prstGeom prst="rect">
            <a:avLst/>
          </a:prstGeom>
          <a:solidFill>
            <a:srgbClr val="000000"/>
          </a:solid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7200" dirty="0" smtClean="0">
                <a:solidFill>
                  <a:srgbClr val="FFFFFF"/>
                </a:solidFill>
              </a:rPr>
              <a:t>答案 </a:t>
            </a: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t>
            </a:r>
            <a:b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55</a:t>
            </a:r>
            <a:r>
              <a:rPr lang="zh-CN" altLang="en-US" sz="7200" dirty="0" smtClean="0">
                <a:solidFill>
                  <a:srgbClr val="FFFFFF"/>
                </a:solidFill>
              </a:rPr>
              <a:t>万</a:t>
            </a:r>
            <a:endParaRPr lang="en-US" sz="66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pic>
        <p:nvPicPr>
          <p:cNvPr id="553991" name="Picture 2" descr="rev 17 USA Abortion.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32538" y="4127500"/>
            <a:ext cx="2811462"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992" name="Rectangle 1026"/>
          <p:cNvSpPr txBox="1">
            <a:spLocks noChangeArrowheads="1"/>
          </p:cNvSpPr>
          <p:nvPr/>
        </p:nvSpPr>
        <p:spPr bwMode="auto">
          <a:xfrm>
            <a:off x="0" y="977900"/>
            <a:ext cx="9180513" cy="2514600"/>
          </a:xfrm>
          <a:prstGeom prst="rect">
            <a:avLst/>
          </a:prstGeom>
          <a:solidFill>
            <a:srgbClr val="FFFFFF"/>
          </a:solidFill>
          <a:ln w="9525">
            <a:noFill/>
            <a:miter lim="800000"/>
            <a:headEnd/>
            <a:tailEnd/>
          </a:ln>
        </p:spPr>
        <p:txBody>
          <a:bodyPr anchor="ctr"/>
          <a:lstStyle/>
          <a:p>
            <a:pPr algn="ctr" defTabSz="914400" eaLnBrk="0" fontAlgn="base" hangingPunct="0">
              <a:spcBef>
                <a:spcPct val="0"/>
              </a:spcBef>
              <a:spcAft>
                <a:spcPct val="0"/>
              </a:spcAft>
              <a:defRPr/>
            </a:pPr>
            <a:r>
              <a:rPr lang="zh-CN" altLang="en-US" sz="60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多少先知的声音，已通过美国谋杀流产？</a:t>
            </a:r>
            <a:endParaRPr lang="en-US" sz="4400" b="1" dirty="0">
              <a:solidFill>
                <a:srgbClr val="000000"/>
              </a:solidFill>
              <a:effectLst>
                <a:outerShdw blurRad="38100" dist="38100" dir="2700000" algn="tl">
                  <a:srgbClr val="000000">
                    <a:alpha val="43137"/>
                  </a:srgbClr>
                </a:outerShdw>
              </a:effectLst>
              <a:ea typeface="ＭＳ Ｐゴシック" pitchFamily="34" charset="-128"/>
              <a:cs typeface="Times New Roman" pitchFamily="18" charset="0"/>
            </a:endParaRPr>
          </a:p>
        </p:txBody>
      </p:sp>
    </p:spTree>
    <p:extLst>
      <p:ext uri="{BB962C8B-B14F-4D97-AF65-F5344CB8AC3E}">
        <p14:creationId xmlns:p14="http://schemas.microsoft.com/office/powerpoint/2010/main" val="6852561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849438"/>
          </a:xfrm>
          <a:solidFill>
            <a:srgbClr val="000090"/>
          </a:solidFill>
          <a:effectLst>
            <a:outerShdw blurRad="63500" dist="35921" dir="2700000" algn="ctr" rotWithShape="0">
              <a:schemeClr val="tx2">
                <a:alpha val="74997"/>
              </a:schemeClr>
            </a:outerShdw>
          </a:effectLst>
        </p:spPr>
        <p:txBody>
          <a:bodyPr/>
          <a:lstStyle/>
          <a:p>
            <a:pPr>
              <a:defRPr/>
            </a:pPr>
            <a:r>
              <a:rPr lang="zh-CN" altLang="en-US" sz="4800" dirty="0" smtClean="0"/>
              <a:t>巴比伦的神秘与美国存在的问题</a:t>
            </a:r>
            <a:endParaRPr lang="en-US" sz="48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6" name="Rectangle 1026"/>
          <p:cNvSpPr txBox="1">
            <a:spLocks noChangeArrowheads="1"/>
          </p:cNvSpPr>
          <p:nvPr/>
        </p:nvSpPr>
        <p:spPr bwMode="auto">
          <a:xfrm>
            <a:off x="468313" y="2133600"/>
            <a:ext cx="8583612" cy="4464050"/>
          </a:xfrm>
          <a:prstGeom prst="rect">
            <a:avLst/>
          </a:prstGeom>
          <a:noFill/>
          <a:ln>
            <a:noFill/>
          </a:ln>
          <a:effectLst>
            <a:outerShdw blurRad="63500" dist="35921" dir="2700000" algn="ctr" rotWithShape="0">
              <a:schemeClr val="tx2">
                <a:alpha val="74998"/>
              </a:schemeClr>
            </a:outerShdw>
          </a:effectLst>
          <a:extLst/>
        </p:spPr>
        <p:txBody>
          <a:bodyPr anchor="ct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美国国家的象征，是不是一个女人，但秃鹰</a:t>
            </a:r>
            <a:endParaRPr lang="en-US" altLang="zh-CN" sz="3600" b="1" smtClean="0">
              <a:solidFill>
                <a:srgbClr val="FFFFFF"/>
              </a:solidFill>
              <a:effectLst>
                <a:outerShdw blurRad="38100" dist="38100" dir="2700000" algn="tl">
                  <a:srgbClr val="808080"/>
                </a:outerShdw>
              </a:effectLst>
              <a:latin typeface="Arial" charset="0"/>
              <a:cs typeface="Arial" charset="0"/>
            </a:endParaRPr>
          </a:p>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必须证明声称，俄罗斯是野兽</a:t>
            </a:r>
            <a:endParaRPr lang="en-US" altLang="zh-CN" sz="3600" b="1" smtClean="0">
              <a:solidFill>
                <a:srgbClr val="FFFFFF"/>
              </a:solidFill>
              <a:effectLst>
                <a:outerShdw blurRad="38100" dist="38100" dir="2700000" algn="tl">
                  <a:srgbClr val="808080"/>
                </a:outerShdw>
              </a:effectLst>
              <a:latin typeface="Arial" charset="0"/>
              <a:cs typeface="Arial" charset="0"/>
            </a:endParaRPr>
          </a:p>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破坏美国在</a:t>
            </a:r>
            <a:r>
              <a:rPr lang="en-US" altLang="zh-CN" sz="3600" b="1" smtClean="0">
                <a:solidFill>
                  <a:srgbClr val="FFFFFF"/>
                </a:solidFill>
                <a:effectLst>
                  <a:outerShdw blurRad="38100" dist="38100" dir="2700000" algn="tl">
                    <a:srgbClr val="808080"/>
                  </a:outerShdw>
                </a:effectLst>
                <a:latin typeface="Arial" charset="0"/>
                <a:cs typeface="Arial" charset="0"/>
              </a:rPr>
              <a:t>1993</a:t>
            </a:r>
            <a:r>
              <a:rPr lang="zh-CN" altLang="en-US" sz="3600" b="1" smtClean="0">
                <a:solidFill>
                  <a:srgbClr val="FFFFFF"/>
                </a:solidFill>
                <a:effectLst>
                  <a:outerShdw blurRad="38100" dist="38100" dir="2700000" algn="tl">
                    <a:srgbClr val="808080"/>
                  </a:outerShdw>
                </a:effectLst>
                <a:latin typeface="Arial" charset="0"/>
                <a:cs typeface="Arial" charset="0"/>
              </a:rPr>
              <a:t>年没有发生，以及其他的“预言”的失误</a:t>
            </a:r>
            <a:endParaRPr lang="en-US" altLang="zh-CN" sz="3600" b="1" smtClean="0">
              <a:solidFill>
                <a:srgbClr val="FFFFFF"/>
              </a:solidFill>
              <a:effectLst>
                <a:outerShdw blurRad="38100" dist="38100" dir="2700000" algn="tl">
                  <a:srgbClr val="808080"/>
                </a:outerShdw>
              </a:effectLst>
              <a:latin typeface="Arial" charset="0"/>
              <a:cs typeface="Arial" charset="0"/>
            </a:endParaRPr>
          </a:p>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陈博士的书，有许多其他的神学问题</a:t>
            </a:r>
            <a:endParaRPr lang="en-US" sz="3600" b="1" smtClean="0">
              <a:solidFill>
                <a:srgbClr val="FFFFFF"/>
              </a:solidFill>
              <a:effectLst>
                <a:outerShdw blurRad="38100" dist="38100" dir="2700000" algn="tl">
                  <a:srgbClr val="808080"/>
                </a:outerShdw>
              </a:effectLst>
              <a:latin typeface="Times New Roman" charset="0"/>
            </a:endParaRPr>
          </a:p>
        </p:txBody>
      </p:sp>
      <p:sp>
        <p:nvSpPr>
          <p:cNvPr id="555013"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412</a:t>
            </a:r>
          </a:p>
        </p:txBody>
      </p:sp>
    </p:spTree>
    <p:extLst>
      <p:ext uri="{BB962C8B-B14F-4D97-AF65-F5344CB8AC3E}">
        <p14:creationId xmlns:p14="http://schemas.microsoft.com/office/powerpoint/2010/main" val="3043256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3"/>
            <a:ext cx="9180513" cy="1633538"/>
          </a:xfrm>
          <a:solidFill>
            <a:srgbClr val="800000"/>
          </a:solidFill>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什么或谁，那么，是巴比伦的奥秘吗？</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pic>
        <p:nvPicPr>
          <p:cNvPr id="556036" name="Picture 5" descr="Rev 17.1 Harlot Poser-A0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5963" y="4314825"/>
            <a:ext cx="32718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250825" y="1916113"/>
            <a:ext cx="8208963" cy="4756150"/>
          </a:xfrm>
          <a:prstGeom prst="rect">
            <a:avLst/>
          </a:prstGeom>
          <a:noFill/>
          <a:ln>
            <a:noFill/>
          </a:ln>
          <a:effectLst>
            <a:outerShdw blurRad="63500" dist="35921" dir="2700000" algn="ctr" rotWithShape="0">
              <a:schemeClr val="tx2">
                <a:alpha val="74998"/>
              </a:schemeClr>
            </a:outerShdw>
          </a:effectLst>
          <a:extLst/>
        </p:spPr>
        <p:txBody>
          <a:bodyPr/>
          <a:lstStyle>
            <a:lvl1pPr marL="914400" indent="-9144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没有人能确定肯定的启示</a:t>
            </a:r>
            <a:r>
              <a:rPr lang="en-US" altLang="zh-CN" sz="3600" b="1" smtClean="0">
                <a:solidFill>
                  <a:srgbClr val="FFFFFF"/>
                </a:solidFill>
                <a:effectLst>
                  <a:outerShdw blurRad="38100" dist="38100" dir="2700000" algn="tl">
                    <a:srgbClr val="808080"/>
                  </a:outerShdw>
                </a:effectLst>
                <a:latin typeface="Arial" charset="0"/>
                <a:cs typeface="Arial" charset="0"/>
              </a:rPr>
              <a:t>17-18</a:t>
            </a:r>
            <a:r>
              <a:rPr lang="zh-CN" altLang="en-US" sz="3600" b="1" smtClean="0">
                <a:solidFill>
                  <a:srgbClr val="FFFFFF"/>
                </a:solidFill>
                <a:effectLst>
                  <a:outerShdw blurRad="38100" dist="38100" dir="2700000" algn="tl">
                    <a:srgbClr val="808080"/>
                  </a:outerShdw>
                </a:effectLst>
                <a:latin typeface="Arial" charset="0"/>
                <a:cs typeface="Arial" charset="0"/>
              </a:rPr>
              <a:t>巴比伦。</a:t>
            </a:r>
            <a:endParaRPr lang="en-US" altLang="zh-CN" sz="3600" b="1" smtClean="0">
              <a:solidFill>
                <a:srgbClr val="FFFFFF"/>
              </a:solidFill>
              <a:effectLst>
                <a:outerShdw blurRad="38100" dist="38100" dir="2700000" algn="tl">
                  <a:srgbClr val="808080"/>
                </a:outerShdw>
              </a:effectLst>
              <a:latin typeface="Arial" charset="0"/>
              <a:cs typeface="Arial" charset="0"/>
            </a:endParaRPr>
          </a:p>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然而，这是不可能的，这是世界体系中，一个城市或国家的邦联。</a:t>
            </a:r>
            <a:endParaRPr lang="en-US" altLang="zh-CN" sz="3600" b="1" smtClean="0">
              <a:solidFill>
                <a:srgbClr val="FFFFFF"/>
              </a:solidFill>
              <a:effectLst>
                <a:outerShdw blurRad="38100" dist="38100" dir="2700000" algn="tl">
                  <a:srgbClr val="808080"/>
                </a:outerShdw>
              </a:effectLst>
              <a:latin typeface="Arial" charset="0"/>
              <a:cs typeface="Arial" charset="0"/>
            </a:endParaRPr>
          </a:p>
          <a:p>
            <a:pPr defTabSz="914400" fontAlgn="base">
              <a:spcBef>
                <a:spcPct val="0"/>
              </a:spcBef>
              <a:spcAft>
                <a:spcPct val="0"/>
              </a:spcAft>
              <a:buFont typeface="Times New Roman" charset="0"/>
              <a:buAutoNum type="alphaLcParenR"/>
            </a:pPr>
            <a:r>
              <a:rPr lang="zh-CN" altLang="en-US" sz="3600" b="1" smtClean="0">
                <a:solidFill>
                  <a:srgbClr val="FFFFFF"/>
                </a:solidFill>
                <a:effectLst>
                  <a:outerShdw blurRad="38100" dist="38100" dir="2700000" algn="tl">
                    <a:srgbClr val="808080"/>
                  </a:outerShdw>
                </a:effectLst>
                <a:latin typeface="Arial" charset="0"/>
                <a:cs typeface="Arial" charset="0"/>
              </a:rPr>
              <a:t>美国可能是目前最好的选择，但没有人真正知道一个“包括我！</a:t>
            </a:r>
            <a:endParaRPr lang="en-US" sz="3600" b="1" smtClean="0">
              <a:solidFill>
                <a:srgbClr val="FFFFFF"/>
              </a:solidFill>
              <a:effectLst>
                <a:outerShdw blurRad="38100" dist="38100" dir="2700000" algn="tl">
                  <a:srgbClr val="808080"/>
                </a:outerShdw>
              </a:effectLst>
              <a:latin typeface="Times New Roman" charset="0"/>
            </a:endParaRPr>
          </a:p>
        </p:txBody>
      </p:sp>
      <p:sp>
        <p:nvSpPr>
          <p:cNvPr id="556038"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412</a:t>
            </a:r>
          </a:p>
        </p:txBody>
      </p:sp>
    </p:spTree>
    <p:extLst>
      <p:ext uri="{BB962C8B-B14F-4D97-AF65-F5344CB8AC3E}">
        <p14:creationId xmlns:p14="http://schemas.microsoft.com/office/powerpoint/2010/main" val="10394961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2398806"/>
          </a:xfrm>
          <a:noFill/>
          <a:effectLst>
            <a:outerShdw blurRad="63500" dist="35921" dir="2700000" algn="ctr" rotWithShape="0">
              <a:schemeClr val="tx2">
                <a:alpha val="74998"/>
              </a:schemeClr>
            </a:outerShdw>
          </a:effectLst>
        </p:spPr>
        <p:txBody>
          <a:bodyPr/>
          <a:lstStyle/>
          <a:p>
            <a:pPr>
              <a:defRPr/>
            </a:pPr>
            <a:r>
              <a:rPr lang="zh-CN" altLang="en-US" sz="4000"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敌基督者在大灾难的后半期领导十个地区的联盟时摧毁末日巴比伦</a:t>
            </a:r>
            <a:r>
              <a:rPr lang="zh-CN" altLang="en-US" sz="3600"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a:t>
            </a:r>
            <a:r>
              <a:rPr lang="en-US" sz="3600" b="1" dirty="0" smtClean="0">
                <a:effectLst>
                  <a:outerShdw blurRad="38100" dist="38100" dir="2700000" algn="tl">
                    <a:srgbClr val="000000">
                      <a:alpha val="43137"/>
                    </a:srgbClr>
                  </a:outerShdw>
                </a:effectLst>
                <a:latin typeface="Arial" charset="0"/>
                <a:ea typeface="ＭＳ Ｐゴシック" charset="0"/>
                <a:cs typeface="ＭＳ Ｐゴシック" charset="0"/>
              </a:rPr>
              <a:t>(17:7-18</a:t>
            </a:r>
            <a:r>
              <a:rPr lang="en-US" sz="3600" b="1" dirty="0">
                <a:effectLst>
                  <a:outerShdw blurRad="38100" dist="38100" dir="2700000" algn="tl">
                    <a:srgbClr val="000000">
                      <a:alpha val="43137"/>
                    </a:srgbClr>
                  </a:outerShdw>
                </a:effectLst>
                <a:latin typeface="Arial" charset="0"/>
                <a:ea typeface="ＭＳ Ｐゴシック" charset="0"/>
                <a:cs typeface="ＭＳ Ｐゴシック" charset="0"/>
              </a:rPr>
              <a:t>). </a:t>
            </a:r>
            <a:endParaRPr lang="en-US" sz="36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353732"/>
            <a:ext cx="6132498" cy="4593167"/>
          </a:xfrm>
          <a:prstGeom prst="hexagon">
            <a:avLst/>
          </a:prstGeom>
        </p:spPr>
      </p:pic>
      <p:sp>
        <p:nvSpPr>
          <p:cNvPr id="6" name="Rectangle 1026"/>
          <p:cNvSpPr txBox="1">
            <a:spLocks noChangeArrowheads="1"/>
          </p:cNvSpPr>
          <p:nvPr/>
        </p:nvSpPr>
        <p:spPr bwMode="auto">
          <a:xfrm>
            <a:off x="6132498" y="1930400"/>
            <a:ext cx="3119453" cy="4451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七斗和</a:t>
            </a:r>
            <a:r>
              <a:rPr 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 </a:t>
            </a:r>
          </a:p>
          <a:p>
            <a:pPr>
              <a:defRPr/>
            </a:pPr>
            <a:r>
              <a:rPr lang="zh-CN" alt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十角</a:t>
            </a:r>
            <a:endParaRPr lang="en-US"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2770349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1490" name="Text Box 4"/>
          <p:cNvSpPr txBox="1">
            <a:spLocks noChangeArrowheads="1"/>
          </p:cNvSpPr>
          <p:nvPr/>
        </p:nvSpPr>
        <p:spPr bwMode="auto">
          <a:xfrm>
            <a:off x="7267575" y="6248400"/>
            <a:ext cx="1419225" cy="457200"/>
          </a:xfrm>
          <a:prstGeom prst="rect">
            <a:avLst/>
          </a:prstGeom>
          <a:noFill/>
          <a:ln w="9525">
            <a:noFill/>
            <a:miter lim="800000"/>
            <a:headEnd/>
            <a:tailEnd/>
          </a:ln>
        </p:spPr>
        <p:txBody>
          <a:bodyPr wrap="none">
            <a:spAutoFit/>
          </a:bodyPr>
          <a:lstStyle/>
          <a:p>
            <a:pPr algn="r" defTabSz="914400" fontAlgn="base">
              <a:spcBef>
                <a:spcPct val="0"/>
              </a:spcBef>
              <a:spcAft>
                <a:spcPct val="0"/>
              </a:spcAft>
              <a:defRPr/>
            </a:pPr>
            <a:r>
              <a:rPr lang="zh-CN" altLang="en-US" sz="2400"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cs typeface="Arial"/>
              </a:rPr>
              <a:t>希区柯克</a:t>
            </a:r>
            <a:endParaRPr lang="en-US" sz="2400"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cs typeface="Arial"/>
            </a:endParaRPr>
          </a:p>
        </p:txBody>
      </p:sp>
      <p:sp>
        <p:nvSpPr>
          <p:cNvPr id="831491"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479</a:t>
            </a:r>
          </a:p>
        </p:txBody>
      </p:sp>
      <p:sp>
        <p:nvSpPr>
          <p:cNvPr id="6" name="Rectangle 3"/>
          <p:cNvSpPr txBox="1">
            <a:spLocks noChangeArrowheads="1"/>
          </p:cNvSpPr>
          <p:nvPr/>
        </p:nvSpPr>
        <p:spPr bwMode="auto">
          <a:xfrm>
            <a:off x="0" y="1587500"/>
            <a:ext cx="9144000" cy="4495800"/>
          </a:xfrm>
          <a:prstGeom prst="rect">
            <a:avLst/>
          </a:prstGeom>
          <a:solidFill>
            <a:schemeClr val="bg1">
              <a:alpha val="64999"/>
            </a:schemeClr>
          </a:solidFill>
          <a:ln>
            <a:noFill/>
          </a:ln>
          <a:extLst/>
        </p:spPr>
        <p:txBody>
          <a:bodyPr/>
          <a:lstStyle>
            <a:lvl1pPr marL="514350" indent="-51435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20000"/>
              </a:spcBef>
              <a:spcAft>
                <a:spcPct val="0"/>
              </a:spcAft>
            </a:pPr>
            <a:r>
              <a:rPr lang="zh-CN" altLang="en-US" sz="2800" b="1" dirty="0" smtClean="0">
                <a:solidFill>
                  <a:srgbClr val="000066"/>
                </a:solidFill>
                <a:latin typeface="Arial" charset="0"/>
                <a:cs typeface="Arial" charset="0"/>
              </a:rPr>
              <a:t>     </a:t>
            </a:r>
            <a:r>
              <a:rPr lang="en-US" altLang="zh-CN" sz="3600" b="1" dirty="0" smtClean="0">
                <a:solidFill>
                  <a:srgbClr val="000066"/>
                </a:solidFill>
                <a:effectLst>
                  <a:outerShdw blurRad="38100" dist="38100" dir="2700000" algn="tl">
                    <a:srgbClr val="DDDDDD"/>
                  </a:outerShdw>
                </a:effectLst>
                <a:latin typeface="Arial" charset="0"/>
                <a:cs typeface="Arial" charset="0"/>
              </a:rPr>
              <a:t>1</a:t>
            </a:r>
            <a:r>
              <a:rPr lang="zh-CN" altLang="en-US" sz="3600" b="1" dirty="0" smtClean="0">
                <a:solidFill>
                  <a:srgbClr val="000066"/>
                </a:solidFill>
                <a:effectLst>
                  <a:outerShdw blurRad="38100" dist="38100" dir="2700000" algn="tl">
                    <a:srgbClr val="DDDDDD"/>
                  </a:outerShdw>
                </a:effectLst>
                <a:latin typeface="Arial" charset="0"/>
                <a:cs typeface="Arial" charset="0"/>
              </a:rPr>
              <a:t>。埃及（法老）</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2</a:t>
            </a:r>
            <a:r>
              <a:rPr lang="zh-CN" altLang="en-US" sz="3600" b="1" dirty="0" smtClean="0">
                <a:solidFill>
                  <a:srgbClr val="000066"/>
                </a:solidFill>
                <a:effectLst>
                  <a:outerShdw blurRad="38100" dist="38100" dir="2700000" algn="tl">
                    <a:srgbClr val="DDDDDD"/>
                  </a:outerShdw>
                </a:effectLst>
                <a:latin typeface="Arial" charset="0"/>
                <a:cs typeface="Arial" charset="0"/>
              </a:rPr>
              <a:t>。亚述（亚述国王）</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3</a:t>
            </a:r>
            <a:r>
              <a:rPr lang="zh-CN" altLang="en-US" sz="3600" b="1" dirty="0" smtClean="0">
                <a:solidFill>
                  <a:srgbClr val="000066"/>
                </a:solidFill>
                <a:effectLst>
                  <a:outerShdw blurRad="38100" dist="38100" dir="2700000" algn="tl">
                    <a:srgbClr val="DDDDDD"/>
                  </a:outerShdw>
                </a:effectLst>
                <a:latin typeface="Arial" charset="0"/>
                <a:cs typeface="Arial" charset="0"/>
              </a:rPr>
              <a:t>。新巴比伦（尼布甲尼撒）</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4</a:t>
            </a:r>
            <a:r>
              <a:rPr lang="zh-CN" altLang="en-US" sz="3600" b="1" dirty="0" smtClean="0">
                <a:solidFill>
                  <a:srgbClr val="000066"/>
                </a:solidFill>
                <a:effectLst>
                  <a:outerShdw blurRad="38100" dist="38100" dir="2700000" algn="tl">
                    <a:srgbClr val="DDDDDD"/>
                  </a:outerShdw>
                </a:effectLst>
                <a:latin typeface="Arial" charset="0"/>
                <a:cs typeface="Arial" charset="0"/>
              </a:rPr>
              <a:t>。玛代波斯（居鲁士）</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5</a:t>
            </a:r>
            <a:r>
              <a:rPr lang="zh-CN" altLang="en-US" sz="3600" b="1" dirty="0" smtClean="0">
                <a:solidFill>
                  <a:srgbClr val="000066"/>
                </a:solidFill>
                <a:effectLst>
                  <a:outerShdw blurRad="38100" dist="38100" dir="2700000" algn="tl">
                    <a:srgbClr val="DDDDDD"/>
                  </a:outerShdw>
                </a:effectLst>
                <a:latin typeface="Arial" charset="0"/>
                <a:cs typeface="Arial" charset="0"/>
              </a:rPr>
              <a:t>。希腊（亚历山大大帝）</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6</a:t>
            </a:r>
            <a:r>
              <a:rPr lang="zh-CN" altLang="en-US" sz="3600" b="1" dirty="0" smtClean="0">
                <a:solidFill>
                  <a:srgbClr val="000066"/>
                </a:solidFill>
                <a:effectLst>
                  <a:outerShdw blurRad="38100" dist="38100" dir="2700000" algn="tl">
                    <a:srgbClr val="DDDDDD"/>
                  </a:outerShdw>
                </a:effectLst>
                <a:latin typeface="Arial" charset="0"/>
                <a:cs typeface="Arial" charset="0"/>
              </a:rPr>
              <a:t>。罗马（凯撒“一”）</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7</a:t>
            </a:r>
            <a:r>
              <a:rPr lang="zh-CN" altLang="en-US" sz="3600" b="1" dirty="0" smtClean="0">
                <a:solidFill>
                  <a:srgbClr val="000066"/>
                </a:solidFill>
                <a:effectLst>
                  <a:outerShdw blurRad="38100" dist="38100" dir="2700000" algn="tl">
                    <a:srgbClr val="DDDDDD"/>
                  </a:outerShdw>
                </a:effectLst>
                <a:latin typeface="Arial" charset="0"/>
                <a:cs typeface="Arial" charset="0"/>
              </a:rPr>
              <a:t>。重新统一罗马帝国（十王“尚未”）</a:t>
            </a:r>
            <a:br>
              <a:rPr lang="zh-CN" altLang="en-US" sz="3600" b="1" dirty="0" smtClean="0">
                <a:solidFill>
                  <a:srgbClr val="000066"/>
                </a:solidFill>
                <a:effectLst>
                  <a:outerShdw blurRad="38100" dist="38100" dir="2700000" algn="tl">
                    <a:srgbClr val="DDDDDD"/>
                  </a:outerShdw>
                </a:effectLst>
                <a:latin typeface="Arial" charset="0"/>
                <a:cs typeface="Arial" charset="0"/>
              </a:rPr>
            </a:br>
            <a:r>
              <a:rPr lang="en-US" altLang="zh-CN" sz="3600" b="1" dirty="0" smtClean="0">
                <a:solidFill>
                  <a:srgbClr val="000066"/>
                </a:solidFill>
                <a:effectLst>
                  <a:outerShdw blurRad="38100" dist="38100" dir="2700000" algn="tl">
                    <a:srgbClr val="DDDDDD"/>
                  </a:outerShdw>
                </a:effectLst>
                <a:latin typeface="Arial" charset="0"/>
                <a:cs typeface="Arial" charset="0"/>
              </a:rPr>
              <a:t>8</a:t>
            </a:r>
            <a:r>
              <a:rPr lang="zh-CN" altLang="en-US" sz="3600" b="1" dirty="0" smtClean="0">
                <a:solidFill>
                  <a:srgbClr val="000066"/>
                </a:solidFill>
                <a:effectLst>
                  <a:outerShdw blurRad="38100" dist="38100" dir="2700000" algn="tl">
                    <a:srgbClr val="DDDDDD"/>
                  </a:outerShdw>
                </a:effectLst>
                <a:latin typeface="Arial" charset="0"/>
                <a:cs typeface="Arial" charset="0"/>
              </a:rPr>
              <a:t>。最后詹蒂莱世界王国（敌基督）</a:t>
            </a:r>
            <a:endParaRPr lang="en-US" sz="3600" b="1" dirty="0" smtClean="0">
              <a:solidFill>
                <a:srgbClr val="000066"/>
              </a:solidFill>
              <a:effectLst>
                <a:outerShdw blurRad="38100" dist="38100" dir="2700000" algn="tl">
                  <a:srgbClr val="DDDDDD"/>
                </a:outerShdw>
              </a:effectLst>
              <a:latin typeface="Arial" charset="0"/>
              <a:cs typeface="Arial" charset="0"/>
            </a:endParaRPr>
          </a:p>
        </p:txBody>
      </p:sp>
      <p:sp>
        <p:nvSpPr>
          <p:cNvPr id="51202" name="Rectangle 2"/>
          <p:cNvSpPr>
            <a:spLocks noGrp="1" noChangeArrowheads="1"/>
          </p:cNvSpPr>
          <p:nvPr>
            <p:ph type="title"/>
          </p:nvPr>
        </p:nvSpPr>
        <p:spPr>
          <a:xfrm>
            <a:off x="0" y="0"/>
            <a:ext cx="9144000" cy="1436688"/>
          </a:xfrm>
          <a:effectLst>
            <a:outerShdw blurRad="63500" dist="53882" dir="2700000" algn="ctr" rotWithShape="0">
              <a:schemeClr val="tx1">
                <a:alpha val="74998"/>
              </a:schemeClr>
            </a:outerShdw>
          </a:effectLst>
        </p:spPr>
        <p:txBody>
          <a:bodyPr/>
          <a:lstStyle/>
          <a:p>
            <a:pPr eaLnBrk="1" hangingPunct="1">
              <a:defRPr/>
            </a:pPr>
            <a:r>
              <a:rPr lang="zh-CN" altLang="en-US" sz="4800" b="1" dirty="0" smtClean="0">
                <a:solidFill>
                  <a:srgbClr val="FFFFFF"/>
                </a:solidFill>
              </a:rPr>
              <a:t>八个连续</a:t>
            </a:r>
            <a:r>
              <a:rPr lang="zh-CN" altLang="en-US" sz="4800" dirty="0" smtClean="0">
                <a:solidFill>
                  <a:srgbClr val="FFFFFF"/>
                </a:solidFill>
              </a:rPr>
              <a:t>王国</a:t>
            </a:r>
            <a:r>
              <a:rPr lang="en-US" altLang="zh-CN" sz="4800" dirty="0" smtClean="0">
                <a:solidFill>
                  <a:srgbClr val="FFFFFF"/>
                </a:solidFill>
              </a:rPr>
              <a:t/>
            </a:r>
            <a:br>
              <a:rPr lang="en-US" altLang="zh-CN" sz="4800" dirty="0" smtClean="0">
                <a:solidFill>
                  <a:srgbClr val="FFFFFF"/>
                </a:solidFill>
              </a:rPr>
            </a:br>
            <a:r>
              <a:rPr lang="en-US" sz="4600" b="1" dirty="0" smtClean="0">
                <a:solidFill>
                  <a:srgbClr val="FFFFFF"/>
                </a:solidFill>
                <a:ea typeface="+mj-ea"/>
              </a:rPr>
              <a:t>(</a:t>
            </a:r>
            <a:r>
              <a:rPr lang="en-US" sz="4600" b="1" dirty="0" smtClean="0">
                <a:solidFill>
                  <a:schemeClr val="bg1"/>
                </a:solidFill>
                <a:ea typeface="+mj-ea"/>
              </a:rPr>
              <a:t>17:10-11) </a:t>
            </a:r>
            <a:endParaRPr lang="en-US" sz="4600" b="1" dirty="0">
              <a:solidFill>
                <a:schemeClr val="bg1"/>
              </a:solidFill>
              <a:ea typeface="+mj-ea"/>
            </a:endParaRPr>
          </a:p>
        </p:txBody>
      </p:sp>
    </p:spTree>
    <p:extLst>
      <p:ext uri="{BB962C8B-B14F-4D97-AF65-F5344CB8AC3E}">
        <p14:creationId xmlns:p14="http://schemas.microsoft.com/office/powerpoint/2010/main" val="1542140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dissolve">
                                      <p:cBhvr>
                                        <p:cTn id="13" dur="500"/>
                                        <p:tgtEl>
                                          <p:spTgt spid="6">
                                            <p:bg/>
                                          </p:spTgt>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6" grpId="1" build="allAtOnce"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9" y="30866"/>
            <a:ext cx="9091825" cy="6827134"/>
          </a:xfrm>
          <a:prstGeom prst="rect">
            <a:avLst/>
          </a:prstGeom>
        </p:spPr>
      </p:pic>
      <p:sp>
        <p:nvSpPr>
          <p:cNvPr id="887810" name="Rectangle 1026"/>
          <p:cNvSpPr>
            <a:spLocks noGrp="1" noChangeArrowheads="1"/>
          </p:cNvSpPr>
          <p:nvPr>
            <p:ph type="ctrTitle"/>
          </p:nvPr>
        </p:nvSpPr>
        <p:spPr>
          <a:xfrm>
            <a:off x="5871411" y="-45074"/>
            <a:ext cx="3004308" cy="4460663"/>
          </a:xfrm>
          <a:noFill/>
          <a:effectLst/>
        </p:spPr>
        <p:txBody>
          <a:bodyPr/>
          <a:lstStyle/>
          <a:p>
            <a:pPr algn="r">
              <a:defRPr/>
            </a:pPr>
            <a:r>
              <a:rPr lang="zh-CN" altLang="en-US" b="1" dirty="0">
                <a:effectLst>
                  <a:glow rad="177800">
                    <a:schemeClr val="tx1"/>
                  </a:glow>
                </a:effectLst>
                <a:latin typeface="Arial" charset="0"/>
                <a:ea typeface="ＭＳ Ｐゴシック" charset="0"/>
                <a:cs typeface="ＭＳ Ｐゴシック" charset="0"/>
              </a:rPr>
              <a:t>起</a:t>
            </a:r>
            <a:r>
              <a:rPr lang="zh-CN" altLang="en-US" b="1" dirty="0" smtClean="0">
                <a:effectLst>
                  <a:glow rad="177800">
                    <a:schemeClr val="tx1"/>
                  </a:glow>
                </a:effectLst>
                <a:latin typeface="Arial" charset="0"/>
                <a:ea typeface="ＭＳ Ｐゴシック" charset="0"/>
                <a:cs typeface="ＭＳ Ｐゴシック" charset="0"/>
              </a:rPr>
              <a:t>初她骑着怪兽</a:t>
            </a:r>
            <a:r>
              <a:rPr lang="en-US" altLang="zh-CN" b="1" dirty="0" smtClean="0">
                <a:effectLst>
                  <a:glow rad="177800">
                    <a:schemeClr val="tx1"/>
                  </a:glow>
                </a:effectLst>
                <a:latin typeface="Arial" charset="0"/>
                <a:ea typeface="ＭＳ Ｐゴシック" charset="0"/>
                <a:cs typeface="ＭＳ Ｐゴシック" charset="0"/>
              </a:rPr>
              <a:t/>
            </a:r>
            <a:br>
              <a:rPr lang="en-US" altLang="zh-CN" b="1" dirty="0" smtClean="0">
                <a:effectLst>
                  <a:glow rad="177800">
                    <a:schemeClr val="tx1"/>
                  </a:glow>
                </a:effectLst>
                <a:latin typeface="Arial" charset="0"/>
                <a:ea typeface="ＭＳ Ｐゴシック" charset="0"/>
                <a:cs typeface="ＭＳ Ｐゴシック" charset="0"/>
              </a:rPr>
            </a:br>
            <a:r>
              <a:rPr lang="en-US" b="1" dirty="0" smtClean="0">
                <a:effectLst>
                  <a:glow rad="177800">
                    <a:schemeClr val="tx1"/>
                  </a:glow>
                </a:effectLst>
                <a:latin typeface="Arial" charset="0"/>
                <a:ea typeface="ＭＳ Ｐゴシック" charset="0"/>
                <a:cs typeface="ＭＳ Ｐゴシック" charset="0"/>
              </a:rPr>
              <a:t>(17:7-14)</a:t>
            </a:r>
            <a:endParaRPr lang="en-US" dirty="0">
              <a:effectLst>
                <a:glow rad="177800">
                  <a:schemeClr val="tx1"/>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499884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25991" y="1"/>
            <a:ext cx="8237581" cy="6858000"/>
          </a:xfrm>
          <a:prstGeom prst="rect">
            <a:avLst/>
          </a:prstGeom>
        </p:spPr>
      </p:pic>
      <p:sp>
        <p:nvSpPr>
          <p:cNvPr id="887810" name="Rectangle 1026"/>
          <p:cNvSpPr>
            <a:spLocks noGrp="1" noChangeArrowheads="1"/>
          </p:cNvSpPr>
          <p:nvPr>
            <p:ph type="ctrTitle"/>
          </p:nvPr>
        </p:nvSpPr>
        <p:spPr>
          <a:xfrm>
            <a:off x="565484" y="-45074"/>
            <a:ext cx="3786383" cy="3859086"/>
          </a:xfrm>
          <a:noFill/>
          <a:effectLst/>
        </p:spPr>
        <p:txBody>
          <a:bodyPr/>
          <a:lstStyle/>
          <a:p>
            <a:pPr algn="l">
              <a:defRPr/>
            </a:pPr>
            <a:r>
              <a:rPr lang="zh-CN" altLang="en-US" b="1" dirty="0" smtClean="0">
                <a:effectLst>
                  <a:glow rad="177800">
                    <a:schemeClr val="tx1"/>
                  </a:glow>
                </a:effectLst>
                <a:latin typeface="SimSun" panose="02010600030101010101" pitchFamily="2" charset="-122"/>
                <a:ea typeface="SimSun" panose="02010600030101010101" pitchFamily="2" charset="-122"/>
                <a:cs typeface="ＭＳ Ｐゴシック" charset="0"/>
              </a:rPr>
              <a:t>但后来这只怪兽把她毁灭 </a:t>
            </a:r>
            <a:r>
              <a:rPr lang="en-US" b="1" dirty="0" smtClean="0">
                <a:effectLst>
                  <a:glow rad="177800">
                    <a:schemeClr val="tx1"/>
                  </a:glow>
                </a:effectLst>
                <a:latin typeface="SimSun" panose="02010600030101010101" pitchFamily="2" charset="-122"/>
                <a:ea typeface="SimSun" panose="02010600030101010101" pitchFamily="2" charset="-122"/>
                <a:cs typeface="ＭＳ Ｐゴシック" charset="0"/>
              </a:rPr>
              <a:t>(17:15-18)</a:t>
            </a:r>
            <a:endParaRPr lang="en-US" dirty="0">
              <a:effectLst>
                <a:glow rad="177800">
                  <a:schemeClr val="tx1"/>
                </a:glo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38504071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smtClean="0">
                <a:effectLst>
                  <a:glow rad="152400">
                    <a:schemeClr val="tx1"/>
                  </a:glow>
                  <a:outerShdw blurRad="38100" dist="38100" dir="2700000" algn="tl">
                    <a:srgbClr val="000000">
                      <a:alpha val="43137"/>
                    </a:srgbClr>
                  </a:outerShdw>
                </a:effectLst>
                <a:latin typeface="SimSun" panose="02010600030101010101" pitchFamily="2" charset="-122"/>
                <a:ea typeface="SimSun" panose="02010600030101010101" pitchFamily="2" charset="-122"/>
              </a:rPr>
              <a:t>I.</a:t>
            </a:r>
            <a:r>
              <a:rPr lang="zh-CN" altLang="en-US" b="1"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这个世界的关键实体将</a:t>
            </a:r>
            <a:r>
              <a:rPr lang="zh-CN" altLang="en-US" b="1" dirty="0">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落</a:t>
            </a:r>
            <a:r>
              <a:rPr lang="zh-CN" altLang="en-US" b="1"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于大灾难</a:t>
            </a:r>
            <a:r>
              <a:rPr lang="zh-CN" alt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中</a:t>
            </a:r>
            <a:r>
              <a:rPr lang="en-US" b="1" kern="1200" dirty="0" smtClean="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zh-CN" altLang="en-US" b="1" dirty="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启示录</a:t>
            </a:r>
            <a:r>
              <a:rPr lang="en-US" b="1" kern="1200" dirty="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b="1" kern="1200" dirty="0" smtClean="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17)</a:t>
            </a:r>
            <a:endParaRPr lang="en-US" sz="1600" b="1" kern="1200"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i="1" dirty="0">
                <a:solidFill>
                  <a:srgbClr val="FFFFFF"/>
                </a:solidFill>
                <a:effectLst>
                  <a:glow rad="152400">
                    <a:srgbClr val="000000"/>
                  </a:glow>
                </a:effectLst>
                <a:latin typeface="SimSun" panose="02010600030101010101" pitchFamily="2" charset="-122"/>
                <a:ea typeface="SimSun" panose="02010600030101010101" pitchFamily="2" charset="-122"/>
              </a:rPr>
              <a:t>世界上最邪恶的势力将会发生什么后果</a:t>
            </a:r>
            <a:r>
              <a:rPr lang="en-US" sz="4000" b="1" i="1" dirty="0" smtClean="0">
                <a:solidFill>
                  <a:srgbClr val="FFFFFF"/>
                </a:solidFill>
                <a:effectLst>
                  <a:glow rad="152400">
                    <a:srgbClr val="000000"/>
                  </a:glow>
                </a:effectLst>
                <a:latin typeface="SimSun" panose="02010600030101010101" pitchFamily="2" charset="-122"/>
                <a:ea typeface="SimSun" panose="02010600030101010101" pitchFamily="2" charset="-122"/>
              </a:rPr>
              <a:t>?</a:t>
            </a:r>
            <a:endParaRPr lang="en-US" sz="4000" b="1" i="1" dirty="0">
              <a:solidFill>
                <a:srgbClr val="FFFFFF"/>
              </a:solidFill>
              <a:effectLst>
                <a:glow rad="152400">
                  <a:srgbClr val="000000"/>
                </a:glow>
              </a:effectLst>
              <a:latin typeface="SimSun" panose="02010600030101010101" pitchFamily="2" charset="-122"/>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1727199" y="804332"/>
            <a:ext cx="5858934" cy="4394201"/>
          </a:xfrm>
          <a:prstGeom prst="rect">
            <a:avLst/>
          </a:prstGeom>
        </p:spPr>
      </p:pic>
      <p:sp>
        <p:nvSpPr>
          <p:cNvPr id="3" name="Rectangle 2"/>
          <p:cNvSpPr/>
          <p:nvPr/>
        </p:nvSpPr>
        <p:spPr>
          <a:xfrm rot="3282223">
            <a:off x="4418999" y="2565331"/>
            <a:ext cx="3009815" cy="769441"/>
          </a:xfrm>
          <a:prstGeom prst="rect">
            <a:avLst/>
          </a:prstGeom>
          <a:solidFill>
            <a:srgbClr val="336699"/>
          </a:solidFill>
        </p:spPr>
        <p:txBody>
          <a:bodyPr wrap="square">
            <a:spAutoFit/>
          </a:bodyPr>
          <a:lstStyle/>
          <a:p>
            <a:pPr algn="ctr"/>
            <a:r>
              <a:rPr lang="zh-TW" altLang="en-US" sz="4400" b="1" dirty="0">
                <a:solidFill>
                  <a:schemeClr val="bg1">
                    <a:lumMod val="95000"/>
                  </a:schemeClr>
                </a:solidFill>
                <a:latin typeface="Microsoft YaHei" panose="020B0503020204020204" pitchFamily="34" charset="-122"/>
                <a:ea typeface="Microsoft YaHei" panose="020B0503020204020204" pitchFamily="34" charset="-122"/>
              </a:rPr>
              <a:t>巴比伦</a:t>
            </a:r>
            <a:endParaRPr lang="en-SG" sz="4400" b="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445700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859" y="19066"/>
            <a:ext cx="7704667" cy="68628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067"/>
            <a:ext cx="4560726" cy="6858000"/>
          </a:xfrm>
          <a:prstGeom prst="rect">
            <a:avLst/>
          </a:prstGeom>
        </p:spPr>
      </p:pic>
      <p:sp>
        <p:nvSpPr>
          <p:cNvPr id="887810" name="Rectangle 1026"/>
          <p:cNvSpPr>
            <a:spLocks noGrp="1" noChangeArrowheads="1"/>
          </p:cNvSpPr>
          <p:nvPr>
            <p:ph type="ctrTitle"/>
          </p:nvPr>
        </p:nvSpPr>
        <p:spPr>
          <a:xfrm>
            <a:off x="0" y="4572012"/>
            <a:ext cx="9144000" cy="2404533"/>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a:effectLst>
                  <a:glow rad="152400">
                    <a:schemeClr val="tx1"/>
                  </a:glow>
                </a:effectLst>
              </a:rPr>
              <a:t>II.	</a:t>
            </a:r>
            <a:r>
              <a:rPr lang="zh-CN" altLang="en-US" b="1" kern="1200" dirty="0">
                <a:effectLst>
                  <a:glow rad="152400">
                    <a:schemeClr val="tx1"/>
                  </a:glow>
                </a:effectLst>
              </a:rPr>
              <a:t>世</a:t>
            </a:r>
            <a:r>
              <a:rPr lang="zh-CN" altLang="en-US" b="1" kern="1200" dirty="0" smtClean="0">
                <a:effectLst>
                  <a:glow rad="152400">
                    <a:schemeClr val="tx1"/>
                  </a:glow>
                </a:effectLst>
              </a:rPr>
              <a:t>界的关键影响力将被基督的王国所取代 </a:t>
            </a:r>
            <a:r>
              <a:rPr lang="en-US" b="1" kern="1200" dirty="0" smtClean="0">
                <a:effectLst>
                  <a:glow rad="152400">
                    <a:schemeClr val="tx1"/>
                  </a:glow>
                </a:effectLst>
              </a:rPr>
              <a:t>(18:1–19:10).</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glow rad="101600">
                    <a:schemeClr val="accent4">
                      <a:satMod val="175000"/>
                      <a:alpha val="40000"/>
                    </a:schemeClr>
                  </a:glow>
                </a:effectLst>
                <a:latin typeface="SimSun" panose="02010600030101010101" pitchFamily="2" charset="-122"/>
                <a:ea typeface="SimSun" panose="02010600030101010101" pitchFamily="2" charset="-122"/>
              </a:rPr>
              <a:t>我们为何对世界应有排斥</a:t>
            </a:r>
            <a:r>
              <a:rPr lang="zh-CN" altLang="en-US" sz="3600" b="1" dirty="0">
                <a:solidFill>
                  <a:srgbClr val="E5E5FF"/>
                </a:solidFill>
                <a:effectLst>
                  <a:glow rad="101600">
                    <a:schemeClr val="accent4">
                      <a:satMod val="175000"/>
                      <a:alpha val="40000"/>
                    </a:schemeClr>
                  </a:glow>
                  <a:outerShdw blurRad="38100" dist="38100" dir="2700000" algn="tl">
                    <a:srgbClr val="000000"/>
                  </a:outerShdw>
                </a:effectLst>
                <a:latin typeface="SimSun" panose="02010600030101010101" pitchFamily="2" charset="-122"/>
                <a:ea typeface="SimSun" panose="02010600030101010101" pitchFamily="2" charset="-122"/>
                <a:cs typeface="Arial" charset="0"/>
              </a:rPr>
              <a:t>并拥抱上帝的王国</a:t>
            </a:r>
            <a:r>
              <a:rPr lang="en-US" sz="3600" b="1" dirty="0">
                <a:solidFill>
                  <a:srgbClr val="E5E5FF"/>
                </a:solidFill>
                <a:effectLst>
                  <a:glow rad="101600">
                    <a:schemeClr val="accent4">
                      <a:satMod val="175000"/>
                      <a:alpha val="40000"/>
                    </a:schemeClr>
                  </a:glow>
                  <a:outerShdw blurRad="38100" dist="38100" dir="2700000" algn="tl">
                    <a:srgbClr val="000000"/>
                  </a:outerShdw>
                </a:effectLst>
                <a:latin typeface="SimSun" panose="02010600030101010101" pitchFamily="2" charset="-122"/>
                <a:ea typeface="SimSun" panose="02010600030101010101" pitchFamily="2" charset="-122"/>
                <a:cs typeface="Arial" charset="0"/>
              </a:rPr>
              <a:t>?</a:t>
            </a:r>
          </a:p>
          <a:p>
            <a:pPr algn="l">
              <a:defRPr/>
            </a:pPr>
            <a:r>
              <a:rPr lang="en-US" sz="3600" b="1" i="1" dirty="0" smtClean="0">
                <a:solidFill>
                  <a:srgbClr val="FFFFFF"/>
                </a:solidFill>
                <a:effectLst>
                  <a:glow rad="152400">
                    <a:srgbClr val="000000"/>
                  </a:glow>
                </a:effectLst>
                <a:latin typeface="SimSun" panose="02010600030101010101" pitchFamily="2" charset="-122"/>
                <a:ea typeface="SimSun" panose="02010600030101010101" pitchFamily="2" charset="-122"/>
              </a:rPr>
              <a:t> </a:t>
            </a:r>
            <a:endParaRPr lang="en-US" sz="3600" b="1" i="1" dirty="0">
              <a:solidFill>
                <a:srgbClr val="FFFFFF"/>
              </a:solidFill>
              <a:effectLst>
                <a:glow rad="152400">
                  <a:srgbClr val="000000"/>
                </a:glow>
              </a:effectLst>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14500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076765" cy="6858000"/>
          </a:xfrm>
          <a:prstGeom prst="rect">
            <a:avLst/>
          </a:prstGeom>
        </p:spPr>
      </p:pic>
      <p:sp>
        <p:nvSpPr>
          <p:cNvPr id="887810" name="Rectangle 1026"/>
          <p:cNvSpPr>
            <a:spLocks noGrp="1" noChangeArrowheads="1"/>
          </p:cNvSpPr>
          <p:nvPr>
            <p:ph type="ctrTitle"/>
          </p:nvPr>
        </p:nvSpPr>
        <p:spPr>
          <a:xfrm>
            <a:off x="0" y="4097867"/>
            <a:ext cx="9144000" cy="2607726"/>
          </a:xfrm>
          <a:noFill/>
          <a:ln>
            <a:noFill/>
          </a:ln>
          <a:effectLst/>
        </p:spPr>
        <p:txBody>
          <a:bodyPr vert="horz" wrap="square" lIns="91440" tIns="45720" rIns="91440" bIns="45720" numCol="1" anchor="t" anchorCtr="0" compatLnSpc="1">
            <a:prstTxWarp prst="textNoShape">
              <a:avLst/>
            </a:prstTxWarp>
          </a:bodyPr>
          <a:lstStyle/>
          <a:p>
            <a:r>
              <a:rPr lang="en-US" sz="3200" b="1" dirty="0" smtClean="0">
                <a:effectLst>
                  <a:glow rad="203200">
                    <a:schemeClr val="tx1"/>
                  </a:glow>
                </a:effectLst>
              </a:rPr>
              <a:t>"</a:t>
            </a:r>
            <a:r>
              <a:rPr lang="zh-CN" altLang="en-US" sz="3200" b="1" dirty="0">
                <a:effectLst>
                  <a:glow rad="203200">
                    <a:schemeClr val="tx1"/>
                  </a:glow>
                </a:effectLst>
              </a:rPr>
              <a:t>这些事以后，我看见有另一位掌大权柄的天使，从天上降下来，他的荣光照亮了大地</a:t>
            </a:r>
            <a:r>
              <a:rPr lang="zh-CN" altLang="en-US" sz="3200" b="1" dirty="0" smtClean="0">
                <a:effectLst>
                  <a:glow rad="203200">
                    <a:schemeClr val="tx1"/>
                  </a:glow>
                </a:effectLst>
              </a:rPr>
              <a:t>。</a:t>
            </a:r>
            <a:r>
              <a:rPr lang="en-US" altLang="zh-CN" sz="3200" b="1" dirty="0" smtClean="0">
                <a:effectLst>
                  <a:glow rad="203200">
                    <a:schemeClr val="tx1"/>
                  </a:glow>
                </a:effectLst>
              </a:rPr>
              <a:t/>
            </a:r>
            <a:br>
              <a:rPr lang="en-US" altLang="zh-CN" sz="3200" b="1" dirty="0" smtClean="0">
                <a:effectLst>
                  <a:glow rad="203200">
                    <a:schemeClr val="tx1"/>
                  </a:glow>
                </a:effectLst>
              </a:rPr>
            </a:br>
            <a:r>
              <a:rPr lang="zh-CN" altLang="en-US" sz="3200" b="1" baseline="30000" dirty="0" smtClean="0">
                <a:effectLst>
                  <a:glow rad="203200">
                    <a:schemeClr val="tx1"/>
                  </a:glow>
                </a:effectLst>
              </a:rPr>
              <a:t> </a:t>
            </a:r>
            <a:r>
              <a:rPr lang="en-US" altLang="zh-CN" sz="3200" b="1" baseline="30000" dirty="0">
                <a:effectLst>
                  <a:glow rad="203200">
                    <a:schemeClr val="tx1"/>
                  </a:glow>
                </a:effectLst>
              </a:rPr>
              <a:t>2 </a:t>
            </a:r>
            <a:r>
              <a:rPr lang="zh-CN" altLang="en-US" sz="3200" b="1" dirty="0">
                <a:effectLst>
                  <a:glow rad="203200">
                    <a:schemeClr val="tx1"/>
                  </a:glow>
                </a:effectLst>
              </a:rPr>
              <a:t>他用强有力的声音呼喊</a:t>
            </a:r>
            <a:r>
              <a:rPr lang="en-US" sz="3200" b="1" dirty="0" smtClean="0">
                <a:effectLst>
                  <a:glow rad="203200">
                    <a:schemeClr val="tx1"/>
                  </a:glow>
                </a:effectLst>
              </a:rPr>
              <a:t>" </a:t>
            </a:r>
            <a:br>
              <a:rPr lang="en-US" sz="3200" b="1" dirty="0" smtClean="0">
                <a:effectLst>
                  <a:glow rad="203200">
                    <a:schemeClr val="tx1"/>
                  </a:glow>
                </a:effectLst>
              </a:rPr>
            </a:br>
            <a:r>
              <a:rPr lang="en-US" sz="3200" b="1" dirty="0" smtClean="0">
                <a:effectLst>
                  <a:glow rad="203200">
                    <a:schemeClr val="tx1"/>
                  </a:glow>
                </a:effectLst>
              </a:rPr>
              <a:t>(18:1-2a </a:t>
            </a:r>
            <a:r>
              <a:rPr lang="en-US" altLang="zh-CN" sz="3200" b="1" dirty="0" smtClean="0">
                <a:effectLst>
                  <a:glow rad="203200">
                    <a:schemeClr val="tx1"/>
                  </a:glow>
                </a:effectLst>
              </a:rPr>
              <a:t>CNV</a:t>
            </a:r>
            <a:r>
              <a:rPr lang="en-US" sz="3200" b="1" dirty="0" smtClean="0">
                <a:effectLst>
                  <a:glow rad="203200">
                    <a:schemeClr val="tx1"/>
                  </a:glow>
                </a:effectLst>
              </a:rPr>
              <a:t>).</a:t>
            </a:r>
            <a:endParaRPr lang="en-US" sz="1100" b="1" kern="1200" dirty="0">
              <a:effectLst>
                <a:glow rad="203200">
                  <a:schemeClr val="tx1"/>
                </a:glow>
              </a:effectLst>
            </a:endParaRPr>
          </a:p>
        </p:txBody>
      </p:sp>
    </p:spTree>
    <p:extLst>
      <p:ext uri="{BB962C8B-B14F-4D97-AF65-F5344CB8AC3E}">
        <p14:creationId xmlns:p14="http://schemas.microsoft.com/office/powerpoint/2010/main" val="20571271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zh-CN" altLang="en-US" dirty="0" smtClean="0"/>
              <a:t>审判的内容</a:t>
            </a:r>
            <a:endParaRPr lang="en-US" dirty="0"/>
          </a:p>
        </p:txBody>
      </p:sp>
      <p:graphicFrame>
        <p:nvGraphicFramePr>
          <p:cNvPr id="205888" name="Group 64"/>
          <p:cNvGraphicFramePr>
            <a:graphicFrameLocks noGrp="1"/>
          </p:cNvGraphicFramePr>
          <p:nvPr>
            <p:ph type="tbl" idx="1"/>
          </p:nvPr>
        </p:nvGraphicFramePr>
        <p:xfrm>
          <a:off x="0" y="990600"/>
          <a:ext cx="9144000" cy="5264150"/>
        </p:xfrm>
        <a:graphic>
          <a:graphicData uri="http://schemas.openxmlformats.org/drawingml/2006/table">
            <a:tbl>
              <a:tblPr/>
              <a:tblGrid>
                <a:gridCol w="390525"/>
                <a:gridCol w="2962275"/>
                <a:gridCol w="3133725"/>
                <a:gridCol w="2657475"/>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Osaka" charset="-128"/>
                          <a:cs typeface="Arial"/>
                        </a:rPr>
                        <a:t>印记</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Osaka" charset="-128"/>
                          <a:cs typeface="Arial"/>
                        </a:rPr>
                        <a:t>号角</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smtClean="0">
                          <a:ln>
                            <a:noFill/>
                          </a:ln>
                          <a:solidFill>
                            <a:schemeClr val="tx1"/>
                          </a:solidFill>
                          <a:effectLst/>
                          <a:latin typeface="Arial"/>
                          <a:ea typeface="Osaka" charset="-128"/>
                          <a:cs typeface="Arial"/>
                        </a:rPr>
                        <a:t>金碗</a:t>
                      </a:r>
                      <a:endParaRPr kumimoji="0" lang="en-US" sz="20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1</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F0000"/>
                          </a:solidFill>
                          <a:effectLst/>
                          <a:latin typeface="Arial"/>
                          <a:ea typeface="Osaka" charset="-128"/>
                          <a:cs typeface="Arial"/>
                        </a:rPr>
                        <a:t>白色</a:t>
                      </a:r>
                      <a:r>
                        <a:rPr kumimoji="0" lang="en-US" sz="1800" b="1" i="0" u="none" strike="noStrike" cap="none" normalizeH="0" baseline="0" dirty="0" smtClean="0">
                          <a:ln>
                            <a:noFill/>
                          </a:ln>
                          <a:solidFill>
                            <a:srgbClr val="FF0000"/>
                          </a:solidFill>
                          <a:effectLst/>
                          <a:latin typeface="Arial"/>
                          <a:ea typeface="Osaka" charset="-128"/>
                          <a:cs typeface="Arial"/>
                        </a:rPr>
                        <a:t>: </a:t>
                      </a:r>
                      <a:r>
                        <a:rPr kumimoji="0" lang="zh-CN" altLang="en-US" sz="1800" b="1" i="0" u="none" strike="noStrike" cap="none" normalizeH="0" baseline="0" dirty="0" smtClean="0">
                          <a:ln>
                            <a:noFill/>
                          </a:ln>
                          <a:solidFill>
                            <a:srgbClr val="FF0000"/>
                          </a:solidFill>
                          <a:effectLst/>
                          <a:latin typeface="Arial"/>
                          <a:ea typeface="Osaka" charset="-128"/>
                          <a:cs typeface="Arial"/>
                        </a:rPr>
                        <a:t>征服者</a:t>
                      </a:r>
                      <a:endParaRPr kumimoji="0" lang="en-US" sz="1800" b="1" i="0" u="none" strike="noStrike" cap="none" normalizeH="0" baseline="0" dirty="0">
                        <a:ln>
                          <a:noFill/>
                        </a:ln>
                        <a:solidFill>
                          <a:srgbClr val="FF0000"/>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冰雹</a:t>
                      </a:r>
                      <a:r>
                        <a:rPr kumimoji="0" lang="en-US" sz="1800" b="1" i="0" u="none" strike="noStrike" cap="none" normalizeH="0" baseline="0" dirty="0" smtClean="0">
                          <a:ln>
                            <a:noFill/>
                          </a:ln>
                          <a:solidFill>
                            <a:schemeClr val="tx1"/>
                          </a:solidFill>
                          <a:effectLst/>
                          <a:latin typeface="Arial"/>
                          <a:ea typeface="Osaka" charset="-128"/>
                          <a:cs typeface="Arial"/>
                        </a:rPr>
                        <a:t>&amp;</a:t>
                      </a:r>
                      <a:r>
                        <a:rPr kumimoji="0" lang="zh-CN" altLang="en-US" sz="1800" b="1" i="0" u="none" strike="noStrike" cap="none" normalizeH="0" baseline="0" dirty="0" smtClean="0">
                          <a:ln>
                            <a:noFill/>
                          </a:ln>
                          <a:solidFill>
                            <a:schemeClr val="tx1"/>
                          </a:solidFill>
                          <a:effectLst/>
                          <a:latin typeface="Arial"/>
                          <a:ea typeface="Osaka" charset="-128"/>
                          <a:cs typeface="Arial"/>
                        </a:rPr>
                        <a:t>火</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en-US" sz="1800" b="1" i="0" u="none" strike="noStrike" cap="none" normalizeH="0" baseline="0" dirty="0">
                          <a:ln>
                            <a:noFill/>
                          </a:ln>
                          <a:solidFill>
                            <a:schemeClr val="tx1"/>
                          </a:solidFill>
                          <a:effectLst/>
                          <a:latin typeface="Arial"/>
                          <a:ea typeface="Osaka" charset="-128"/>
                          <a:cs typeface="Arial"/>
                        </a:rPr>
                        <a:t>1/3</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植物</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褥疮</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2</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红色</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战争</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FCCFF"/>
                          </a:solidFill>
                          <a:effectLst/>
                          <a:latin typeface="Arial"/>
                          <a:ea typeface="Osaka" charset="-128"/>
                          <a:cs typeface="Arial"/>
                        </a:rPr>
                        <a:t>火</a:t>
                      </a:r>
                      <a:r>
                        <a:rPr kumimoji="0" lang="en-US" sz="1800" b="1" i="0" u="none" strike="noStrike" cap="none" normalizeH="0" baseline="0" dirty="0" smtClean="0">
                          <a:ln>
                            <a:noFill/>
                          </a:ln>
                          <a:solidFill>
                            <a:srgbClr val="FFCCFF"/>
                          </a:solidFill>
                          <a:effectLst/>
                          <a:latin typeface="Arial"/>
                          <a:ea typeface="Osaka" charset="-128"/>
                          <a:cs typeface="Arial"/>
                        </a:rPr>
                        <a:t>: </a:t>
                      </a:r>
                      <a:r>
                        <a:rPr kumimoji="0" lang="en-US" sz="1800" b="1" i="0" u="none" strike="noStrike" cap="none" normalizeH="0" baseline="0" dirty="0">
                          <a:ln>
                            <a:noFill/>
                          </a:ln>
                          <a:solidFill>
                            <a:srgbClr val="FFCCFF"/>
                          </a:solidFill>
                          <a:effectLst/>
                          <a:latin typeface="Arial"/>
                          <a:ea typeface="Osaka" charset="-128"/>
                          <a:cs typeface="Arial"/>
                        </a:rPr>
                        <a:t>1/</a:t>
                      </a:r>
                      <a:r>
                        <a:rPr kumimoji="0" lang="en-US" sz="1800" b="1" i="0" u="none" strike="noStrike" cap="none" normalizeH="0" baseline="0" dirty="0" smtClean="0">
                          <a:ln>
                            <a:noFill/>
                          </a:ln>
                          <a:solidFill>
                            <a:srgbClr val="FFCCFF"/>
                          </a:solidFill>
                          <a:effectLst/>
                          <a:latin typeface="Arial"/>
                          <a:ea typeface="Osaka" charset="-128"/>
                          <a:cs typeface="Arial"/>
                        </a:rPr>
                        <a:t>3 </a:t>
                      </a:r>
                      <a:r>
                        <a:rPr kumimoji="0" lang="zh-CN" altLang="en-US" sz="1800" b="1" i="0" u="none" strike="noStrike" cap="none" normalizeH="0" baseline="0" dirty="0" smtClean="0">
                          <a:ln>
                            <a:noFill/>
                          </a:ln>
                          <a:solidFill>
                            <a:srgbClr val="FFCCFF"/>
                          </a:solidFill>
                          <a:effectLst/>
                          <a:latin typeface="Arial"/>
                          <a:ea typeface="Osaka" charset="-128"/>
                          <a:cs typeface="Arial"/>
                        </a:rPr>
                        <a:t>海物</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FCCFF"/>
                          </a:solidFill>
                          <a:effectLst/>
                          <a:latin typeface="Arial"/>
                          <a:ea typeface="Osaka" charset="-128"/>
                          <a:cs typeface="Arial"/>
                        </a:rPr>
                        <a:t>海水变成血</a:t>
                      </a:r>
                      <a:endParaRPr kumimoji="0" lang="en-US" sz="1800" b="1" i="0" u="none" strike="noStrike" cap="none" normalizeH="0" baseline="0" dirty="0">
                        <a:ln>
                          <a:noFill/>
                        </a:ln>
                        <a:solidFill>
                          <a:srgbClr val="FFCCFF"/>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a:ea typeface="Osaka" charset="-128"/>
                          <a:cs typeface="Arial"/>
                        </a:rPr>
                        <a:t>3</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黑色</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饥荒</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000013"/>
                          </a:solidFill>
                          <a:effectLst/>
                          <a:latin typeface="Arial"/>
                          <a:ea typeface="Osaka" charset="-128"/>
                          <a:cs typeface="Arial"/>
                        </a:rPr>
                        <a:t>星星</a:t>
                      </a:r>
                      <a:r>
                        <a:rPr kumimoji="0" lang="en-US" sz="1800" b="1" i="0" u="none" strike="noStrike" cap="none" normalizeH="0" baseline="0" dirty="0" smtClean="0">
                          <a:ln>
                            <a:noFill/>
                          </a:ln>
                          <a:solidFill>
                            <a:srgbClr val="000013"/>
                          </a:solidFill>
                          <a:effectLst/>
                          <a:latin typeface="Arial"/>
                          <a:ea typeface="Osaka" charset="-128"/>
                          <a:cs typeface="Arial"/>
                        </a:rPr>
                        <a:t>: </a:t>
                      </a:r>
                      <a:r>
                        <a:rPr kumimoji="0" lang="en-US" sz="1800" b="1" i="0" u="none" strike="noStrike" cap="none" normalizeH="0" baseline="0" dirty="0">
                          <a:ln>
                            <a:noFill/>
                          </a:ln>
                          <a:solidFill>
                            <a:srgbClr val="000013"/>
                          </a:solidFill>
                          <a:effectLst/>
                          <a:latin typeface="Arial"/>
                          <a:ea typeface="Osaka" charset="-128"/>
                          <a:cs typeface="Arial"/>
                        </a:rPr>
                        <a:t>1/3</a:t>
                      </a:r>
                      <a:r>
                        <a:rPr kumimoji="0" lang="en-US" sz="1800" b="1" i="0" u="none" strike="noStrike" cap="none" normalizeH="0" baseline="0" dirty="0" smtClean="0">
                          <a:ln>
                            <a:noFill/>
                          </a:ln>
                          <a:solidFill>
                            <a:srgbClr val="000013"/>
                          </a:solidFill>
                          <a:effectLst/>
                          <a:latin typeface="Arial"/>
                          <a:ea typeface="Osaka" charset="-128"/>
                          <a:cs typeface="Arial"/>
                        </a:rPr>
                        <a:t> </a:t>
                      </a:r>
                      <a:r>
                        <a:rPr kumimoji="0" lang="zh-CN" altLang="en-US" sz="1800" b="1" i="0" u="none" strike="noStrike" cap="none" normalizeH="0" baseline="0" dirty="0" smtClean="0">
                          <a:ln>
                            <a:noFill/>
                          </a:ln>
                          <a:solidFill>
                            <a:srgbClr val="000013"/>
                          </a:solidFill>
                          <a:effectLst/>
                          <a:latin typeface="Arial"/>
                          <a:ea typeface="Osaka" charset="-128"/>
                          <a:cs typeface="Arial"/>
                        </a:rPr>
                        <a:t>鲜水</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000013"/>
                          </a:solidFill>
                          <a:effectLst/>
                          <a:latin typeface="Arial"/>
                          <a:ea typeface="Osaka" charset="-128"/>
                          <a:cs typeface="Arial"/>
                        </a:rPr>
                        <a:t>鲜水变成血</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4</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苍白</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死亡</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DFFEE"/>
                          </a:solidFill>
                          <a:effectLst/>
                          <a:latin typeface="Arial"/>
                          <a:ea typeface="Osaka" charset="-128"/>
                          <a:cs typeface="Arial"/>
                        </a:rPr>
                        <a:t>黑暗</a:t>
                      </a:r>
                      <a:r>
                        <a:rPr kumimoji="0" lang="en-US" sz="1800" b="1" i="0" u="none" strike="noStrike" cap="none" normalizeH="0" baseline="0" dirty="0" smtClean="0">
                          <a:ln>
                            <a:noFill/>
                          </a:ln>
                          <a:solidFill>
                            <a:srgbClr val="FDFFEE"/>
                          </a:solidFill>
                          <a:effectLst/>
                          <a:latin typeface="Arial"/>
                          <a:ea typeface="Osaka" charset="-128"/>
                          <a:cs typeface="Arial"/>
                        </a:rPr>
                        <a:t>: </a:t>
                      </a:r>
                      <a:r>
                        <a:rPr kumimoji="0" lang="en-US" sz="1800" b="1" i="0" u="none" strike="noStrike" cap="none" normalizeH="0" baseline="0" dirty="0">
                          <a:ln>
                            <a:noFill/>
                          </a:ln>
                          <a:solidFill>
                            <a:srgbClr val="FDFFEE"/>
                          </a:solidFill>
                          <a:effectLst/>
                          <a:latin typeface="Arial"/>
                          <a:ea typeface="Osaka" charset="-128"/>
                          <a:cs typeface="Arial"/>
                        </a:rPr>
                        <a:t>1/3</a:t>
                      </a:r>
                      <a:r>
                        <a:rPr kumimoji="0" lang="en-US" sz="1800" b="1" i="0" u="none" strike="noStrike" cap="none" normalizeH="0" baseline="0" dirty="0" smtClean="0">
                          <a:ln>
                            <a:noFill/>
                          </a:ln>
                          <a:solidFill>
                            <a:srgbClr val="FDFFEE"/>
                          </a:solidFill>
                          <a:effectLst/>
                          <a:latin typeface="Arial"/>
                          <a:ea typeface="Osaka" charset="-128"/>
                          <a:cs typeface="Arial"/>
                        </a:rPr>
                        <a:t> </a:t>
                      </a:r>
                      <a:r>
                        <a:rPr kumimoji="0" lang="zh-CN" altLang="en-US" sz="1800" b="1" i="0" u="none" strike="noStrike" cap="none" normalizeH="0" baseline="0" dirty="0" smtClean="0">
                          <a:ln>
                            <a:noFill/>
                          </a:ln>
                          <a:solidFill>
                            <a:srgbClr val="FDFFEE"/>
                          </a:solidFill>
                          <a:effectLst/>
                          <a:latin typeface="Arial"/>
                          <a:ea typeface="Osaka" charset="-128"/>
                          <a:cs typeface="Arial"/>
                        </a:rPr>
                        <a:t>太阳</a:t>
                      </a:r>
                      <a:r>
                        <a:rPr kumimoji="0" lang="en-US" sz="1800" b="1" i="0" u="none" strike="noStrike" cap="none" normalizeH="0" baseline="0" dirty="0" smtClean="0">
                          <a:ln>
                            <a:noFill/>
                          </a:ln>
                          <a:solidFill>
                            <a:srgbClr val="FDFFEE"/>
                          </a:solidFill>
                          <a:effectLst/>
                          <a:latin typeface="Arial"/>
                          <a:ea typeface="Osaka" charset="-128"/>
                          <a:cs typeface="Arial"/>
                        </a:rPr>
                        <a:t>, </a:t>
                      </a:r>
                      <a:r>
                        <a:rPr kumimoji="0" lang="zh-CN" altLang="en-US" sz="1800" b="1" i="0" u="none" strike="noStrike" cap="none" normalizeH="0" baseline="0" dirty="0" smtClean="0">
                          <a:ln>
                            <a:noFill/>
                          </a:ln>
                          <a:solidFill>
                            <a:srgbClr val="FDFFEE"/>
                          </a:solidFill>
                          <a:effectLst/>
                          <a:latin typeface="Arial"/>
                          <a:ea typeface="Osaka" charset="-128"/>
                          <a:cs typeface="Arial"/>
                        </a:rPr>
                        <a:t>月亮</a:t>
                      </a:r>
                      <a:r>
                        <a:rPr kumimoji="0" lang="en-US" sz="1800" b="1" i="0" u="none" strike="noStrike" cap="none" normalizeH="0" baseline="0" dirty="0" smtClean="0">
                          <a:ln>
                            <a:noFill/>
                          </a:ln>
                          <a:solidFill>
                            <a:srgbClr val="FDFFEE"/>
                          </a:solidFill>
                          <a:effectLst/>
                          <a:latin typeface="Arial"/>
                          <a:ea typeface="Osaka" charset="-128"/>
                          <a:cs typeface="Arial"/>
                        </a:rPr>
                        <a:t>, </a:t>
                      </a:r>
                      <a:r>
                        <a:rPr kumimoji="0" lang="zh-CN" altLang="en-US" sz="1800" b="1" i="0" u="none" strike="noStrike" cap="none" normalizeH="0" baseline="0" dirty="0" smtClean="0">
                          <a:ln>
                            <a:noFill/>
                          </a:ln>
                          <a:solidFill>
                            <a:srgbClr val="FDFFEE"/>
                          </a:solidFill>
                          <a:effectLst/>
                          <a:latin typeface="Arial"/>
                          <a:ea typeface="Osaka" charset="-128"/>
                          <a:cs typeface="Arial"/>
                        </a:rPr>
                        <a:t>星星</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DFFEE"/>
                          </a:solidFill>
                          <a:effectLst/>
                          <a:latin typeface="Arial"/>
                          <a:ea typeface="Osaka" charset="-128"/>
                          <a:cs typeface="Arial"/>
                        </a:rPr>
                        <a:t>日头用火烤人</a:t>
                      </a:r>
                      <a:endParaRPr kumimoji="0" lang="en-US" sz="1800" b="1" i="0" u="none" strike="noStrike" cap="none" normalizeH="0" baseline="0" dirty="0">
                        <a:ln>
                          <a:noFill/>
                        </a:ln>
                        <a:solidFill>
                          <a:srgbClr val="FDFFEE"/>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a:t>
                      </a:r>
                      <a:r>
                        <a:rPr kumimoji="0" lang="zh-CN" altLang="en-US" sz="1800" b="1" i="0" u="none" strike="noStrike" cap="none" normalizeH="0" baseline="0" dirty="0" smtClean="0">
                          <a:ln>
                            <a:noFill/>
                          </a:ln>
                          <a:solidFill>
                            <a:schemeClr val="tx1"/>
                          </a:solidFill>
                          <a:effectLst/>
                          <a:latin typeface="Arial"/>
                          <a:ea typeface="Osaka" charset="-128"/>
                          <a:cs typeface="Arial"/>
                        </a:rPr>
                        <a:t>号角</a:t>
                      </a:r>
                      <a:r>
                        <a:rPr kumimoji="0" lang="en-US" altLang="zh-CN" sz="1800" b="1" i="0" u="none" strike="noStrike" cap="none" normalizeH="0" baseline="0" dirty="0" smtClean="0">
                          <a:ln>
                            <a:noFill/>
                          </a:ln>
                          <a:solidFill>
                            <a:schemeClr val="tx1"/>
                          </a:solidFill>
                          <a:effectLst/>
                          <a:latin typeface="Arial"/>
                          <a:ea typeface="Osaka" charset="-128"/>
                          <a:cs typeface="Arial"/>
                        </a:rPr>
                        <a:t> </a:t>
                      </a:r>
                      <a:r>
                        <a:rPr kumimoji="0" lang="en-US" sz="1800" b="1" i="0" u="none" strike="noStrike" cap="none" normalizeH="0" baseline="0" dirty="0" smtClean="0">
                          <a:ln>
                            <a:noFill/>
                          </a:ln>
                          <a:solidFill>
                            <a:schemeClr val="tx1"/>
                          </a:solidFill>
                          <a:effectLst/>
                          <a:latin typeface="Arial"/>
                          <a:ea typeface="Osaka" charset="-128"/>
                          <a:cs typeface="Arial"/>
                        </a:rPr>
                        <a:t>5</a:t>
                      </a:r>
                      <a:r>
                        <a:rPr kumimoji="0" lang="en-US" sz="1800" b="1" i="0" u="none" strike="noStrike" cap="none" normalizeH="0" baseline="0" dirty="0">
                          <a:ln>
                            <a:noFill/>
                          </a:ln>
                          <a:solidFill>
                            <a:schemeClr val="tx1"/>
                          </a:solidFill>
                          <a:effectLst/>
                          <a:latin typeface="Arial"/>
                          <a:ea typeface="Osaka" charset="-128"/>
                          <a:cs typeface="Arial"/>
                        </a:rPr>
                        <a:t>-</a:t>
                      </a:r>
                      <a:r>
                        <a:rPr kumimoji="0" lang="en-US" sz="1800" b="1" i="0" u="none" strike="noStrike" cap="none" normalizeH="0" baseline="0" dirty="0" smtClean="0">
                          <a:ln>
                            <a:noFill/>
                          </a:ln>
                          <a:solidFill>
                            <a:schemeClr val="tx1"/>
                          </a:solidFill>
                          <a:effectLst/>
                          <a:latin typeface="Arial"/>
                          <a:ea typeface="Osaka" charset="-128"/>
                          <a:cs typeface="Arial"/>
                        </a:rPr>
                        <a:t>7</a:t>
                      </a:r>
                      <a:r>
                        <a:rPr kumimoji="0" lang="zh-CN" altLang="en-US" sz="1800" b="1" i="0" u="none" strike="noStrike" cap="none" normalizeH="0" baseline="0" dirty="0" smtClean="0">
                          <a:ln>
                            <a:noFill/>
                          </a:ln>
                          <a:solidFill>
                            <a:schemeClr val="tx1"/>
                          </a:solidFill>
                          <a:effectLst/>
                          <a:latin typeface="Arial"/>
                          <a:ea typeface="Osaka" charset="-128"/>
                          <a:cs typeface="Arial"/>
                        </a:rPr>
                        <a:t>是灾祸</a:t>
                      </a:r>
                      <a:r>
                        <a:rPr kumimoji="0" lang="en-US" sz="1800" b="1" i="0" u="none" strike="noStrike" cap="none" normalizeH="0" baseline="0" dirty="0" smtClean="0">
                          <a:ln>
                            <a:noFill/>
                          </a:ln>
                          <a:solidFill>
                            <a:schemeClr val="tx1"/>
                          </a:solidFill>
                          <a:effectLst/>
                          <a:latin typeface="Arial"/>
                          <a:ea typeface="Osaka" charset="-128"/>
                          <a:cs typeface="Arial"/>
                        </a:rPr>
                        <a:t>)</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5</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圣徒被安慰</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灾祸</a:t>
                      </a:r>
                      <a:r>
                        <a:rPr kumimoji="0" lang="en-US"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a:ln>
                            <a:noFill/>
                          </a:ln>
                          <a:solidFill>
                            <a:schemeClr val="tx1"/>
                          </a:solidFill>
                          <a:effectLst/>
                          <a:latin typeface="Arial"/>
                          <a:ea typeface="Osaka" charset="-128"/>
                          <a:cs typeface="Arial"/>
                        </a:rPr>
                        <a:t>1:</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蝗虫</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兽的皇国被暗</a:t>
                      </a:r>
                      <a:endParaRPr kumimoji="0" lang="en-US" sz="1800" b="1" i="0" u="none" strike="noStrike" cap="none" normalizeH="0" baseline="0" dirty="0" smtClean="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6</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烈怒</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地震</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记号</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000013"/>
                          </a:solidFill>
                          <a:effectLst/>
                          <a:latin typeface="Arial"/>
                          <a:ea typeface="Osaka" charset="-128"/>
                          <a:cs typeface="Arial"/>
                        </a:rPr>
                        <a:t>灾祸</a:t>
                      </a:r>
                      <a:r>
                        <a:rPr kumimoji="0" lang="en-US" sz="1800" b="1" i="0" u="none" strike="noStrike" cap="none" normalizeH="0" baseline="0" dirty="0" smtClean="0">
                          <a:ln>
                            <a:noFill/>
                          </a:ln>
                          <a:solidFill>
                            <a:srgbClr val="000013"/>
                          </a:solidFill>
                          <a:effectLst/>
                          <a:latin typeface="Arial"/>
                          <a:ea typeface="Osaka" charset="-128"/>
                          <a:cs typeface="Arial"/>
                        </a:rPr>
                        <a:t>#</a:t>
                      </a:r>
                      <a:r>
                        <a:rPr kumimoji="0" lang="en-US" sz="1800" b="1" i="0" u="none" strike="noStrike" cap="none" normalizeH="0" baseline="0" dirty="0">
                          <a:ln>
                            <a:noFill/>
                          </a:ln>
                          <a:solidFill>
                            <a:srgbClr val="000013"/>
                          </a:solidFill>
                          <a:effectLst/>
                          <a:latin typeface="Arial"/>
                          <a:ea typeface="Osaka" charset="-128"/>
                          <a:cs typeface="Arial"/>
                        </a:rPr>
                        <a:t>2:</a:t>
                      </a:r>
                      <a:r>
                        <a:rPr kumimoji="0" lang="en-US" sz="1800" b="1" i="0" u="none" strike="noStrike" cap="none" normalizeH="0" baseline="0" dirty="0" smtClean="0">
                          <a:ln>
                            <a:noFill/>
                          </a:ln>
                          <a:solidFill>
                            <a:srgbClr val="000013"/>
                          </a:solidFill>
                          <a:effectLst/>
                          <a:latin typeface="Arial"/>
                          <a:ea typeface="Osaka" charset="-128"/>
                          <a:cs typeface="Arial"/>
                        </a:rPr>
                        <a:t> </a:t>
                      </a:r>
                      <a:r>
                        <a:rPr kumimoji="0" lang="zh-CN" altLang="en-US" sz="1800" b="1" i="0" u="none" strike="noStrike" cap="none" normalizeH="0" baseline="0" dirty="0" smtClean="0">
                          <a:ln>
                            <a:noFill/>
                          </a:ln>
                          <a:solidFill>
                            <a:srgbClr val="000013"/>
                          </a:solidFill>
                          <a:effectLst/>
                          <a:latin typeface="Arial"/>
                          <a:ea typeface="Osaka" charset="-128"/>
                          <a:cs typeface="Arial"/>
                        </a:rPr>
                        <a:t>伯拉河预备</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000013"/>
                          </a:solidFill>
                          <a:effectLst/>
                          <a:latin typeface="Arial"/>
                          <a:ea typeface="Osaka" charset="-128"/>
                          <a:cs typeface="Arial"/>
                        </a:rPr>
                        <a:t>伯拉干了</a:t>
                      </a:r>
                      <a:endParaRPr kumimoji="0" lang="en-US" sz="1800" b="1" i="0" u="none" strike="noStrike" cap="none" normalizeH="0" baseline="0" dirty="0">
                        <a:ln>
                          <a:noFill/>
                        </a:ln>
                        <a:solidFill>
                          <a:srgbClr val="000013"/>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Osaka" charset="-128"/>
                          <a:cs typeface="Arial"/>
                        </a:rPr>
                        <a:t>(144,000</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被印</a:t>
                      </a:r>
                      <a:r>
                        <a:rPr kumimoji="0" lang="en-US" sz="1800" b="1" i="0" u="none" strike="noStrike" cap="none" normalizeH="0" baseline="0" dirty="0" smtClean="0">
                          <a:ln>
                            <a:noFill/>
                          </a:ln>
                          <a:solidFill>
                            <a:schemeClr val="tx1"/>
                          </a:solidFill>
                          <a:effectLst/>
                          <a:latin typeface="Arial"/>
                          <a:ea typeface="Osaka" charset="-128"/>
                          <a:cs typeface="Arial"/>
                        </a:rPr>
                        <a:t>)</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a:ea typeface="Osaka" charset="-128"/>
                          <a:cs typeface="Arial"/>
                        </a:rPr>
                        <a:t>(</a:t>
                      </a:r>
                      <a:r>
                        <a:rPr kumimoji="0" lang="zh-CN" altLang="en-US" sz="1800" b="1" i="0" u="none" strike="noStrike" cap="none" normalizeH="0" baseline="0" dirty="0" smtClean="0">
                          <a:ln>
                            <a:noFill/>
                          </a:ln>
                          <a:solidFill>
                            <a:schemeClr val="tx1"/>
                          </a:solidFill>
                          <a:effectLst/>
                          <a:latin typeface="Arial"/>
                          <a:ea typeface="Osaka" charset="-128"/>
                          <a:cs typeface="Arial"/>
                        </a:rPr>
                        <a:t>号角</a:t>
                      </a:r>
                      <a:r>
                        <a:rPr kumimoji="0" lang="en-US"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a:ln>
                            <a:noFill/>
                          </a:ln>
                          <a:solidFill>
                            <a:schemeClr val="tx1"/>
                          </a:solidFill>
                          <a:effectLst/>
                          <a:latin typeface="Arial"/>
                          <a:ea typeface="Osaka" charset="-128"/>
                          <a:cs typeface="Arial"/>
                        </a:rPr>
                        <a:t>7 =</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神的奥秘</a:t>
                      </a:r>
                      <a:r>
                        <a:rPr kumimoji="0" lang="en-US" sz="1800" b="1" i="0" u="none" strike="noStrike" cap="none" normalizeH="0" baseline="0" dirty="0" smtClean="0">
                          <a:ln>
                            <a:noFill/>
                          </a:ln>
                          <a:solidFill>
                            <a:schemeClr val="tx1"/>
                          </a:solidFill>
                          <a:effectLst/>
                          <a:latin typeface="Arial"/>
                          <a:ea typeface="Osaka" charset="-128"/>
                          <a:cs typeface="Arial"/>
                        </a:rPr>
                        <a:t>)</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a:ea typeface="Osaka" charset="-128"/>
                          <a:cs typeface="Arial"/>
                        </a:rPr>
                        <a:t>7</a:t>
                      </a:r>
                    </a:p>
                  </a:txBody>
                  <a:tcPr marL="90000" marR="90000" marT="46790" marB="4679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cap="none" normalizeH="0" baseline="0" dirty="0" smtClean="0">
                          <a:ln>
                            <a:noFill/>
                          </a:ln>
                          <a:solidFill>
                            <a:schemeClr val="tx1"/>
                          </a:solidFill>
                          <a:effectLst/>
                          <a:latin typeface="Arial"/>
                          <a:ea typeface="Osaka" charset="-128"/>
                          <a:cs typeface="Arial"/>
                        </a:rPr>
                        <a:t>半小时的</a:t>
                      </a:r>
                      <a:r>
                        <a:rPr lang="en-US" b="0" dirty="0" smtClean="0">
                          <a:latin typeface="Osaka"/>
                          <a:ea typeface="Osaka"/>
                          <a:cs typeface="Osaka"/>
                        </a:rPr>
                        <a:t>寂静</a:t>
                      </a: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灾祸</a:t>
                      </a:r>
                      <a:r>
                        <a:rPr kumimoji="0" lang="en-US" sz="1800" b="1" i="0" u="none" strike="noStrike" cap="none" normalizeH="0" baseline="0" dirty="0" smtClean="0">
                          <a:ln>
                            <a:noFill/>
                          </a:ln>
                          <a:solidFill>
                            <a:schemeClr val="tx1"/>
                          </a:solidFill>
                          <a:effectLst/>
                          <a:latin typeface="Arial"/>
                          <a:ea typeface="Osaka" charset="-128"/>
                          <a:cs typeface="Arial"/>
                        </a:rPr>
                        <a:t>#</a:t>
                      </a:r>
                      <a:r>
                        <a:rPr kumimoji="0" lang="en-US" sz="1800" b="1" i="0" u="none" strike="noStrike" cap="none" normalizeH="0" baseline="0" dirty="0">
                          <a:ln>
                            <a:noFill/>
                          </a:ln>
                          <a:solidFill>
                            <a:schemeClr val="tx1"/>
                          </a:solidFill>
                          <a:effectLst/>
                          <a:latin typeface="Arial"/>
                          <a:ea typeface="Osaka" charset="-128"/>
                          <a:cs typeface="Arial"/>
                        </a:rPr>
                        <a:t>3:</a:t>
                      </a:r>
                      <a:r>
                        <a:rPr kumimoji="0" lang="en-US" sz="1800" b="1" i="0" u="none" strike="noStrike" cap="none" normalizeH="0" baseline="0" dirty="0" smtClean="0">
                          <a:ln>
                            <a:noFill/>
                          </a:ln>
                          <a:solidFill>
                            <a:schemeClr val="tx1"/>
                          </a:solidFill>
                          <a:effectLst/>
                          <a:latin typeface="Arial"/>
                          <a:ea typeface="Osaka" charset="-128"/>
                          <a:cs typeface="Arial"/>
                        </a:rPr>
                        <a:t> </a:t>
                      </a:r>
                      <a:r>
                        <a:rPr kumimoji="0" lang="zh-CN" altLang="en-US" sz="1800" b="1" i="0" u="none" strike="noStrike" cap="none" normalizeH="0" baseline="0" dirty="0" smtClean="0">
                          <a:ln>
                            <a:noFill/>
                          </a:ln>
                          <a:solidFill>
                            <a:schemeClr val="tx1"/>
                          </a:solidFill>
                          <a:effectLst/>
                          <a:latin typeface="Arial"/>
                          <a:ea typeface="Osaka" charset="-128"/>
                          <a:cs typeface="Arial"/>
                        </a:rPr>
                        <a:t>胜利将来临</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chemeClr val="tx1"/>
                          </a:solidFill>
                          <a:effectLst/>
                          <a:latin typeface="Arial"/>
                          <a:ea typeface="Osaka" charset="-128"/>
                          <a:cs typeface="Arial"/>
                        </a:rPr>
                        <a:t>地震</a:t>
                      </a:r>
                      <a:r>
                        <a:rPr kumimoji="0" lang="en-US" altLang="zh-CN" sz="1800" b="1" i="0" u="none" strike="noStrike" cap="none" normalizeH="0" baseline="0" dirty="0" smtClean="0">
                          <a:ln>
                            <a:noFill/>
                          </a:ln>
                          <a:solidFill>
                            <a:schemeClr val="tx1"/>
                          </a:solidFill>
                          <a:effectLst/>
                          <a:latin typeface="Arial"/>
                          <a:ea typeface="Osaka" charset="-128"/>
                          <a:cs typeface="Arial"/>
                        </a:rPr>
                        <a:t> </a:t>
                      </a:r>
                      <a:r>
                        <a:rPr kumimoji="0" lang="en-US" sz="1800" b="1" i="0" u="none" strike="noStrike" cap="none" normalizeH="0" baseline="0" dirty="0" smtClean="0">
                          <a:ln>
                            <a:noFill/>
                          </a:ln>
                          <a:solidFill>
                            <a:schemeClr val="tx1"/>
                          </a:solidFill>
                          <a:effectLst/>
                          <a:latin typeface="Arial"/>
                          <a:ea typeface="Osaka" charset="-128"/>
                          <a:cs typeface="Arial"/>
                        </a:rPr>
                        <a:t>&amp; </a:t>
                      </a:r>
                      <a:r>
                        <a:rPr kumimoji="0" lang="zh-CN" altLang="en-US" sz="1800" b="1" i="0" u="none" strike="noStrike" cap="none" normalizeH="0" baseline="0" dirty="0" smtClean="0">
                          <a:ln>
                            <a:noFill/>
                          </a:ln>
                          <a:solidFill>
                            <a:schemeClr val="tx1"/>
                          </a:solidFill>
                          <a:effectLst/>
                          <a:latin typeface="Arial"/>
                          <a:ea typeface="Osaka" charset="-128"/>
                          <a:cs typeface="Arial"/>
                        </a:rPr>
                        <a:t>冰雹</a:t>
                      </a:r>
                      <a:endParaRPr kumimoji="0" lang="en-US" sz="1800" b="1" i="0" u="none" strike="noStrike" cap="none" normalizeH="0" baseline="0" dirty="0">
                        <a:ln>
                          <a:noFill/>
                        </a:ln>
                        <a:solidFill>
                          <a:schemeClr val="tx1"/>
                        </a:solidFill>
                        <a:effectLst/>
                        <a:latin typeface="Arial"/>
                        <a:ea typeface="Osaka" charset="-128"/>
                        <a:cs typeface="Arial"/>
                      </a:endParaRPr>
                    </a:p>
                  </a:txBody>
                  <a:tcPr marL="90000" marR="90000" marT="46790" marB="4679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r>
            </a:tbl>
          </a:graphicData>
        </a:graphic>
      </p:graphicFrame>
      <p:sp>
        <p:nvSpPr>
          <p:cNvPr id="822332" name="Text Box 60"/>
          <p:cNvSpPr txBox="1">
            <a:spLocks noChangeArrowheads="1"/>
          </p:cNvSpPr>
          <p:nvPr/>
        </p:nvSpPr>
        <p:spPr bwMode="auto">
          <a:xfrm>
            <a:off x="8429625" y="76200"/>
            <a:ext cx="695325" cy="46355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dirty="0" smtClean="0">
                <a:solidFill>
                  <a:srgbClr val="FFFF66"/>
                </a:solidFill>
                <a:latin typeface="Arial"/>
                <a:ea typeface="Osaka" charset="0"/>
                <a:cs typeface="Arial"/>
              </a:rPr>
              <a:t>339</a:t>
            </a:r>
            <a:endParaRPr lang="en-US" sz="2000" b="1" dirty="0" smtClean="0">
              <a:solidFill>
                <a:srgbClr val="FFFF66"/>
              </a:solidFill>
              <a:latin typeface="Arial"/>
              <a:ea typeface="Osaka" charset="0"/>
              <a:cs typeface="Arial"/>
            </a:endParaRPr>
          </a:p>
        </p:txBody>
      </p:sp>
      <p:sp>
        <p:nvSpPr>
          <p:cNvPr id="822335" name="Text Box 63"/>
          <p:cNvSpPr txBox="1">
            <a:spLocks noChangeArrowheads="1"/>
          </p:cNvSpPr>
          <p:nvPr/>
        </p:nvSpPr>
        <p:spPr bwMode="auto">
          <a:xfrm rot="16200000">
            <a:off x="-460375" y="2270125"/>
            <a:ext cx="2127250" cy="45720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defRPr/>
            </a:pPr>
            <a:r>
              <a:rPr lang="en-US" b="1" smtClean="0">
                <a:solidFill>
                  <a:srgbClr val="FFCCFF"/>
                </a:solidFill>
                <a:ea typeface="Osaka" charset="0"/>
                <a:cs typeface="Osaka" charset="0"/>
              </a:rPr>
              <a:t>H O R S E S</a:t>
            </a:r>
            <a:endParaRPr lang="en-US" smtClean="0">
              <a:solidFill>
                <a:srgbClr val="FFFF66"/>
              </a:solidFill>
              <a:ea typeface="Osaka" charset="0"/>
              <a:cs typeface="Osaka" charset="0"/>
            </a:endParaRPr>
          </a:p>
        </p:txBody>
      </p:sp>
      <p:sp>
        <p:nvSpPr>
          <p:cNvPr id="993341"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defTabSz="914400" eaLnBrk="0" fontAlgn="base" hangingPunct="0">
              <a:spcBef>
                <a:spcPct val="50000"/>
              </a:spcBef>
              <a:spcAft>
                <a:spcPct val="0"/>
              </a:spcAft>
            </a:pPr>
            <a:r>
              <a:rPr lang="en-US" sz="1200">
                <a:solidFill>
                  <a:srgbClr val="FFFF66"/>
                </a:solidFill>
                <a:ea typeface="Osaka" charset="0"/>
                <a:cs typeface="Osaka" charset="0"/>
              </a:rPr>
              <a:t>Adapted from Robert Gromacki, </a:t>
            </a:r>
            <a:r>
              <a:rPr lang="en-US" sz="1200" i="1">
                <a:solidFill>
                  <a:srgbClr val="FFFF66"/>
                </a:solidFill>
                <a:ea typeface="Osaka" charset="0"/>
                <a:cs typeface="Osaka" charset="0"/>
              </a:rPr>
              <a:t>NT Survey</a:t>
            </a:r>
            <a:r>
              <a:rPr lang="en-US" sz="1200">
                <a:solidFill>
                  <a:srgbClr val="FFFF66"/>
                </a:solidFill>
                <a:ea typeface="Osaka" charset="0"/>
                <a:cs typeface="Osaka" charset="0"/>
              </a:rPr>
              <a:t> and H. Wayne House, </a:t>
            </a:r>
            <a:r>
              <a:rPr lang="en-US" sz="1200" i="1">
                <a:solidFill>
                  <a:srgbClr val="FFFF66"/>
                </a:solidFill>
                <a:ea typeface="Osaka" charset="0"/>
                <a:cs typeface="Osaka" charset="0"/>
              </a:rPr>
              <a:t>Chronological &amp; Background Charts of the NT</a:t>
            </a:r>
            <a:r>
              <a:rPr lang="en-US" sz="1200">
                <a:solidFill>
                  <a:srgbClr val="FFFF66"/>
                </a:solidFill>
                <a:ea typeface="Osaka" charset="0"/>
                <a:cs typeface="Osaka" charset="0"/>
              </a:rPr>
              <a:t>, 19</a:t>
            </a:r>
          </a:p>
        </p:txBody>
      </p:sp>
      <p:sp>
        <p:nvSpPr>
          <p:cNvPr id="822339" name="Text Box 67"/>
          <p:cNvSpPr txBox="1">
            <a:spLocks noChangeArrowheads="1"/>
          </p:cNvSpPr>
          <p:nvPr/>
        </p:nvSpPr>
        <p:spPr bwMode="auto">
          <a:xfrm rot="16200000">
            <a:off x="2363788" y="5103812"/>
            <a:ext cx="2133600" cy="460375"/>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lIns="90000" tIns="46800" rIns="90000" bIns="46800">
            <a:norm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defRPr/>
            </a:pPr>
            <a:r>
              <a:rPr lang="en-US" b="1" smtClean="0">
                <a:solidFill>
                  <a:srgbClr val="FFCCFF"/>
                </a:solidFill>
                <a:ea typeface="Osaka" charset="0"/>
                <a:cs typeface="Osaka" charset="0"/>
              </a:rPr>
              <a:t>W  O  E  S</a:t>
            </a:r>
            <a:endParaRPr lang="en-US" smtClean="0">
              <a:solidFill>
                <a:srgbClr val="FFFF66"/>
              </a:solidFill>
              <a:ea typeface="Osaka" charset="0"/>
              <a:cs typeface="Osaka" charset="0"/>
            </a:endParaRPr>
          </a:p>
        </p:txBody>
      </p:sp>
    </p:spTree>
    <p:extLst>
      <p:ext uri="{BB962C8B-B14F-4D97-AF65-F5344CB8AC3E}">
        <p14:creationId xmlns:p14="http://schemas.microsoft.com/office/powerpoint/2010/main" val="6276522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352"/>
            <a:ext cx="9138197" cy="6853648"/>
          </a:xfrm>
          <a:prstGeom prst="rect">
            <a:avLst/>
          </a:prstGeom>
        </p:spPr>
      </p:pic>
      <p:sp>
        <p:nvSpPr>
          <p:cNvPr id="887810" name="Rectangle 1026"/>
          <p:cNvSpPr>
            <a:spLocks noGrp="1" noChangeArrowheads="1"/>
          </p:cNvSpPr>
          <p:nvPr>
            <p:ph type="ctrTitle"/>
          </p:nvPr>
        </p:nvSpPr>
        <p:spPr>
          <a:xfrm>
            <a:off x="0" y="406393"/>
            <a:ext cx="9144000" cy="6299200"/>
          </a:xfrm>
          <a:noFill/>
          <a:ln>
            <a:noFill/>
          </a:ln>
          <a:effectLst/>
        </p:spPr>
        <p:txBody>
          <a:bodyPr vert="horz" wrap="square" lIns="91440" tIns="45720" rIns="91440" bIns="45720" numCol="1" anchor="t" anchorCtr="0" compatLnSpc="1">
            <a:prstTxWarp prst="textNoShape">
              <a:avLst/>
            </a:prstTxWarp>
          </a:bodyPr>
          <a:lstStyle/>
          <a:p>
            <a:r>
              <a:rPr lang="en-US" sz="3200" b="1" dirty="0" smtClean="0">
                <a:effectLst>
                  <a:glow rad="203200">
                    <a:schemeClr val="tx1"/>
                  </a:glow>
                </a:effectLst>
              </a:rPr>
              <a:t>"</a:t>
            </a:r>
            <a:r>
              <a:rPr lang="zh-CN" altLang="en-US" sz="3200" b="1" dirty="0">
                <a:effectLst>
                  <a:glow rad="203200">
                    <a:schemeClr val="tx1"/>
                  </a:glow>
                </a:effectLst>
              </a:rPr>
              <a:t>倾倒了！大巴比伦倾倒了！</a:t>
            </a:r>
            <a:br>
              <a:rPr lang="zh-CN" altLang="en-US" sz="3200" b="1" dirty="0">
                <a:effectLst>
                  <a:glow rad="203200">
                    <a:schemeClr val="tx1"/>
                  </a:glow>
                </a:effectLst>
              </a:rPr>
            </a:br>
            <a:r>
              <a:rPr lang="zh-CN" altLang="en-US" sz="3200" b="1" dirty="0" smtClean="0">
                <a:effectLst>
                  <a:glow rad="203200">
                    <a:schemeClr val="tx1"/>
                  </a:glow>
                </a:effectLst>
              </a:rPr>
              <a:t>成</a:t>
            </a:r>
            <a:r>
              <a:rPr lang="zh-CN" altLang="en-US" sz="3200" b="1" dirty="0">
                <a:effectLst>
                  <a:glow rad="203200">
                    <a:schemeClr val="tx1"/>
                  </a:glow>
                </a:effectLst>
              </a:rPr>
              <a:t>了鬼魔的住处，</a:t>
            </a:r>
            <a:br>
              <a:rPr lang="zh-CN" altLang="en-US" sz="3200" b="1" dirty="0">
                <a:effectLst>
                  <a:glow rad="203200">
                    <a:schemeClr val="tx1"/>
                  </a:glow>
                </a:effectLst>
              </a:rPr>
            </a:br>
            <a:r>
              <a:rPr lang="zh-CN" altLang="en-US" sz="3200" b="1" dirty="0" smtClean="0">
                <a:effectLst>
                  <a:glow rad="203200">
                    <a:schemeClr val="tx1"/>
                  </a:glow>
                </a:effectLst>
              </a:rPr>
              <a:t>各</a:t>
            </a:r>
            <a:r>
              <a:rPr lang="zh-CN" altLang="en-US" sz="3200" b="1" dirty="0">
                <a:effectLst>
                  <a:glow rad="203200">
                    <a:schemeClr val="tx1"/>
                  </a:glow>
                </a:effectLst>
              </a:rPr>
              <a:t>样污灵的监狱，</a:t>
            </a:r>
            <a:br>
              <a:rPr lang="zh-CN" altLang="en-US" sz="3200" b="1" dirty="0">
                <a:effectLst>
                  <a:glow rad="203200">
                    <a:schemeClr val="tx1"/>
                  </a:glow>
                </a:effectLst>
              </a:rPr>
            </a:br>
            <a:r>
              <a:rPr lang="zh-CN" altLang="en-US" sz="3200" b="1" dirty="0" smtClean="0">
                <a:effectLst>
                  <a:glow rad="203200">
                    <a:schemeClr val="tx1"/>
                  </a:glow>
                </a:effectLst>
              </a:rPr>
              <a:t>一</a:t>
            </a:r>
            <a:r>
              <a:rPr lang="zh-CN" altLang="en-US" sz="3200" b="1" dirty="0">
                <a:effectLst>
                  <a:glow rad="203200">
                    <a:schemeClr val="tx1"/>
                  </a:glow>
                </a:effectLst>
              </a:rPr>
              <a:t>切污秽可憎之雀鸟的牢笼，</a:t>
            </a:r>
            <a:br>
              <a:rPr lang="zh-CN" altLang="en-US" sz="3200" b="1" dirty="0">
                <a:effectLst>
                  <a:glow rad="203200">
                    <a:schemeClr val="tx1"/>
                  </a:glow>
                </a:effectLst>
              </a:rPr>
            </a:br>
            <a:r>
              <a:rPr lang="en-US" altLang="zh-CN" sz="3200" b="1" dirty="0" smtClean="0">
                <a:effectLst>
                  <a:glow rad="203200">
                    <a:schemeClr val="tx1"/>
                  </a:glow>
                </a:effectLst>
              </a:rPr>
              <a:t>3 </a:t>
            </a:r>
            <a:r>
              <a:rPr lang="zh-CN" altLang="en-US" sz="3200" b="1" dirty="0">
                <a:effectLst>
                  <a:glow rad="203200">
                    <a:schemeClr val="tx1"/>
                  </a:glow>
                </a:effectLst>
              </a:rPr>
              <a:t>因为各国都喝她淫乱烈怒的酒醉了；</a:t>
            </a:r>
            <a:br>
              <a:rPr lang="zh-CN" altLang="en-US" sz="3200" b="1" dirty="0">
                <a:effectLst>
                  <a:glow rad="203200">
                    <a:schemeClr val="tx1"/>
                  </a:glow>
                </a:effectLst>
              </a:rPr>
            </a:br>
            <a:r>
              <a:rPr lang="zh-CN" altLang="en-US" sz="3200" b="1" dirty="0" smtClean="0">
                <a:effectLst>
                  <a:glow rad="203200">
                    <a:schemeClr val="tx1"/>
                  </a:glow>
                </a:effectLst>
              </a:rPr>
              <a:t>地</a:t>
            </a:r>
            <a:r>
              <a:rPr lang="zh-CN" altLang="en-US" sz="3200" b="1" dirty="0">
                <a:effectLst>
                  <a:glow rad="203200">
                    <a:schemeClr val="tx1"/>
                  </a:glow>
                </a:effectLst>
              </a:rPr>
              <a:t>上的君王与她行淫，</a:t>
            </a:r>
            <a:br>
              <a:rPr lang="zh-CN" altLang="en-US" sz="3200" b="1" dirty="0">
                <a:effectLst>
                  <a:glow rad="203200">
                    <a:schemeClr val="tx1"/>
                  </a:glow>
                </a:effectLst>
              </a:rPr>
            </a:br>
            <a:r>
              <a:rPr lang="zh-CN" altLang="en-US" sz="3200" b="1" dirty="0" smtClean="0">
                <a:effectLst>
                  <a:glow rad="203200">
                    <a:schemeClr val="tx1"/>
                  </a:glow>
                </a:effectLst>
              </a:rPr>
              <a:t>世</a:t>
            </a:r>
            <a:r>
              <a:rPr lang="zh-CN" altLang="en-US" sz="3200" b="1" dirty="0">
                <a:effectLst>
                  <a:glow rad="203200">
                    <a:schemeClr val="tx1"/>
                  </a:glow>
                </a:effectLst>
              </a:rPr>
              <a:t>上的商人因她奢华挥霍就发了财。</a:t>
            </a:r>
            <a:r>
              <a:rPr lang="en-US" sz="3200" b="1" dirty="0" smtClean="0">
                <a:effectLst>
                  <a:glow rad="203200">
                    <a:schemeClr val="tx1"/>
                  </a:glow>
                </a:effectLst>
              </a:rPr>
              <a:t>" </a:t>
            </a:r>
            <a:br>
              <a:rPr lang="en-US" sz="3200" b="1" dirty="0" smtClean="0">
                <a:effectLst>
                  <a:glow rad="203200">
                    <a:schemeClr val="tx1"/>
                  </a:glow>
                </a:effectLst>
              </a:rPr>
            </a:br>
            <a:r>
              <a:rPr lang="en-US" sz="3200" b="1" dirty="0" smtClean="0">
                <a:effectLst>
                  <a:glow rad="203200">
                    <a:schemeClr val="tx1"/>
                  </a:glow>
                </a:effectLst>
              </a:rPr>
              <a:t>(</a:t>
            </a:r>
            <a:r>
              <a:rPr lang="en-US" sz="3200" b="1" dirty="0">
                <a:effectLst>
                  <a:glow rad="203200">
                    <a:schemeClr val="tx1"/>
                  </a:glow>
                </a:effectLst>
              </a:rPr>
              <a:t>18:2b-3 </a:t>
            </a:r>
            <a:r>
              <a:rPr lang="en-US" altLang="zh-CN" sz="3200" b="1" dirty="0" smtClean="0">
                <a:effectLst>
                  <a:glow rad="203200">
                    <a:schemeClr val="tx1"/>
                  </a:glow>
                </a:effectLst>
              </a:rPr>
              <a:t>CNV</a:t>
            </a:r>
            <a:r>
              <a:rPr lang="en-US" sz="3200" b="1" dirty="0" smtClean="0">
                <a:effectLst>
                  <a:glow rad="203200">
                    <a:schemeClr val="tx1"/>
                  </a:glow>
                </a:effectLst>
              </a:rPr>
              <a:t>).</a:t>
            </a:r>
            <a:endParaRPr lang="en-US" sz="3200" b="1" dirty="0">
              <a:effectLst>
                <a:glow rad="203200">
                  <a:schemeClr val="tx1"/>
                </a:glow>
              </a:effectLst>
            </a:endParaRPr>
          </a:p>
        </p:txBody>
      </p:sp>
    </p:spTree>
    <p:extLst>
      <p:ext uri="{BB962C8B-B14F-4D97-AF65-F5344CB8AC3E}">
        <p14:creationId xmlns:p14="http://schemas.microsoft.com/office/powerpoint/2010/main" val="18838610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87810" name="Rectangle 1026"/>
          <p:cNvSpPr>
            <a:spLocks noGrp="1" noChangeArrowheads="1"/>
          </p:cNvSpPr>
          <p:nvPr>
            <p:ph type="ctrTitle"/>
          </p:nvPr>
        </p:nvSpPr>
        <p:spPr>
          <a:xfrm>
            <a:off x="-2" y="1881"/>
            <a:ext cx="7061201" cy="1318919"/>
          </a:xfrm>
          <a:noFill/>
          <a:effectLst/>
        </p:spPr>
        <p:txBody>
          <a:bodyPr/>
          <a:lstStyle/>
          <a:p>
            <a:pPr>
              <a:defRPr/>
            </a:pPr>
            <a:r>
              <a:rPr lang="en-US" b="1" dirty="0" smtClean="0">
                <a:effectLst>
                  <a:glow rad="165100">
                    <a:schemeClr val="tx1"/>
                  </a:glow>
                </a:effectLst>
                <a:latin typeface="Arial" charset="0"/>
                <a:ea typeface="ＭＳ Ｐゴシック" charset="0"/>
                <a:cs typeface="ＭＳ Ｐゴシック" charset="0"/>
              </a:rPr>
              <a:t>"</a:t>
            </a:r>
            <a:r>
              <a:rPr lang="zh-CN" altLang="en-US" b="1" dirty="0">
                <a:effectLst>
                  <a:glow rad="165100">
                    <a:schemeClr val="tx1"/>
                  </a:glow>
                </a:effectLst>
                <a:latin typeface="Arial" charset="0"/>
                <a:ea typeface="ＭＳ Ｐゴシック" charset="0"/>
                <a:cs typeface="ＭＳ Ｐゴシック" charset="0"/>
              </a:rPr>
              <a:t>从那城出来吧</a:t>
            </a:r>
            <a:r>
              <a:rPr lang="en-US" b="1" dirty="0" smtClean="0">
                <a:effectLst>
                  <a:glow rad="165100">
                    <a:schemeClr val="tx1"/>
                  </a:glow>
                </a:effectLst>
                <a:latin typeface="Arial" charset="0"/>
                <a:ea typeface="ＭＳ Ｐゴシック" charset="0"/>
                <a:cs typeface="ＭＳ Ｐゴシック" charset="0"/>
              </a:rPr>
              <a:t>" (18:4)</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54995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0500"/>
            <a:ext cx="9144000" cy="6471497"/>
          </a:xfrm>
          <a:prstGeom prst="rect">
            <a:avLst/>
          </a:prstGeom>
        </p:spPr>
      </p:pic>
      <p:sp>
        <p:nvSpPr>
          <p:cNvPr id="887810" name="Rectangle 1026"/>
          <p:cNvSpPr>
            <a:spLocks noGrp="1" noChangeArrowheads="1"/>
          </p:cNvSpPr>
          <p:nvPr>
            <p:ph type="ctrTitle"/>
          </p:nvPr>
        </p:nvSpPr>
        <p:spPr>
          <a:xfrm>
            <a:off x="0" y="220129"/>
            <a:ext cx="9144000" cy="6441867"/>
          </a:xfrm>
          <a:noFill/>
          <a:ln>
            <a:noFill/>
          </a:ln>
          <a:effectLst/>
        </p:spPr>
        <p:txBody>
          <a:bodyPr vert="horz" wrap="square" lIns="91440" tIns="45720" rIns="91440" bIns="45720" numCol="1" anchor="t" anchorCtr="0" compatLnSpc="1">
            <a:prstTxWarp prst="textNoShape">
              <a:avLst/>
            </a:prstTxWarp>
          </a:bodyPr>
          <a:lstStyle/>
          <a:p>
            <a:r>
              <a:rPr lang="en-US" sz="3200" b="1" dirty="0" smtClean="0">
                <a:effectLst>
                  <a:glow rad="203200">
                    <a:schemeClr val="tx1"/>
                  </a:glow>
                </a:effectLst>
              </a:rPr>
              <a:t>"</a:t>
            </a:r>
            <a:r>
              <a:rPr lang="zh-CN" altLang="en-US" sz="3200" b="1" dirty="0">
                <a:effectLst>
                  <a:glow rad="203200">
                    <a:schemeClr val="tx1"/>
                  </a:glow>
                </a:effectLst>
              </a:rPr>
              <a:t>我听见另一个声音从天上来，说：</a:t>
            </a:r>
            <a:br>
              <a:rPr lang="zh-CN" altLang="en-US" sz="3200" b="1" dirty="0">
                <a:effectLst>
                  <a:glow rad="203200">
                    <a:schemeClr val="tx1"/>
                  </a:glow>
                </a:effectLst>
              </a:rPr>
            </a:br>
            <a:r>
              <a:rPr lang="zh-CN" altLang="en-US" sz="3200" b="1" dirty="0" smtClean="0">
                <a:effectLst>
                  <a:glow rad="203200">
                    <a:schemeClr val="tx1"/>
                  </a:glow>
                </a:effectLst>
              </a:rPr>
              <a:t>“</a:t>
            </a:r>
            <a:r>
              <a:rPr lang="zh-CN" altLang="en-US" sz="3200" b="1" dirty="0">
                <a:effectLst>
                  <a:glow rad="203200">
                    <a:schemeClr val="tx1"/>
                  </a:glow>
                </a:effectLst>
              </a:rPr>
              <a:t>从那城出来吧，我的子民！</a:t>
            </a:r>
            <a:br>
              <a:rPr lang="zh-CN" altLang="en-US" sz="3200" b="1" dirty="0">
                <a:effectLst>
                  <a:glow rad="203200">
                    <a:schemeClr val="tx1"/>
                  </a:glow>
                </a:effectLst>
              </a:rPr>
            </a:br>
            <a:r>
              <a:rPr lang="zh-CN" altLang="en-US" sz="3200" b="1" dirty="0" smtClean="0">
                <a:effectLst>
                  <a:glow rad="203200">
                    <a:schemeClr val="tx1"/>
                  </a:glow>
                </a:effectLst>
              </a:rPr>
              <a:t>免</a:t>
            </a:r>
            <a:r>
              <a:rPr lang="zh-CN" altLang="en-US" sz="3200" b="1" dirty="0">
                <a:effectLst>
                  <a:glow rad="203200">
                    <a:schemeClr val="tx1"/>
                  </a:glow>
                </a:effectLst>
              </a:rPr>
              <a:t>得在她的罪上有分，</a:t>
            </a:r>
            <a:br>
              <a:rPr lang="zh-CN" altLang="en-US" sz="3200" b="1" dirty="0">
                <a:effectLst>
                  <a:glow rad="203200">
                    <a:schemeClr val="tx1"/>
                  </a:glow>
                </a:effectLst>
              </a:rPr>
            </a:br>
            <a:r>
              <a:rPr lang="zh-CN" altLang="en-US" sz="3200" b="1" dirty="0" smtClean="0">
                <a:effectLst>
                  <a:glow rad="203200">
                    <a:schemeClr val="tx1"/>
                  </a:glow>
                </a:effectLst>
              </a:rPr>
              <a:t>受</a:t>
            </a:r>
            <a:r>
              <a:rPr lang="zh-CN" altLang="en-US" sz="3200" b="1" dirty="0">
                <a:effectLst>
                  <a:glow rad="203200">
                    <a:schemeClr val="tx1"/>
                  </a:glow>
                </a:effectLst>
              </a:rPr>
              <a:t>她所受的灾难；</a:t>
            </a:r>
            <a:br>
              <a:rPr lang="zh-CN" altLang="en-US" sz="3200" b="1" dirty="0">
                <a:effectLst>
                  <a:glow rad="203200">
                    <a:schemeClr val="tx1"/>
                  </a:glow>
                </a:effectLst>
              </a:rPr>
            </a:br>
            <a:r>
              <a:rPr lang="en-US" altLang="zh-CN" sz="3200" b="1" baseline="30000" dirty="0" smtClean="0">
                <a:effectLst>
                  <a:glow rad="203200">
                    <a:schemeClr val="tx1"/>
                  </a:glow>
                </a:effectLst>
              </a:rPr>
              <a:t>5</a:t>
            </a:r>
            <a:r>
              <a:rPr lang="en-US" altLang="zh-CN" sz="3200" b="1" dirty="0" smtClean="0">
                <a:effectLst>
                  <a:glow rad="203200">
                    <a:schemeClr val="tx1"/>
                  </a:glow>
                </a:effectLst>
              </a:rPr>
              <a:t> </a:t>
            </a:r>
            <a:r>
              <a:rPr lang="zh-CN" altLang="en-US" sz="3200" b="1" dirty="0">
                <a:effectLst>
                  <a:glow rad="203200">
                    <a:schemeClr val="tx1"/>
                  </a:glow>
                </a:effectLst>
              </a:rPr>
              <a:t>因为她的罪恶滔天，</a:t>
            </a:r>
            <a:br>
              <a:rPr lang="zh-CN" altLang="en-US" sz="3200" b="1" dirty="0">
                <a:effectLst>
                  <a:glow rad="203200">
                    <a:schemeClr val="tx1"/>
                  </a:glow>
                </a:effectLst>
              </a:rPr>
            </a:br>
            <a:r>
              <a:rPr lang="zh-CN" altLang="en-US" sz="3200" b="1" dirty="0">
                <a:effectLst>
                  <a:glow rad="203200">
                    <a:schemeClr val="tx1"/>
                  </a:glow>
                </a:effectLst>
              </a:rPr>
              <a:t>　神已经想起她的不义来。</a:t>
            </a:r>
            <a:br>
              <a:rPr lang="zh-CN" altLang="en-US" sz="3200" b="1" dirty="0">
                <a:effectLst>
                  <a:glow rad="203200">
                    <a:schemeClr val="tx1"/>
                  </a:glow>
                </a:effectLst>
              </a:rPr>
            </a:br>
            <a:r>
              <a:rPr lang="en-US" altLang="zh-CN" sz="3200" b="1" baseline="30000" dirty="0" smtClean="0">
                <a:effectLst>
                  <a:glow rad="203200">
                    <a:schemeClr val="tx1"/>
                  </a:glow>
                </a:effectLst>
              </a:rPr>
              <a:t>6</a:t>
            </a:r>
            <a:r>
              <a:rPr lang="en-US" altLang="zh-CN" sz="3200" b="1" dirty="0" smtClean="0">
                <a:effectLst>
                  <a:glow rad="203200">
                    <a:schemeClr val="tx1"/>
                  </a:glow>
                </a:effectLst>
              </a:rPr>
              <a:t> </a:t>
            </a:r>
            <a:r>
              <a:rPr lang="zh-CN" altLang="en-US" sz="3200" b="1" dirty="0">
                <a:effectLst>
                  <a:glow rad="203200">
                    <a:schemeClr val="tx1"/>
                  </a:glow>
                </a:effectLst>
              </a:rPr>
              <a:t>她怎样待人，你们也要怎样待她；</a:t>
            </a:r>
            <a:br>
              <a:rPr lang="zh-CN" altLang="en-US" sz="3200" b="1" dirty="0">
                <a:effectLst>
                  <a:glow rad="203200">
                    <a:schemeClr val="tx1"/>
                  </a:glow>
                </a:effectLst>
              </a:rPr>
            </a:br>
            <a:r>
              <a:rPr lang="zh-CN" altLang="en-US" sz="3200" b="1" dirty="0" smtClean="0">
                <a:effectLst>
                  <a:glow rad="203200">
                    <a:schemeClr val="tx1"/>
                  </a:glow>
                </a:effectLst>
              </a:rPr>
              <a:t>照</a:t>
            </a:r>
            <a:r>
              <a:rPr lang="zh-CN" altLang="en-US" sz="3200" b="1" dirty="0">
                <a:effectLst>
                  <a:glow rad="203200">
                    <a:schemeClr val="tx1"/>
                  </a:glow>
                </a:effectLst>
              </a:rPr>
              <a:t>着她所作的，加倍报应她；</a:t>
            </a:r>
            <a:br>
              <a:rPr lang="zh-CN" altLang="en-US" sz="3200" b="1" dirty="0">
                <a:effectLst>
                  <a:glow rad="203200">
                    <a:schemeClr val="tx1"/>
                  </a:glow>
                </a:effectLst>
              </a:rPr>
            </a:br>
            <a:r>
              <a:rPr lang="zh-CN" altLang="en-US" sz="3200" b="1" dirty="0" smtClean="0">
                <a:effectLst>
                  <a:glow rad="203200">
                    <a:schemeClr val="tx1"/>
                  </a:glow>
                </a:effectLst>
              </a:rPr>
              <a:t>用</a:t>
            </a:r>
            <a:r>
              <a:rPr lang="zh-CN" altLang="en-US" sz="3200" b="1" dirty="0">
                <a:effectLst>
                  <a:glow rad="203200">
                    <a:schemeClr val="tx1"/>
                  </a:glow>
                </a:effectLst>
              </a:rPr>
              <a:t>她调酒的杯，加倍调给她。</a:t>
            </a:r>
            <a:br>
              <a:rPr lang="zh-CN" altLang="en-US" sz="3200" b="1" dirty="0">
                <a:effectLst>
                  <a:glow rad="203200">
                    <a:schemeClr val="tx1"/>
                  </a:glow>
                </a:effectLst>
              </a:rPr>
            </a:br>
            <a:r>
              <a:rPr lang="en-US" altLang="zh-CN" sz="3200" b="1" baseline="30000" dirty="0" smtClean="0">
                <a:effectLst>
                  <a:glow rad="203200">
                    <a:schemeClr val="tx1"/>
                  </a:glow>
                </a:effectLst>
              </a:rPr>
              <a:t>7</a:t>
            </a:r>
            <a:r>
              <a:rPr lang="en-US" altLang="zh-CN" sz="3200" b="1" dirty="0" smtClean="0">
                <a:effectLst>
                  <a:glow rad="203200">
                    <a:schemeClr val="tx1"/>
                  </a:glow>
                </a:effectLst>
              </a:rPr>
              <a:t> </a:t>
            </a:r>
            <a:r>
              <a:rPr lang="zh-CN" altLang="en-US" sz="3200" b="1" dirty="0">
                <a:effectLst>
                  <a:glow rad="203200">
                    <a:schemeClr val="tx1"/>
                  </a:glow>
                </a:effectLst>
              </a:rPr>
              <a:t>她怎样炫耀自己，怎样奢华挥霍，</a:t>
            </a:r>
            <a:br>
              <a:rPr lang="zh-CN" altLang="en-US" sz="3200" b="1" dirty="0">
                <a:effectLst>
                  <a:glow rad="203200">
                    <a:schemeClr val="tx1"/>
                  </a:glow>
                </a:effectLst>
              </a:rPr>
            </a:br>
            <a:r>
              <a:rPr lang="zh-CN" altLang="en-US" sz="3200" b="1" dirty="0" smtClean="0">
                <a:effectLst>
                  <a:glow rad="203200">
                    <a:schemeClr val="tx1"/>
                  </a:glow>
                </a:effectLst>
              </a:rPr>
              <a:t>你</a:t>
            </a:r>
            <a:r>
              <a:rPr lang="zh-CN" altLang="en-US" sz="3200" b="1" dirty="0">
                <a:effectLst>
                  <a:glow rad="203200">
                    <a:schemeClr val="tx1"/>
                  </a:glow>
                </a:effectLst>
              </a:rPr>
              <a:t>们也要怎样给她痛苦悲哀。</a:t>
            </a:r>
            <a:r>
              <a:rPr lang="fr-FR" sz="3200" b="1" dirty="0" smtClean="0">
                <a:effectLst>
                  <a:glow rad="203200">
                    <a:schemeClr val="tx1"/>
                  </a:glow>
                </a:effectLst>
              </a:rPr>
              <a:t>'"</a:t>
            </a:r>
            <a:r>
              <a:rPr lang="en-US" sz="3200" b="1" dirty="0" smtClean="0">
                <a:effectLst>
                  <a:glow rad="203200">
                    <a:schemeClr val="tx1"/>
                  </a:glow>
                </a:effectLst>
              </a:rPr>
              <a:t> </a:t>
            </a:r>
            <a:br>
              <a:rPr lang="en-US" sz="3200" b="1" dirty="0" smtClean="0">
                <a:effectLst>
                  <a:glow rad="203200">
                    <a:schemeClr val="tx1"/>
                  </a:glow>
                </a:effectLst>
              </a:rPr>
            </a:br>
            <a:r>
              <a:rPr lang="en-US" sz="3200" b="1" dirty="0" smtClean="0">
                <a:effectLst>
                  <a:glow rad="203200">
                    <a:schemeClr val="tx1"/>
                  </a:glow>
                </a:effectLst>
              </a:rPr>
              <a:t>(18:4-7a </a:t>
            </a:r>
            <a:r>
              <a:rPr lang="en-US" altLang="zh-CN" sz="3200" b="1" dirty="0" smtClean="0">
                <a:effectLst>
                  <a:glow rad="203200">
                    <a:schemeClr val="tx1"/>
                  </a:glow>
                </a:effectLst>
              </a:rPr>
              <a:t>CNV</a:t>
            </a:r>
            <a:r>
              <a:rPr lang="en-US" sz="3200" b="1" dirty="0" smtClean="0">
                <a:effectLst>
                  <a:glow rad="203200">
                    <a:schemeClr val="tx1"/>
                  </a:glow>
                </a:effectLst>
              </a:rPr>
              <a:t>).</a:t>
            </a:r>
            <a:endParaRPr lang="en-US" sz="1100" b="1" kern="1200" dirty="0">
              <a:effectLst>
                <a:glow rad="203200">
                  <a:schemeClr val="tx1"/>
                </a:glow>
              </a:effectLst>
            </a:endParaRPr>
          </a:p>
        </p:txBody>
      </p:sp>
    </p:spTree>
    <p:extLst>
      <p:ext uri="{BB962C8B-B14F-4D97-AF65-F5344CB8AC3E}">
        <p14:creationId xmlns:p14="http://schemas.microsoft.com/office/powerpoint/2010/main" val="5601439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blinds(horizontal)">
                                      <p:cBhvr>
                                        <p:cTn id="7" dur="500"/>
                                        <p:tgtEl>
                                          <p:spTgt spid="887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51"/>
            <a:ext cx="9144000" cy="6873052"/>
          </a:xfrm>
          <a:prstGeom prst="rect">
            <a:avLst/>
          </a:prstGeom>
        </p:spPr>
      </p:pic>
      <p:sp>
        <p:nvSpPr>
          <p:cNvPr id="887810" name="Rectangle 1026"/>
          <p:cNvSpPr>
            <a:spLocks noGrp="1" noChangeArrowheads="1"/>
          </p:cNvSpPr>
          <p:nvPr>
            <p:ph type="ctrTitle"/>
          </p:nvPr>
        </p:nvSpPr>
        <p:spPr>
          <a:xfrm>
            <a:off x="-2" y="1881"/>
            <a:ext cx="7061201" cy="1318919"/>
          </a:xfrm>
          <a:noFill/>
          <a:effectLst/>
        </p:spPr>
        <p:txBody>
          <a:bodyPr/>
          <a:lstStyle/>
          <a:p>
            <a:pPr>
              <a:defRPr/>
            </a:pPr>
            <a:r>
              <a:rPr lang="en-US" b="1" dirty="0" smtClean="0">
                <a:effectLst>
                  <a:glow rad="165100">
                    <a:schemeClr val="tx1"/>
                  </a:glow>
                </a:effectLst>
                <a:latin typeface="Arial" charset="0"/>
                <a:ea typeface="ＭＳ Ｐゴシック" charset="0"/>
                <a:cs typeface="ＭＳ Ｐゴシック" charset="0"/>
              </a:rPr>
              <a:t>"</a:t>
            </a:r>
            <a:r>
              <a:rPr lang="zh-CN" altLang="en-US" b="1" dirty="0">
                <a:effectLst>
                  <a:glow rad="165100">
                    <a:schemeClr val="tx1"/>
                  </a:glow>
                </a:effectLst>
                <a:latin typeface="Arial" charset="0"/>
                <a:ea typeface="ＭＳ Ｐゴシック" charset="0"/>
                <a:cs typeface="ＭＳ Ｐゴシック" charset="0"/>
              </a:rPr>
              <a:t>从那城出来吧</a:t>
            </a:r>
            <a:r>
              <a:rPr lang="en-US" b="1" dirty="0" smtClean="0">
                <a:effectLst>
                  <a:glow rad="165100">
                    <a:schemeClr val="tx1"/>
                  </a:glow>
                </a:effectLst>
                <a:latin typeface="Arial" charset="0"/>
                <a:ea typeface="ＭＳ Ｐゴシック" charset="0"/>
                <a:cs typeface="ＭＳ Ｐゴシック" charset="0"/>
              </a:rPr>
              <a:t>" (18:4)</a:t>
            </a:r>
            <a:endParaRPr lang="en-US"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32989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大</a:t>
            </a:r>
            <a:r>
              <a:rPr lang="zh-CN" alt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地哭泣悲哀</a:t>
            </a: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 (18:9-24)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414</a:t>
            </a:r>
            <a:endParaRPr lang="en-US" b="1" dirty="0">
              <a:solidFill>
                <a:srgbClr val="FFFFFF"/>
              </a:solidFill>
              <a:latin typeface="Arial" charset="0"/>
              <a:cs typeface="Arial" charset="0"/>
            </a:endParaRPr>
          </a:p>
        </p:txBody>
      </p:sp>
      <p:pic>
        <p:nvPicPr>
          <p:cNvPr id="3" name="Picture 2" descr="rev 19 end-of-the-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286"/>
            <a:ext cx="9144000" cy="6102714"/>
          </a:xfrm>
          <a:prstGeom prst="rect">
            <a:avLst/>
          </a:prstGeom>
        </p:spPr>
      </p:pic>
    </p:spTree>
    <p:extLst>
      <p:ext uri="{BB962C8B-B14F-4D97-AF65-F5344CB8AC3E}">
        <p14:creationId xmlns:p14="http://schemas.microsoft.com/office/powerpoint/2010/main" val="25956388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50800"/>
            <a:ext cx="9076267" cy="6807200"/>
          </a:xfrm>
          <a:prstGeom prst="rect">
            <a:avLst/>
          </a:prstGeom>
        </p:spPr>
      </p:pic>
      <p:sp>
        <p:nvSpPr>
          <p:cNvPr id="887810" name="Rectangle 1026"/>
          <p:cNvSpPr>
            <a:spLocks noGrp="1" noChangeArrowheads="1"/>
          </p:cNvSpPr>
          <p:nvPr>
            <p:ph type="ctrTitle"/>
          </p:nvPr>
        </p:nvSpPr>
        <p:spPr>
          <a:xfrm>
            <a:off x="0" y="50800"/>
            <a:ext cx="9144000" cy="6163733"/>
          </a:xfrm>
          <a:noFill/>
          <a:ln>
            <a:noFill/>
          </a:ln>
          <a:effectLst/>
        </p:spPr>
        <p:txBody>
          <a:bodyPr vert="horz" wrap="square" lIns="91440" tIns="45720" rIns="91440" bIns="45720" numCol="1" anchor="t" anchorCtr="0" compatLnSpc="1">
            <a:prstTxWarp prst="textNoShape">
              <a:avLst/>
            </a:prstTxWarp>
          </a:bodyPr>
          <a:lstStyle/>
          <a:p>
            <a:pPr marL="592138" indent="-592138" defTabSz="457200"/>
            <a:r>
              <a:rPr lang="en-US" sz="3200" b="1" kern="1200" dirty="0" smtClean="0">
                <a:effectLst>
                  <a:glow rad="152400">
                    <a:schemeClr val="tx1"/>
                  </a:glow>
                </a:effectLst>
              </a:rPr>
              <a:t>"</a:t>
            </a:r>
            <a:r>
              <a:rPr lang="zh-CN" altLang="en-US" sz="3200" b="1" kern="1200" dirty="0">
                <a:effectLst>
                  <a:glow rad="152400">
                    <a:schemeClr val="tx1"/>
                  </a:glow>
                </a:effectLst>
              </a:rPr>
              <a:t>地上的众王，就是跟她一同行邪淫、骄奢无度的，看见焚烧她的烟的时候，就必为她痛哭捶胸。 </a:t>
            </a:r>
            <a:r>
              <a:rPr lang="en-US" altLang="zh-CN" sz="3200" b="1" kern="1200" dirty="0" smtClean="0">
                <a:effectLst>
                  <a:glow rad="152400">
                    <a:schemeClr val="tx1"/>
                  </a:glow>
                </a:effectLst>
              </a:rPr>
              <a:t/>
            </a:r>
            <a:br>
              <a:rPr lang="en-US" altLang="zh-CN" sz="3200" b="1" kern="1200" dirty="0" smtClean="0">
                <a:effectLst>
                  <a:glow rad="152400">
                    <a:schemeClr val="tx1"/>
                  </a:glow>
                </a:effectLst>
              </a:rPr>
            </a:br>
            <a:r>
              <a:rPr lang="en-US" altLang="zh-CN" sz="3200" b="1" kern="1200" baseline="30000" dirty="0" smtClean="0">
                <a:effectLst>
                  <a:glow rad="152400">
                    <a:schemeClr val="tx1"/>
                  </a:glow>
                </a:effectLst>
              </a:rPr>
              <a:t>10 </a:t>
            </a:r>
            <a:r>
              <a:rPr lang="zh-CN" altLang="en-US" sz="3200" b="1" kern="1200" dirty="0">
                <a:effectLst>
                  <a:glow rad="152400">
                    <a:schemeClr val="tx1"/>
                  </a:glow>
                </a:effectLst>
              </a:rPr>
              <a:t>他们因为害怕她所受的痛苦</a:t>
            </a:r>
            <a:r>
              <a:rPr lang="zh-CN" altLang="en-US" sz="3200" b="1" kern="1200" dirty="0" smtClean="0">
                <a:effectLst>
                  <a:glow rad="152400">
                    <a:schemeClr val="tx1"/>
                  </a:glow>
                </a:effectLst>
              </a:rPr>
              <a:t>，</a:t>
            </a:r>
            <a:r>
              <a:rPr lang="en-US" altLang="zh-CN" sz="3200" b="1" kern="1200" dirty="0" smtClean="0">
                <a:effectLst>
                  <a:glow rad="152400">
                    <a:schemeClr val="tx1"/>
                  </a:glow>
                </a:effectLst>
              </a:rPr>
              <a:t/>
            </a:r>
            <a:br>
              <a:rPr lang="en-US" altLang="zh-CN" sz="3200" b="1" kern="1200" dirty="0" smtClean="0">
                <a:effectLst>
                  <a:glow rad="152400">
                    <a:schemeClr val="tx1"/>
                  </a:glow>
                </a:effectLst>
              </a:rPr>
            </a:br>
            <a:r>
              <a:rPr lang="zh-CN" altLang="en-US" sz="3200" b="1" kern="1200" dirty="0" smtClean="0">
                <a:effectLst>
                  <a:glow rad="152400">
                    <a:schemeClr val="tx1"/>
                  </a:glow>
                </a:effectLst>
              </a:rPr>
              <a:t>就</a:t>
            </a:r>
            <a:r>
              <a:rPr lang="zh-CN" altLang="en-US" sz="3200" b="1" kern="1200" dirty="0">
                <a:effectLst>
                  <a:glow rad="152400">
                    <a:schemeClr val="tx1"/>
                  </a:glow>
                </a:effectLst>
              </a:rPr>
              <a:t>远远地站着，说：</a:t>
            </a:r>
            <a:br>
              <a:rPr lang="zh-CN" altLang="en-US" sz="3200" b="1" kern="1200" dirty="0">
                <a:effectLst>
                  <a:glow rad="152400">
                    <a:schemeClr val="tx1"/>
                  </a:glow>
                </a:effectLst>
              </a:rPr>
            </a:br>
            <a:r>
              <a:rPr lang="zh-CN" altLang="en-US" sz="3200" b="1" kern="1200" dirty="0">
                <a:effectLst>
                  <a:glow rad="152400">
                    <a:schemeClr val="tx1"/>
                  </a:glow>
                </a:effectLst>
              </a:rPr>
              <a:t/>
            </a:r>
            <a:br>
              <a:rPr lang="zh-CN" altLang="en-US" sz="3200" b="1" kern="1200" dirty="0">
                <a:effectLst>
                  <a:glow rad="152400">
                    <a:schemeClr val="tx1"/>
                  </a:glow>
                </a:effectLst>
              </a:rPr>
            </a:br>
            <a:r>
              <a:rPr lang="zh-CN" altLang="en-US" sz="3200" b="1" kern="1200" dirty="0">
                <a:effectLst>
                  <a:glow rad="152400">
                    <a:schemeClr val="tx1"/>
                  </a:glow>
                </a:effectLst>
              </a:rPr>
              <a:t>‘有祸了！有祸了！这大城，</a:t>
            </a:r>
            <a:br>
              <a:rPr lang="zh-CN" altLang="en-US" sz="3200" b="1" kern="1200" dirty="0">
                <a:effectLst>
                  <a:glow rad="152400">
                    <a:schemeClr val="tx1"/>
                  </a:glow>
                </a:effectLst>
              </a:rPr>
            </a:br>
            <a:r>
              <a:rPr lang="zh-CN" altLang="en-US" sz="3200" b="1" kern="1200" dirty="0" smtClean="0">
                <a:effectLst>
                  <a:glow rad="152400">
                    <a:schemeClr val="tx1"/>
                  </a:glow>
                </a:effectLst>
              </a:rPr>
              <a:t>巴</a:t>
            </a:r>
            <a:r>
              <a:rPr lang="zh-CN" altLang="en-US" sz="3200" b="1" kern="1200" dirty="0">
                <a:effectLst>
                  <a:glow rad="152400">
                    <a:schemeClr val="tx1"/>
                  </a:glow>
                </a:effectLst>
              </a:rPr>
              <a:t>比伦，这坚固的城啊！</a:t>
            </a:r>
            <a:br>
              <a:rPr lang="zh-CN" altLang="en-US" sz="3200" b="1" kern="1200" dirty="0">
                <a:effectLst>
                  <a:glow rad="152400">
                    <a:schemeClr val="tx1"/>
                  </a:glow>
                </a:effectLst>
              </a:rPr>
            </a:br>
            <a:r>
              <a:rPr lang="zh-CN" altLang="en-US" sz="3200" b="1" kern="1200" dirty="0" smtClean="0">
                <a:effectLst>
                  <a:glow rad="152400">
                    <a:schemeClr val="tx1"/>
                  </a:glow>
                </a:effectLst>
              </a:rPr>
              <a:t>一</a:t>
            </a:r>
            <a:r>
              <a:rPr lang="zh-CN" altLang="en-US" sz="3200" b="1" kern="1200" dirty="0">
                <a:effectLst>
                  <a:glow rad="152400">
                    <a:schemeClr val="tx1"/>
                  </a:glow>
                </a:effectLst>
              </a:rPr>
              <a:t>时之间你的审判就来到了！</a:t>
            </a:r>
            <a:r>
              <a:rPr lang="en-US" sz="3200" b="1" kern="1200" dirty="0" smtClean="0">
                <a:effectLst>
                  <a:glow rad="152400">
                    <a:schemeClr val="tx1"/>
                  </a:glow>
                </a:effectLst>
              </a:rPr>
              <a:t>" </a:t>
            </a:r>
            <a:br>
              <a:rPr lang="en-US" sz="3200" b="1" kern="1200" dirty="0" smtClean="0">
                <a:effectLst>
                  <a:glow rad="152400">
                    <a:schemeClr val="tx1"/>
                  </a:glow>
                </a:effectLst>
              </a:rPr>
            </a:br>
            <a:r>
              <a:rPr lang="en-US" sz="3200" b="1" kern="1200" dirty="0" smtClean="0">
                <a:effectLst>
                  <a:glow rad="152400">
                    <a:schemeClr val="tx1"/>
                  </a:glow>
                </a:effectLst>
              </a:rPr>
              <a:t>(18:9-10 </a:t>
            </a:r>
            <a:r>
              <a:rPr lang="en-US" altLang="zh-CN" sz="3200" b="1" kern="1200" dirty="0" smtClean="0">
                <a:effectLst>
                  <a:glow rad="152400">
                    <a:schemeClr val="tx1"/>
                  </a:glow>
                </a:effectLst>
              </a:rPr>
              <a:t>CNV</a:t>
            </a:r>
            <a:r>
              <a:rPr lang="en-US" sz="3200" b="1" kern="1200" dirty="0" smtClean="0">
                <a:effectLst>
                  <a:glow rad="152400">
                    <a:schemeClr val="tx1"/>
                  </a:glow>
                </a:effectLst>
              </a:rPr>
              <a:t>).</a:t>
            </a:r>
            <a:endParaRPr lang="en-US" sz="1100" b="1" kern="1200" dirty="0">
              <a:effectLst>
                <a:glow rad="152400">
                  <a:schemeClr val="tx1"/>
                </a:glow>
              </a:effectLst>
            </a:endParaRPr>
          </a:p>
        </p:txBody>
      </p:sp>
    </p:spTree>
    <p:extLst>
      <p:ext uri="{BB962C8B-B14F-4D97-AF65-F5344CB8AC3E}">
        <p14:creationId xmlns:p14="http://schemas.microsoft.com/office/powerpoint/2010/main" val="17207263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55"/>
            <a:ext cx="9144000" cy="6920055"/>
          </a:xfrm>
          <a:prstGeom prst="rect">
            <a:avLst/>
          </a:prstGeom>
        </p:spPr>
      </p:pic>
      <p:sp>
        <p:nvSpPr>
          <p:cNvPr id="887810" name="Rectangle 1026"/>
          <p:cNvSpPr>
            <a:spLocks noGrp="1" noChangeArrowheads="1"/>
          </p:cNvSpPr>
          <p:nvPr>
            <p:ph type="ctrTitle"/>
          </p:nvPr>
        </p:nvSpPr>
        <p:spPr>
          <a:xfrm>
            <a:off x="0" y="50801"/>
            <a:ext cx="9144000" cy="1107246"/>
          </a:xfrm>
          <a:noFill/>
          <a:ln>
            <a:noFill/>
          </a:ln>
          <a:effectLst/>
        </p:spPr>
        <p:txBody>
          <a:bodyPr vert="horz" wrap="square" lIns="91440" tIns="45720" rIns="91440" bIns="45720" numCol="1" anchor="t" anchorCtr="0" compatLnSpc="1">
            <a:prstTxWarp prst="textNoShape">
              <a:avLst/>
            </a:prstTxWarp>
          </a:bodyPr>
          <a:lstStyle/>
          <a:p>
            <a:pPr marL="592138" indent="-592138" defTabSz="457200"/>
            <a:r>
              <a:rPr lang="zh-CN" altLang="en-US" sz="4000" b="1" dirty="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“地上的商人也为她悲哀痛</a:t>
            </a:r>
            <a:r>
              <a:rPr lang="zh-CN" altLang="en-US"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哭</a:t>
            </a:r>
            <a:r>
              <a:rPr lang="en-US" altLang="zh-CN"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zh-CN" altLang="en-US"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altLang="zh-CN"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
            </a:r>
            <a:br>
              <a:rPr lang="en-US" altLang="zh-CN"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br>
            <a:r>
              <a:rPr lang="en-US" altLang="zh-CN"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(18:11</a:t>
            </a:r>
            <a:r>
              <a:rPr lang="zh-CN" altLang="en-US" sz="4000" b="1" dirty="0" smtClean="0">
                <a:effectLst>
                  <a:glow rad="2286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4000" b="1" kern="1200" dirty="0">
              <a:effectLst>
                <a:glow rad="152400">
                  <a:schemeClr val="tx1"/>
                </a:glow>
              </a:effectLst>
              <a:latin typeface="SimSun" panose="02010600030101010101" pitchFamily="2" charset="-122"/>
              <a:ea typeface="SimSun" panose="02010600030101010101" pitchFamily="2" charset="-122"/>
            </a:endParaRPr>
          </a:p>
        </p:txBody>
      </p:sp>
      <p:sp>
        <p:nvSpPr>
          <p:cNvPr id="4" name="Rectangle 1026"/>
          <p:cNvSpPr txBox="1">
            <a:spLocks noChangeArrowheads="1"/>
          </p:cNvSpPr>
          <p:nvPr/>
        </p:nvSpPr>
        <p:spPr bwMode="auto">
          <a:xfrm>
            <a:off x="0" y="5590996"/>
            <a:ext cx="9180512" cy="85001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600" b="1" dirty="0" smtClean="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rPr>
              <a:t>商人们说， “有祸了， 有祸了。”</a:t>
            </a:r>
            <a:endParaRPr lang="en-US" sz="36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49979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500" y="0"/>
            <a:ext cx="8754637" cy="6858000"/>
          </a:xfrm>
          <a:prstGeom prst="rect">
            <a:avLst/>
          </a:prstGeom>
        </p:spPr>
      </p:pic>
      <p:sp>
        <p:nvSpPr>
          <p:cNvPr id="887810" name="Rectangle 1026"/>
          <p:cNvSpPr>
            <a:spLocks noGrp="1" noChangeArrowheads="1"/>
          </p:cNvSpPr>
          <p:nvPr>
            <p:ph type="ctrTitle"/>
          </p:nvPr>
        </p:nvSpPr>
        <p:spPr>
          <a:xfrm>
            <a:off x="-2769809" y="163081"/>
            <a:ext cx="2682649" cy="3659717"/>
          </a:xfrm>
          <a:noFill/>
          <a:effectLst>
            <a:outerShdw blurRad="63500" dist="35921" dir="2700000" algn="ctr" rotWithShape="0">
              <a:schemeClr val="tx2">
                <a:alpha val="74998"/>
              </a:schemeClr>
            </a:outerShdw>
          </a:effectLst>
        </p:spPr>
        <p:txBody>
          <a:bodyPr/>
          <a:lstStyle/>
          <a:p>
            <a:pPr>
              <a:defRPr/>
            </a:pPr>
            <a:r>
              <a:rPr lang="en-US" sz="4000" b="1" dirty="0" smtClean="0">
                <a:effectLst>
                  <a:outerShdw blurRad="38100" dist="38100" dir="2700000" algn="tl">
                    <a:srgbClr val="000000">
                      <a:alpha val="43137"/>
                    </a:srgbClr>
                  </a:outerShdw>
                </a:effectLst>
                <a:latin typeface="Arial" charset="0"/>
                <a:ea typeface="ＭＳ Ｐゴシック" charset="0"/>
                <a:cs typeface="ＭＳ Ｐゴシック" charset="0"/>
              </a:rPr>
              <a:t>Babylon Ruined in One Hour by Fire</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406</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Pt. 6</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smtClean="0">
                <a:solidFill>
                  <a:srgbClr val="FFFFFF"/>
                </a:solidFill>
              </a:rPr>
              <a:t>"</a:t>
            </a:r>
            <a:r>
              <a:rPr lang="en-US" b="1" dirty="0">
                <a:solidFill>
                  <a:srgbClr val="FFFFFF"/>
                </a:solidFill>
              </a:rPr>
              <a:t>时之间， 这么大的财富竟荡然无</a:t>
            </a:r>
            <a:r>
              <a:rPr lang="en-US" b="1" dirty="0" smtClean="0">
                <a:solidFill>
                  <a:srgbClr val="FFFFFF"/>
                </a:solidFill>
              </a:rPr>
              <a:t>存!"</a:t>
            </a: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en-US"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(18:17a)</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23274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8.21 Millston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31900"/>
            <a:ext cx="7112000" cy="5626100"/>
          </a:xfrm>
          <a:prstGeom prst="rect">
            <a:avLst/>
          </a:prstGeom>
        </p:spPr>
      </p:pic>
      <p:sp>
        <p:nvSpPr>
          <p:cNvPr id="887810" name="Rectangle 1026"/>
          <p:cNvSpPr>
            <a:spLocks noGrp="1" noChangeArrowheads="1"/>
          </p:cNvSpPr>
          <p:nvPr>
            <p:ph type="ctrTitle"/>
          </p:nvPr>
        </p:nvSpPr>
        <p:spPr>
          <a:xfrm>
            <a:off x="1" y="102605"/>
            <a:ext cx="5699771" cy="1226543"/>
          </a:xfrm>
          <a:noFill/>
          <a:effectLst>
            <a:outerShdw blurRad="63500" dist="35921" dir="2700000" algn="ctr" rotWithShape="0">
              <a:schemeClr val="tx2">
                <a:alpha val="74998"/>
              </a:schemeClr>
            </a:outerShdw>
          </a:effectLst>
        </p:spPr>
        <p:txBody>
          <a:bodyPr/>
          <a:lstStyle/>
          <a:p>
            <a:pPr>
              <a:defRPr/>
            </a:pPr>
            <a:r>
              <a:rPr lang="en-US" sz="4000" b="1" dirty="0" smtClean="0">
                <a:effectLst>
                  <a:outerShdw blurRad="38100" dist="38100" dir="2700000" algn="tl">
                    <a:srgbClr val="000000">
                      <a:alpha val="43137"/>
                    </a:srgbClr>
                  </a:outerShdw>
                </a:effectLst>
                <a:latin typeface="Arial" charset="0"/>
                <a:ea typeface="ＭＳ Ｐゴシック" charset="0"/>
                <a:cs typeface="ＭＳ Ｐゴシック" charset="0"/>
              </a:rPr>
              <a:t>Babylon Destroyed Quickly</a:t>
            </a:r>
            <a:endParaRPr lang="en-US" sz="40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406</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Pt. 6</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4800600" y="1003300"/>
            <a:ext cx="4379913" cy="5854700"/>
          </a:xfrm>
          <a:prstGeom prst="rect">
            <a:avLst/>
          </a:prstGeom>
          <a:noFill/>
          <a:ln>
            <a:noFill/>
          </a:ln>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TW" altLang="en-US" sz="3600" b="1" dirty="0">
                <a:solidFill>
                  <a:srgbClr val="FFFFFF"/>
                </a:solidFill>
                <a:effectLst>
                  <a:glow rad="228600">
                    <a:schemeClr val="tx1"/>
                  </a:glow>
                </a:effectLst>
                <a:latin typeface="Arial" charset="0"/>
                <a:ea typeface="ＭＳ Ｐゴシック" charset="0"/>
                <a:cs typeface="ＭＳ Ｐゴシック" charset="0"/>
              </a:rPr>
              <a:t>有一位大力的天使， 把一块好像大磨石一样的石头， 举起来抛在海里， 说： “巴比伦大城也必这样被猛力地抛下去， </a:t>
            </a:r>
            <a:r>
              <a:rPr lang="zh-TW" altLang="en-US" sz="3600" b="1" dirty="0" smtClean="0">
                <a:solidFill>
                  <a:srgbClr val="FFFFFF"/>
                </a:solidFill>
                <a:effectLst>
                  <a:glow rad="228600">
                    <a:schemeClr val="tx1"/>
                  </a:glow>
                </a:effectLst>
                <a:latin typeface="Arial" charset="0"/>
                <a:ea typeface="ＭＳ Ｐゴシック" charset="0"/>
                <a:cs typeface="ＭＳ Ｐゴシック" charset="0"/>
              </a:rPr>
              <a:t>决</a:t>
            </a:r>
            <a:r>
              <a:rPr lang="zh-TW" altLang="en-US" sz="3600" b="1" dirty="0">
                <a:solidFill>
                  <a:srgbClr val="FFFFFF"/>
                </a:solidFill>
                <a:effectLst>
                  <a:glow rad="228600">
                    <a:schemeClr val="tx1"/>
                  </a:glow>
                </a:effectLst>
                <a:latin typeface="Arial" charset="0"/>
                <a:ea typeface="ＭＳ Ｐゴシック" charset="0"/>
                <a:cs typeface="ＭＳ Ｐゴシック" charset="0"/>
              </a:rPr>
              <a:t>不能再找到</a:t>
            </a:r>
            <a:r>
              <a:rPr lang="zh-TW" altLang="en-US" sz="3600" b="1" dirty="0" smtClean="0">
                <a:solidFill>
                  <a:srgbClr val="FFFFFF"/>
                </a:solidFill>
                <a:effectLst>
                  <a:glow rad="228600">
                    <a:schemeClr val="tx1"/>
                  </a:glow>
                </a:effectLst>
                <a:latin typeface="Arial" charset="0"/>
                <a:ea typeface="ＭＳ Ｐゴシック" charset="0"/>
                <a:cs typeface="ＭＳ Ｐゴシック" charset="0"/>
              </a:rPr>
              <a:t>了！</a:t>
            </a:r>
            <a:r>
              <a:rPr lang="en-US" altLang="zh-TW" sz="3600" b="1" dirty="0" smtClean="0">
                <a:solidFill>
                  <a:srgbClr val="FFFFFF"/>
                </a:solidFill>
                <a:effectLst>
                  <a:glow rad="228600">
                    <a:schemeClr val="tx1"/>
                  </a:glow>
                </a:effectLst>
                <a:latin typeface="Arial" charset="0"/>
                <a:ea typeface="ＭＳ Ｐゴシック" charset="0"/>
                <a:cs typeface="ＭＳ Ｐゴシック" charset="0"/>
              </a:rPr>
              <a:t>(18:21 CNV)</a:t>
            </a:r>
            <a:endParaRPr lang="en-US" sz="3600" b="1" dirty="0">
              <a:solidFill>
                <a:srgbClr val="FFFFFF"/>
              </a:solidFill>
              <a:effectLst>
                <a:glow rad="2286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78624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38667"/>
            <a:ext cx="9155784"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lgn="l">
              <a:defRPr/>
            </a:pPr>
            <a:r>
              <a:rPr lang="zh-CN" altLang="en-US" b="1" dirty="0" smtClean="0">
                <a:ln w="12700">
                  <a:solidFill>
                    <a:schemeClr val="tx2">
                      <a:satMod val="155000"/>
                    </a:schemeClr>
                  </a:solidFill>
                  <a:prstDash val="solid"/>
                </a:ln>
                <a:effectLst>
                  <a:outerShdw blurRad="41275" dist="20320" dir="1800000" algn="tl" rotWithShape="0">
                    <a:srgbClr val="000000">
                      <a:alpha val="40000"/>
                    </a:srgbClr>
                  </a:outerShdw>
                </a:effectLst>
                <a:latin typeface="Arial" charset="0"/>
                <a:ea typeface="ＭＳ Ｐゴシック" charset="0"/>
              </a:rPr>
              <a:t>淫妇会下沉</a:t>
            </a: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52580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22 Seven Bowl Plagues.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36513" y="1"/>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2"/>
          <p:cNvSpPr>
            <a:spLocks noGrp="1" noChangeArrowheads="1"/>
          </p:cNvSpPr>
          <p:nvPr>
            <p:ph type="title"/>
          </p:nvPr>
        </p:nvSpPr>
        <p:spPr>
          <a:xfrm>
            <a:off x="0" y="0"/>
            <a:ext cx="9144000" cy="836613"/>
          </a:xfrm>
          <a:noFill/>
          <a:ln w="9525">
            <a:noFill/>
            <a:miter lim="800000"/>
            <a:headEnd/>
            <a:tailEnd/>
          </a:ln>
          <a:effectLst>
            <a:outerShdw blurRad="63500" dist="35921" dir="2700000" algn="ctr" rotWithShape="0">
              <a:schemeClr val="tx2">
                <a:alpha val="74997"/>
              </a:schemeClr>
            </a:outerShdw>
          </a:effectLst>
          <a:extLst/>
        </p:spPr>
        <p:txBody>
          <a:bodyPr vert="horz" wrap="square" lIns="91440" tIns="45720" rIns="91440" bIns="45720" numCol="1" anchor="ctr" anchorCtr="0" compatLnSpc="1">
            <a:prstTxWarp prst="textNoShape">
              <a:avLst/>
            </a:prstTxWarp>
          </a:bodyPr>
          <a:lstStyle/>
          <a:p>
            <a:r>
              <a:rPr lang="zh-CN" altLang="en-US" b="1" kern="1200" dirty="0">
                <a:effectLst>
                  <a:glow rad="241300">
                    <a:schemeClr val="tx1">
                      <a:alpha val="75000"/>
                    </a:schemeClr>
                  </a:glow>
                </a:effectLst>
                <a:latin typeface="Arial" charset="0"/>
                <a:ea typeface="ＭＳ Ｐゴシック" charset="0"/>
                <a:cs typeface="ＭＳ Ｐゴシック" charset="0"/>
              </a:rPr>
              <a:t>金碗的审判</a:t>
            </a:r>
            <a:r>
              <a:rPr lang="en-US" altLang="zh-CN" b="1" kern="1200" dirty="0">
                <a:effectLst>
                  <a:glow rad="241300">
                    <a:schemeClr val="tx1">
                      <a:alpha val="75000"/>
                    </a:schemeClr>
                  </a:glow>
                </a:effectLst>
                <a:latin typeface="Arial" charset="0"/>
                <a:ea typeface="ＭＳ Ｐゴシック" charset="0"/>
                <a:cs typeface="ＭＳ Ｐゴシック" charset="0"/>
              </a:rPr>
              <a:t> </a:t>
            </a:r>
            <a:r>
              <a:rPr lang="en-US" b="1" kern="1200" dirty="0">
                <a:effectLst>
                  <a:glow rad="241300">
                    <a:schemeClr val="tx1">
                      <a:alpha val="75000"/>
                    </a:schemeClr>
                  </a:glow>
                </a:effectLst>
                <a:latin typeface="Arial" charset="0"/>
                <a:ea typeface="ＭＳ Ｐゴシック" charset="0"/>
                <a:cs typeface="ＭＳ Ｐゴシック" charset="0"/>
              </a:rPr>
              <a:t>(</a:t>
            </a:r>
            <a:r>
              <a:rPr lang="zh-CN" altLang="en-US" b="1" kern="1200" dirty="0">
                <a:effectLst>
                  <a:glow rad="241300">
                    <a:schemeClr val="tx1">
                      <a:alpha val="75000"/>
                    </a:schemeClr>
                  </a:glow>
                </a:effectLst>
                <a:latin typeface="Arial" charset="0"/>
                <a:ea typeface="ＭＳ Ｐゴシック" charset="0"/>
                <a:cs typeface="ＭＳ Ｐゴシック" charset="0"/>
              </a:rPr>
              <a:t>启示录</a:t>
            </a:r>
            <a:r>
              <a:rPr lang="en-US" b="1" kern="1200" dirty="0">
                <a:effectLst>
                  <a:glow rad="241300">
                    <a:schemeClr val="tx1">
                      <a:alpha val="75000"/>
                    </a:schemeClr>
                  </a:glow>
                </a:effectLst>
                <a:latin typeface="Arial" charset="0"/>
                <a:ea typeface="ＭＳ Ｐゴシック" charset="0"/>
                <a:cs typeface="ＭＳ Ｐゴシック" charset="0"/>
              </a:rPr>
              <a:t> 16)</a:t>
            </a:r>
          </a:p>
        </p:txBody>
      </p:sp>
      <p:sp>
        <p:nvSpPr>
          <p:cNvPr id="4" name="Rectangle 2"/>
          <p:cNvSpPr txBox="1">
            <a:spLocks noChangeArrowheads="1"/>
          </p:cNvSpPr>
          <p:nvPr/>
        </p:nvSpPr>
        <p:spPr bwMode="auto">
          <a:xfrm>
            <a:off x="-36513" y="6381750"/>
            <a:ext cx="291623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100" b="1" dirty="0" smtClean="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100" b="1" dirty="0">
              <a:solidFill>
                <a:srgbClr val="FF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7999197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031067"/>
            <a:ext cx="9165831" cy="3826933"/>
          </a:xfrm>
          <a:prstGeom prst="rect">
            <a:avLst/>
          </a:prstGeom>
        </p:spPr>
      </p:pic>
      <p:sp>
        <p:nvSpPr>
          <p:cNvPr id="887810" name="Rectangle 1026"/>
          <p:cNvSpPr>
            <a:spLocks noGrp="1" noChangeArrowheads="1"/>
          </p:cNvSpPr>
          <p:nvPr>
            <p:ph type="ctrTitle"/>
          </p:nvPr>
        </p:nvSpPr>
        <p:spPr>
          <a:xfrm>
            <a:off x="-1" y="0"/>
            <a:ext cx="9144000" cy="3031067"/>
          </a:xfrm>
          <a:noFill/>
          <a:ln>
            <a:noFill/>
          </a:ln>
          <a:effectLst/>
        </p:spPr>
        <p:txBody>
          <a:bodyPr vert="horz" wrap="square" lIns="91440" tIns="45720" rIns="91440" bIns="45720" numCol="1" anchor="t" anchorCtr="0" compatLnSpc="1">
            <a:prstTxWarp prst="textNoShape">
              <a:avLst/>
            </a:prstTxWarp>
          </a:bodyPr>
          <a:lstStyle/>
          <a:p>
            <a:r>
              <a:rPr lang="en-US" sz="3200" b="1" dirty="0" smtClean="0"/>
              <a:t>"</a:t>
            </a:r>
            <a:r>
              <a:rPr lang="zh-CN" altLang="en-US" sz="3200" b="1" dirty="0"/>
              <a:t>灯的亮光，</a:t>
            </a:r>
            <a:br>
              <a:rPr lang="zh-CN" altLang="en-US" sz="3200" b="1" dirty="0"/>
            </a:br>
            <a:r>
              <a:rPr lang="zh-CN" altLang="en-US" sz="3200" b="1" dirty="0" smtClean="0"/>
              <a:t>在</a:t>
            </a:r>
            <a:r>
              <a:rPr lang="zh-CN" altLang="en-US" sz="3200" b="1" dirty="0"/>
              <a:t>你中间决不能再照耀了！</a:t>
            </a:r>
            <a:br>
              <a:rPr lang="zh-CN" altLang="en-US" sz="3200" b="1" dirty="0"/>
            </a:br>
            <a:r>
              <a:rPr lang="zh-CN" altLang="en-US" sz="3200" b="1" dirty="0" smtClean="0"/>
              <a:t>新</a:t>
            </a:r>
            <a:r>
              <a:rPr lang="zh-CN" altLang="en-US" sz="3200" b="1" dirty="0"/>
              <a:t>郎新娘的声音，</a:t>
            </a:r>
            <a:br>
              <a:rPr lang="zh-CN" altLang="en-US" sz="3200" b="1" dirty="0"/>
            </a:br>
            <a:r>
              <a:rPr lang="zh-CN" altLang="en-US" sz="3200" b="1" dirty="0" smtClean="0"/>
              <a:t>在</a:t>
            </a:r>
            <a:r>
              <a:rPr lang="zh-CN" altLang="en-US" sz="3200" b="1" dirty="0"/>
              <a:t>你中间决不能再听到了！</a:t>
            </a:r>
            <a:br>
              <a:rPr lang="zh-CN" altLang="en-US" sz="3200" b="1" dirty="0"/>
            </a:br>
            <a:r>
              <a:rPr lang="zh-CN" altLang="en-US" sz="3200" b="1" dirty="0" smtClean="0"/>
              <a:t>你</a:t>
            </a:r>
            <a:r>
              <a:rPr lang="zh-CN" altLang="en-US" sz="3200" b="1" dirty="0"/>
              <a:t>的商人一向都是地上的大人物，</a:t>
            </a:r>
            <a:br>
              <a:rPr lang="zh-CN" altLang="en-US" sz="3200" b="1" dirty="0"/>
            </a:br>
            <a:r>
              <a:rPr lang="zh-CN" altLang="en-US" sz="3200" b="1" dirty="0" smtClean="0"/>
              <a:t>万</a:t>
            </a:r>
            <a:r>
              <a:rPr lang="zh-CN" altLang="en-US" sz="3200" b="1" dirty="0"/>
              <a:t>国都因你的邪术受了迷惑。</a:t>
            </a:r>
            <a:r>
              <a:rPr lang="en-US" sz="3200" b="1" dirty="0" smtClean="0"/>
              <a:t>" (18:23 </a:t>
            </a:r>
            <a:r>
              <a:rPr lang="en-US" altLang="zh-CN" sz="3200" b="1" dirty="0" smtClean="0"/>
              <a:t>CNV</a:t>
            </a:r>
            <a:r>
              <a:rPr lang="en-US" sz="3200" b="1" dirty="0" smtClean="0"/>
              <a:t>).</a:t>
            </a:r>
            <a:endParaRPr lang="en-US" sz="1100" b="1" kern="1200" dirty="0">
              <a:effectLst>
                <a:glow rad="152400">
                  <a:schemeClr val="tx1"/>
                </a:glow>
              </a:effectLst>
            </a:endParaRPr>
          </a:p>
        </p:txBody>
      </p:sp>
    </p:spTree>
    <p:extLst>
      <p:ext uri="{BB962C8B-B14F-4D97-AF65-F5344CB8AC3E}">
        <p14:creationId xmlns:p14="http://schemas.microsoft.com/office/powerpoint/2010/main" val="38767532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6858000"/>
          </a:xfrm>
          <a:prstGeom prst="rect">
            <a:avLst/>
          </a:prstGeom>
        </p:spPr>
      </p:pic>
      <p:sp>
        <p:nvSpPr>
          <p:cNvPr id="887810" name="Rectangle 1026"/>
          <p:cNvSpPr>
            <a:spLocks noGrp="1" noChangeArrowheads="1"/>
          </p:cNvSpPr>
          <p:nvPr>
            <p:ph type="ctrTitle"/>
          </p:nvPr>
        </p:nvSpPr>
        <p:spPr>
          <a:xfrm>
            <a:off x="84667" y="50800"/>
            <a:ext cx="3166533" cy="6807200"/>
          </a:xfrm>
          <a:noFill/>
          <a:ln>
            <a:noFill/>
          </a:ln>
          <a:effectLst/>
        </p:spPr>
        <p:txBody>
          <a:bodyPr vert="horz" wrap="square" lIns="91440" tIns="45720" rIns="91440" bIns="45720" numCol="1" anchor="t" anchorCtr="0" compatLnSpc="1">
            <a:prstTxWarp prst="textNoShape">
              <a:avLst/>
            </a:prstTxWarp>
          </a:bodyPr>
          <a:lstStyle/>
          <a:p>
            <a:pPr algn="l" defTabSz="457200"/>
            <a:r>
              <a:rPr lang="en-US" sz="3200" b="1" kern="1200" dirty="0" smtClean="0">
                <a:effectLst>
                  <a:glow rad="152400">
                    <a:schemeClr val="tx1"/>
                  </a:glow>
                </a:effectLst>
              </a:rPr>
              <a:t>"</a:t>
            </a:r>
            <a:r>
              <a:rPr lang="zh-CN" altLang="en-US" sz="3200" b="1" kern="1200" dirty="0">
                <a:effectLst>
                  <a:glow rad="152400">
                    <a:schemeClr val="tx1"/>
                  </a:glow>
                </a:effectLst>
              </a:rPr>
              <a:t>先知、圣徒和地上一切被杀的人的血，</a:t>
            </a:r>
            <a:br>
              <a:rPr lang="zh-CN" altLang="en-US" sz="3200" b="1" kern="1200" dirty="0">
                <a:effectLst>
                  <a:glow rad="152400">
                    <a:schemeClr val="tx1"/>
                  </a:glow>
                </a:effectLst>
              </a:rPr>
            </a:br>
            <a:r>
              <a:rPr lang="zh-CN" altLang="en-US" sz="3200" b="1" kern="1200" dirty="0">
                <a:effectLst>
                  <a:glow rad="152400">
                    <a:schemeClr val="tx1"/>
                  </a:glow>
                </a:effectLst>
              </a:rPr>
              <a:t/>
            </a:r>
            <a:br>
              <a:rPr lang="zh-CN" altLang="en-US" sz="3200" b="1" kern="1200" dirty="0">
                <a:effectLst>
                  <a:glow rad="152400">
                    <a:schemeClr val="tx1"/>
                  </a:glow>
                </a:effectLst>
              </a:rPr>
            </a:br>
            <a:r>
              <a:rPr lang="zh-CN" altLang="en-US" sz="3200" b="1" kern="1200" dirty="0">
                <a:effectLst>
                  <a:glow rad="152400">
                    <a:schemeClr val="tx1"/>
                  </a:glow>
                </a:effectLst>
              </a:rPr>
              <a:t>都在这城里找到了！</a:t>
            </a:r>
            <a:r>
              <a:rPr lang="en-US" sz="3200" b="1" kern="1200" dirty="0" smtClean="0">
                <a:effectLst>
                  <a:glow rad="152400">
                    <a:schemeClr val="tx1"/>
                  </a:glow>
                </a:effectLst>
              </a:rPr>
              <a:t>" </a:t>
            </a:r>
            <a:br>
              <a:rPr lang="en-US" sz="3200" b="1" kern="1200" dirty="0" smtClean="0">
                <a:effectLst>
                  <a:glow rad="152400">
                    <a:schemeClr val="tx1"/>
                  </a:glow>
                </a:effectLst>
              </a:rPr>
            </a:br>
            <a:r>
              <a:rPr lang="en-US" sz="3200" b="1" kern="1200" dirty="0" smtClean="0">
                <a:effectLst>
                  <a:glow rad="152400">
                    <a:schemeClr val="tx1"/>
                  </a:glow>
                </a:effectLst>
              </a:rPr>
              <a:t>(18:24 </a:t>
            </a:r>
            <a:r>
              <a:rPr lang="en-US" altLang="zh-CN" sz="2800" b="1" kern="1200" dirty="0">
                <a:effectLst>
                  <a:glow rad="152400">
                    <a:schemeClr val="tx1"/>
                  </a:glow>
                </a:effectLst>
              </a:rPr>
              <a:t>CNV</a:t>
            </a:r>
            <a:r>
              <a:rPr lang="en-US" sz="3200" b="1" kern="1200" dirty="0" smtClean="0">
                <a:effectLst>
                  <a:glow rad="152400">
                    <a:schemeClr val="tx1"/>
                  </a:glow>
                </a:effectLst>
              </a:rPr>
              <a:t>).</a:t>
            </a:r>
            <a:endParaRPr lang="en-US" sz="1100" b="1" kern="1200" dirty="0">
              <a:effectLst>
                <a:glow rad="152400">
                  <a:schemeClr val="tx1"/>
                </a:glow>
              </a:effectLst>
            </a:endParaRPr>
          </a:p>
        </p:txBody>
      </p:sp>
    </p:spTree>
    <p:extLst>
      <p:ext uri="{BB962C8B-B14F-4D97-AF65-F5344CB8AC3E}">
        <p14:creationId xmlns:p14="http://schemas.microsoft.com/office/powerpoint/2010/main" val="13094049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762"/>
            <a:ext cx="9180513" cy="1113330"/>
          </a:xfrm>
          <a:noFill/>
          <a:effectLst>
            <a:outerShdw blurRad="63500" dist="35921" dir="2700000" algn="ctr" rotWithShape="0">
              <a:schemeClr val="tx2">
                <a:alpha val="74998"/>
              </a:schemeClr>
            </a:outerShdw>
          </a:effectLst>
        </p:spPr>
        <p:txBody>
          <a:bodyPr/>
          <a:lstStyle/>
          <a:p>
            <a:pPr>
              <a:defRPr/>
            </a:pPr>
            <a:r>
              <a:rPr lang="zh-CN" alt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天上欢欣</a:t>
            </a: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 (19:1-2)</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413780"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414</a:t>
            </a:r>
            <a:endParaRPr lang="en-US" b="1" dirty="0">
              <a:solidFill>
                <a:srgbClr val="FFFFFF"/>
              </a:solidFill>
              <a:latin typeface="Arial" charset="0"/>
              <a:cs typeface="Arial" charset="0"/>
            </a:endParaRPr>
          </a:p>
        </p:txBody>
      </p:sp>
      <p:pic>
        <p:nvPicPr>
          <p:cNvPr id="2" name="Picture 1" descr="rev 19 praising-h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06700"/>
            <a:ext cx="5397500" cy="4051300"/>
          </a:xfrm>
          <a:prstGeom prst="rect">
            <a:avLst/>
          </a:prstGeom>
        </p:spPr>
      </p:pic>
      <p:sp>
        <p:nvSpPr>
          <p:cNvPr id="8" name="Rectangle 1026"/>
          <p:cNvSpPr txBox="1">
            <a:spLocks noChangeArrowheads="1"/>
          </p:cNvSpPr>
          <p:nvPr/>
        </p:nvSpPr>
        <p:spPr bwMode="auto">
          <a:xfrm>
            <a:off x="0" y="959967"/>
            <a:ext cx="9180513" cy="5709121"/>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r>
              <a:rPr lang="en-US" altLang="zh-CN" sz="3200" baseline="30000" dirty="0" smtClean="0">
                <a:solidFill>
                  <a:srgbClr val="FFFFFF"/>
                </a:solidFill>
              </a:rPr>
              <a:t>                             </a:t>
            </a:r>
            <a:r>
              <a:rPr lang="en-US" altLang="zh-CN" sz="3200" dirty="0" smtClean="0">
                <a:solidFill>
                  <a:srgbClr val="FFFFFF"/>
                </a:solidFill>
              </a:rPr>
              <a:t>  </a:t>
            </a:r>
            <a:r>
              <a:rPr lang="en-US" altLang="zh-CN" sz="3200" baseline="30000" dirty="0" smtClean="0">
                <a:solidFill>
                  <a:srgbClr val="FFFFFF"/>
                </a:solidFill>
              </a:rPr>
              <a:t>1</a:t>
            </a:r>
            <a:r>
              <a:rPr lang="zh-CN" altLang="en-US" sz="3200" dirty="0" smtClean="0">
                <a:solidFill>
                  <a:srgbClr val="FFFFFF"/>
                </a:solidFill>
              </a:rPr>
              <a:t> </a:t>
            </a:r>
            <a:r>
              <a:rPr lang="zh-CN" altLang="en-US" sz="3200" dirty="0">
                <a:solidFill>
                  <a:srgbClr val="FFFFFF"/>
                </a:solidFill>
              </a:rPr>
              <a:t>此 後 ， 我 听 见 好 像 群 众 在 天 </a:t>
            </a:r>
            <a:r>
              <a:rPr lang="zh-CN" altLang="en-US" sz="3200" dirty="0" smtClean="0">
                <a:solidFill>
                  <a:srgbClr val="FFFFFF"/>
                </a:solidFill>
              </a:rPr>
              <a:t>            上 </a:t>
            </a:r>
            <a:r>
              <a:rPr lang="zh-CN" altLang="en-US" sz="3200" dirty="0">
                <a:solidFill>
                  <a:srgbClr val="FFFFFF"/>
                </a:solidFill>
              </a:rPr>
              <a:t>大 声 说 ： 哈 利 路 亚 （ 就 是 要 赞 美 耶 和 华 的 意 思 ） ！ 救 恩 、 荣 耀 、 权 能 都 属 乎 我 </a:t>
            </a:r>
            <a:r>
              <a:rPr lang="zh-CN" altLang="en-US" sz="3200" dirty="0" smtClean="0">
                <a:solidFill>
                  <a:srgbClr val="FFFFFF"/>
                </a:solidFill>
              </a:rPr>
              <a:t>们的 </a:t>
            </a:r>
            <a:r>
              <a:rPr lang="zh-CN" altLang="en-US" sz="3200" dirty="0">
                <a:solidFill>
                  <a:srgbClr val="FFFFFF"/>
                </a:solidFill>
              </a:rPr>
              <a:t>神 ！ </a:t>
            </a:r>
          </a:p>
          <a:p>
            <a:pPr algn="l" defTabSz="457200"/>
            <a:r>
              <a:rPr lang="zh-CN" altLang="en-US" sz="3200" dirty="0">
                <a:solidFill>
                  <a:srgbClr val="FFFFFF"/>
                </a:solidFill>
              </a:rPr>
              <a:t> </a:t>
            </a:r>
            <a:r>
              <a:rPr lang="en-US" altLang="zh-CN" sz="3200" baseline="30000" dirty="0">
                <a:solidFill>
                  <a:srgbClr val="FFFFFF"/>
                </a:solidFill>
              </a:rPr>
              <a:t>2</a:t>
            </a:r>
            <a:r>
              <a:rPr lang="zh-CN" altLang="en-US" sz="3200" dirty="0">
                <a:solidFill>
                  <a:srgbClr val="FFFFFF"/>
                </a:solidFill>
              </a:rPr>
              <a:t> 他 的 判 断 是 真 实 公 义 的 ； 因 他 判 断 了 那 用 淫 行 败 坏 世 界 的 大 淫 妇 ， 并 且 向 淫 妇 讨 流 仆 人 血 的 罪 ， 给 他 们 伸 冤 </a:t>
            </a:r>
            <a:r>
              <a:rPr lang="zh-CN" altLang="en-US" sz="3200" dirty="0" smtClean="0">
                <a:solidFill>
                  <a:srgbClr val="FFFFFF"/>
                </a:solidFill>
              </a:rPr>
              <a:t>。</a:t>
            </a:r>
            <a:r>
              <a:rPr lang="en-US" sz="3200" b="1" dirty="0" smtClean="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3" name="Picture 2" descr="rev 19 halleluyah small.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62048" y="1117159"/>
            <a:ext cx="2128167" cy="839277"/>
          </a:xfrm>
          <a:prstGeom prst="rect">
            <a:avLst/>
          </a:prstGeom>
        </p:spPr>
      </p:pic>
    </p:spTree>
    <p:extLst>
      <p:ext uri="{BB962C8B-B14F-4D97-AF65-F5344CB8AC3E}">
        <p14:creationId xmlns:p14="http://schemas.microsoft.com/office/powerpoint/2010/main" val="11045532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06958" y="-1"/>
            <a:ext cx="9450958" cy="5215467"/>
          </a:xfrm>
          <a:prstGeom prst="rect">
            <a:avLst/>
          </a:prstGeom>
        </p:spPr>
      </p:pic>
      <p:sp>
        <p:nvSpPr>
          <p:cNvPr id="887810" name="Rectangle 1026"/>
          <p:cNvSpPr>
            <a:spLocks noGrp="1" noChangeArrowheads="1"/>
          </p:cNvSpPr>
          <p:nvPr>
            <p:ph type="ctrTitle"/>
          </p:nvPr>
        </p:nvSpPr>
        <p:spPr>
          <a:xfrm>
            <a:off x="386820" y="2071592"/>
            <a:ext cx="7470246" cy="4075208"/>
          </a:xfrm>
          <a:noFill/>
          <a:effectLst>
            <a:outerShdw blurRad="63500" dist="35921" dir="2700000" algn="ctr" rotWithShape="0">
              <a:schemeClr val="tx2">
                <a:alpha val="74998"/>
              </a:schemeClr>
            </a:outerShdw>
          </a:effectLst>
        </p:spPr>
        <p:txBody>
          <a:bodyPr/>
          <a:lstStyle/>
          <a:p>
            <a:pPr>
              <a:defRPr/>
            </a:pP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 他们再一次说：</a:t>
            </a:r>
            <a:b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zh-CN" alt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哈利路亚！</a:t>
            </a:r>
            <a:b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zh-CN" alt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烧</a:t>
            </a:r>
            <a: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淫妇的烟往上冒，</a:t>
            </a:r>
            <a:b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br>
            <a:r>
              <a:rPr lang="zh-CN" alt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直</a:t>
            </a:r>
            <a:r>
              <a:rPr lang="zh-CN" altLang="en-US" sz="3200" b="1" dirty="0">
                <a:effectLst>
                  <a:outerShdw blurRad="38100" dist="38100" dir="2700000" algn="tl">
                    <a:srgbClr val="000000">
                      <a:alpha val="43137"/>
                    </a:srgbClr>
                  </a:outerShdw>
                </a:effectLst>
                <a:latin typeface="Arial" charset="0"/>
                <a:ea typeface="ＭＳ Ｐゴシック" charset="0"/>
                <a:cs typeface="ＭＳ Ｐゴシック" charset="0"/>
              </a:rPr>
              <a:t>到永永远</a:t>
            </a:r>
            <a:r>
              <a:rPr lang="zh-CN" alt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远</a:t>
            </a: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 </a:t>
            </a:r>
            <a:b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b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(19:3 </a:t>
            </a:r>
            <a:r>
              <a:rPr lang="en-US" altLang="zh-CN"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CNV</a:t>
            </a:r>
            <a:r>
              <a:rPr lang="en-US" sz="3200"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3200"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43848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21" name="Picture 1026" descr="Jesus second com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22" name="Rectangle 1027"/>
          <p:cNvSpPr>
            <a:spLocks noGrp="1" noChangeArrowheads="1"/>
          </p:cNvSpPr>
          <p:nvPr>
            <p:ph type="title" idx="4294967295"/>
          </p:nvPr>
        </p:nvSpPr>
        <p:spPr>
          <a:xfrm>
            <a:off x="1981200" y="228600"/>
            <a:ext cx="4953000" cy="1143000"/>
          </a:xfrm>
        </p:spPr>
        <p:txBody>
          <a:bodyPr/>
          <a:lstStyle/>
          <a:p>
            <a:r>
              <a:rPr lang="zh-CN" altLang="en-US" b="1" dirty="0" smtClean="0">
                <a:ea typeface="SimSun" pitchFamily="2" charset="-122"/>
              </a:rPr>
              <a:t>羔羊的婚礼与婚宴</a:t>
            </a:r>
          </a:p>
        </p:txBody>
      </p:sp>
    </p:spTree>
    <p:extLst>
      <p:ext uri="{BB962C8B-B14F-4D97-AF65-F5344CB8AC3E}">
        <p14:creationId xmlns:p14="http://schemas.microsoft.com/office/powerpoint/2010/main" val="3383864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3" descr="marriagesu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227" name="Rectangle 3"/>
          <p:cNvSpPr>
            <a:spLocks noGrp="1" noChangeArrowheads="1"/>
          </p:cNvSpPr>
          <p:nvPr>
            <p:ph type="title" idx="4294967295"/>
          </p:nvPr>
        </p:nvSpPr>
        <p:spPr>
          <a:xfrm>
            <a:off x="1066800" y="609600"/>
            <a:ext cx="3124200" cy="1524000"/>
          </a:xfrm>
          <a:solidFill>
            <a:srgbClr val="000000"/>
          </a:solidFill>
        </p:spPr>
        <p:txBody>
          <a:bodyPr/>
          <a:lstStyle/>
          <a:p>
            <a:r>
              <a:rPr lang="zh-CN" altLang="en-US" sz="3200" b="1" dirty="0" smtClean="0">
                <a:latin typeface="SimSun" pitchFamily="2" charset="-122"/>
                <a:ea typeface="SimSun" pitchFamily="2" charset="-122"/>
              </a:rPr>
              <a:t>启示录 </a:t>
            </a:r>
            <a:r>
              <a:rPr lang="en-US" sz="3200" b="1" dirty="0" smtClean="0">
                <a:latin typeface="SimSun" pitchFamily="2" charset="-122"/>
                <a:ea typeface="SimSun" pitchFamily="2" charset="-122"/>
              </a:rPr>
              <a:t>19:7-9</a:t>
            </a:r>
            <a:r>
              <a:rPr lang="en-US" altLang="zh-CN" sz="3200" b="1" dirty="0" smtClean="0">
                <a:latin typeface="SimSun" pitchFamily="2" charset="-122"/>
                <a:ea typeface="SimSun" pitchFamily="2" charset="-122"/>
              </a:rPr>
              <a:t> </a:t>
            </a:r>
            <a:br>
              <a:rPr lang="en-US" altLang="zh-CN" sz="3200" b="1" dirty="0" smtClean="0">
                <a:latin typeface="SimSun" pitchFamily="2" charset="-122"/>
                <a:ea typeface="SimSun" pitchFamily="2" charset="-122"/>
              </a:rPr>
            </a:br>
            <a:r>
              <a:rPr lang="zh-CN" altLang="en-US" sz="3200" b="1" dirty="0" smtClean="0">
                <a:latin typeface="SimSun" pitchFamily="2" charset="-122"/>
                <a:ea typeface="SimSun" pitchFamily="2" charset="-122"/>
              </a:rPr>
              <a:t>的邀请</a:t>
            </a:r>
            <a:endParaRPr lang="en-US" sz="2400" b="1" dirty="0">
              <a:latin typeface="Stencil" charset="0"/>
              <a:ea typeface="ＭＳ Ｐゴシック" charset="0"/>
              <a:cs typeface="Stencil" charset="0"/>
            </a:endParaRPr>
          </a:p>
        </p:txBody>
      </p:sp>
      <p:sp>
        <p:nvSpPr>
          <p:cNvPr id="564228" name="Text Box 1028"/>
          <p:cNvSpPr txBox="1">
            <a:spLocks noChangeArrowheads="1"/>
          </p:cNvSpPr>
          <p:nvPr/>
        </p:nvSpPr>
        <p:spPr bwMode="auto">
          <a:xfrm>
            <a:off x="5438092" y="-60325"/>
            <a:ext cx="3705908" cy="7068600"/>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936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93663" eaLnBrk="0" hangingPunct="0">
              <a:defRPr sz="2400">
                <a:solidFill>
                  <a:schemeClr val="tx1"/>
                </a:solidFill>
                <a:latin typeface="Comic Sans MS" charset="0"/>
                <a:ea typeface="ＭＳ Ｐゴシック" charset="0"/>
              </a:defRPr>
            </a:lvl3pPr>
            <a:lvl4pPr marL="93663"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2" algn="ctr" defTabSz="914400" fontAlgn="base">
              <a:spcBef>
                <a:spcPct val="0"/>
              </a:spcBef>
              <a:spcAft>
                <a:spcPct val="0"/>
              </a:spcAft>
            </a:pPr>
            <a:endParaRPr lang="en-US" altLang="zh-TW" sz="4000" b="1" baseline="30000" dirty="0" smtClean="0">
              <a:solidFill>
                <a:srgbClr val="FFFFFF"/>
              </a:solidFill>
              <a:latin typeface="Arial" charset="0"/>
            </a:endParaRPr>
          </a:p>
          <a:p>
            <a:pPr lvl="2" algn="ctr" defTabSz="914400" fontAlgn="base">
              <a:spcBef>
                <a:spcPct val="0"/>
              </a:spcBef>
              <a:spcAft>
                <a:spcPct val="0"/>
              </a:spcAft>
            </a:pPr>
            <a:endParaRPr lang="zh-TW" altLang="en-US" sz="4000" b="1" baseline="30000" dirty="0">
              <a:solidFill>
                <a:srgbClr val="FFFFFF"/>
              </a:solidFill>
              <a:latin typeface="Arial" charset="0"/>
            </a:endParaRPr>
          </a:p>
          <a:p>
            <a:pPr lvl="2" algn="ctr" defTabSz="914400" fontAlgn="base">
              <a:spcBef>
                <a:spcPct val="0"/>
              </a:spcBef>
              <a:spcAft>
                <a:spcPct val="0"/>
              </a:spcAft>
            </a:pPr>
            <a:r>
              <a:rPr lang="en-US" altLang="zh-TW" sz="4000" b="1" baseline="30000" dirty="0">
                <a:solidFill>
                  <a:srgbClr val="FFFFFF"/>
                </a:solidFill>
                <a:latin typeface="Arial" charset="0"/>
              </a:rPr>
              <a:t>19</a:t>
            </a:r>
            <a:r>
              <a:rPr lang="zh-TW" altLang="en-US" sz="4000" b="1" baseline="30000" dirty="0">
                <a:solidFill>
                  <a:srgbClr val="FFFFFF"/>
                </a:solidFill>
                <a:latin typeface="Arial" charset="0"/>
              </a:rPr>
              <a:t>：</a:t>
            </a:r>
            <a:r>
              <a:rPr lang="en-US" altLang="zh-TW" sz="4000" b="1" baseline="30000" dirty="0">
                <a:solidFill>
                  <a:srgbClr val="FFFFFF"/>
                </a:solidFill>
                <a:latin typeface="Arial" charset="0"/>
              </a:rPr>
              <a:t>7 </a:t>
            </a:r>
            <a:r>
              <a:rPr lang="zh-TW" altLang="en-US" sz="4000" b="1" baseline="30000" dirty="0">
                <a:solidFill>
                  <a:srgbClr val="FFFFFF"/>
                </a:solidFill>
                <a:latin typeface="Arial" charset="0"/>
              </a:rPr>
              <a:t>我 们 要 欢 喜 快 乐 ， 将 荣 耀 归 给 他 。 因 为 羔 羊 婚 娶 的 时 候 到 了 ， 新 妇 也 自 己 预 备 好 了 。 </a:t>
            </a:r>
            <a:r>
              <a:rPr lang="en-US" altLang="zh-TW" sz="4000" b="1" baseline="30000" dirty="0">
                <a:solidFill>
                  <a:srgbClr val="FFFFFF"/>
                </a:solidFill>
                <a:latin typeface="Arial" charset="0"/>
              </a:rPr>
              <a:t>19:8  </a:t>
            </a:r>
            <a:r>
              <a:rPr lang="zh-TW" altLang="en-US" sz="4000" b="1" baseline="30000" dirty="0">
                <a:solidFill>
                  <a:srgbClr val="FFFFFF"/>
                </a:solidFill>
                <a:latin typeface="Arial" charset="0"/>
              </a:rPr>
              <a:t>就 蒙 恩 得 穿 光 明 洁 白 的 细 麻 衣 ， 这 细 麻 衣 就 是 圣 徒 所 行 的 义 。 </a:t>
            </a:r>
            <a:r>
              <a:rPr lang="en-US" altLang="zh-TW" sz="4000" b="1" baseline="30000" dirty="0">
                <a:solidFill>
                  <a:srgbClr val="FFFFFF"/>
                </a:solidFill>
                <a:latin typeface="Arial" charset="0"/>
              </a:rPr>
              <a:t>19:9  </a:t>
            </a:r>
            <a:r>
              <a:rPr lang="zh-TW" altLang="en-US" sz="4000" b="1" baseline="30000" dirty="0">
                <a:solidFill>
                  <a:srgbClr val="FFFFFF"/>
                </a:solidFill>
                <a:latin typeface="Arial" charset="0"/>
              </a:rPr>
              <a:t>天 使 吩 咐 我 说 ， 你 要 写 上 ， 凡 被 请 赴 羔 羊 之 婚 筵 的 有 福 了 。 又 对 我 说 ， 这 是 神 真 实 的 话 。 </a:t>
            </a:r>
          </a:p>
        </p:txBody>
      </p:sp>
      <p:sp>
        <p:nvSpPr>
          <p:cNvPr id="564229" name="Text Box 37"/>
          <p:cNvSpPr txBox="1">
            <a:spLocks noChangeArrowheads="1"/>
          </p:cNvSpPr>
          <p:nvPr/>
        </p:nvSpPr>
        <p:spPr bwMode="auto">
          <a:xfrm>
            <a:off x="8413750" y="-36513"/>
            <a:ext cx="695325" cy="46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415</a:t>
            </a:r>
          </a:p>
        </p:txBody>
      </p:sp>
    </p:spTree>
    <p:extLst>
      <p:ext uri="{BB962C8B-B14F-4D97-AF65-F5344CB8AC3E}">
        <p14:creationId xmlns:p14="http://schemas.microsoft.com/office/powerpoint/2010/main" val="6371163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713" name="Picture 17" descr="blu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571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SG" sz="2400">
              <a:solidFill>
                <a:srgbClr val="000000"/>
              </a:solidFill>
              <a:latin typeface="Comic Sans MS" pitchFamily="66" charset="0"/>
              <a:ea typeface="MS PGothic" pitchFamily="34" charset="-128"/>
            </a:endParaRPr>
          </a:p>
        </p:txBody>
      </p:sp>
      <p:sp>
        <p:nvSpPr>
          <p:cNvPr id="184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SG" sz="2400">
              <a:solidFill>
                <a:srgbClr val="000000"/>
              </a:solidFill>
              <a:latin typeface="Comic Sans MS" pitchFamily="66" charset="0"/>
              <a:ea typeface="MS PGothic" pitchFamily="34" charset="-128"/>
            </a:endParaRPr>
          </a:p>
        </p:txBody>
      </p:sp>
      <p:sp>
        <p:nvSpPr>
          <p:cNvPr id="755716" name="Text Box 4"/>
          <p:cNvSpPr txBox="1">
            <a:spLocks noChangeArrowheads="1"/>
          </p:cNvSpPr>
          <p:nvPr/>
        </p:nvSpPr>
        <p:spPr bwMode="auto">
          <a:xfrm rot="-5400000">
            <a:off x="-645319" y="3699669"/>
            <a:ext cx="3059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TW" altLang="en-US" sz="4000" b="1" dirty="0">
                <a:solidFill>
                  <a:srgbClr val="FFFFFF"/>
                </a:solidFill>
                <a:latin typeface="Times New Roman" pitchFamily="18" charset="0"/>
                <a:ea typeface="PMingLiU" pitchFamily="18" charset="-120"/>
              </a:rPr>
              <a:t>教会时代 </a:t>
            </a:r>
            <a:endParaRPr lang="en-US" sz="4000" dirty="0">
              <a:solidFill>
                <a:srgbClr val="FFFFFF"/>
              </a:solidFill>
              <a:latin typeface="Times New Roman" pitchFamily="18" charset="0"/>
              <a:ea typeface="PMingLiU" pitchFamily="18" charset="-120"/>
            </a:endParaRPr>
          </a:p>
        </p:txBody>
      </p:sp>
      <p:sp>
        <p:nvSpPr>
          <p:cNvPr id="18437" name="Text Box 5"/>
          <p:cNvSpPr txBox="1">
            <a:spLocks noChangeArrowheads="1"/>
          </p:cNvSpPr>
          <p:nvPr/>
        </p:nvSpPr>
        <p:spPr bwMode="auto">
          <a:xfrm>
            <a:off x="3429000" y="1295400"/>
            <a:ext cx="2057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TW" altLang="en-US" sz="4000" b="1">
                <a:solidFill>
                  <a:srgbClr val="00CCFF"/>
                </a:solidFill>
                <a:latin typeface="SimSun" pitchFamily="2" charset="-122"/>
                <a:ea typeface="SimSun" pitchFamily="2" charset="-122"/>
              </a:rPr>
              <a:t>主再来</a:t>
            </a:r>
          </a:p>
        </p:txBody>
      </p:sp>
      <p:sp>
        <p:nvSpPr>
          <p:cNvPr id="18438" name="Text Box 6"/>
          <p:cNvSpPr txBox="1">
            <a:spLocks noChangeArrowheads="1"/>
          </p:cNvSpPr>
          <p:nvPr/>
        </p:nvSpPr>
        <p:spPr bwMode="auto">
          <a:xfrm>
            <a:off x="1295400" y="1905000"/>
            <a:ext cx="2209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TW" altLang="en-US" sz="4000" b="1">
                <a:solidFill>
                  <a:srgbClr val="00CCFF"/>
                </a:solidFill>
                <a:latin typeface="SimSun" pitchFamily="2" charset="-122"/>
                <a:ea typeface="SimSun" pitchFamily="2" charset="-122"/>
              </a:rPr>
              <a:t>被提</a:t>
            </a:r>
          </a:p>
        </p:txBody>
      </p:sp>
      <p:sp>
        <p:nvSpPr>
          <p:cNvPr id="18439" name="Text Box 7"/>
          <p:cNvSpPr txBox="1">
            <a:spLocks noChangeArrowheads="1"/>
          </p:cNvSpPr>
          <p:nvPr/>
        </p:nvSpPr>
        <p:spPr bwMode="auto">
          <a:xfrm>
            <a:off x="1828800" y="3276600"/>
            <a:ext cx="2514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TW" altLang="en-US" sz="4000" b="1">
                <a:solidFill>
                  <a:srgbClr val="FFFFFF"/>
                </a:solidFill>
                <a:latin typeface="Times New Roman" pitchFamily="18" charset="0"/>
                <a:ea typeface="PMingLiU" pitchFamily="18" charset="-120"/>
              </a:rPr>
              <a:t>磨难 </a:t>
            </a:r>
            <a:endParaRPr lang="en-US" sz="4000" b="1">
              <a:solidFill>
                <a:srgbClr val="000000"/>
              </a:solidFill>
              <a:latin typeface="Times New Roman" pitchFamily="18" charset="0"/>
              <a:ea typeface="PMingLiU" pitchFamily="18" charset="-120"/>
            </a:endParaRPr>
          </a:p>
        </p:txBody>
      </p:sp>
      <p:sp>
        <p:nvSpPr>
          <p:cNvPr id="18440" name="Text Box 8"/>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en-US" sz="4000">
                <a:solidFill>
                  <a:srgbClr val="FF66FF"/>
                </a:solidFill>
                <a:latin typeface="Times New Roman" pitchFamily="18" charset="0"/>
              </a:rPr>
              <a:t>7 </a:t>
            </a:r>
            <a:r>
              <a:rPr lang="zh-CN" altLang="en-US" sz="4000">
                <a:solidFill>
                  <a:srgbClr val="FF66FF"/>
                </a:solidFill>
                <a:latin typeface="Times New Roman" pitchFamily="18" charset="0"/>
                <a:ea typeface="SimSun" pitchFamily="2" charset="-122"/>
              </a:rPr>
              <a:t>年</a:t>
            </a:r>
            <a:endParaRPr lang="zh-CN" altLang="en-US" sz="4000">
              <a:solidFill>
                <a:srgbClr val="000000"/>
              </a:solidFill>
              <a:latin typeface="Times New Roman" pitchFamily="18" charset="0"/>
              <a:ea typeface="SimSun" pitchFamily="2" charset="-122"/>
            </a:endParaRPr>
          </a:p>
        </p:txBody>
      </p:sp>
      <p:sp>
        <p:nvSpPr>
          <p:cNvPr id="18441" name="Text Box 9"/>
          <p:cNvSpPr txBox="1">
            <a:spLocks noChangeArrowheads="1"/>
          </p:cNvSpPr>
          <p:nvPr/>
        </p:nvSpPr>
        <p:spPr bwMode="auto">
          <a:xfrm>
            <a:off x="4724400" y="3276600"/>
            <a:ext cx="2971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TW" altLang="en-US" sz="4000" b="1">
                <a:solidFill>
                  <a:srgbClr val="FFFFFF"/>
                </a:solidFill>
                <a:latin typeface="Times New Roman" pitchFamily="18" charset="0"/>
                <a:ea typeface="PMingLiU" pitchFamily="18" charset="-120"/>
              </a:rPr>
              <a:t>千禧年</a:t>
            </a:r>
            <a:r>
              <a:rPr lang="zh-TW" altLang="en-US" sz="4000">
                <a:solidFill>
                  <a:srgbClr val="000000"/>
                </a:solidFill>
                <a:latin typeface="Times New Roman" pitchFamily="18" charset="0"/>
                <a:ea typeface="PMingLiU" pitchFamily="18" charset="-120"/>
              </a:rPr>
              <a:t> </a:t>
            </a:r>
            <a:endParaRPr lang="en-US" sz="4000">
              <a:solidFill>
                <a:srgbClr val="000000"/>
              </a:solidFill>
              <a:latin typeface="Times New Roman" pitchFamily="18" charset="0"/>
              <a:ea typeface="PMingLiU" pitchFamily="18" charset="-120"/>
            </a:endParaRPr>
          </a:p>
        </p:txBody>
      </p:sp>
      <p:sp>
        <p:nvSpPr>
          <p:cNvPr id="18442" name="Text Box 10"/>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en-US" sz="4000">
                <a:solidFill>
                  <a:srgbClr val="FF66FF"/>
                </a:solidFill>
                <a:latin typeface="Times New Roman" pitchFamily="18" charset="0"/>
              </a:rPr>
              <a:t>1000 </a:t>
            </a:r>
            <a:r>
              <a:rPr lang="zh-CN" altLang="en-US" sz="4000">
                <a:solidFill>
                  <a:srgbClr val="FF66FF"/>
                </a:solidFill>
                <a:latin typeface="Times New Roman" pitchFamily="18" charset="0"/>
                <a:ea typeface="SimSun" pitchFamily="2" charset="-122"/>
              </a:rPr>
              <a:t>年</a:t>
            </a:r>
            <a:endParaRPr lang="zh-CN" altLang="en-US" sz="4000">
              <a:solidFill>
                <a:srgbClr val="000000"/>
              </a:solidFill>
              <a:latin typeface="Times New Roman" pitchFamily="18" charset="0"/>
              <a:ea typeface="SimSun" pitchFamily="2" charset="-122"/>
            </a:endParaRPr>
          </a:p>
        </p:txBody>
      </p:sp>
      <p:sp>
        <p:nvSpPr>
          <p:cNvPr id="18443" name="Text Box 11"/>
          <p:cNvSpPr txBox="1">
            <a:spLocks noChangeArrowheads="1"/>
          </p:cNvSpPr>
          <p:nvPr/>
        </p:nvSpPr>
        <p:spPr bwMode="auto">
          <a:xfrm rot="5400000" flipH="1">
            <a:off x="5925344" y="3944144"/>
            <a:ext cx="495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zh-TW" altLang="en-US" sz="4000" b="1">
                <a:solidFill>
                  <a:srgbClr val="FFCC00"/>
                </a:solidFill>
                <a:latin typeface="SimSun" pitchFamily="2" charset="-122"/>
                <a:ea typeface="SimSun" pitchFamily="2" charset="-122"/>
              </a:rPr>
              <a:t>永远的国度</a:t>
            </a:r>
          </a:p>
        </p:txBody>
      </p:sp>
      <p:sp>
        <p:nvSpPr>
          <p:cNvPr id="18444" name="Text Box 12"/>
          <p:cNvSpPr txBox="1">
            <a:spLocks noChangeArrowheads="1"/>
          </p:cNvSpPr>
          <p:nvPr/>
        </p:nvSpPr>
        <p:spPr bwMode="auto">
          <a:xfrm rot="5381629">
            <a:off x="6621463" y="5032375"/>
            <a:ext cx="2514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defTabSz="914400" eaLnBrk="0" fontAlgn="base" hangingPunct="0">
              <a:spcBef>
                <a:spcPct val="50000"/>
              </a:spcBef>
              <a:spcAft>
                <a:spcPct val="0"/>
              </a:spcAft>
            </a:pPr>
            <a:r>
              <a:rPr lang="zh-CN" altLang="en-US" sz="4800" b="1">
                <a:solidFill>
                  <a:srgbClr val="FF0066"/>
                </a:solidFill>
                <a:latin typeface="Times New Roman" pitchFamily="18" charset="0"/>
                <a:ea typeface="SimSun" pitchFamily="2" charset="-122"/>
              </a:rPr>
              <a:t>审判</a:t>
            </a:r>
            <a:endParaRPr lang="zh-CN" altLang="en-US" sz="4800" b="1">
              <a:solidFill>
                <a:srgbClr val="000000"/>
              </a:solidFill>
              <a:latin typeface="Times New Roman" pitchFamily="18" charset="0"/>
              <a:ea typeface="SimSun" pitchFamily="2" charset="-122"/>
            </a:endParaRPr>
          </a:p>
        </p:txBody>
      </p:sp>
      <p:sp>
        <p:nvSpPr>
          <p:cNvPr id="18445"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SG" sz="2400">
              <a:solidFill>
                <a:srgbClr val="000000"/>
              </a:solidFill>
              <a:latin typeface="Comic Sans MS" pitchFamily="66" charset="0"/>
              <a:ea typeface="MS PGothic" pitchFamily="34" charset="-128"/>
            </a:endParaRPr>
          </a:p>
        </p:txBody>
      </p:sp>
      <p:sp>
        <p:nvSpPr>
          <p:cNvPr id="18446"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SG" sz="2400">
              <a:solidFill>
                <a:srgbClr val="000000"/>
              </a:solidFill>
              <a:latin typeface="Comic Sans MS" pitchFamily="66" charset="0"/>
              <a:ea typeface="MS PGothic" pitchFamily="34" charset="-128"/>
            </a:endParaRPr>
          </a:p>
        </p:txBody>
      </p:sp>
      <p:sp>
        <p:nvSpPr>
          <p:cNvPr id="755727" name="Rectangle 15"/>
          <p:cNvSpPr>
            <a:spLocks noGrp="1" noChangeArrowheads="1"/>
          </p:cNvSpPr>
          <p:nvPr>
            <p:ph type="title" idx="4294967295"/>
          </p:nvPr>
        </p:nvSpPr>
        <p:spPr>
          <a:xfrm>
            <a:off x="685800" y="533400"/>
            <a:ext cx="7772400" cy="830263"/>
          </a:xfrm>
          <a:noFill/>
        </p:spPr>
        <p:txBody>
          <a:bodyPr anchor="t">
            <a:spAutoFit/>
          </a:bodyPr>
          <a:lstStyle/>
          <a:p>
            <a:pPr>
              <a:spcBef>
                <a:spcPct val="50000"/>
              </a:spcBef>
            </a:pPr>
            <a:r>
              <a:rPr lang="ja-JP" altLang="en-US" sz="4800" b="1" smtClean="0">
                <a:solidFill>
                  <a:srgbClr val="FFFF99"/>
                </a:solidFill>
                <a:latin typeface="SimSun" pitchFamily="2" charset="-122"/>
                <a:ea typeface="SimSun" pitchFamily="2" charset="-122"/>
              </a:rPr>
              <a:t>“</a:t>
            </a:r>
            <a:r>
              <a:rPr lang="zh-TW" altLang="en-US" sz="4800" b="1" smtClean="0">
                <a:solidFill>
                  <a:srgbClr val="FFFF99"/>
                </a:solidFill>
                <a:latin typeface="SimSun" pitchFamily="2" charset="-122"/>
                <a:ea typeface="SimSun" pitchFamily="2" charset="-122"/>
              </a:rPr>
              <a:t>大灾难之前</a:t>
            </a:r>
            <a:r>
              <a:rPr lang="en-US" altLang="ja-JP" sz="4800" b="1" smtClean="0">
                <a:solidFill>
                  <a:srgbClr val="FFFF99"/>
                </a:solidFill>
                <a:latin typeface="SimSun" pitchFamily="2" charset="-122"/>
                <a:ea typeface="SimSun" pitchFamily="2" charset="-122"/>
              </a:rPr>
              <a:t>”</a:t>
            </a:r>
            <a:r>
              <a:rPr lang="zh-TW" altLang="en-US" sz="4800" b="1" smtClean="0">
                <a:solidFill>
                  <a:srgbClr val="FFFF99"/>
                </a:solidFill>
                <a:latin typeface="SimSun" pitchFamily="2" charset="-122"/>
                <a:ea typeface="SimSun" pitchFamily="2" charset="-122"/>
              </a:rPr>
              <a:t>被提</a:t>
            </a:r>
            <a:endParaRPr lang="en-US" sz="4800" b="1" smtClean="0">
              <a:solidFill>
                <a:srgbClr val="FFFF99"/>
              </a:solidFill>
              <a:latin typeface="SimSun" pitchFamily="2" charset="-122"/>
              <a:ea typeface="SimSun" pitchFamily="2" charset="-122"/>
            </a:endParaRPr>
          </a:p>
        </p:txBody>
      </p:sp>
      <p:sp>
        <p:nvSpPr>
          <p:cNvPr id="2" name="Text Box 7"/>
          <p:cNvSpPr txBox="1">
            <a:spLocks noChangeArrowheads="1"/>
          </p:cNvSpPr>
          <p:nvPr/>
        </p:nvSpPr>
        <p:spPr bwMode="auto">
          <a:xfrm>
            <a:off x="1828800" y="2514600"/>
            <a:ext cx="2514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en-US" sz="4000">
                <a:solidFill>
                  <a:srgbClr val="FFFFFF"/>
                </a:solidFill>
                <a:latin typeface="Times New Roman" pitchFamily="18" charset="0"/>
              </a:rPr>
              <a:t>(</a:t>
            </a:r>
            <a:r>
              <a:rPr lang="zh-TW" altLang="en-US" sz="4000">
                <a:solidFill>
                  <a:srgbClr val="FFFFFF"/>
                </a:solidFill>
                <a:latin typeface="SimSun" pitchFamily="2" charset="-122"/>
                <a:ea typeface="SimSun" pitchFamily="2" charset="-122"/>
              </a:rPr>
              <a:t>婚礼</a:t>
            </a:r>
            <a:r>
              <a:rPr lang="zh-TW" altLang="en-US" sz="4000">
                <a:solidFill>
                  <a:srgbClr val="FFFFFF"/>
                </a:solidFill>
                <a:latin typeface="Times New Roman" pitchFamily="18" charset="0"/>
                <a:ea typeface="PMingLiU" pitchFamily="18" charset="-120"/>
              </a:rPr>
              <a:t> </a:t>
            </a:r>
            <a:r>
              <a:rPr lang="en-US" altLang="ja-JP" sz="4000">
                <a:solidFill>
                  <a:srgbClr val="FFFFFF"/>
                </a:solidFill>
                <a:latin typeface="Times New Roman" pitchFamily="18" charset="0"/>
                <a:ea typeface="PMingLiU" pitchFamily="18" charset="-120"/>
              </a:rPr>
              <a:t>)</a:t>
            </a:r>
            <a:endParaRPr lang="en-US" sz="4000">
              <a:solidFill>
                <a:srgbClr val="000000"/>
              </a:solidFill>
              <a:latin typeface="Times New Roman" pitchFamily="18" charset="0"/>
              <a:ea typeface="PMingLiU" pitchFamily="18" charset="-120"/>
            </a:endParaRPr>
          </a:p>
        </p:txBody>
      </p:sp>
      <p:sp>
        <p:nvSpPr>
          <p:cNvPr id="3" name="Text Box 9"/>
          <p:cNvSpPr txBox="1">
            <a:spLocks noChangeArrowheads="1"/>
          </p:cNvSpPr>
          <p:nvPr/>
        </p:nvSpPr>
        <p:spPr bwMode="auto">
          <a:xfrm>
            <a:off x="4724400" y="2514600"/>
            <a:ext cx="2971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defTabSz="914400" eaLnBrk="0" fontAlgn="base" hangingPunct="0">
              <a:spcBef>
                <a:spcPct val="50000"/>
              </a:spcBef>
              <a:spcAft>
                <a:spcPct val="0"/>
              </a:spcAft>
            </a:pPr>
            <a:r>
              <a:rPr lang="en-US" sz="4000">
                <a:solidFill>
                  <a:srgbClr val="FFFFFF"/>
                </a:solidFill>
                <a:latin typeface="Times New Roman" pitchFamily="18" charset="0"/>
              </a:rPr>
              <a:t>(</a:t>
            </a:r>
            <a:r>
              <a:rPr lang="zh-TW" altLang="en-US" sz="4000" b="1">
                <a:solidFill>
                  <a:srgbClr val="FFFFFF"/>
                </a:solidFill>
                <a:latin typeface="Times New Roman" pitchFamily="18" charset="0"/>
                <a:ea typeface="PMingLiU" pitchFamily="18" charset="-120"/>
              </a:rPr>
              <a:t>晚餐</a:t>
            </a:r>
            <a:r>
              <a:rPr lang="zh-TW" altLang="en-US" sz="4000">
                <a:solidFill>
                  <a:srgbClr val="FFFFFF"/>
                </a:solidFill>
                <a:latin typeface="Times New Roman" pitchFamily="18" charset="0"/>
                <a:ea typeface="PMingLiU" pitchFamily="18" charset="-120"/>
              </a:rPr>
              <a:t> </a:t>
            </a:r>
            <a:r>
              <a:rPr lang="en-US" altLang="ja-JP" sz="4000">
                <a:solidFill>
                  <a:srgbClr val="FFFFFF"/>
                </a:solidFill>
                <a:latin typeface="Times New Roman" pitchFamily="18" charset="0"/>
                <a:ea typeface="PMingLiU" pitchFamily="18" charset="-120"/>
              </a:rPr>
              <a:t>)</a:t>
            </a:r>
            <a:endParaRPr lang="en-US" sz="4000">
              <a:solidFill>
                <a:srgbClr val="000000"/>
              </a:solidFill>
              <a:latin typeface="Times New Roman" pitchFamily="18" charset="0"/>
              <a:ea typeface="PMingLiU" pitchFamily="18" charset="-120"/>
            </a:endParaRPr>
          </a:p>
        </p:txBody>
      </p:sp>
    </p:spTree>
    <p:extLst>
      <p:ext uri="{BB962C8B-B14F-4D97-AF65-F5344CB8AC3E}">
        <p14:creationId xmlns:p14="http://schemas.microsoft.com/office/powerpoint/2010/main" val="180000224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18438"/>
                                        </p:tgtEl>
                                        <p:attrNameLst>
                                          <p:attrName>style.visibility</p:attrName>
                                        </p:attrNameLst>
                                      </p:cBhvr>
                                      <p:to>
                                        <p:strVal val="visible"/>
                                      </p:to>
                                    </p:set>
                                    <p:animEffect transition="in" filter="box(out)">
                                      <p:cBhvr>
                                        <p:cTn id="7" dur="500"/>
                                        <p:tgtEl>
                                          <p:spTgt spid="18438"/>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18445"/>
                                        </p:tgtEl>
                                        <p:attrNameLst>
                                          <p:attrName>style.visibility</p:attrName>
                                        </p:attrNameLst>
                                      </p:cBhvr>
                                      <p:to>
                                        <p:strVal val="visible"/>
                                      </p:to>
                                    </p:set>
                                    <p:anim calcmode="lin" valueType="num">
                                      <p:cBhvr additive="base">
                                        <p:cTn id="11" dur="500" fill="hold"/>
                                        <p:tgtEl>
                                          <p:spTgt spid="18445"/>
                                        </p:tgtEl>
                                        <p:attrNameLst>
                                          <p:attrName>ppt_x</p:attrName>
                                        </p:attrNameLst>
                                      </p:cBhvr>
                                      <p:tavLst>
                                        <p:tav tm="0">
                                          <p:val>
                                            <p:strVal val="#ppt_x"/>
                                          </p:val>
                                        </p:tav>
                                        <p:tav tm="100000">
                                          <p:val>
                                            <p:strVal val="#ppt_x"/>
                                          </p:val>
                                        </p:tav>
                                      </p:tavLst>
                                    </p:anim>
                                    <p:anim calcmode="lin" valueType="num">
                                      <p:cBhvr additive="base">
                                        <p:cTn id="12" dur="500" fill="hold"/>
                                        <p:tgtEl>
                                          <p:spTgt spid="1844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18446"/>
                                        </p:tgtEl>
                                        <p:attrNameLst>
                                          <p:attrName>style.visibility</p:attrName>
                                        </p:attrNameLst>
                                      </p:cBhvr>
                                      <p:to>
                                        <p:strVal val="visible"/>
                                      </p:to>
                                    </p:set>
                                    <p:anim calcmode="lin" valueType="num">
                                      <p:cBhvr additive="base">
                                        <p:cTn id="16" dur="500" fill="hold"/>
                                        <p:tgtEl>
                                          <p:spTgt spid="18446"/>
                                        </p:tgtEl>
                                        <p:attrNameLst>
                                          <p:attrName>ppt_x</p:attrName>
                                        </p:attrNameLst>
                                      </p:cBhvr>
                                      <p:tavLst>
                                        <p:tav tm="0">
                                          <p:val>
                                            <p:strVal val="#ppt_x"/>
                                          </p:val>
                                        </p:tav>
                                        <p:tav tm="100000">
                                          <p:val>
                                            <p:strVal val="#ppt_x"/>
                                          </p:val>
                                        </p:tav>
                                      </p:tavLst>
                                    </p:anim>
                                    <p:anim calcmode="lin" valueType="num">
                                      <p:cBhvr additive="base">
                                        <p:cTn id="17" dur="500" fill="hold"/>
                                        <p:tgtEl>
                                          <p:spTgt spid="18446"/>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18439"/>
                                        </p:tgtEl>
                                        <p:attrNameLst>
                                          <p:attrName>style.visibility</p:attrName>
                                        </p:attrNameLst>
                                      </p:cBhvr>
                                      <p:to>
                                        <p:strVal val="visible"/>
                                      </p:to>
                                    </p:set>
                                    <p:anim calcmode="lin" valueType="num">
                                      <p:cBhvr>
                                        <p:cTn id="21" dur="500" fill="hold"/>
                                        <p:tgtEl>
                                          <p:spTgt spid="18439"/>
                                        </p:tgtEl>
                                        <p:attrNameLst>
                                          <p:attrName>ppt_w</p:attrName>
                                        </p:attrNameLst>
                                      </p:cBhvr>
                                      <p:tavLst>
                                        <p:tav tm="0">
                                          <p:val>
                                            <p:fltVal val="0"/>
                                          </p:val>
                                        </p:tav>
                                        <p:tav tm="100000">
                                          <p:val>
                                            <p:strVal val="#ppt_w"/>
                                          </p:val>
                                        </p:tav>
                                      </p:tavLst>
                                    </p:anim>
                                    <p:anim calcmode="lin" valueType="num">
                                      <p:cBhvr>
                                        <p:cTn id="22" dur="500" fill="hold"/>
                                        <p:tgtEl>
                                          <p:spTgt spid="18439"/>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18440"/>
                                        </p:tgtEl>
                                        <p:attrNameLst>
                                          <p:attrName>style.visibility</p:attrName>
                                        </p:attrNameLst>
                                      </p:cBhvr>
                                      <p:to>
                                        <p:strVal val="visible"/>
                                      </p:to>
                                    </p:set>
                                    <p:anim calcmode="lin" valueType="num">
                                      <p:cBhvr>
                                        <p:cTn id="26" dur="500" fill="hold"/>
                                        <p:tgtEl>
                                          <p:spTgt spid="18440"/>
                                        </p:tgtEl>
                                        <p:attrNameLst>
                                          <p:attrName>ppt_w</p:attrName>
                                        </p:attrNameLst>
                                      </p:cBhvr>
                                      <p:tavLst>
                                        <p:tav tm="0">
                                          <p:val>
                                            <p:fltVal val="0"/>
                                          </p:val>
                                        </p:tav>
                                        <p:tav tm="100000">
                                          <p:val>
                                            <p:strVal val="#ppt_w"/>
                                          </p:val>
                                        </p:tav>
                                      </p:tavLst>
                                    </p:anim>
                                    <p:anim calcmode="lin" valueType="num">
                                      <p:cBhvr>
                                        <p:cTn id="27" dur="500" fill="hold"/>
                                        <p:tgtEl>
                                          <p:spTgt spid="18440"/>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18437"/>
                                        </p:tgtEl>
                                        <p:attrNameLst>
                                          <p:attrName>style.visibility</p:attrName>
                                        </p:attrNameLst>
                                      </p:cBhvr>
                                      <p:to>
                                        <p:strVal val="visible"/>
                                      </p:to>
                                    </p:set>
                                    <p:anim calcmode="lin" valueType="num">
                                      <p:cBhvr additive="base">
                                        <p:cTn id="31" dur="500" fill="hold"/>
                                        <p:tgtEl>
                                          <p:spTgt spid="18437"/>
                                        </p:tgtEl>
                                        <p:attrNameLst>
                                          <p:attrName>ppt_x</p:attrName>
                                        </p:attrNameLst>
                                      </p:cBhvr>
                                      <p:tavLst>
                                        <p:tav tm="0">
                                          <p:val>
                                            <p:strVal val="#ppt_x"/>
                                          </p:val>
                                        </p:tav>
                                        <p:tav tm="100000">
                                          <p:val>
                                            <p:strVal val="#ppt_x"/>
                                          </p:val>
                                        </p:tav>
                                      </p:tavLst>
                                    </p:anim>
                                    <p:anim calcmode="lin" valueType="num">
                                      <p:cBhvr additive="base">
                                        <p:cTn id="32" dur="500" fill="hold"/>
                                        <p:tgtEl>
                                          <p:spTgt spid="18437"/>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18435"/>
                                        </p:tgtEl>
                                        <p:attrNameLst>
                                          <p:attrName>style.visibility</p:attrName>
                                        </p:attrNameLst>
                                      </p:cBhvr>
                                      <p:to>
                                        <p:strVal val="visible"/>
                                      </p:to>
                                    </p:set>
                                    <p:anim calcmode="lin" valueType="num">
                                      <p:cBhvr additive="base">
                                        <p:cTn id="36" dur="500" fill="hold"/>
                                        <p:tgtEl>
                                          <p:spTgt spid="18435"/>
                                        </p:tgtEl>
                                        <p:attrNameLst>
                                          <p:attrName>ppt_x</p:attrName>
                                        </p:attrNameLst>
                                      </p:cBhvr>
                                      <p:tavLst>
                                        <p:tav tm="0">
                                          <p:val>
                                            <p:strVal val="#ppt_x"/>
                                          </p:val>
                                        </p:tav>
                                        <p:tav tm="100000">
                                          <p:val>
                                            <p:strVal val="#ppt_x"/>
                                          </p:val>
                                        </p:tav>
                                      </p:tavLst>
                                    </p:anim>
                                    <p:anim calcmode="lin" valueType="num">
                                      <p:cBhvr additive="base">
                                        <p:cTn id="37" dur="500" fill="hold"/>
                                        <p:tgtEl>
                                          <p:spTgt spid="1843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18441"/>
                                        </p:tgtEl>
                                        <p:attrNameLst>
                                          <p:attrName>style.visibility</p:attrName>
                                        </p:attrNameLst>
                                      </p:cBhvr>
                                      <p:to>
                                        <p:strVal val="visible"/>
                                      </p:to>
                                    </p:set>
                                    <p:anim calcmode="lin" valueType="num">
                                      <p:cBhvr>
                                        <p:cTn id="41" dur="500" fill="hold"/>
                                        <p:tgtEl>
                                          <p:spTgt spid="18441"/>
                                        </p:tgtEl>
                                        <p:attrNameLst>
                                          <p:attrName>ppt_w</p:attrName>
                                        </p:attrNameLst>
                                      </p:cBhvr>
                                      <p:tavLst>
                                        <p:tav tm="0">
                                          <p:val>
                                            <p:fltVal val="0"/>
                                          </p:val>
                                        </p:tav>
                                        <p:tav tm="100000">
                                          <p:val>
                                            <p:strVal val="#ppt_w"/>
                                          </p:val>
                                        </p:tav>
                                      </p:tavLst>
                                    </p:anim>
                                    <p:anim calcmode="lin" valueType="num">
                                      <p:cBhvr>
                                        <p:cTn id="42" dur="500" fill="hold"/>
                                        <p:tgtEl>
                                          <p:spTgt spid="18441"/>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18442"/>
                                        </p:tgtEl>
                                        <p:attrNameLst>
                                          <p:attrName>style.visibility</p:attrName>
                                        </p:attrNameLst>
                                      </p:cBhvr>
                                      <p:to>
                                        <p:strVal val="visible"/>
                                      </p:to>
                                    </p:set>
                                    <p:anim calcmode="lin" valueType="num">
                                      <p:cBhvr>
                                        <p:cTn id="46" dur="500" fill="hold"/>
                                        <p:tgtEl>
                                          <p:spTgt spid="18442"/>
                                        </p:tgtEl>
                                        <p:attrNameLst>
                                          <p:attrName>ppt_w</p:attrName>
                                        </p:attrNameLst>
                                      </p:cBhvr>
                                      <p:tavLst>
                                        <p:tav tm="0">
                                          <p:val>
                                            <p:fltVal val="0"/>
                                          </p:val>
                                        </p:tav>
                                        <p:tav tm="100000">
                                          <p:val>
                                            <p:strVal val="#ppt_w"/>
                                          </p:val>
                                        </p:tav>
                                      </p:tavLst>
                                    </p:anim>
                                    <p:anim calcmode="lin" valueType="num">
                                      <p:cBhvr>
                                        <p:cTn id="47" dur="500" fill="hold"/>
                                        <p:tgtEl>
                                          <p:spTgt spid="18442"/>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18444"/>
                                        </p:tgtEl>
                                        <p:attrNameLst>
                                          <p:attrName>style.visibility</p:attrName>
                                        </p:attrNameLst>
                                      </p:cBhvr>
                                      <p:to>
                                        <p:strVal val="visible"/>
                                      </p:to>
                                    </p:set>
                                    <p:anim calcmode="lin" valueType="num">
                                      <p:cBhvr additive="base">
                                        <p:cTn id="51" dur="500" fill="hold"/>
                                        <p:tgtEl>
                                          <p:spTgt spid="18444"/>
                                        </p:tgtEl>
                                        <p:attrNameLst>
                                          <p:attrName>ppt_x</p:attrName>
                                        </p:attrNameLst>
                                      </p:cBhvr>
                                      <p:tavLst>
                                        <p:tav tm="0">
                                          <p:val>
                                            <p:strVal val="#ppt_x"/>
                                          </p:val>
                                        </p:tav>
                                        <p:tav tm="100000">
                                          <p:val>
                                            <p:strVal val="#ppt_x"/>
                                          </p:val>
                                        </p:tav>
                                      </p:tavLst>
                                    </p:anim>
                                    <p:anim calcmode="lin" valueType="num">
                                      <p:cBhvr additive="base">
                                        <p:cTn id="52" dur="500" fill="hold"/>
                                        <p:tgtEl>
                                          <p:spTgt spid="18444"/>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18443"/>
                                        </p:tgtEl>
                                        <p:attrNameLst>
                                          <p:attrName>style.visibility</p:attrName>
                                        </p:attrNameLst>
                                      </p:cBhvr>
                                      <p:to>
                                        <p:strVal val="visible"/>
                                      </p:to>
                                    </p:set>
                                    <p:anim calcmode="lin" valueType="num">
                                      <p:cBhvr additive="base">
                                        <p:cTn id="56" dur="500" fill="hold"/>
                                        <p:tgtEl>
                                          <p:spTgt spid="18443"/>
                                        </p:tgtEl>
                                        <p:attrNameLst>
                                          <p:attrName>ppt_x</p:attrName>
                                        </p:attrNameLst>
                                      </p:cBhvr>
                                      <p:tavLst>
                                        <p:tav tm="0">
                                          <p:val>
                                            <p:strVal val="1+#ppt_w/2"/>
                                          </p:val>
                                        </p:tav>
                                        <p:tav tm="100000">
                                          <p:val>
                                            <p:strVal val="#ppt_x"/>
                                          </p:val>
                                        </p:tav>
                                      </p:tavLst>
                                    </p:anim>
                                    <p:anim calcmode="lin" valueType="num">
                                      <p:cBhvr additive="base">
                                        <p:cTn id="57" dur="500" fill="hold"/>
                                        <p:tgtEl>
                                          <p:spTgt spid="18443"/>
                                        </p:tgtEl>
                                        <p:attrNameLst>
                                          <p:attrName>ppt_y</p:attrName>
                                        </p:attrNameLst>
                                      </p:cBhvr>
                                      <p:tavLst>
                                        <p:tav tm="0">
                                          <p:val>
                                            <p:strVal val="#ppt_y"/>
                                          </p:val>
                                        </p:tav>
                                        <p:tav tm="100000">
                                          <p:val>
                                            <p:strVal val="#ppt_y"/>
                                          </p:val>
                                        </p:tav>
                                      </p:tavLst>
                                    </p:anim>
                                  </p:childTnLst>
                                </p:cTn>
                              </p:par>
                            </p:childTnLst>
                          </p:cTn>
                        </p:par>
                        <p:par>
                          <p:cTn id="58" fill="hold" nodeType="afterGroup">
                            <p:stCondLst>
                              <p:cond delay="15500"/>
                            </p:stCondLst>
                            <p:childTnLst>
                              <p:par>
                                <p:cTn id="59" presetID="23" presetClass="entr" presetSubtype="16" fill="hold" grpId="0" nodeType="afterEffect">
                                  <p:stCondLst>
                                    <p:cond delay="100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nodeType="afterGroup">
                            <p:stCondLst>
                              <p:cond delay="17000"/>
                            </p:stCondLst>
                            <p:childTnLst>
                              <p:par>
                                <p:cTn id="64" presetID="23" presetClass="entr" presetSubtype="16" fill="hold" grpId="0" nodeType="afterEffect">
                                  <p:stCondLst>
                                    <p:cond delay="100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animBg="1"/>
      <p:bldP spid="18437" grpId="0" autoUpdateAnimBg="0"/>
      <p:bldP spid="18438" grpId="0" autoUpdateAnimBg="0"/>
      <p:bldP spid="18439" grpId="0"/>
      <p:bldP spid="18440" grpId="0" autoUpdateAnimBg="0"/>
      <p:bldP spid="18441" grpId="0"/>
      <p:bldP spid="18442" grpId="0" autoUpdateAnimBg="0"/>
      <p:bldP spid="18443" grpId="0" autoUpdateAnimBg="0"/>
      <p:bldP spid="18444" grpId="0" autoUpdateAnimBg="0"/>
      <p:bldP spid="18445" grpId="0" animBg="1"/>
      <p:bldP spid="18446" grpId="0" animBg="1"/>
      <p:bldP spid="2" grpId="0"/>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algn="l" eaLnBrk="1" hangingPunct="1">
              <a:defRPr/>
            </a:pPr>
            <a:r>
              <a:rPr lang="zh-CN" altLang="en-US" sz="3200" b="1" dirty="0">
                <a:latin typeface="Arial" charset="0"/>
                <a:ea typeface="ＭＳ Ｐゴシック" charset="0"/>
              </a:rPr>
              <a:t>婚礼和婚宴的对比（启示录</a:t>
            </a:r>
            <a:r>
              <a:rPr lang="en-US" altLang="zh-CN" sz="3200" b="1" dirty="0">
                <a:latin typeface="Arial" charset="0"/>
                <a:ea typeface="ＭＳ Ｐゴシック" charset="0"/>
              </a:rPr>
              <a:t>19</a:t>
            </a:r>
            <a:r>
              <a:rPr lang="zh-CN" altLang="en-US" sz="3200" b="1" dirty="0">
                <a:latin typeface="Arial" charset="0"/>
                <a:ea typeface="ＭＳ Ｐゴシック" charset="0"/>
              </a:rPr>
              <a:t>章）</a:t>
            </a:r>
            <a:endParaRPr lang="en-US" sz="4000" b="1" dirty="0">
              <a:latin typeface="Arial" charset="0"/>
              <a:ea typeface="ＭＳ Ｐゴシック"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26055719"/>
              </p:ext>
            </p:extLst>
          </p:nvPr>
        </p:nvGraphicFramePr>
        <p:xfrm>
          <a:off x="-36513" y="908050"/>
          <a:ext cx="9180512" cy="5248711"/>
        </p:xfrm>
        <a:graphic>
          <a:graphicData uri="http://schemas.openxmlformats.org/drawingml/2006/table">
            <a:tbl>
              <a:tblPr firstRow="1" bandRow="1">
                <a:tableStyleId>{5C22544A-7EE6-4342-B048-85BDC9FD1C3A}</a:tableStyleId>
              </a:tblPr>
              <a:tblGrid>
                <a:gridCol w="2493686"/>
                <a:gridCol w="2891821"/>
                <a:gridCol w="3795005"/>
              </a:tblGrid>
              <a:tr h="370840">
                <a:tc>
                  <a:txBody>
                    <a:bodyPr/>
                    <a:lstStyle/>
                    <a:p>
                      <a:r>
                        <a:rPr lang="zh-CN" altLang="en-US" sz="2400" b="1" dirty="0" smtClean="0">
                          <a:latin typeface="Arial"/>
                          <a:cs typeface="Arial"/>
                        </a:rPr>
                        <a:t>象征</a:t>
                      </a:r>
                    </a:p>
                  </a:txBody>
                  <a:tcPr/>
                </a:tc>
                <a:tc>
                  <a:txBody>
                    <a:bodyPr/>
                    <a:lstStyle/>
                    <a:p>
                      <a:r>
                        <a:rPr lang="zh-CN" altLang="en-US" sz="2400" b="1" dirty="0" smtClean="0">
                          <a:latin typeface="Arial"/>
                          <a:cs typeface="Arial"/>
                        </a:rPr>
                        <a:t>婚礼</a:t>
                      </a:r>
                    </a:p>
                  </a:txBody>
                  <a:tcPr/>
                </a:tc>
                <a:tc>
                  <a:txBody>
                    <a:bodyPr/>
                    <a:lstStyle/>
                    <a:p>
                      <a:r>
                        <a:rPr lang="zh-CN" altLang="en-US" sz="2400" b="1" dirty="0" smtClean="0">
                          <a:latin typeface="Arial"/>
                          <a:cs typeface="Arial"/>
                        </a:rPr>
                        <a:t>节期</a:t>
                      </a:r>
                      <a:endParaRPr lang="en-US" sz="2400" b="1" dirty="0">
                        <a:latin typeface="Arial"/>
                        <a:cs typeface="Arial"/>
                      </a:endParaRPr>
                    </a:p>
                  </a:txBody>
                  <a:tcPr/>
                </a:tc>
              </a:tr>
              <a:tr h="370840">
                <a:tc>
                  <a:txBody>
                    <a:bodyPr/>
                    <a:lstStyle/>
                    <a:p>
                      <a:r>
                        <a:rPr lang="zh-CN" altLang="en-US" sz="2400" b="1" dirty="0" smtClean="0">
                          <a:latin typeface="Arial"/>
                          <a:cs typeface="Arial"/>
                        </a:rPr>
                        <a:t>经节</a:t>
                      </a:r>
                      <a:endParaRPr lang="en-US" sz="2400" b="1" dirty="0">
                        <a:latin typeface="Arial"/>
                        <a:cs typeface="Arial"/>
                      </a:endParaRPr>
                    </a:p>
                  </a:txBody>
                  <a:tcPr/>
                </a:tc>
                <a:tc>
                  <a:txBody>
                    <a:bodyPr/>
                    <a:lstStyle/>
                    <a:p>
                      <a:r>
                        <a:rPr lang="en-US" sz="2400" b="1" dirty="0" smtClean="0">
                          <a:latin typeface="Arial"/>
                          <a:cs typeface="Arial"/>
                        </a:rPr>
                        <a:t>7</a:t>
                      </a:r>
                      <a:endParaRPr lang="en-US" sz="2400" b="1" dirty="0">
                        <a:latin typeface="Arial"/>
                        <a:cs typeface="Arial"/>
                      </a:endParaRPr>
                    </a:p>
                  </a:txBody>
                  <a:tcPr/>
                </a:tc>
                <a:tc>
                  <a:txBody>
                    <a:bodyPr/>
                    <a:lstStyle/>
                    <a:p>
                      <a:r>
                        <a:rPr lang="en-US" sz="2400" b="1" dirty="0" smtClean="0">
                          <a:latin typeface="Arial"/>
                          <a:cs typeface="Arial"/>
                        </a:rPr>
                        <a:t>9</a:t>
                      </a:r>
                      <a:endParaRPr lang="en-US" sz="2400" b="1" dirty="0">
                        <a:latin typeface="Arial"/>
                        <a:cs typeface="Arial"/>
                      </a:endParaRPr>
                    </a:p>
                  </a:txBody>
                  <a:tcPr/>
                </a:tc>
              </a:tr>
              <a:tr h="370840">
                <a:tc>
                  <a:txBody>
                    <a:bodyPr/>
                    <a:lstStyle/>
                    <a:p>
                      <a:r>
                        <a:rPr lang="zh-CN" altLang="en-US" sz="2400" b="1" dirty="0" smtClean="0">
                          <a:latin typeface="Arial"/>
                          <a:cs typeface="Arial"/>
                        </a:rPr>
                        <a:t>语法时态</a:t>
                      </a:r>
                    </a:p>
                  </a:txBody>
                  <a:tcPr/>
                </a:tc>
                <a:tc>
                  <a:txBody>
                    <a:bodyPr/>
                    <a:lstStyle/>
                    <a:p>
                      <a:r>
                        <a:rPr lang="zh-CN" altLang="en-US" sz="2400" b="1" dirty="0" smtClean="0">
                          <a:latin typeface="Arial"/>
                          <a:cs typeface="Arial"/>
                        </a:rPr>
                        <a:t>过去的</a:t>
                      </a:r>
                    </a:p>
                  </a:txBody>
                  <a:tcPr/>
                </a:tc>
                <a:tc>
                  <a:txBody>
                    <a:bodyPr/>
                    <a:lstStyle/>
                    <a:p>
                      <a:r>
                        <a:rPr lang="zh-CN" altLang="en-US" sz="2400" b="1" dirty="0" smtClean="0">
                          <a:latin typeface="Arial"/>
                          <a:cs typeface="Arial"/>
                        </a:rPr>
                        <a:t>现在的</a:t>
                      </a:r>
                    </a:p>
                  </a:txBody>
                  <a:tcPr/>
                </a:tc>
              </a:tr>
              <a:tr h="370840">
                <a:tc>
                  <a:txBody>
                    <a:bodyPr/>
                    <a:lstStyle/>
                    <a:p>
                      <a:r>
                        <a:rPr lang="zh-CN" altLang="en-US" sz="2400" b="1" dirty="0" smtClean="0">
                          <a:latin typeface="Arial"/>
                          <a:cs typeface="Arial"/>
                        </a:rPr>
                        <a:t>参与</a:t>
                      </a:r>
                    </a:p>
                  </a:txBody>
                  <a:tcPr/>
                </a:tc>
                <a:tc>
                  <a:txBody>
                    <a:bodyPr/>
                    <a:lstStyle/>
                    <a:p>
                      <a:r>
                        <a:rPr lang="zh-CN" altLang="en-US" sz="2400" b="1" dirty="0" smtClean="0">
                          <a:latin typeface="Arial"/>
                          <a:cs typeface="Arial"/>
                        </a:rPr>
                        <a:t>教会为新娘</a:t>
                      </a:r>
                    </a:p>
                  </a:txBody>
                  <a:tcPr/>
                </a:tc>
                <a:tc>
                  <a:txBody>
                    <a:bodyPr/>
                    <a:lstStyle/>
                    <a:p>
                      <a:r>
                        <a:rPr lang="zh-CN" altLang="en-US" sz="2400" b="1" dirty="0" smtClean="0">
                          <a:latin typeface="Arial"/>
                          <a:cs typeface="Arial"/>
                        </a:rPr>
                        <a:t>以色列为客人</a:t>
                      </a:r>
                    </a:p>
                  </a:txBody>
                  <a:tcPr/>
                </a:tc>
              </a:tr>
              <a:tr h="370840">
                <a:tc>
                  <a:txBody>
                    <a:bodyPr/>
                    <a:lstStyle/>
                    <a:p>
                      <a:r>
                        <a:rPr lang="zh-CN" altLang="en-US" sz="2400" b="1" dirty="0" smtClean="0">
                          <a:latin typeface="Arial"/>
                          <a:cs typeface="Arial"/>
                        </a:rPr>
                        <a:t>时段</a:t>
                      </a:r>
                      <a:endParaRPr lang="en-US" sz="2400" b="1" dirty="0">
                        <a:latin typeface="Arial"/>
                        <a:cs typeface="Arial"/>
                      </a:endParaRPr>
                    </a:p>
                  </a:txBody>
                  <a:tcPr/>
                </a:tc>
                <a:tc>
                  <a:txBody>
                    <a:bodyPr/>
                    <a:lstStyle/>
                    <a:p>
                      <a:r>
                        <a:rPr lang="zh-CN" altLang="en-US" sz="2400" b="1" dirty="0" smtClean="0">
                          <a:latin typeface="Arial"/>
                          <a:cs typeface="Arial"/>
                        </a:rPr>
                        <a:t>大灾难</a:t>
                      </a:r>
                      <a:endParaRPr lang="en-US" sz="2400" b="1" dirty="0">
                        <a:latin typeface="Arial"/>
                        <a:cs typeface="Arial"/>
                      </a:endParaRPr>
                    </a:p>
                  </a:txBody>
                  <a:tcPr/>
                </a:tc>
                <a:tc>
                  <a:txBody>
                    <a:bodyPr/>
                    <a:lstStyle/>
                    <a:p>
                      <a:r>
                        <a:rPr lang="zh-CN" altLang="en-US" sz="2400" b="1" dirty="0" smtClean="0">
                          <a:latin typeface="Arial"/>
                          <a:cs typeface="Arial"/>
                        </a:rPr>
                        <a:t>千禧年</a:t>
                      </a:r>
                    </a:p>
                  </a:txBody>
                  <a:tcPr/>
                </a:tc>
              </a:tr>
              <a:tr h="370840">
                <a:tc>
                  <a:txBody>
                    <a:bodyPr/>
                    <a:lstStyle/>
                    <a:p>
                      <a:r>
                        <a:rPr lang="zh-CN" altLang="en-US" sz="2400" b="1" dirty="0" smtClean="0">
                          <a:latin typeface="Arial"/>
                          <a:cs typeface="Arial"/>
                        </a:rPr>
                        <a:t>地点</a:t>
                      </a:r>
                      <a:endParaRPr lang="en-US" sz="2400" b="1" dirty="0">
                        <a:latin typeface="Arial"/>
                        <a:cs typeface="Arial"/>
                      </a:endParaRPr>
                    </a:p>
                  </a:txBody>
                  <a:tcPr/>
                </a:tc>
                <a:tc>
                  <a:txBody>
                    <a:bodyPr/>
                    <a:lstStyle/>
                    <a:p>
                      <a:r>
                        <a:rPr lang="zh-CN" altLang="en-US" sz="2400" b="1" dirty="0" smtClean="0">
                          <a:latin typeface="Arial"/>
                          <a:cs typeface="Arial"/>
                        </a:rPr>
                        <a:t>天堂</a:t>
                      </a:r>
                      <a:endParaRPr lang="en-US" sz="2400" b="1" dirty="0">
                        <a:latin typeface="Arial"/>
                        <a:cs typeface="Arial"/>
                      </a:endParaRPr>
                    </a:p>
                  </a:txBody>
                  <a:tcPr/>
                </a:tc>
                <a:tc>
                  <a:txBody>
                    <a:bodyPr/>
                    <a:lstStyle/>
                    <a:p>
                      <a:r>
                        <a:rPr lang="zh-CN" altLang="en-US" sz="2400" b="1" dirty="0" smtClean="0">
                          <a:latin typeface="Arial"/>
                          <a:cs typeface="Arial"/>
                        </a:rPr>
                        <a:t>地上</a:t>
                      </a:r>
                      <a:endParaRPr lang="en-US" sz="2400" b="1" dirty="0">
                        <a:latin typeface="Arial"/>
                        <a:cs typeface="Arial"/>
                      </a:endParaRPr>
                    </a:p>
                  </a:txBody>
                  <a:tcPr/>
                </a:tc>
              </a:tr>
              <a:tr h="370840">
                <a:tc>
                  <a:txBody>
                    <a:bodyPr/>
                    <a:lstStyle/>
                    <a:p>
                      <a:r>
                        <a:rPr lang="zh-CN" altLang="en-US" sz="2400" b="1" dirty="0" smtClean="0">
                          <a:latin typeface="Arial"/>
                          <a:cs typeface="Arial"/>
                        </a:rPr>
                        <a:t>特征</a:t>
                      </a:r>
                      <a:endParaRPr lang="en-US" sz="2400" b="1" dirty="0">
                        <a:latin typeface="Arial"/>
                        <a:cs typeface="Arial"/>
                      </a:endParaRPr>
                    </a:p>
                  </a:txBody>
                  <a:tcPr/>
                </a:tc>
                <a:tc>
                  <a:txBody>
                    <a:bodyPr/>
                    <a:lstStyle/>
                    <a:p>
                      <a:r>
                        <a:rPr lang="zh-CN" altLang="en-US" sz="2400" b="1" dirty="0" smtClean="0">
                          <a:latin typeface="Arial"/>
                          <a:cs typeface="Arial"/>
                        </a:rPr>
                        <a:t>婚礼，行列</a:t>
                      </a:r>
                    </a:p>
                  </a:txBody>
                  <a:tcPr/>
                </a:tc>
                <a:tc>
                  <a:txBody>
                    <a:bodyPr/>
                    <a:lstStyle/>
                    <a:p>
                      <a:r>
                        <a:rPr lang="zh-CN" altLang="en-US" sz="2400" b="1" dirty="0" smtClean="0">
                          <a:latin typeface="Arial"/>
                          <a:cs typeface="Arial"/>
                        </a:rPr>
                        <a:t>朋友受邀参加婚宴</a:t>
                      </a:r>
                    </a:p>
                  </a:txBody>
                  <a:tcPr/>
                </a:tc>
              </a:tr>
              <a:tr h="370840">
                <a:tc>
                  <a:txBody>
                    <a:bodyPr/>
                    <a:lstStyle/>
                    <a:p>
                      <a:r>
                        <a:rPr lang="zh-CN" altLang="en-US" sz="2400" b="1" dirty="0" smtClean="0">
                          <a:latin typeface="Arial"/>
                          <a:cs typeface="Arial"/>
                        </a:rPr>
                        <a:t>解释</a:t>
                      </a:r>
                      <a:endParaRPr lang="en-US" sz="2400" b="1" dirty="0">
                        <a:latin typeface="Arial"/>
                        <a:cs typeface="Arial"/>
                      </a:endParaRPr>
                    </a:p>
                  </a:txBody>
                  <a:tcPr/>
                </a:tc>
                <a:tc>
                  <a:txBody>
                    <a:bodyPr/>
                    <a:lstStyle/>
                    <a:p>
                      <a:r>
                        <a:rPr lang="zh-CN" altLang="en-US" sz="2400" b="1" dirty="0" smtClean="0">
                          <a:latin typeface="Arial"/>
                          <a:cs typeface="Arial"/>
                        </a:rPr>
                        <a:t>新娘（教会）被领到父家</a:t>
                      </a:r>
                    </a:p>
                  </a:txBody>
                  <a:tcPr/>
                </a:tc>
                <a:tc>
                  <a:txBody>
                    <a:bodyPr/>
                    <a:lstStyle/>
                    <a:p>
                      <a:r>
                        <a:rPr lang="zh-CN" altLang="en-US" sz="2400" b="1" dirty="0" smtClean="0">
                          <a:latin typeface="Arial"/>
                          <a:cs typeface="Arial"/>
                        </a:rPr>
                        <a:t>新娘（教会）被介绍给朋友（以色列）</a:t>
                      </a:r>
                    </a:p>
                    <a:p>
                      <a:endParaRPr lang="zh-CN" altLang="en-US" sz="2400" b="1" dirty="0" smtClean="0">
                        <a:latin typeface="Arial"/>
                        <a:cs typeface="Arial"/>
                      </a:endParaRPr>
                    </a:p>
                  </a:txBody>
                  <a:tcPr/>
                </a:tc>
              </a:tr>
              <a:tr h="370840">
                <a:tc>
                  <a:txBody>
                    <a:bodyPr/>
                    <a:lstStyle/>
                    <a:p>
                      <a:r>
                        <a:rPr lang="zh-CN" altLang="en-US" sz="2400" b="1" dirty="0" smtClean="0">
                          <a:latin typeface="Arial"/>
                          <a:cs typeface="Arial"/>
                        </a:rPr>
                        <a:t>经文</a:t>
                      </a:r>
                      <a:endParaRPr lang="en-US" sz="2400" b="1" dirty="0">
                        <a:latin typeface="Arial"/>
                        <a:cs typeface="Arial"/>
                      </a:endParaRPr>
                    </a:p>
                  </a:txBody>
                  <a:tcPr/>
                </a:tc>
                <a:tc>
                  <a:txBody>
                    <a:bodyPr/>
                    <a:lstStyle/>
                    <a:p>
                      <a:r>
                        <a:rPr lang="zh-CN" altLang="en-US" sz="2400" b="1" dirty="0" smtClean="0">
                          <a:latin typeface="Arial"/>
                          <a:cs typeface="Arial"/>
                        </a:rPr>
                        <a:t>罗 </a:t>
                      </a:r>
                      <a:r>
                        <a:rPr lang="en-US" sz="2400" b="1" dirty="0" smtClean="0">
                          <a:latin typeface="Arial"/>
                          <a:cs typeface="Arial"/>
                        </a:rPr>
                        <a:t>7:1-4; </a:t>
                      </a:r>
                      <a:r>
                        <a:rPr lang="zh-CN" altLang="en-US" sz="2400" b="1" dirty="0" smtClean="0">
                          <a:latin typeface="Arial"/>
                          <a:cs typeface="Arial"/>
                        </a:rPr>
                        <a:t>林前</a:t>
                      </a:r>
                      <a:r>
                        <a:rPr lang="en-US" sz="2400" b="1" dirty="0" smtClean="0">
                          <a:latin typeface="Arial"/>
                          <a:cs typeface="Arial"/>
                        </a:rPr>
                        <a:t>6:17; </a:t>
                      </a:r>
                      <a:r>
                        <a:rPr lang="zh-CN" altLang="en-US" sz="2400" b="1" dirty="0" smtClean="0">
                          <a:latin typeface="Arial"/>
                          <a:cs typeface="Arial"/>
                        </a:rPr>
                        <a:t>林后</a:t>
                      </a:r>
                      <a:r>
                        <a:rPr lang="en-US" sz="2400" b="1" dirty="0" smtClean="0">
                          <a:latin typeface="Arial"/>
                          <a:cs typeface="Arial"/>
                        </a:rPr>
                        <a:t>11:2; </a:t>
                      </a:r>
                      <a:r>
                        <a:rPr lang="zh-CN" altLang="en-US" sz="2400" b="1" dirty="0" smtClean="0">
                          <a:latin typeface="Arial"/>
                          <a:cs typeface="Arial"/>
                        </a:rPr>
                        <a:t>弗 </a:t>
                      </a:r>
                      <a:r>
                        <a:rPr lang="en-US" sz="2400" b="1" dirty="0" smtClean="0">
                          <a:latin typeface="Arial"/>
                          <a:cs typeface="Arial"/>
                        </a:rPr>
                        <a:t>5:27</a:t>
                      </a:r>
                      <a:endParaRPr lang="en-US" sz="2400" b="1" dirty="0">
                        <a:latin typeface="Arial"/>
                        <a:cs typeface="Arial"/>
                      </a:endParaRPr>
                    </a:p>
                  </a:txBody>
                  <a:tcPr/>
                </a:tc>
                <a:tc>
                  <a:txBody>
                    <a:bodyPr/>
                    <a:lstStyle/>
                    <a:p>
                      <a:r>
                        <a:rPr lang="zh-CN" altLang="en-US" sz="2400" b="1" dirty="0" smtClean="0">
                          <a:latin typeface="Arial"/>
                          <a:cs typeface="Arial"/>
                        </a:rPr>
                        <a:t>赛 </a:t>
                      </a:r>
                      <a:r>
                        <a:rPr lang="en-US" sz="2400" b="1" dirty="0" smtClean="0">
                          <a:latin typeface="Arial"/>
                          <a:cs typeface="Arial"/>
                        </a:rPr>
                        <a:t>25:6-8; </a:t>
                      </a:r>
                      <a:r>
                        <a:rPr lang="zh-CN" altLang="en-US" sz="2400" b="1" dirty="0" smtClean="0">
                          <a:latin typeface="Arial"/>
                          <a:cs typeface="Arial"/>
                        </a:rPr>
                        <a:t>太 </a:t>
                      </a:r>
                      <a:r>
                        <a:rPr lang="en-US" sz="2400" b="1" dirty="0" smtClean="0">
                          <a:latin typeface="Arial"/>
                          <a:cs typeface="Arial"/>
                        </a:rPr>
                        <a:t>8:11; 26:29; </a:t>
                      </a:r>
                      <a:r>
                        <a:rPr lang="zh-CN" altLang="en-US" sz="2400" b="1" dirty="0" smtClean="0">
                          <a:latin typeface="Arial"/>
                          <a:cs typeface="Arial"/>
                        </a:rPr>
                        <a:t>路 </a:t>
                      </a:r>
                      <a:r>
                        <a:rPr lang="en-US" sz="2400" b="1" dirty="0" smtClean="0">
                          <a:latin typeface="Arial"/>
                          <a:cs typeface="Arial"/>
                        </a:rPr>
                        <a:t>12:35-37</a:t>
                      </a:r>
                      <a:endParaRPr lang="en-US" sz="2400" b="1" dirty="0">
                        <a:latin typeface="Arial"/>
                        <a:cs typeface="Arial"/>
                      </a:endParaRPr>
                    </a:p>
                  </a:txBody>
                  <a:tcPr/>
                </a:tc>
              </a:tr>
            </a:tbl>
          </a:graphicData>
        </a:graphic>
      </p:graphicFrame>
      <p:sp>
        <p:nvSpPr>
          <p:cNvPr id="4" name="Text Box 37"/>
          <p:cNvSpPr txBox="1">
            <a:spLocks noChangeArrowheads="1"/>
          </p:cNvSpPr>
          <p:nvPr/>
        </p:nvSpPr>
        <p:spPr bwMode="auto">
          <a:xfrm>
            <a:off x="8454097" y="64606"/>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77a</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2045634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27065" cy="1318919"/>
          </a:xfrm>
          <a:noFill/>
          <a:effectLst/>
        </p:spPr>
        <p:txBody>
          <a:bodyPr/>
          <a:lstStyle/>
          <a:p>
            <a:pPr>
              <a:defRPr/>
            </a:pPr>
            <a:r>
              <a:rPr lang="zh-CN" altLang="en-US" b="1" dirty="0" smtClean="0">
                <a:effectLst>
                  <a:glow rad="165100">
                    <a:schemeClr val="tx1"/>
                  </a:glow>
                </a:effectLst>
                <a:latin typeface="SimSun" panose="02010600030101010101" pitchFamily="2" charset="-122"/>
                <a:ea typeface="SimSun" panose="02010600030101010101" pitchFamily="2" charset="-122"/>
                <a:cs typeface="ＭＳ Ｐゴシック" charset="0"/>
              </a:rPr>
              <a:t>主要观点</a:t>
            </a:r>
            <a:r>
              <a:rPr lang="en-US" b="1" dirty="0" smtClean="0">
                <a:effectLst>
                  <a:glow rad="165100">
                    <a:schemeClr val="tx1"/>
                  </a:glow>
                </a:effectLst>
                <a:latin typeface="SimSun" panose="02010600030101010101" pitchFamily="2" charset="-122"/>
                <a:ea typeface="SimSun" panose="02010600030101010101" pitchFamily="2" charset="-122"/>
                <a:cs typeface="ＭＳ Ｐゴシック" charset="0"/>
              </a:rPr>
              <a:t>:</a:t>
            </a:r>
            <a:endParaRPr lang="en-US" dirty="0">
              <a:effectLst>
                <a:glow rad="165100">
                  <a:schemeClr val="tx1"/>
                </a:glow>
              </a:effectLst>
              <a:latin typeface="SimSun" panose="02010600030101010101" pitchFamily="2" charset="-122"/>
              <a:ea typeface="SimSun" panose="02010600030101010101" pitchFamily="2" charset="-122"/>
              <a:cs typeface="ＭＳ Ｐゴシック" charset="0"/>
            </a:endParaRPr>
          </a:p>
        </p:txBody>
      </p:sp>
      <p:pic>
        <p:nvPicPr>
          <p:cNvPr id="4" name="Picture 3"/>
          <p:cNvPicPr>
            <a:picLocks noChangeAspect="1"/>
          </p:cNvPicPr>
          <p:nvPr/>
        </p:nvPicPr>
        <p:blipFill>
          <a:blip r:embed="rId3"/>
          <a:stretch>
            <a:fillRect/>
          </a:stretch>
        </p:blipFill>
        <p:spPr>
          <a:xfrm>
            <a:off x="16935" y="3148988"/>
            <a:ext cx="9144000" cy="3709012"/>
          </a:xfrm>
          <a:prstGeom prst="rect">
            <a:avLst/>
          </a:prstGeom>
        </p:spPr>
      </p:pic>
      <p:sp>
        <p:nvSpPr>
          <p:cNvPr id="6" name="Rectangle 1026"/>
          <p:cNvSpPr txBox="1">
            <a:spLocks noChangeArrowheads="1"/>
          </p:cNvSpPr>
          <p:nvPr/>
        </p:nvSpPr>
        <p:spPr bwMode="auto">
          <a:xfrm>
            <a:off x="16935" y="1320800"/>
            <a:ext cx="9127065" cy="13189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b="1" dirty="0" smtClean="0">
                <a:effectLst>
                  <a:glow rad="165100">
                    <a:schemeClr val="tx1"/>
                  </a:glow>
                </a:effectLst>
                <a:latin typeface="Arial" charset="0"/>
                <a:ea typeface="ＭＳ Ｐゴシック" charset="0"/>
                <a:cs typeface="ＭＳ Ｐゴシック" charset="0"/>
              </a:rPr>
              <a:t>这</a:t>
            </a:r>
            <a:r>
              <a:rPr lang="zh-CN" altLang="en-US" b="1" dirty="0" smtClean="0">
                <a:effectLst>
                  <a:glow rad="165100">
                    <a:schemeClr val="tx1"/>
                  </a:glow>
                </a:effectLst>
                <a:latin typeface="SimSun" panose="02010600030101010101" pitchFamily="2" charset="-122"/>
                <a:ea typeface="SimSun" panose="02010600030101010101" pitchFamily="2" charset="-122"/>
                <a:cs typeface="ＭＳ Ｐゴシック" charset="0"/>
              </a:rPr>
              <a:t>个世界不会</a:t>
            </a:r>
            <a:r>
              <a:rPr lang="zh-CN" altLang="en-US" b="1" dirty="0" smtClean="0">
                <a:solidFill>
                  <a:srgbClr val="FFFF00"/>
                </a:solidFill>
                <a:effectLst>
                  <a:glow rad="165100">
                    <a:schemeClr val="tx1"/>
                  </a:glow>
                </a:effectLst>
                <a:latin typeface="SimSun" panose="02010600030101010101" pitchFamily="2" charset="-122"/>
                <a:ea typeface="SimSun" panose="02010600030101010101" pitchFamily="2" charset="-122"/>
                <a:cs typeface="ＭＳ Ｐゴシック" charset="0"/>
              </a:rPr>
              <a:t>持续</a:t>
            </a:r>
            <a:r>
              <a:rPr lang="zh-CN" altLang="en-US" b="1" dirty="0" smtClean="0">
                <a:effectLst>
                  <a:glow rad="165100">
                    <a:schemeClr val="tx1"/>
                  </a:glow>
                </a:effectLst>
                <a:latin typeface="SimSun" panose="02010600030101010101" pitchFamily="2" charset="-122"/>
                <a:ea typeface="SimSun" panose="02010600030101010101" pitchFamily="2" charset="-122"/>
                <a:cs typeface="ＭＳ Ｐゴシック" charset="0"/>
              </a:rPr>
              <a:t>， </a:t>
            </a:r>
            <a:endParaRPr lang="en-US" altLang="zh-CN" b="1" dirty="0" smtClean="0">
              <a:effectLst>
                <a:glow rad="165100">
                  <a:schemeClr val="tx1"/>
                </a:glow>
              </a:effectLst>
              <a:latin typeface="SimSun" panose="02010600030101010101" pitchFamily="2" charset="-122"/>
              <a:ea typeface="SimSun" panose="02010600030101010101" pitchFamily="2" charset="-122"/>
              <a:cs typeface="ＭＳ Ｐゴシック" charset="0"/>
            </a:endParaRPr>
          </a:p>
          <a:p>
            <a:pPr>
              <a:defRPr/>
            </a:pPr>
            <a:r>
              <a:rPr lang="zh-CN" altLang="en-US" b="1" dirty="0" smtClean="0">
                <a:effectLst>
                  <a:glow rad="165100">
                    <a:schemeClr val="tx1"/>
                  </a:glow>
                </a:effectLst>
                <a:latin typeface="SimSun" panose="02010600030101010101" pitchFamily="2" charset="-122"/>
                <a:ea typeface="SimSun" panose="02010600030101010101" pitchFamily="2" charset="-122"/>
                <a:cs typeface="ＭＳ Ｐゴシック" charset="0"/>
              </a:rPr>
              <a:t>但基督的国度将会存在</a:t>
            </a:r>
            <a:r>
              <a:rPr lang="en-US" b="1" dirty="0" smtClean="0">
                <a:effectLst>
                  <a:glow rad="165100">
                    <a:schemeClr val="tx1"/>
                  </a:glow>
                </a:effectLst>
                <a:latin typeface="SimSun" panose="02010600030101010101" pitchFamily="2" charset="-122"/>
                <a:ea typeface="SimSun" panose="02010600030101010101" pitchFamily="2" charset="-122"/>
                <a:cs typeface="ＭＳ Ｐゴシック" charset="0"/>
              </a:rPr>
              <a:t>!</a:t>
            </a:r>
            <a:endParaRPr lang="en-US" dirty="0">
              <a:effectLst>
                <a:glow rad="165100">
                  <a:schemeClr val="tx1"/>
                </a:glo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13171786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928" y="745066"/>
            <a:ext cx="9238382" cy="6163733"/>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巴比伦不会持久</a:t>
            </a:r>
            <a:endParaRPr lang="en-US" b="1"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2957237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wrap="none"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400" dirty="0" smtClean="0">
                <a:solidFill>
                  <a:srgbClr val="000000"/>
                </a:solidFill>
                <a:latin typeface="MS PGothic" pitchFamily="34" charset="-128"/>
              </a:rPr>
              <a:t>被</a:t>
            </a:r>
            <a:r>
              <a:rPr lang="ja-JP" altLang="en-US" sz="1400" dirty="0" smtClean="0">
                <a:solidFill>
                  <a:srgbClr val="000000"/>
                </a:solidFill>
                <a:latin typeface="MS PGothic" pitchFamily="34" charset="-128"/>
              </a:rPr>
              <a:t>提</a:t>
            </a:r>
            <a:r>
              <a:rPr lang="en-US" sz="1400" b="1" dirty="0" smtClean="0">
                <a:solidFill>
                  <a:srgbClr val="000000"/>
                </a:solidFill>
                <a:latin typeface="Arial Narrow" charset="0"/>
                <a:cs typeface="Arial" charset="0"/>
              </a:rPr>
              <a:t/>
            </a:r>
            <a:br>
              <a:rPr lang="en-US" sz="1400" b="1" dirty="0" smtClean="0">
                <a:solidFill>
                  <a:srgbClr val="000000"/>
                </a:solidFill>
                <a:latin typeface="Arial Narrow" charset="0"/>
                <a:cs typeface="Arial" charset="0"/>
              </a:rPr>
            </a:br>
            <a:r>
              <a:rPr lang="en-US" sz="1400" b="1" dirty="0" smtClean="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zh-TW" altLang="en-US" sz="1400" b="1" dirty="0">
                <a:solidFill>
                  <a:srgbClr val="000000"/>
                </a:solidFill>
                <a:latin typeface="Arial"/>
                <a:ea typeface="MS PGothic" pitchFamily="34" charset="-128"/>
                <a:cs typeface="Arial"/>
              </a:rPr>
              <a:t>教会揭露</a:t>
            </a:r>
            <a:endParaRPr lang="en-US" sz="1400" b="1" dirty="0">
              <a:solidFill>
                <a:srgbClr val="000000"/>
              </a:solidFill>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en-US" altLang="zh-TW" sz="1600" b="1" dirty="0">
                <a:solidFill>
                  <a:srgbClr val="000000"/>
                </a:solidFill>
                <a:latin typeface="Arial" pitchFamily="34" charset="0"/>
                <a:ea typeface="MS PGothic" pitchFamily="34" charset="-128"/>
                <a:cs typeface="Times New Roman" pitchFamily="18" charset="0"/>
              </a:rPr>
              <a:t>“</a:t>
            </a:r>
            <a:r>
              <a:rPr lang="zh-TW" altLang="en-US" sz="1600" b="1" dirty="0">
                <a:solidFill>
                  <a:srgbClr val="000000"/>
                </a:solidFill>
                <a:latin typeface="Arial" pitchFamily="34" charset="0"/>
                <a:ea typeface="MS PGothic" pitchFamily="34" charset="-128"/>
                <a:cs typeface="Times New Roman" pitchFamily="18" charset="0"/>
              </a:rPr>
              <a:t>你看到什么</a:t>
            </a:r>
            <a:r>
              <a:rPr lang="en-US" altLang="zh-TW" sz="1600" b="1" dirty="0">
                <a:solidFill>
                  <a:srgbClr val="000000"/>
                </a:solidFill>
                <a:latin typeface="Arial" pitchFamily="34" charset="0"/>
                <a:ea typeface="MS PGothic" pitchFamily="34" charset="-128"/>
                <a:cs typeface="Times New Roman" pitchFamily="18" charset="0"/>
              </a:rPr>
              <a:t>”</a:t>
            </a:r>
            <a:endParaRPr lang="zh-TW" altLang="en-US" sz="1600" b="1" dirty="0">
              <a:solidFill>
                <a:srgbClr val="000000"/>
              </a:solidFill>
              <a:latin typeface="Arial" pitchFamily="34" charset="0"/>
              <a:ea typeface="MS PGothic" pitchFamily="34" charset="-128"/>
              <a:cs typeface="Times New Roman" pitchFamily="18" charset="0"/>
            </a:endParaRPr>
          </a:p>
          <a:p>
            <a:pPr algn="ctr" eaLnBrk="1" fontAlgn="base" hangingPunct="1">
              <a:spcBef>
                <a:spcPct val="0"/>
              </a:spcBef>
              <a:spcAft>
                <a:spcPct val="0"/>
              </a:spcAft>
            </a:pPr>
            <a:r>
              <a:rPr lang="en-US" altLang="zh-TW" sz="1600" b="1" dirty="0">
                <a:solidFill>
                  <a:srgbClr val="000000"/>
                </a:solidFill>
                <a:latin typeface="Arial" pitchFamily="34" charset="0"/>
                <a:ea typeface="MS PGothic" pitchFamily="34" charset="-128"/>
                <a:cs typeface="Times New Roman" pitchFamily="18" charset="0"/>
              </a:rPr>
              <a:t>(1:19</a:t>
            </a:r>
            <a:r>
              <a:rPr lang="en-US" sz="1600" b="1" dirty="0">
                <a:solidFill>
                  <a:srgbClr val="000000"/>
                </a:solidFill>
                <a:latin typeface="Arial" pitchFamily="34" charset="0"/>
                <a:ea typeface="MS PGothic" pitchFamily="34" charset="-128"/>
                <a:cs typeface="Times New Roman" pitchFamily="18" charset="0"/>
              </a:rPr>
              <a:t>a</a:t>
            </a:r>
            <a:r>
              <a:rPr lang="en-US" sz="1600" b="1" dirty="0" smtClean="0">
                <a:solidFill>
                  <a:srgbClr val="000000"/>
                </a:solidFill>
                <a:latin typeface="Arial" pitchFamily="34" charset="0"/>
                <a:ea typeface="MS PGothic" pitchFamily="34" charset="-128"/>
                <a:cs typeface="Times New Roman" pitchFamily="18" charset="0"/>
              </a:rPr>
              <a:t>)</a:t>
            </a:r>
            <a:endParaRPr lang="en-US" sz="1600" dirty="0" smtClean="0">
              <a:solidFill>
                <a:srgbClr val="000000"/>
              </a:solidFill>
              <a:latin typeface="Arial Narrow" charset="0"/>
              <a:cs typeface="Arial" charset="0"/>
            </a:endParaRPr>
          </a:p>
          <a:p>
            <a:pPr algn="ctr" defTabSz="914400" fontAlgn="base">
              <a:spcBef>
                <a:spcPct val="0"/>
              </a:spcBef>
              <a:spcAft>
                <a:spcPct val="0"/>
              </a:spcAft>
            </a:pPr>
            <a:r>
              <a:rPr lang="zh-CN" altLang="en-US" sz="1600" b="1" dirty="0">
                <a:solidFill>
                  <a:srgbClr val="000000"/>
                </a:solidFill>
                <a:latin typeface="Times New Roman" pitchFamily="18" charset="0"/>
                <a:ea typeface="SimSun" pitchFamily="2" charset="-122"/>
              </a:rPr>
              <a:t>第 </a:t>
            </a:r>
            <a:r>
              <a:rPr lang="en-US" sz="1600" b="1" dirty="0">
                <a:solidFill>
                  <a:srgbClr val="000000"/>
                </a:solidFill>
                <a:latin typeface="Times New Roman" pitchFamily="18" charset="0"/>
                <a:ea typeface="SimSun" pitchFamily="2" charset="-122"/>
              </a:rPr>
              <a:t>1 </a:t>
            </a:r>
            <a:r>
              <a:rPr lang="zh-CN" altLang="en-US" sz="1600" b="1" dirty="0">
                <a:solidFill>
                  <a:srgbClr val="000000"/>
                </a:solidFill>
                <a:latin typeface="Times New Roman" pitchFamily="18" charset="0"/>
                <a:ea typeface="SimSun" pitchFamily="2" charset="-122"/>
              </a:rPr>
              <a:t>章</a:t>
            </a:r>
            <a:endParaRPr lang="en-US" sz="1600" b="1" dirty="0" smtClean="0">
              <a:solidFill>
                <a:srgbClr val="000000"/>
              </a:solidFill>
              <a:latin typeface="Arial Narrow"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现在是什么</a:t>
            </a:r>
            <a:r>
              <a:rPr lang="en-US" altLang="ja-JP" sz="1600" b="1" dirty="0">
                <a:solidFill>
                  <a:srgbClr val="000000"/>
                </a:solidFill>
                <a:latin typeface="Arial"/>
                <a:ea typeface="SimSun" pitchFamily="2" charset="-122"/>
                <a:cs typeface="Arial"/>
              </a:rPr>
              <a:t>”</a:t>
            </a:r>
          </a:p>
          <a:p>
            <a:pPr algn="ctr" defTabSz="914400" eaLnBrk="1" fontAlgn="base" hangingPunct="1">
              <a:spcBef>
                <a:spcPct val="0"/>
              </a:spcBef>
              <a:spcAft>
                <a:spcPct val="0"/>
              </a:spcAft>
            </a:pPr>
            <a:r>
              <a:rPr lang="en-US" sz="1600" b="1" dirty="0">
                <a:solidFill>
                  <a:srgbClr val="000000"/>
                </a:solidFill>
                <a:latin typeface="Arial"/>
                <a:ea typeface="SimSun" pitchFamily="2" charset="-122"/>
                <a:cs typeface="Arial"/>
              </a:rPr>
              <a:t>(1:19b)</a:t>
            </a:r>
            <a:endParaRPr lang="en-US" sz="1600" dirty="0" smtClean="0">
              <a:solidFill>
                <a:srgbClr val="000000"/>
              </a:solidFill>
              <a:latin typeface="Arial Narrow" charset="0"/>
              <a:cs typeface="Arial" charset="0"/>
            </a:endParaRPr>
          </a:p>
          <a:p>
            <a:pPr algn="ctr" defTabSz="914400" fontAlgn="base">
              <a:spcBef>
                <a:spcPct val="0"/>
              </a:spcBef>
              <a:spcAft>
                <a:spcPct val="0"/>
              </a:spcAft>
            </a:pPr>
            <a:r>
              <a:rPr lang="zh-TW" altLang="en-US" sz="1600" b="1" dirty="0">
                <a:solidFill>
                  <a:srgbClr val="000000"/>
                </a:solidFill>
                <a:latin typeface="Arial"/>
                <a:ea typeface="NSimSun" pitchFamily="49" charset="-122"/>
                <a:cs typeface="Arial"/>
              </a:rPr>
              <a:t>第 </a:t>
            </a:r>
            <a:r>
              <a:rPr lang="en-US" altLang="zh-TW" sz="1600" b="1" dirty="0" smtClean="0">
                <a:solidFill>
                  <a:srgbClr val="000000"/>
                </a:solidFill>
                <a:latin typeface="Arial"/>
                <a:ea typeface="MS PGothic" pitchFamily="34" charset="-128"/>
                <a:cs typeface="Arial"/>
              </a:rPr>
              <a:t>2–3 </a:t>
            </a:r>
            <a:r>
              <a:rPr lang="zh-TW" altLang="en-US" sz="1600" b="1" dirty="0">
                <a:solidFill>
                  <a:srgbClr val="000000"/>
                </a:solidFill>
                <a:latin typeface="Arial"/>
                <a:ea typeface="NSimSun" pitchFamily="49" charset="-122"/>
                <a:cs typeface="Arial"/>
              </a:rPr>
              <a:t>章</a:t>
            </a:r>
            <a:endParaRPr lang="en-US" sz="1600" b="1" dirty="0" smtClean="0">
              <a:solidFill>
                <a:srgbClr val="000000"/>
              </a:solidFill>
              <a:latin typeface="Arial Narrow"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以后会发生什么</a:t>
            </a:r>
            <a:r>
              <a:rPr lang="en-US" altLang="ja-JP" sz="1600" b="1" dirty="0">
                <a:solidFill>
                  <a:srgbClr val="000000"/>
                </a:solidFill>
                <a:latin typeface="Arial"/>
                <a:ea typeface="SimSun" pitchFamily="2" charset="-122"/>
                <a:cs typeface="Arial"/>
              </a:rPr>
              <a:t>”</a:t>
            </a:r>
          </a:p>
          <a:p>
            <a:pPr algn="ctr" defTabSz="914400" fontAlgn="base">
              <a:spcBef>
                <a:spcPct val="0"/>
              </a:spcBef>
              <a:spcAft>
                <a:spcPct val="0"/>
              </a:spcAft>
            </a:pPr>
            <a:r>
              <a:rPr lang="zh-CN" altLang="en-US" sz="1600" b="1" dirty="0" smtClean="0">
                <a:solidFill>
                  <a:srgbClr val="000000"/>
                </a:solidFill>
                <a:latin typeface="Arial"/>
                <a:ea typeface="SimSun" pitchFamily="2" charset="-122"/>
                <a:cs typeface="Arial"/>
              </a:rPr>
              <a:t>第 </a:t>
            </a:r>
            <a:r>
              <a:rPr lang="en-US" sz="1600" b="1" dirty="0">
                <a:solidFill>
                  <a:srgbClr val="000000"/>
                </a:solidFill>
                <a:latin typeface="Arial"/>
                <a:ea typeface="SimSun" pitchFamily="2" charset="-122"/>
                <a:cs typeface="Arial"/>
              </a:rPr>
              <a:t>4–22 </a:t>
            </a:r>
            <a:r>
              <a:rPr lang="zh-CN" altLang="en-US" sz="1600" b="1" dirty="0" smtClean="0">
                <a:solidFill>
                  <a:srgbClr val="000000"/>
                </a:solidFill>
                <a:latin typeface="Arial"/>
                <a:ea typeface="SimSun" pitchFamily="2" charset="-122"/>
                <a:cs typeface="Arial"/>
              </a:rPr>
              <a:t>章</a:t>
            </a:r>
            <a:endParaRPr lang="en-US" altLang="zh-CN" sz="1600" b="1" dirty="0" smtClean="0">
              <a:solidFill>
                <a:srgbClr val="000000"/>
              </a:solidFill>
              <a:latin typeface="Arial"/>
              <a:ea typeface="SimSun" pitchFamily="2" charset="-122"/>
              <a:cs typeface="Arial"/>
            </a:endParaRPr>
          </a:p>
          <a:p>
            <a:pPr algn="ctr" defTabSz="914400" fontAlgn="base">
              <a:spcBef>
                <a:spcPct val="0"/>
              </a:spcBef>
              <a:spcAft>
                <a:spcPct val="0"/>
              </a:spcAft>
            </a:pPr>
            <a:endParaRPr lang="en-US" sz="1600" b="1" dirty="0">
              <a:solidFill>
                <a:srgbClr val="000000"/>
              </a:solidFill>
              <a:latin typeface="Arial"/>
              <a:ea typeface="SimSun" pitchFamily="2" charset="-122"/>
              <a:cs typeface="Arial"/>
            </a:endParaRPr>
          </a:p>
          <a:p>
            <a:pPr algn="ctr" defTabSz="914400" fontAlgn="base">
              <a:spcBef>
                <a:spcPct val="0"/>
              </a:spcBef>
              <a:spcAft>
                <a:spcPct val="0"/>
              </a:spcAft>
            </a:pPr>
            <a:endParaRPr lang="en-US" sz="1600" b="1" dirty="0">
              <a:solidFill>
                <a:srgbClr val="000000"/>
              </a:solidFill>
              <a:latin typeface="Arial"/>
              <a:ea typeface="MS PGothic" pitchFamily="34" charset="-128"/>
              <a:cs typeface="Arial"/>
            </a:endParaRPr>
          </a:p>
          <a:p>
            <a:pPr algn="ctr" defTabSz="914400" fontAlgn="base">
              <a:spcBef>
                <a:spcPct val="0"/>
              </a:spcBef>
              <a:spcAft>
                <a:spcPct val="0"/>
              </a:spcAft>
            </a:pPr>
            <a:endParaRPr lang="en-US" sz="1600" b="1" dirty="0" smtClean="0">
              <a:solidFill>
                <a:srgbClr val="000000"/>
              </a:solidFill>
              <a:latin typeface="Arial Narrow"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fontAlgn="base" hangingPunct="1">
              <a:spcBef>
                <a:spcPct val="0"/>
              </a:spcBef>
              <a:spcAft>
                <a:spcPct val="0"/>
              </a:spcAft>
            </a:pPr>
            <a:r>
              <a:rPr lang="zh-CN" altLang="en-US" sz="1400" b="1" dirty="0">
                <a:solidFill>
                  <a:srgbClr val="000000"/>
                </a:solidFill>
                <a:latin typeface="Arial"/>
                <a:ea typeface="SimSun" pitchFamily="2" charset="-122"/>
                <a:cs typeface="Arial"/>
              </a:rPr>
              <a:t>基督揭露</a:t>
            </a:r>
            <a:endParaRPr lang="en-US" sz="1400" b="1" dirty="0">
              <a:solidFill>
                <a:srgbClr val="000000"/>
              </a:solidFill>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400" dirty="0">
                <a:solidFill>
                  <a:srgbClr val="000000"/>
                </a:solidFill>
              </a:rPr>
              <a:t>下半年</a:t>
            </a:r>
            <a:endParaRPr lang="en-US" sz="1400" b="1" dirty="0" smtClean="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400" b="1" dirty="0" smtClean="0">
                <a:solidFill>
                  <a:srgbClr val="000000"/>
                </a:solidFill>
                <a:latin typeface="Arial"/>
                <a:ea typeface="SimSun" pitchFamily="2" charset="-122"/>
                <a:cs typeface="Arial"/>
              </a:rPr>
              <a:t>苦难</a:t>
            </a:r>
            <a:endParaRPr lang="en-US" sz="1400" b="1" dirty="0" smtClean="0">
              <a:solidFill>
                <a:srgbClr val="000000"/>
              </a:solidFill>
              <a:latin typeface="Arial Narrow" charset="0"/>
              <a:cs typeface="Arial" charset="0"/>
            </a:endParaRPr>
          </a:p>
          <a:p>
            <a:pPr algn="ctr" defTabSz="914400" fontAlgn="base">
              <a:spcBef>
                <a:spcPct val="0"/>
              </a:spcBef>
              <a:spcAft>
                <a:spcPct val="0"/>
              </a:spcAft>
            </a:pPr>
            <a:r>
              <a:rPr lang="en-US" sz="1400" b="1" dirty="0" smtClean="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400" b="1" dirty="0" smtClean="0">
                <a:solidFill>
                  <a:srgbClr val="000000"/>
                </a:solidFill>
                <a:latin typeface="Arial"/>
                <a:ea typeface="SimSun" pitchFamily="2" charset="-122"/>
                <a:cs typeface="Arial"/>
              </a:rPr>
              <a:t>第二</a:t>
            </a:r>
            <a:r>
              <a:rPr lang="en-US" altLang="zh-CN" sz="1400" b="1" dirty="0" smtClean="0">
                <a:solidFill>
                  <a:srgbClr val="000000"/>
                </a:solidFill>
                <a:latin typeface="Arial"/>
                <a:ea typeface="SimSun" pitchFamily="2" charset="-122"/>
                <a:cs typeface="Arial"/>
              </a:rPr>
              <a:t/>
            </a:r>
            <a:br>
              <a:rPr lang="en-US" altLang="zh-CN" sz="1400" b="1" dirty="0" smtClean="0">
                <a:solidFill>
                  <a:srgbClr val="000000"/>
                </a:solidFill>
                <a:latin typeface="Arial"/>
                <a:ea typeface="SimSun" pitchFamily="2" charset="-122"/>
                <a:cs typeface="Arial"/>
              </a:rPr>
            </a:br>
            <a:r>
              <a:rPr lang="zh-CN" altLang="en-US" sz="1400" b="1" dirty="0" smtClean="0">
                <a:solidFill>
                  <a:srgbClr val="000000"/>
                </a:solidFill>
                <a:latin typeface="Arial"/>
                <a:ea typeface="SimSun" pitchFamily="2" charset="-122"/>
                <a:cs typeface="Arial"/>
              </a:rPr>
              <a:t>次</a:t>
            </a:r>
            <a:r>
              <a:rPr lang="zh-CN" altLang="en-US" sz="1400" b="1" dirty="0">
                <a:solidFill>
                  <a:srgbClr val="000000"/>
                </a:solidFill>
                <a:latin typeface="Arial"/>
                <a:ea typeface="SimSun" pitchFamily="2" charset="-122"/>
                <a:cs typeface="Arial"/>
              </a:rPr>
              <a:t>来</a:t>
            </a:r>
            <a:endParaRPr lang="en-US" sz="1400" b="1" dirty="0" smtClean="0">
              <a:solidFill>
                <a:srgbClr val="000000"/>
              </a:solidFill>
              <a:latin typeface="Arial Narrow"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zh-CN" altLang="en-US" sz="1400" b="1" dirty="0">
                <a:solidFill>
                  <a:srgbClr val="000000"/>
                </a:solidFill>
                <a:latin typeface="Arial"/>
                <a:ea typeface="SimSun" pitchFamily="2" charset="-122"/>
                <a:cs typeface="Arial"/>
              </a:rPr>
              <a:t>千禧年</a:t>
            </a:r>
            <a:endParaRPr lang="en-US" altLang="ja-JP" sz="1400" b="1" dirty="0">
              <a:solidFill>
                <a:srgbClr val="000000"/>
              </a:solidFill>
              <a:latin typeface="Arial"/>
              <a:ea typeface="SimSun" pitchFamily="2" charset="-122"/>
              <a:cs typeface="Arial"/>
            </a:endParaRPr>
          </a:p>
          <a:p>
            <a:pPr defTabSz="914400" fontAlgn="base">
              <a:spcBef>
                <a:spcPct val="0"/>
              </a:spcBef>
              <a:spcAft>
                <a:spcPct val="0"/>
              </a:spcAft>
            </a:pPr>
            <a:endParaRPr lang="en-US" sz="1400" b="1" dirty="0" smtClean="0">
              <a:solidFill>
                <a:srgbClr val="000000"/>
              </a:solidFill>
              <a:latin typeface="Arial Narrow"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600" b="1" dirty="0">
                <a:solidFill>
                  <a:srgbClr val="000000"/>
                </a:solidFill>
                <a:latin typeface="Arial"/>
                <a:ea typeface="SimSun" pitchFamily="2" charset="-122"/>
                <a:cs typeface="Arial"/>
              </a:rPr>
              <a:t>永恒的状态</a:t>
            </a:r>
            <a:endParaRPr lang="en-US" sz="1600" b="1" dirty="0" smtClean="0">
              <a:solidFill>
                <a:srgbClr val="000000"/>
              </a:solidFill>
              <a:latin typeface="Arial Narrow"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200" dirty="0">
                <a:solidFill>
                  <a:srgbClr val="000000"/>
                </a:solidFill>
              </a:rPr>
              <a:t>白色的大宝座的审判</a:t>
            </a:r>
            <a:endParaRPr lang="en-US" sz="1200" b="1" dirty="0" smtClean="0">
              <a:solidFill>
                <a:srgbClr val="000000"/>
              </a:solidFill>
              <a:latin typeface="Arial Narrow"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sz="1400" dirty="0" smtClean="0">
                <a:solidFill>
                  <a:srgbClr val="000000"/>
                </a:solidFill>
                <a:latin typeface="Arial Narrow" charset="0"/>
                <a:cs typeface="Arial" charset="0"/>
              </a:rPr>
              <a:t>Copyright 1989 Rick Griffith</a:t>
            </a:r>
          </a:p>
          <a:p>
            <a:pPr defTabSz="914400" fontAlgn="base">
              <a:spcBef>
                <a:spcPct val="0"/>
              </a:spcBef>
              <a:spcAft>
                <a:spcPct val="0"/>
              </a:spcAft>
            </a:pPr>
            <a:r>
              <a:rPr lang="en-US" sz="1400" dirty="0" smtClean="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1400" dirty="0">
                <a:solidFill>
                  <a:srgbClr val="000000"/>
                </a:solidFill>
              </a:rPr>
              <a:t>上半</a:t>
            </a:r>
            <a:endParaRPr lang="en-US" sz="1400" b="1" dirty="0" smtClean="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square"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Tree>
    <p:extLst>
      <p:ext uri="{BB962C8B-B14F-4D97-AF65-F5344CB8AC3E}">
        <p14:creationId xmlns:p14="http://schemas.microsoft.com/office/powerpoint/2010/main" val="8262635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45074"/>
            <a:ext cx="9204099" cy="6903074"/>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基督的国度将持续</a:t>
            </a:r>
            <a:r>
              <a:rPr lang="en-US"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a:t>
            </a:r>
            <a:endParaRPr lang="en-US"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spTree>
    <p:extLst>
      <p:ext uri="{BB962C8B-B14F-4D97-AF65-F5344CB8AC3E}">
        <p14:creationId xmlns:p14="http://schemas.microsoft.com/office/powerpoint/2010/main" val="26590037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smtClean="0">
                <a:effectLst>
                  <a:glow rad="152400">
                    <a:schemeClr val="tx1"/>
                  </a:glow>
                </a:effectLst>
              </a:rPr>
              <a:t>I.</a:t>
            </a:r>
            <a:r>
              <a:rPr lang="zh-CN" altLang="en-US" b="1"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这个世界的关键实体将</a:t>
            </a:r>
            <a:r>
              <a:rPr lang="zh-CN" altLang="en-US" b="1" dirty="0">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落</a:t>
            </a:r>
            <a:r>
              <a:rPr lang="zh-CN" altLang="en-US" b="1"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于大灾难中</a:t>
            </a:r>
            <a:r>
              <a:rPr lang="en-US" b="1" kern="1200" dirty="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zh-CN" altLang="en-US" b="1" dirty="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启示录</a:t>
            </a:r>
            <a:r>
              <a:rPr lang="en-US" b="1" kern="1200" dirty="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17</a:t>
            </a:r>
            <a:r>
              <a:rPr lang="en-US" b="1" kern="1200" dirty="0" smtClean="0">
                <a:ln/>
                <a:solidFill>
                  <a:schemeClr val="accent3"/>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en-US" b="1" kern="1200" dirty="0" smtClean="0">
                <a:effectLst>
                  <a:glow rad="152400">
                    <a:schemeClr val="tx1"/>
                  </a:glow>
                </a:effectLst>
              </a:rPr>
              <a:t>.</a:t>
            </a:r>
            <a:endParaRPr lang="en-US" sz="1600" b="1" kern="1200" dirty="0">
              <a:effectLst>
                <a:glow rad="152400">
                  <a:schemeClr val="tx1"/>
                </a:glow>
              </a:effectLst>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i="1" dirty="0">
                <a:solidFill>
                  <a:srgbClr val="FFFFFF"/>
                </a:solidFill>
                <a:effectLst>
                  <a:glow rad="152400">
                    <a:srgbClr val="000000"/>
                  </a:glow>
                </a:effectLst>
                <a:latin typeface="SimSun" panose="02010600030101010101" pitchFamily="2" charset="-122"/>
                <a:ea typeface="SimSun" panose="02010600030101010101" pitchFamily="2" charset="-122"/>
              </a:rPr>
              <a:t>世界上最邪恶的势力将会发生什么后果</a:t>
            </a:r>
            <a:r>
              <a:rPr lang="en-US" sz="4000" b="1" i="1" dirty="0">
                <a:solidFill>
                  <a:srgbClr val="FFFFFF"/>
                </a:solidFill>
                <a:effectLst>
                  <a:glow rad="152400">
                    <a:srgbClr val="000000"/>
                  </a:glow>
                </a:effectLst>
                <a:latin typeface="SimSun" panose="02010600030101010101" pitchFamily="2" charset="-122"/>
                <a:ea typeface="SimSun" panose="02010600030101010101" pitchFamily="2" charset="-122"/>
              </a:rPr>
              <a:t>?</a:t>
            </a:r>
            <a:endParaRPr lang="en-US" sz="4000" b="1" i="1" dirty="0">
              <a:solidFill>
                <a:srgbClr val="FFFFFF"/>
              </a:solidFill>
              <a:effectLst>
                <a:glow rad="152400">
                  <a:srgbClr val="000000"/>
                </a:glow>
              </a:effectLst>
            </a:endParaRPr>
          </a:p>
        </p:txBody>
      </p:sp>
      <p:pic>
        <p:nvPicPr>
          <p:cNvPr id="2" name="Picture 1"/>
          <p:cNvPicPr>
            <a:picLocks noChangeAspect="1"/>
          </p:cNvPicPr>
          <p:nvPr/>
        </p:nvPicPr>
        <p:blipFill>
          <a:blip r:embed="rId3"/>
          <a:stretch>
            <a:fillRect/>
          </a:stretch>
        </p:blipFill>
        <p:spPr>
          <a:xfrm>
            <a:off x="1727199" y="783003"/>
            <a:ext cx="5858934" cy="4394201"/>
          </a:xfrm>
          <a:prstGeom prst="rect">
            <a:avLst/>
          </a:prstGeom>
        </p:spPr>
      </p:pic>
      <p:sp>
        <p:nvSpPr>
          <p:cNvPr id="6" name="Rectangle 5"/>
          <p:cNvSpPr/>
          <p:nvPr/>
        </p:nvSpPr>
        <p:spPr>
          <a:xfrm rot="3282223">
            <a:off x="4418999" y="2565331"/>
            <a:ext cx="3009815" cy="769441"/>
          </a:xfrm>
          <a:prstGeom prst="rect">
            <a:avLst/>
          </a:prstGeom>
          <a:solidFill>
            <a:srgbClr val="336699"/>
          </a:solidFill>
        </p:spPr>
        <p:txBody>
          <a:bodyPr wrap="square">
            <a:spAutoFit/>
          </a:bodyPr>
          <a:lstStyle/>
          <a:p>
            <a:pPr algn="ctr"/>
            <a:r>
              <a:rPr lang="zh-TW" altLang="en-US" sz="4400" b="1" dirty="0">
                <a:solidFill>
                  <a:schemeClr val="bg1">
                    <a:lumMod val="95000"/>
                  </a:schemeClr>
                </a:solidFill>
                <a:latin typeface="Microsoft YaHei" panose="020B0503020204020204" pitchFamily="34" charset="-122"/>
                <a:ea typeface="Microsoft YaHei" panose="020B0503020204020204" pitchFamily="34" charset="-122"/>
              </a:rPr>
              <a:t>巴比伦</a:t>
            </a:r>
            <a:endParaRPr lang="en-SG" sz="4400" b="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604822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859" y="19066"/>
            <a:ext cx="7704667" cy="686286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9067"/>
            <a:ext cx="4560726" cy="6858000"/>
          </a:xfrm>
          <a:prstGeom prst="rect">
            <a:avLst/>
          </a:prstGeom>
        </p:spPr>
      </p:pic>
      <p:sp>
        <p:nvSpPr>
          <p:cNvPr id="887810" name="Rectangle 1026"/>
          <p:cNvSpPr>
            <a:spLocks noGrp="1" noChangeArrowheads="1"/>
          </p:cNvSpPr>
          <p:nvPr>
            <p:ph type="ctrTitle"/>
          </p:nvPr>
        </p:nvSpPr>
        <p:spPr>
          <a:xfrm>
            <a:off x="0" y="4572012"/>
            <a:ext cx="9144000" cy="2404533"/>
          </a:xfrm>
          <a:noFill/>
          <a:ln>
            <a:noFill/>
          </a:ln>
          <a:effectLst/>
        </p:spPr>
        <p:txBody>
          <a:bodyPr vert="horz" wrap="square" lIns="91440" tIns="45720" rIns="91440" bIns="45720" numCol="1" anchor="t" anchorCtr="0" compatLnSpc="1">
            <a:prstTxWarp prst="textNoShape">
              <a:avLst/>
            </a:prstTxWarp>
          </a:bodyPr>
          <a:lstStyle/>
          <a:p>
            <a:pPr marL="592138" indent="-592138" algn="l" defTabSz="457200"/>
            <a:r>
              <a:rPr lang="en-US" b="1" kern="1200" dirty="0">
                <a:effectLst>
                  <a:glow rad="152400">
                    <a:schemeClr val="tx1"/>
                  </a:glow>
                </a:effectLst>
              </a:rPr>
              <a:t>II.	</a:t>
            </a:r>
            <a:r>
              <a:rPr lang="zh-CN" altLang="en-US" b="1" kern="1200" dirty="0">
                <a:effectLst>
                  <a:glow rad="152400">
                    <a:schemeClr val="tx1"/>
                  </a:glow>
                </a:effectLst>
                <a:latin typeface="SimSun" panose="02010600030101010101" pitchFamily="2" charset="-122"/>
                <a:ea typeface="SimSun" panose="02010600030101010101" pitchFamily="2" charset="-122"/>
              </a:rPr>
              <a:t>世界的关键影响力将被基督的王国所取代 </a:t>
            </a:r>
            <a:r>
              <a:rPr lang="en-US" b="1" kern="1200" dirty="0">
                <a:effectLst>
                  <a:glow rad="152400">
                    <a:schemeClr val="tx1"/>
                  </a:glow>
                </a:effectLst>
                <a:latin typeface="SimSun" panose="02010600030101010101" pitchFamily="2" charset="-122"/>
                <a:ea typeface="SimSun" panose="02010600030101010101" pitchFamily="2" charset="-122"/>
              </a:rPr>
              <a:t>(18:1–19:10).</a:t>
            </a:r>
            <a:endParaRPr lang="en-US" sz="1600" b="1" kern="1200" dirty="0">
              <a:effectLst>
                <a:glow rad="152400">
                  <a:schemeClr val="tx1"/>
                </a:glow>
              </a:effectLst>
              <a:latin typeface="SimSun" panose="02010600030101010101" pitchFamily="2" charset="-122"/>
              <a:ea typeface="SimSun" panose="02010600030101010101" pitchFamily="2" charset="-122"/>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3600" b="1" dirty="0">
                <a:effectLst>
                  <a:glow rad="101600">
                    <a:schemeClr val="accent4">
                      <a:satMod val="175000"/>
                      <a:alpha val="40000"/>
                    </a:schemeClr>
                  </a:glow>
                </a:effectLst>
                <a:latin typeface="SimSun" panose="02010600030101010101" pitchFamily="2" charset="-122"/>
                <a:ea typeface="SimSun" panose="02010600030101010101" pitchFamily="2" charset="-122"/>
              </a:rPr>
              <a:t>我们为何对世界应有排斥</a:t>
            </a:r>
            <a:r>
              <a:rPr lang="zh-CN" altLang="en-US" sz="3600" b="1" dirty="0">
                <a:solidFill>
                  <a:srgbClr val="E5E5FF"/>
                </a:solidFill>
                <a:effectLst>
                  <a:glow rad="101600">
                    <a:schemeClr val="accent4">
                      <a:satMod val="175000"/>
                      <a:alpha val="40000"/>
                    </a:schemeClr>
                  </a:glow>
                </a:effectLst>
                <a:latin typeface="SimSun" panose="02010600030101010101" pitchFamily="2" charset="-122"/>
                <a:ea typeface="SimSun" panose="02010600030101010101" pitchFamily="2" charset="-122"/>
                <a:cs typeface="Arial" charset="0"/>
              </a:rPr>
              <a:t>并拥抱上帝的王国</a:t>
            </a:r>
            <a:r>
              <a:rPr lang="en-US" sz="3600" b="1" dirty="0">
                <a:solidFill>
                  <a:srgbClr val="E5E5FF"/>
                </a:solidFill>
                <a:effectLst>
                  <a:glow rad="101600">
                    <a:schemeClr val="accent4">
                      <a:satMod val="175000"/>
                      <a:alpha val="40000"/>
                    </a:schemeClr>
                  </a:glow>
                </a:effectLst>
                <a:latin typeface="SimSun" panose="02010600030101010101" pitchFamily="2" charset="-122"/>
                <a:ea typeface="SimSun" panose="02010600030101010101" pitchFamily="2" charset="-122"/>
                <a:cs typeface="Arial" charset="0"/>
              </a:rPr>
              <a:t>?</a:t>
            </a:r>
            <a:endParaRPr lang="en-US" sz="3600" b="1" i="1" dirty="0">
              <a:solidFill>
                <a:srgbClr val="FFFFFF"/>
              </a:solidFill>
              <a:effectLst>
                <a:glow rad="101600">
                  <a:schemeClr val="accent4">
                    <a:satMod val="175000"/>
                    <a:alpha val="40000"/>
                  </a:schemeClr>
                </a:glow>
              </a:effectLst>
            </a:endParaRPr>
          </a:p>
        </p:txBody>
      </p:sp>
    </p:spTree>
    <p:extLst>
      <p:ext uri="{BB962C8B-B14F-4D97-AF65-F5344CB8AC3E}">
        <p14:creationId xmlns:p14="http://schemas.microsoft.com/office/powerpoint/2010/main" val="12184713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
        <p:nvSpPr>
          <p:cNvPr id="887810" name="Rectangle 1026"/>
          <p:cNvSpPr>
            <a:spLocks noGrp="1" noChangeArrowheads="1"/>
          </p:cNvSpPr>
          <p:nvPr>
            <p:ph type="ctrTitle"/>
          </p:nvPr>
        </p:nvSpPr>
        <p:spPr>
          <a:xfrm>
            <a:off x="0" y="30520"/>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a:t>
            </a:r>
            <a:r>
              <a:rPr lang="zh-CN" altLang="en-US" b="1" dirty="0">
                <a:effectLst>
                  <a:outerShdw blurRad="38100" dist="38100" dir="2700000" algn="tl">
                    <a:srgbClr val="000000">
                      <a:alpha val="43137"/>
                    </a:srgbClr>
                  </a:outerShdw>
                </a:effectLst>
                <a:latin typeface="Arial" charset="0"/>
                <a:ea typeface="ＭＳ Ｐゴシック" charset="0"/>
                <a:cs typeface="ＭＳ Ｐゴシック" charset="0"/>
              </a:rPr>
              <a:t>从那城出来吧</a:t>
            </a: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 (18:4)</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774704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6136"/>
            <a:ext cx="9144000" cy="6091864"/>
          </a:xfrm>
          <a:prstGeom prst="rect">
            <a:avLst/>
          </a:prstGeom>
        </p:spPr>
      </p:pic>
      <p:sp>
        <p:nvSpPr>
          <p:cNvPr id="887810" name="Rectangle 1026"/>
          <p:cNvSpPr>
            <a:spLocks noGrp="1" noChangeArrowheads="1"/>
          </p:cNvSpPr>
          <p:nvPr>
            <p:ph type="ctrTitle"/>
          </p:nvPr>
        </p:nvSpPr>
        <p:spPr>
          <a:xfrm>
            <a:off x="-2" y="-22182"/>
            <a:ext cx="9144002" cy="764255"/>
          </a:xfrm>
          <a:noFill/>
          <a:effectLst/>
        </p:spPr>
        <p:txBody>
          <a:bodyPr/>
          <a:lstStyle/>
          <a:p>
            <a:pPr>
              <a:defRPr/>
            </a:pPr>
            <a:r>
              <a:rPr lang="zh-CN" altLang="en-US" sz="3600" b="1" dirty="0" smtClean="0">
                <a:effectLst>
                  <a:glow rad="165100">
                    <a:schemeClr val="tx1"/>
                  </a:glow>
                </a:effectLst>
                <a:latin typeface="Arial" charset="0"/>
                <a:ea typeface="ＭＳ Ｐゴシック" charset="0"/>
                <a:cs typeface="ＭＳ Ｐゴシック" charset="0"/>
              </a:rPr>
              <a:t>你怎样走出她的罪，免得在她的罪上有份</a:t>
            </a:r>
            <a:r>
              <a:rPr lang="en-US" sz="3600" b="1" dirty="0" smtClean="0">
                <a:effectLst>
                  <a:glow rad="165100">
                    <a:schemeClr val="tx1"/>
                  </a:glow>
                </a:effectLst>
                <a:latin typeface="Arial" charset="0"/>
                <a:ea typeface="ＭＳ Ｐゴシック" charset="0"/>
                <a:cs typeface="ＭＳ Ｐゴシック" charset="0"/>
              </a:rPr>
              <a:t>?</a:t>
            </a:r>
            <a:endParaRPr lang="en-US" sz="3600" dirty="0">
              <a:effectLst>
                <a:glow rad="165100">
                  <a:schemeClr val="tx1"/>
                </a:glow>
              </a:effectLst>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2319867" y="905934"/>
            <a:ext cx="4758267" cy="1727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smtClean="0">
                <a:effectLst>
                  <a:glow rad="165100">
                    <a:schemeClr val="tx1"/>
                  </a:glow>
                </a:effectLst>
                <a:latin typeface="Arial" charset="0"/>
                <a:ea typeface="ＭＳ Ｐゴシック" charset="0"/>
                <a:cs typeface="ＭＳ Ｐゴシック" charset="0"/>
              </a:rPr>
              <a:t>“</a:t>
            </a:r>
            <a:r>
              <a:rPr lang="zh-CN" altLang="en-US" sz="3600" b="1" i="1" dirty="0" smtClean="0">
                <a:effectLst>
                  <a:glow rad="165100">
                    <a:schemeClr val="tx1"/>
                  </a:glow>
                </a:effectLst>
                <a:latin typeface="Arial" charset="0"/>
                <a:ea typeface="ＭＳ Ｐゴシック" charset="0"/>
                <a:cs typeface="ＭＳ Ｐゴシック" charset="0"/>
              </a:rPr>
              <a:t>他的新娘也自己</a:t>
            </a:r>
            <a:r>
              <a:rPr lang="zh-CN" altLang="en-US" sz="3600" b="1" i="1" dirty="0">
                <a:effectLst>
                  <a:glow rad="165100">
                    <a:schemeClr val="tx1"/>
                  </a:glow>
                </a:effectLst>
                <a:latin typeface="Arial" charset="0"/>
                <a:ea typeface="ＭＳ Ｐゴシック" charset="0"/>
                <a:cs typeface="ＭＳ Ｐゴシック" charset="0"/>
              </a:rPr>
              <a:t>预</a:t>
            </a:r>
            <a:r>
              <a:rPr lang="zh-CN" altLang="en-US" sz="3600" b="1" i="1" dirty="0" smtClean="0">
                <a:effectLst>
                  <a:glow rad="165100">
                    <a:schemeClr val="tx1"/>
                  </a:glow>
                </a:effectLst>
                <a:latin typeface="Arial" charset="0"/>
                <a:ea typeface="ＭＳ Ｐゴシック" charset="0"/>
                <a:cs typeface="ＭＳ Ｐゴシック" charset="0"/>
              </a:rPr>
              <a:t>备好了</a:t>
            </a:r>
            <a:r>
              <a:rPr lang="en-US" sz="3600" b="1" i="1" dirty="0" smtClean="0">
                <a:effectLst>
                  <a:glow rad="165100">
                    <a:schemeClr val="tx1"/>
                  </a:glow>
                </a:effectLst>
                <a:latin typeface="Arial" charset="0"/>
                <a:ea typeface="ＭＳ Ｐゴシック" charset="0"/>
                <a:cs typeface="ＭＳ Ｐゴシック" charset="0"/>
              </a:rPr>
              <a:t>" (19:7 </a:t>
            </a:r>
            <a:r>
              <a:rPr lang="en-US" sz="3200" b="1" i="1" dirty="0" smtClean="0">
                <a:effectLst>
                  <a:glow rad="165100">
                    <a:schemeClr val="tx1"/>
                  </a:glow>
                </a:effectLst>
                <a:latin typeface="Arial" charset="0"/>
                <a:ea typeface="ＭＳ Ｐゴシック" charset="0"/>
                <a:cs typeface="ＭＳ Ｐゴシック" charset="0"/>
              </a:rPr>
              <a:t>CNS)</a:t>
            </a:r>
            <a:endParaRPr lang="en-US" sz="3600" i="1" dirty="0">
              <a:effectLst>
                <a:glow rad="165100">
                  <a:schemeClr val="tx1"/>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81643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zh-CN" altLang="en-US" sz="3600" b="1" dirty="0" smtClean="0">
                <a:solidFill>
                  <a:srgbClr val="FFFFFF"/>
                </a:solidFill>
                <a:effectLst>
                  <a:glow rad="101600">
                    <a:schemeClr val="accent4">
                      <a:satMod val="175000"/>
                      <a:alpha val="40000"/>
                    </a:schemeClr>
                  </a:glow>
                  <a:outerShdw blurRad="38100" dist="38100" dir="2700000" algn="tl">
                    <a:srgbClr val="000000"/>
                  </a:outerShdw>
                </a:effectLst>
                <a:latin typeface="MS PGothic" panose="020B0600070205080204" pitchFamily="34" charset="-128"/>
                <a:ea typeface="MS PGothic" panose="020B0600070205080204" pitchFamily="34" charset="-128"/>
                <a:cs typeface="Arial" charset="0"/>
              </a:rPr>
              <a:t>耶利米中的应用</a:t>
            </a:r>
            <a:r>
              <a:rPr lang="en-US" sz="3600" b="1" dirty="0" smtClean="0">
                <a:solidFill>
                  <a:srgbClr val="FFFFFF"/>
                </a:solidFill>
                <a:effectLst>
                  <a:glow rad="101600">
                    <a:schemeClr val="accent4">
                      <a:satMod val="175000"/>
                      <a:alpha val="40000"/>
                    </a:schemeClr>
                  </a:glow>
                  <a:outerShdw blurRad="38100" dist="38100" dir="2700000" algn="tl">
                    <a:srgbClr val="000000"/>
                  </a:outerShdw>
                </a:effectLst>
                <a:latin typeface="MS PGothic" panose="020B0600070205080204" pitchFamily="34" charset="-128"/>
                <a:ea typeface="MS PGothic" panose="020B0600070205080204" pitchFamily="34" charset="-128"/>
                <a:cs typeface="Arial" charset="0"/>
              </a:rPr>
              <a:t>: “</a:t>
            </a:r>
            <a:r>
              <a:rPr lang="zh-CN" altLang="en-US" sz="3600" b="1" dirty="0" smtClean="0">
                <a:solidFill>
                  <a:srgbClr val="FFFFFF"/>
                </a:solidFill>
                <a:effectLst>
                  <a:glow rad="101600">
                    <a:schemeClr val="accent4">
                      <a:satMod val="175000"/>
                      <a:alpha val="40000"/>
                    </a:schemeClr>
                  </a:glow>
                  <a:outerShdw blurRad="38100" dist="38100" dir="2700000" algn="tl">
                    <a:srgbClr val="000000"/>
                  </a:outerShdw>
                </a:effectLst>
                <a:latin typeface="MS PGothic" panose="020B0600070205080204" pitchFamily="34" charset="-128"/>
                <a:ea typeface="MS PGothic" panose="020B0600070205080204" pitchFamily="34" charset="-128"/>
                <a:cs typeface="Arial" charset="0"/>
              </a:rPr>
              <a:t>离开耶路撒冷</a:t>
            </a:r>
            <a:r>
              <a:rPr lang="en-US" sz="3600" b="1" dirty="0" smtClean="0">
                <a:solidFill>
                  <a:srgbClr val="FFFFFF"/>
                </a:solidFill>
                <a:effectLst>
                  <a:glow rad="101600">
                    <a:schemeClr val="accent4">
                      <a:satMod val="175000"/>
                      <a:alpha val="40000"/>
                    </a:schemeClr>
                  </a:glow>
                  <a:outerShdw blurRad="38100" dist="38100" dir="2700000" algn="tl">
                    <a:srgbClr val="000000"/>
                  </a:outerShdw>
                </a:effectLst>
                <a:latin typeface="MS PGothic" panose="020B0600070205080204" pitchFamily="34" charset="-128"/>
                <a:ea typeface="MS PGothic" panose="020B0600070205080204" pitchFamily="34" charset="-128"/>
                <a:cs typeface="Arial" charset="0"/>
              </a:rPr>
              <a:t>"</a:t>
            </a:r>
            <a:endParaRPr lang="en-US" sz="3600" b="1" dirty="0">
              <a:solidFill>
                <a:srgbClr val="FFFFFF"/>
              </a:solidFill>
              <a:effectLst>
                <a:glow rad="101600">
                  <a:schemeClr val="accent4">
                    <a:satMod val="175000"/>
                    <a:alpha val="40000"/>
                  </a:schemeClr>
                </a:glow>
                <a:outerShdw blurRad="38100" dist="38100" dir="2700000" algn="tl">
                  <a:srgbClr val="000000"/>
                </a:outerShdw>
              </a:effectLst>
              <a:latin typeface="MS PGothic" panose="020B0600070205080204" pitchFamily="34" charset="-128"/>
              <a:ea typeface="MS PGothic" panose="020B0600070205080204" pitchFamily="34" charset="-128"/>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676400" y="1664369"/>
            <a:ext cx="1485900" cy="1993232"/>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smtClean="0">
                <a:solidFill>
                  <a:srgbClr val="000000"/>
                </a:solidFill>
                <a:effectLst>
                  <a:glow rad="165100">
                    <a:srgbClr val="FFFFFF">
                      <a:alpha val="75000"/>
                    </a:srgbClr>
                  </a:glow>
                </a:effectLst>
                <a:latin typeface="Arial" charset="0"/>
                <a:ea typeface="Arial" charset="0"/>
                <a:cs typeface="Arial" charset="0"/>
              </a:rPr>
              <a:t>犹太人像</a:t>
            </a:r>
            <a:endParaRPr lang="en-US" altLang="zh-CN" sz="3200" b="1" dirty="0" smtClean="0">
              <a:solidFill>
                <a:srgbClr val="000000"/>
              </a:solidFill>
              <a:effectLst>
                <a:glow rad="165100">
                  <a:srgbClr val="FFFFFF">
                    <a:alpha val="75000"/>
                  </a:srgbClr>
                </a:glow>
              </a:effectLst>
              <a:latin typeface="Arial" charset="0"/>
              <a:ea typeface="Arial" charset="0"/>
              <a:cs typeface="Arial" charset="0"/>
            </a:endParaRPr>
          </a:p>
          <a:p>
            <a:pPr algn="ctr" defTabSz="914400" eaLnBrk="0" fontAlgn="base" hangingPunct="0">
              <a:spcBef>
                <a:spcPct val="0"/>
              </a:spcBef>
              <a:spcAft>
                <a:spcPct val="0"/>
              </a:spcAft>
              <a:defRPr/>
            </a:pPr>
            <a:r>
              <a:rPr lang="zh-CN" altLang="en-US" sz="3200" b="1" dirty="0" smtClean="0">
                <a:solidFill>
                  <a:srgbClr val="000000"/>
                </a:solidFill>
                <a:effectLst>
                  <a:glow rad="165100">
                    <a:srgbClr val="FFFFFF">
                      <a:alpha val="75000"/>
                    </a:srgbClr>
                  </a:glow>
                </a:effectLst>
                <a:latin typeface="Arial" charset="0"/>
                <a:ea typeface="Arial" charset="0"/>
                <a:cs typeface="Arial" charset="0"/>
              </a:rPr>
              <a:t>无花果</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533400" y="5400174"/>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a:solidFill>
                  <a:srgbClr val="000000"/>
                </a:solidFill>
                <a:effectLst>
                  <a:glow rad="165100">
                    <a:srgbClr val="FFFFFF">
                      <a:alpha val="75000"/>
                    </a:srgbClr>
                  </a:glow>
                </a:effectLst>
                <a:latin typeface="Arial" charset="0"/>
                <a:ea typeface="Arial" charset="0"/>
                <a:cs typeface="Arial" charset="0"/>
              </a:rPr>
              <a:t>巴比伦人</a:t>
            </a:r>
            <a:endParaRPr lang="en-US" sz="3200" b="1" dirty="0">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477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smtClean="0">
                <a:solidFill>
                  <a:srgbClr val="000000"/>
                </a:solidFill>
                <a:effectLst>
                  <a:glow rad="165100">
                    <a:srgbClr val="FFFFFF">
                      <a:alpha val="75000"/>
                    </a:srgbClr>
                  </a:glow>
                </a:effectLst>
                <a:latin typeface="Arial" charset="0"/>
                <a:ea typeface="Arial" charset="0"/>
                <a:cs typeface="Arial" charset="0"/>
              </a:rPr>
              <a:t>好</a:t>
            </a:r>
            <a:endParaRPr lang="en-US" sz="3200" b="1" dirty="0">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zh-CN" altLang="en-US" sz="3200" b="1" dirty="0" smtClean="0">
                <a:solidFill>
                  <a:srgbClr val="000000"/>
                </a:solidFill>
                <a:effectLst>
                  <a:glow rad="165100">
                    <a:srgbClr val="FFFFFF">
                      <a:alpha val="75000"/>
                    </a:srgbClr>
                  </a:glow>
                </a:effectLst>
                <a:latin typeface="Arial" charset="0"/>
                <a:ea typeface="Arial" charset="0"/>
                <a:cs typeface="Arial" charset="0"/>
              </a:rPr>
              <a:t>坏</a:t>
            </a:r>
            <a:endParaRPr lang="en-US" sz="3200" b="1"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zh-CN" altLang="en-US" sz="3600" b="1" dirty="0" smtClean="0">
                <a:solidFill>
                  <a:srgbClr val="FFFFFF"/>
                </a:solidFill>
                <a:effectLst>
                  <a:outerShdw blurRad="38100" dist="38100" dir="2700000" algn="tl">
                    <a:srgbClr val="000000"/>
                  </a:outerShdw>
                </a:effectLst>
                <a:latin typeface="Arial" charset="0"/>
                <a:ea typeface="ＭＳ Ｐゴシック" charset="0"/>
                <a:cs typeface="Arial" charset="0"/>
              </a:rPr>
              <a:t>耶利米</a:t>
            </a:r>
            <a:r>
              <a:rPr lang="en-US" sz="3600" b="1" dirty="0" smtClean="0">
                <a:solidFill>
                  <a:srgbClr val="FFFFFF"/>
                </a:solidFill>
                <a:effectLst>
                  <a:outerShdw blurRad="38100" dist="38100" dir="2700000" algn="tl">
                    <a:srgbClr val="000000"/>
                  </a:outerShdw>
                </a:effectLst>
                <a:latin typeface="Arial" charset="0"/>
                <a:ea typeface="ＭＳ Ｐゴシック" charset="0"/>
                <a:cs typeface="Arial" charset="0"/>
              </a:rPr>
              <a:t> 24 </a:t>
            </a:r>
            <a:r>
              <a:rPr lang="zh-CN" altLang="en-US" sz="3600" b="1" dirty="0" smtClean="0">
                <a:solidFill>
                  <a:srgbClr val="FFFFFF"/>
                </a:solidFill>
                <a:effectLst>
                  <a:outerShdw blurRad="38100" dist="38100" dir="2700000" algn="tl">
                    <a:srgbClr val="000000"/>
                  </a:outerShdw>
                </a:effectLst>
                <a:latin typeface="Arial" charset="0"/>
                <a:ea typeface="ＭＳ Ｐゴシック" charset="0"/>
                <a:cs typeface="Arial" charset="0"/>
              </a:rPr>
              <a:t>无花果</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eaLnBrk="1" hangingPunct="1">
              <a:defRPr/>
            </a:pPr>
            <a:r>
              <a:rPr lang="zh-CN" altLang="en-US" sz="2400" b="1" dirty="0" smtClean="0">
                <a:solidFill>
                  <a:srgbClr val="FFFFFF"/>
                </a:solidFill>
              </a:rPr>
              <a:t>在巴比伦的围困期间，耶利米书</a:t>
            </a:r>
            <a:r>
              <a:rPr lang="en-US" altLang="zh-CN" sz="2400" b="1" dirty="0" smtClean="0">
                <a:solidFill>
                  <a:srgbClr val="FFFFFF"/>
                </a:solidFill>
              </a:rPr>
              <a:t>24 </a:t>
            </a:r>
            <a:r>
              <a:rPr lang="zh-CN" altLang="en-US" sz="2400" b="1" dirty="0" smtClean="0">
                <a:solidFill>
                  <a:srgbClr val="FFFFFF"/>
                </a:solidFill>
              </a:rPr>
              <a:t>将所有犹太人描绘成两种无花果</a:t>
            </a:r>
            <a:r>
              <a:rPr lang="en-US" sz="2400" b="1" dirty="0" smtClean="0">
                <a:solidFill>
                  <a:srgbClr val="FFFFFF"/>
                </a:solidFill>
              </a:rPr>
              <a:t>:</a:t>
            </a:r>
            <a:endParaRPr lang="en-US" sz="2400" b="1" dirty="0">
              <a:solidFill>
                <a:srgbClr val="FFFFFF"/>
              </a:solidFill>
            </a:endParaRPr>
          </a:p>
          <a:p>
            <a:pPr marL="228600" indent="-228600" defTabSz="914400" eaLnBrk="1" hangingPunct="1">
              <a:buFontTx/>
              <a:buAutoNum type="arabicPeriod"/>
              <a:defRPr/>
            </a:pPr>
            <a:endParaRPr lang="en-SG" altLang="zh-CN" sz="2400" dirty="0" smtClean="0">
              <a:solidFill>
                <a:srgbClr val="FFFF00"/>
              </a:solidFill>
              <a:latin typeface="MS PGothic" panose="020B0600070205080204" pitchFamily="34" charset="-128"/>
              <a:ea typeface="MS PGothic" panose="020B0600070205080204" pitchFamily="34" charset="-128"/>
            </a:endParaRPr>
          </a:p>
          <a:p>
            <a:pPr marL="228600" indent="-228600" defTabSz="914400" eaLnBrk="1" hangingPunct="1">
              <a:buFontTx/>
              <a:buAutoNum type="arabicPeriod"/>
              <a:defRPr/>
            </a:pPr>
            <a:r>
              <a:rPr lang="zh-CN" altLang="en-US" sz="2400" dirty="0">
                <a:solidFill>
                  <a:srgbClr val="FFFF00"/>
                </a:solidFill>
                <a:latin typeface="MS PGothic" panose="020B0600070205080204" pitchFamily="34" charset="-128"/>
                <a:ea typeface="MS PGothic" panose="020B0600070205080204" pitchFamily="34" charset="-128"/>
              </a:rPr>
              <a:t>拒</a:t>
            </a:r>
            <a:r>
              <a:rPr lang="zh-CN" altLang="en-US" sz="2400" dirty="0" smtClean="0">
                <a:solidFill>
                  <a:srgbClr val="FFFF00"/>
                </a:solidFill>
                <a:latin typeface="MS PGothic" panose="020B0600070205080204" pitchFamily="34" charset="-128"/>
                <a:ea typeface="MS PGothic" panose="020B0600070205080204" pitchFamily="34" charset="-128"/>
              </a:rPr>
              <a:t>绝服从</a:t>
            </a:r>
            <a:r>
              <a:rPr lang="zh-CN" altLang="en-US" sz="2400" dirty="0">
                <a:solidFill>
                  <a:srgbClr val="FFFF00"/>
                </a:solidFill>
                <a:latin typeface="MS PGothic" panose="020B0600070205080204" pitchFamily="34" charset="-128"/>
                <a:ea typeface="MS PGothic" panose="020B0600070205080204" pitchFamily="34" charset="-128"/>
              </a:rPr>
              <a:t>上</a:t>
            </a:r>
            <a:r>
              <a:rPr lang="zh-CN" altLang="en-US" sz="2400" dirty="0" smtClean="0">
                <a:solidFill>
                  <a:srgbClr val="FFFF00"/>
                </a:solidFill>
                <a:latin typeface="MS PGothic" panose="020B0600070205080204" pitchFamily="34" charset="-128"/>
                <a:ea typeface="MS PGothic" panose="020B0600070205080204" pitchFamily="34" charset="-128"/>
              </a:rPr>
              <a:t>帝使</a:t>
            </a:r>
            <a:r>
              <a:rPr lang="zh-CN" altLang="en-US" sz="2400" dirty="0">
                <a:solidFill>
                  <a:srgbClr val="FFFF00"/>
                </a:solidFill>
                <a:latin typeface="MS PGothic" panose="020B0600070205080204" pitchFamily="34" charset="-128"/>
                <a:ea typeface="MS PGothic" panose="020B0600070205080204" pitchFamily="34" charset="-128"/>
              </a:rPr>
              <a:t>用巴比伦人</a:t>
            </a:r>
            <a:r>
              <a:rPr lang="zh-CN" altLang="en-US" sz="2400" dirty="0" smtClean="0">
                <a:solidFill>
                  <a:srgbClr val="FFFF00"/>
                </a:solidFill>
                <a:latin typeface="MS PGothic" panose="020B0600070205080204" pitchFamily="34" charset="-128"/>
                <a:ea typeface="MS PGothic" panose="020B0600070205080204" pitchFamily="34" charset="-128"/>
              </a:rPr>
              <a:t>来</a:t>
            </a:r>
            <a:r>
              <a:rPr lang="zh-CN" altLang="en-US" sz="2400" dirty="0">
                <a:solidFill>
                  <a:srgbClr val="FFFF00"/>
                </a:solidFill>
                <a:latin typeface="MS PGothic" panose="020B0600070205080204" pitchFamily="34" charset="-128"/>
                <a:ea typeface="MS PGothic" panose="020B0600070205080204" pitchFamily="34" charset="-128"/>
              </a:rPr>
              <a:t>惩罚的纪</a:t>
            </a:r>
            <a:r>
              <a:rPr lang="zh-CN" altLang="en-US" sz="2400" dirty="0" smtClean="0">
                <a:solidFill>
                  <a:srgbClr val="FFFF00"/>
                </a:solidFill>
                <a:latin typeface="MS PGothic" panose="020B0600070205080204" pitchFamily="34" charset="-128"/>
                <a:ea typeface="MS PGothic" panose="020B0600070205080204" pitchFamily="34" charset="-128"/>
              </a:rPr>
              <a:t>律， </a:t>
            </a:r>
            <a:r>
              <a:rPr lang="zh-CN" altLang="en-US" sz="2400" dirty="0">
                <a:solidFill>
                  <a:srgbClr val="FFFF00"/>
                </a:solidFill>
                <a:latin typeface="MS PGothic" panose="020B0600070205080204" pitchFamily="34" charset="-128"/>
                <a:ea typeface="MS PGothic" panose="020B0600070205080204" pitchFamily="34" charset="-128"/>
              </a:rPr>
              <a:t>“坏无花</a:t>
            </a:r>
            <a:r>
              <a:rPr lang="zh-CN" altLang="en-US" sz="2400" dirty="0" smtClean="0">
                <a:solidFill>
                  <a:srgbClr val="FFFF00"/>
                </a:solidFill>
                <a:latin typeface="MS PGothic" panose="020B0600070205080204" pitchFamily="34" charset="-128"/>
                <a:ea typeface="MS PGothic" panose="020B0600070205080204" pitchFamily="34" charset="-128"/>
              </a:rPr>
              <a:t>果” 会因留</a:t>
            </a:r>
            <a:r>
              <a:rPr lang="zh-CN" altLang="en-US" sz="2400" dirty="0">
                <a:solidFill>
                  <a:srgbClr val="FFFF00"/>
                </a:solidFill>
                <a:latin typeface="MS PGothic" panose="020B0600070205080204" pitchFamily="34" charset="-128"/>
                <a:ea typeface="MS PGothic" panose="020B0600070205080204" pitchFamily="34" charset="-128"/>
              </a:rPr>
              <a:t>在城</a:t>
            </a:r>
            <a:r>
              <a:rPr lang="zh-CN" altLang="en-US" sz="2400" dirty="0" smtClean="0">
                <a:solidFill>
                  <a:srgbClr val="FFFF00"/>
                </a:solidFill>
                <a:latin typeface="MS PGothic" panose="020B0600070205080204" pitchFamily="34" charset="-128"/>
                <a:ea typeface="MS PGothic" panose="020B0600070205080204" pitchFamily="34" charset="-128"/>
              </a:rPr>
              <a:t>里而</a:t>
            </a:r>
            <a:r>
              <a:rPr lang="zh-CN" altLang="en-US" sz="2400" dirty="0">
                <a:solidFill>
                  <a:srgbClr val="FFFF00"/>
                </a:solidFill>
                <a:latin typeface="MS PGothic" panose="020B0600070205080204" pitchFamily="34" charset="-128"/>
                <a:ea typeface="MS PGothic" panose="020B0600070205080204" pitchFamily="34" charset="-128"/>
              </a:rPr>
              <a:t>违背上</a:t>
            </a:r>
            <a:r>
              <a:rPr lang="zh-CN" altLang="en-US" sz="2400" dirty="0" smtClean="0">
                <a:solidFill>
                  <a:srgbClr val="FFFF00"/>
                </a:solidFill>
                <a:latin typeface="MS PGothic" panose="020B0600070205080204" pitchFamily="34" charset="-128"/>
                <a:ea typeface="MS PGothic" panose="020B0600070205080204" pitchFamily="34" charset="-128"/>
              </a:rPr>
              <a:t>帝</a:t>
            </a:r>
            <a:r>
              <a:rPr lang="zh-CN" altLang="en-US" sz="2400" dirty="0">
                <a:solidFill>
                  <a:srgbClr val="FFFF00"/>
                </a:solidFill>
                <a:latin typeface="MS PGothic" panose="020B0600070205080204" pitchFamily="34" charset="-128"/>
                <a:ea typeface="MS PGothic" panose="020B0600070205080204" pitchFamily="34" charset="-128"/>
              </a:rPr>
              <a:t>而死亡</a:t>
            </a:r>
            <a:r>
              <a:rPr lang="en-US" sz="2400" b="1" dirty="0" smtClean="0">
                <a:solidFill>
                  <a:srgbClr val="FFFF00"/>
                </a:solidFill>
                <a:latin typeface="MS PGothic" panose="020B0600070205080204" pitchFamily="34" charset="-128"/>
                <a:ea typeface="MS PGothic" panose="020B0600070205080204" pitchFamily="34" charset="-128"/>
              </a:rPr>
              <a:t>.</a:t>
            </a:r>
          </a:p>
          <a:p>
            <a:pPr marL="228600" indent="-228600" defTabSz="914400" eaLnBrk="1" hangingPunct="1">
              <a:buFontTx/>
              <a:buAutoNum type="arabicPeriod"/>
              <a:defRPr/>
            </a:pPr>
            <a:endParaRPr lang="en-US" sz="2400" b="1" dirty="0">
              <a:solidFill>
                <a:srgbClr val="FFFF00"/>
              </a:solidFill>
              <a:latin typeface="MS PGothic" panose="020B0600070205080204" pitchFamily="34" charset="-128"/>
              <a:ea typeface="MS PGothic" panose="020B0600070205080204" pitchFamily="34" charset="-128"/>
            </a:endParaRPr>
          </a:p>
          <a:p>
            <a:pPr marL="228600" indent="-228600" defTabSz="914400" eaLnBrk="1" hangingPunct="1">
              <a:buFontTx/>
              <a:buAutoNum type="arabicPeriod"/>
              <a:defRPr/>
            </a:pPr>
            <a:r>
              <a:rPr lang="zh-CN" altLang="en-US" sz="2400" b="1" dirty="0">
                <a:solidFill>
                  <a:srgbClr val="FFFFFF"/>
                </a:solidFill>
              </a:rPr>
              <a:t>“好无花果” </a:t>
            </a:r>
            <a:r>
              <a:rPr lang="zh-CN" altLang="en-US" sz="2400" b="1" dirty="0" smtClean="0">
                <a:solidFill>
                  <a:srgbClr val="FFFFFF"/>
                </a:solidFill>
              </a:rPr>
              <a:t>将</a:t>
            </a:r>
            <a:r>
              <a:rPr lang="zh-CN" altLang="en-US" sz="2400" b="1" dirty="0">
                <a:solidFill>
                  <a:srgbClr val="FFFFFF"/>
                </a:solidFill>
              </a:rPr>
              <a:t>通过离开这座城</a:t>
            </a:r>
            <a:r>
              <a:rPr lang="zh-CN" altLang="en-US" sz="2400" b="1" dirty="0" smtClean="0">
                <a:solidFill>
                  <a:srgbClr val="FFFFFF"/>
                </a:solidFill>
              </a:rPr>
              <a:t>市</a:t>
            </a:r>
            <a:r>
              <a:rPr lang="zh-CN" altLang="en-US" sz="2400" b="1" dirty="0">
                <a:solidFill>
                  <a:srgbClr val="FFFFFF"/>
                </a:solidFill>
              </a:rPr>
              <a:t>向外面的巴比伦人投降</a:t>
            </a:r>
            <a:r>
              <a:rPr lang="zh-CN" altLang="en-US" sz="2400" b="1" dirty="0" smtClean="0">
                <a:solidFill>
                  <a:srgbClr val="FFFFFF"/>
                </a:solidFill>
              </a:rPr>
              <a:t>来</a:t>
            </a:r>
            <a:r>
              <a:rPr lang="zh-CN" altLang="en-US" sz="2400" b="1" dirty="0">
                <a:solidFill>
                  <a:srgbClr val="FFFFFF"/>
                </a:solidFill>
              </a:rPr>
              <a:t>挽救他们的生</a:t>
            </a:r>
            <a:r>
              <a:rPr lang="zh-CN" altLang="en-US" sz="2400" b="1" dirty="0" smtClean="0">
                <a:solidFill>
                  <a:srgbClr val="FFFFFF"/>
                </a:solidFill>
              </a:rPr>
              <a:t>命。</a:t>
            </a:r>
            <a:r>
              <a:rPr lang="en-US" sz="2400" b="1" dirty="0" smtClean="0">
                <a:solidFill>
                  <a:srgbClr val="FFFFFF"/>
                </a:solidFill>
              </a:rPr>
              <a:t>!</a:t>
            </a:r>
          </a:p>
          <a:p>
            <a:pPr marL="228600" indent="-228600" defTabSz="914400" eaLnBrk="1" hangingPunct="1">
              <a:buFontTx/>
              <a:buAutoNum type="arabicPeriod"/>
              <a:defRPr/>
            </a:pPr>
            <a:endParaRPr lang="en-US" sz="2400" b="1" dirty="0" smtClean="0">
              <a:solidFill>
                <a:srgbClr val="FFFFFF"/>
              </a:solidFill>
            </a:endParaRPr>
          </a:p>
          <a:p>
            <a:pPr defTabSz="914400" eaLnBrk="1" hangingPunct="1">
              <a:defRPr/>
            </a:pPr>
            <a:r>
              <a:rPr lang="zh-CN" altLang="en-US" sz="2400" b="1" dirty="0">
                <a:solidFill>
                  <a:srgbClr val="FFFF00"/>
                </a:solidFill>
              </a:rPr>
              <a:t>公元</a:t>
            </a:r>
            <a:r>
              <a:rPr lang="en-US" altLang="zh-CN" sz="2400" b="1" dirty="0">
                <a:solidFill>
                  <a:srgbClr val="FFFF00"/>
                </a:solidFill>
              </a:rPr>
              <a:t>70</a:t>
            </a:r>
            <a:r>
              <a:rPr lang="zh-CN" altLang="en-US" sz="2400" b="1" dirty="0">
                <a:solidFill>
                  <a:srgbClr val="FFFF00"/>
                </a:solidFill>
              </a:rPr>
              <a:t>年是没有什么不同！</a:t>
            </a:r>
            <a:endParaRPr lang="en-US" sz="2400" b="1" dirty="0">
              <a:solidFill>
                <a:srgbClr val="FFFF00"/>
              </a:solidFill>
            </a:endParaRPr>
          </a:p>
        </p:txBody>
      </p:sp>
    </p:spTree>
    <p:extLst>
      <p:ext uri="{BB962C8B-B14F-4D97-AF65-F5344CB8AC3E}">
        <p14:creationId xmlns:p14="http://schemas.microsoft.com/office/powerpoint/2010/main" val="801276203"/>
      </p:ext>
    </p:extLst>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77820"/>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ru-RU" sz="2800" b="1" dirty="0" smtClean="0">
                <a:solidFill>
                  <a:srgbClr val="FFFFFF"/>
                </a:solidFill>
                <a:cs typeface="Arial" charset="0"/>
              </a:rPr>
              <a:t>"</a:t>
            </a:r>
            <a:r>
              <a:rPr lang="zh-CN" altLang="en-US" sz="2800" b="1" dirty="0">
                <a:solidFill>
                  <a:srgbClr val="FFFFFF"/>
                </a:solidFill>
              </a:rPr>
              <a:t>所以</a:t>
            </a:r>
            <a:r>
              <a:rPr lang="zh-CN" altLang="en-US" sz="2800" b="1" dirty="0">
                <a:solidFill>
                  <a:srgbClr val="FFFF00"/>
                </a:solidFill>
              </a:rPr>
              <a:t>耶稣也是这样在城门外受苦</a:t>
            </a:r>
            <a:r>
              <a:rPr lang="zh-CN" altLang="en-US" sz="2800" b="1" dirty="0">
                <a:solidFill>
                  <a:srgbClr val="FFFFFF"/>
                </a:solidFill>
              </a:rPr>
              <a:t>，为的是要借着自己的血使人民成圣。</a:t>
            </a:r>
            <a:r>
              <a:rPr lang="ru-RU" sz="2800" b="1" dirty="0" smtClean="0">
                <a:solidFill>
                  <a:srgbClr val="FFFFFF"/>
                </a:solidFill>
              </a:rPr>
              <a:t>"</a:t>
            </a:r>
            <a:endParaRPr lang="en-US" sz="2800" b="1" dirty="0" smtClean="0">
              <a:solidFill>
                <a:srgbClr val="FFFFFF"/>
              </a:solidFill>
            </a:endParaRPr>
          </a:p>
          <a:p>
            <a:pPr defTabSz="914400" eaLnBrk="0" fontAlgn="base" hangingPunct="0">
              <a:spcBef>
                <a:spcPct val="0"/>
              </a:spcBef>
              <a:spcAft>
                <a:spcPct val="0"/>
              </a:spcAft>
            </a:pPr>
            <a:r>
              <a:rPr lang="en-US" sz="1100" b="1" dirty="0">
                <a:solidFill>
                  <a:srgbClr val="FFFFFF"/>
                </a:solidFill>
              </a:rPr>
              <a:t/>
            </a:r>
            <a:br>
              <a:rPr lang="en-US" sz="1100" b="1" dirty="0">
                <a:solidFill>
                  <a:srgbClr val="FFFFFF"/>
                </a:solidFill>
              </a:rPr>
            </a:br>
            <a:r>
              <a:rPr lang="en-US" sz="2800" b="1" dirty="0" smtClean="0">
                <a:solidFill>
                  <a:srgbClr val="FFFFFF"/>
                </a:solidFill>
              </a:rPr>
              <a:t>(</a:t>
            </a:r>
            <a:r>
              <a:rPr lang="zh-CN" altLang="en-US" sz="2800" b="1" dirty="0" smtClean="0">
                <a:solidFill>
                  <a:srgbClr val="FFFFFF"/>
                </a:solidFill>
              </a:rPr>
              <a:t>希伯来 </a:t>
            </a:r>
            <a:r>
              <a:rPr lang="en-US" sz="2800" b="1" dirty="0" smtClean="0">
                <a:solidFill>
                  <a:srgbClr val="FFFFFF"/>
                </a:solidFill>
              </a:rPr>
              <a:t>13:12 </a:t>
            </a:r>
            <a:r>
              <a:rPr lang="en-US" altLang="zh-CN" sz="2800" b="1" dirty="0" smtClean="0">
                <a:solidFill>
                  <a:srgbClr val="FFFFFF"/>
                </a:solidFill>
              </a:rPr>
              <a:t>CNV</a:t>
            </a:r>
            <a:r>
              <a:rPr lang="en-US" sz="2800" b="1" dirty="0" smtClean="0">
                <a:solidFill>
                  <a:srgbClr val="FFFFFF"/>
                </a:solidFill>
              </a:rPr>
              <a:t>)</a:t>
            </a:r>
          </a:p>
          <a:p>
            <a:pPr defTabSz="914400" eaLnBrk="0" fontAlgn="base" hangingPunct="0">
              <a:spcBef>
                <a:spcPct val="0"/>
              </a:spcBef>
              <a:spcAft>
                <a:spcPct val="0"/>
              </a:spcAft>
            </a:pPr>
            <a:endParaRPr lang="en-US" sz="2800" b="1" dirty="0">
              <a:solidFill>
                <a:srgbClr val="FFFFFF"/>
              </a:solidFill>
              <a:cs typeface="Arial" charset="0"/>
            </a:endParaRPr>
          </a:p>
          <a:p>
            <a:pPr defTabSz="914400" eaLnBrk="0" fontAlgn="base" hangingPunct="0">
              <a:spcBef>
                <a:spcPct val="0"/>
              </a:spcBef>
              <a:spcAft>
                <a:spcPct val="0"/>
              </a:spcAft>
            </a:pPr>
            <a:endParaRPr lang="en-US" sz="2800" b="1" dirty="0">
              <a:solidFill>
                <a:srgbClr val="FFFFFF"/>
              </a:solidFill>
              <a:cs typeface="Arial" charset="0"/>
            </a:endParaRPr>
          </a:p>
        </p:txBody>
      </p:sp>
      <p:sp>
        <p:nvSpPr>
          <p:cNvPr id="68610" name="Rectangle 2"/>
          <p:cNvSpPr>
            <a:spLocks noGrp="1" noRot="1" noChangeArrowheads="1"/>
          </p:cNvSpPr>
          <p:nvPr>
            <p:ph type="title"/>
          </p:nvPr>
        </p:nvSpPr>
        <p:spPr>
          <a:xfrm>
            <a:off x="7441" y="116632"/>
            <a:ext cx="9136559" cy="936104"/>
          </a:xfrm>
        </p:spPr>
        <p:txBody>
          <a:bodyPr/>
          <a:lstStyle/>
          <a:p>
            <a:pPr eaLnBrk="1" hangingPunct="1"/>
            <a:r>
              <a:rPr lang="zh-CN" altLang="en-US" sz="4000" dirty="0" smtClean="0">
                <a:latin typeface="Arial" charset="0"/>
                <a:ea typeface="ＭＳ Ｐゴシック" charset="0"/>
                <a:cs typeface="Arial" charset="0"/>
              </a:rPr>
              <a:t>应用</a:t>
            </a:r>
            <a:r>
              <a:rPr lang="en-US" sz="4000" dirty="0" smtClean="0">
                <a:latin typeface="Arial" charset="0"/>
                <a:ea typeface="ＭＳ Ｐゴシック" charset="0"/>
                <a:cs typeface="Arial" charset="0"/>
              </a:rPr>
              <a:t>: </a:t>
            </a:r>
            <a:r>
              <a:rPr lang="ru-RU" sz="4000" dirty="0" smtClean="0">
                <a:latin typeface="Arial" charset="0"/>
                <a:ea typeface="ＭＳ Ｐゴシック" charset="0"/>
                <a:cs typeface="Arial" charset="0"/>
              </a:rPr>
              <a:t>“</a:t>
            </a:r>
            <a:r>
              <a:rPr lang="zh-CN" altLang="en-US" sz="4000" dirty="0" smtClean="0">
                <a:latin typeface="Arial" charset="0"/>
                <a:ea typeface="ＭＳ Ｐゴシック" charset="0"/>
                <a:cs typeface="Arial" charset="0"/>
              </a:rPr>
              <a:t>离开耶路撒冷</a:t>
            </a:r>
            <a:r>
              <a:rPr lang="ru-RU" sz="4000" dirty="0" smtClean="0">
                <a:latin typeface="Arial" charset="0"/>
                <a:ea typeface="ＭＳ Ｐゴシック" charset="0"/>
                <a:cs typeface="Arial" charset="0"/>
              </a:rPr>
              <a:t>"</a:t>
            </a:r>
            <a:endParaRPr lang="en-US" sz="4000" dirty="0">
              <a:latin typeface="Arial" charset="0"/>
              <a:ea typeface="ＭＳ Ｐゴシック" charset="0"/>
              <a:cs typeface="Arial"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Arial" pitchFamily="-111" charset="0"/>
              <a:ea typeface="ＭＳ Ｐゴシック" pitchFamily="-111" charset="-128"/>
              <a:cs typeface="ＭＳ Ｐゴシック" pitchFamily="-111" charset="-128"/>
            </a:endParaRPr>
          </a:p>
        </p:txBody>
      </p:sp>
      <p:sp>
        <p:nvSpPr>
          <p:cNvPr id="15" name="Text Box 6"/>
          <p:cNvSpPr txBox="1">
            <a:spLocks noChangeArrowheads="1"/>
          </p:cNvSpPr>
          <p:nvPr/>
        </p:nvSpPr>
        <p:spPr bwMode="auto">
          <a:xfrm>
            <a:off x="5580112" y="4261324"/>
            <a:ext cx="3563888" cy="2469907"/>
          </a:xfrm>
          <a:prstGeom prst="rect">
            <a:avLst/>
          </a:prstGeom>
          <a:solidFill>
            <a:schemeClr val="bg2"/>
          </a:solidFill>
          <a:ln>
            <a:noFill/>
          </a:ln>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b="1" baseline="30000" dirty="0" smtClean="0">
                <a:solidFill>
                  <a:srgbClr val="FFFFFF"/>
                </a:solidFill>
              </a:rPr>
              <a:t>13 </a:t>
            </a:r>
            <a:r>
              <a:rPr lang="zh-CN" altLang="en-US" b="1" dirty="0">
                <a:solidFill>
                  <a:srgbClr val="339966">
                    <a:lumMod val="60000"/>
                    <a:lumOff val="40000"/>
                  </a:srgbClr>
                </a:solidFill>
              </a:rPr>
              <a:t>那么，让我们也出到营外到他那里去，</a:t>
            </a:r>
            <a:r>
              <a:rPr lang="zh-CN" altLang="en-US" b="1" dirty="0">
                <a:solidFill>
                  <a:srgbClr val="FFFFFF"/>
                </a:solidFill>
              </a:rPr>
              <a:t>担当他的凌辱</a:t>
            </a:r>
            <a:r>
              <a:rPr lang="zh-CN" altLang="en-US" b="1" dirty="0" smtClean="0">
                <a:solidFill>
                  <a:srgbClr val="FFFFFF"/>
                </a:solidFill>
              </a:rPr>
              <a:t>。</a:t>
            </a:r>
            <a:r>
              <a:rPr lang="ru-RU" b="1" dirty="0" smtClean="0">
                <a:solidFill>
                  <a:srgbClr val="FFFFFF"/>
                </a:solidFill>
              </a:rPr>
              <a:t>“</a:t>
            </a:r>
            <a:r>
              <a:rPr lang="en-US" b="1" dirty="0" smtClean="0">
                <a:solidFill>
                  <a:srgbClr val="FFFFFF"/>
                </a:solidFill>
              </a:rPr>
              <a:t> </a:t>
            </a:r>
            <a:br>
              <a:rPr lang="en-US" b="1" dirty="0" smtClean="0">
                <a:solidFill>
                  <a:srgbClr val="FFFFFF"/>
                </a:solidFill>
              </a:rPr>
            </a:br>
            <a:r>
              <a:rPr lang="en-US" sz="1050" b="1" dirty="0" smtClean="0">
                <a:solidFill>
                  <a:srgbClr val="FFFFFF"/>
                </a:solidFill>
              </a:rPr>
              <a:t/>
            </a:r>
            <a:br>
              <a:rPr lang="en-US" sz="1050" b="1" dirty="0" smtClean="0">
                <a:solidFill>
                  <a:srgbClr val="FFFFFF"/>
                </a:solidFill>
              </a:rPr>
            </a:br>
            <a:r>
              <a:rPr lang="en-US" b="1" dirty="0" smtClean="0">
                <a:solidFill>
                  <a:srgbClr val="FFFFFF"/>
                </a:solidFill>
              </a:rPr>
              <a:t>(</a:t>
            </a:r>
            <a:r>
              <a:rPr lang="zh-CN" altLang="en-US" b="1" dirty="0" smtClean="0">
                <a:solidFill>
                  <a:srgbClr val="FFFFFF"/>
                </a:solidFill>
              </a:rPr>
              <a:t>希伯来 </a:t>
            </a:r>
            <a:r>
              <a:rPr lang="en-US" b="1" dirty="0" smtClean="0">
                <a:solidFill>
                  <a:srgbClr val="FFFFFF"/>
                </a:solidFill>
              </a:rPr>
              <a:t>13:13 </a:t>
            </a:r>
            <a:r>
              <a:rPr lang="en-US" altLang="zh-CN" b="1" dirty="0" smtClean="0">
                <a:solidFill>
                  <a:srgbClr val="FFFFFF"/>
                </a:solidFill>
              </a:rPr>
              <a:t>CNV</a:t>
            </a:r>
            <a:r>
              <a:rPr lang="en-US" b="1" dirty="0" smtClean="0">
                <a:solidFill>
                  <a:srgbClr val="FFFFFF"/>
                </a:solidFill>
              </a:rPr>
              <a:t>)</a:t>
            </a:r>
          </a:p>
          <a:p>
            <a:pPr defTabSz="914400" eaLnBrk="0" fontAlgn="base" hangingPunct="0">
              <a:spcBef>
                <a:spcPct val="0"/>
              </a:spcBef>
              <a:spcAft>
                <a:spcPct val="0"/>
              </a:spcAft>
            </a:pPr>
            <a:endParaRPr lang="en-US" b="1" dirty="0" smtClean="0">
              <a:solidFill>
                <a:srgbClr val="FFFFFF"/>
              </a:solidFill>
            </a:endParaRPr>
          </a:p>
          <a:p>
            <a:pPr defTabSz="914400" eaLnBrk="0" fontAlgn="base" hangingPunct="0">
              <a:spcBef>
                <a:spcPct val="0"/>
              </a:spcBef>
              <a:spcAft>
                <a:spcPct val="0"/>
              </a:spcAft>
            </a:pPr>
            <a:endParaRPr lang="en-US" b="1" dirty="0">
              <a:solidFill>
                <a:srgbClr val="FFFFFF"/>
              </a:solidFill>
              <a:cs typeface="Arial"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400" b="1" dirty="0" err="1">
                <a:solidFill>
                  <a:srgbClr val="DDDDDD"/>
                </a:solidFill>
                <a:cs typeface="Arial" charset="0"/>
              </a:rPr>
              <a:t>Leen</a:t>
            </a:r>
            <a:r>
              <a:rPr lang="en-US" sz="1400" b="1" dirty="0">
                <a:solidFill>
                  <a:srgbClr val="DDDDDD"/>
                </a:solidFill>
                <a:cs typeface="Arial" charset="0"/>
              </a:rPr>
              <a:t> &amp; Kathleen </a:t>
            </a:r>
            <a:r>
              <a:rPr lang="en-US" sz="1400" b="1" dirty="0" err="1">
                <a:solidFill>
                  <a:srgbClr val="DDDDDD"/>
                </a:solidFill>
                <a:cs typeface="Arial" charset="0"/>
              </a:rPr>
              <a:t>Ritmeyer</a:t>
            </a:r>
            <a:r>
              <a:rPr lang="en-US" sz="1400" b="1" dirty="0">
                <a:solidFill>
                  <a:srgbClr val="DDDDDD"/>
                </a:solidFill>
                <a:cs typeface="Arial" charset="0"/>
              </a:rPr>
              <a:t>, </a:t>
            </a:r>
            <a:r>
              <a:rPr lang="ru-RU" altLang="ja-JP" sz="1400" b="1" dirty="0" smtClean="0">
                <a:solidFill>
                  <a:srgbClr val="DDDDDD"/>
                </a:solidFill>
                <a:cs typeface="Arial" charset="0"/>
              </a:rPr>
              <a:t>"</a:t>
            </a:r>
            <a:r>
              <a:rPr lang="en-US" altLang="ja-JP" sz="1400" b="1" dirty="0" err="1" smtClean="0">
                <a:solidFill>
                  <a:srgbClr val="DDDDDD"/>
                </a:solidFill>
                <a:cs typeface="Arial" charset="0"/>
              </a:rPr>
              <a:t>Akeldama</a:t>
            </a:r>
            <a:r>
              <a:rPr lang="en-US" altLang="ja-JP" sz="1400" b="1" dirty="0">
                <a:solidFill>
                  <a:srgbClr val="DDDDDD"/>
                </a:solidFill>
                <a:cs typeface="Arial" charset="0"/>
              </a:rPr>
              <a:t>: </a:t>
            </a:r>
            <a:r>
              <a:rPr lang="en-US" altLang="ja-JP" sz="1400" b="1" dirty="0" smtClean="0">
                <a:solidFill>
                  <a:srgbClr val="DDDDDD"/>
                </a:solidFill>
                <a:cs typeface="Arial" charset="0"/>
              </a:rPr>
              <a:t>Potter</a:t>
            </a:r>
            <a:r>
              <a:rPr lang="uk-UA" altLang="ja-JP" sz="1400" b="1" dirty="0" smtClean="0">
                <a:solidFill>
                  <a:srgbClr val="DDDDDD"/>
                </a:solidFill>
                <a:cs typeface="Arial" charset="0"/>
              </a:rPr>
              <a:t>'</a:t>
            </a:r>
            <a:r>
              <a:rPr lang="en-US" altLang="ja-JP" sz="1400" b="1" dirty="0" smtClean="0">
                <a:solidFill>
                  <a:srgbClr val="DDDDDD"/>
                </a:solidFill>
                <a:cs typeface="Arial" charset="0"/>
              </a:rPr>
              <a:t>s </a:t>
            </a:r>
            <a:r>
              <a:rPr lang="en-US" altLang="ja-JP" sz="1400" b="1" dirty="0">
                <a:solidFill>
                  <a:srgbClr val="DDDDDD"/>
                </a:solidFill>
                <a:cs typeface="Arial" charset="0"/>
              </a:rPr>
              <a:t>Field or High </a:t>
            </a:r>
            <a:r>
              <a:rPr lang="en-US" altLang="ja-JP" sz="1400" b="1" dirty="0" smtClean="0">
                <a:solidFill>
                  <a:srgbClr val="DDDDDD"/>
                </a:solidFill>
                <a:cs typeface="Arial" charset="0"/>
              </a:rPr>
              <a:t>Priest</a:t>
            </a:r>
            <a:r>
              <a:rPr lang="uk-UA" altLang="ja-JP" sz="1400" b="1" dirty="0" smtClean="0">
                <a:solidFill>
                  <a:srgbClr val="DDDDDD"/>
                </a:solidFill>
                <a:cs typeface="Arial" charset="0"/>
              </a:rPr>
              <a:t>'</a:t>
            </a:r>
            <a:r>
              <a:rPr lang="en-US" altLang="ja-JP" sz="1400" b="1" dirty="0" smtClean="0">
                <a:solidFill>
                  <a:srgbClr val="DDDDDD"/>
                </a:solidFill>
                <a:cs typeface="Arial" charset="0"/>
              </a:rPr>
              <a:t>s </a:t>
            </a:r>
            <a:r>
              <a:rPr lang="en-US" altLang="ja-JP" sz="1400" b="1" dirty="0">
                <a:solidFill>
                  <a:srgbClr val="DDDDDD"/>
                </a:solidFill>
                <a:cs typeface="Arial" charset="0"/>
              </a:rPr>
              <a:t>Tomb</a:t>
            </a:r>
            <a:r>
              <a:rPr lang="en-US" altLang="ja-JP" sz="1400" b="1" dirty="0" smtClean="0">
                <a:solidFill>
                  <a:srgbClr val="DDDDDD"/>
                </a:solidFill>
                <a:cs typeface="Arial" charset="0"/>
              </a:rPr>
              <a:t>?</a:t>
            </a:r>
            <a:r>
              <a:rPr lang="ru-RU" altLang="ja-JP" sz="1400" b="1" dirty="0" smtClean="0">
                <a:solidFill>
                  <a:srgbClr val="DDDDDD"/>
                </a:solidFill>
                <a:cs typeface="Arial" charset="0"/>
              </a:rPr>
              <a:t>"</a:t>
            </a:r>
            <a:r>
              <a:rPr lang="en-US" altLang="ja-JP" sz="1400" b="1" dirty="0" smtClean="0">
                <a:solidFill>
                  <a:srgbClr val="DDDDDD"/>
                </a:solidFill>
                <a:cs typeface="Arial" charset="0"/>
              </a:rPr>
              <a:t> </a:t>
            </a:r>
            <a:r>
              <a:rPr lang="en-US" altLang="ja-JP" sz="1400" b="1" i="1" dirty="0">
                <a:solidFill>
                  <a:srgbClr val="DDDDDD"/>
                </a:solidFill>
                <a:cs typeface="Arial" charset="0"/>
              </a:rPr>
              <a:t>BAR</a:t>
            </a:r>
            <a:r>
              <a:rPr lang="en-US" altLang="ja-JP" sz="1400" b="1" dirty="0">
                <a:solidFill>
                  <a:srgbClr val="DDDDDD"/>
                </a:solidFill>
                <a:cs typeface="Arial" charset="0"/>
              </a:rPr>
              <a:t> 20 (Nov/Dec 94): 34</a:t>
            </a:r>
            <a:endParaRPr lang="en-US" sz="1400" b="1" dirty="0">
              <a:solidFill>
                <a:srgbClr val="DDDDDD"/>
              </a:solidFill>
              <a:cs typeface="Arial" charset="0"/>
            </a:endParaRPr>
          </a:p>
        </p:txBody>
      </p:sp>
    </p:spTree>
    <p:extLst>
      <p:ext uri="{BB962C8B-B14F-4D97-AF65-F5344CB8AC3E}">
        <p14:creationId xmlns:p14="http://schemas.microsoft.com/office/powerpoint/2010/main" val="29825805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 y="1881"/>
            <a:ext cx="9144002" cy="937919"/>
          </a:xfrm>
          <a:noFill/>
          <a:effectLst/>
        </p:spPr>
        <p:txBody>
          <a:bodyPr/>
          <a:lstStyle/>
          <a:p>
            <a:pPr>
              <a:defRPr/>
            </a:pPr>
            <a:r>
              <a:rPr lang="zh-CN" altLang="en-US" sz="3600" b="1" dirty="0">
                <a:effectLst>
                  <a:glow rad="165100">
                    <a:schemeClr val="tx1"/>
                  </a:glow>
                </a:effectLst>
                <a:latin typeface="Arial" charset="0"/>
                <a:ea typeface="ＭＳ Ｐゴシック" charset="0"/>
                <a:cs typeface="ＭＳ Ｐゴシック" charset="0"/>
              </a:rPr>
              <a:t>你怎样走出她的罪，免得在她的罪上有份</a:t>
            </a:r>
            <a:r>
              <a:rPr lang="en-US" sz="3600" b="1" dirty="0">
                <a:effectLst>
                  <a:glow rad="165100">
                    <a:schemeClr val="tx1"/>
                  </a:glow>
                </a:effectLst>
                <a:latin typeface="Arial" charset="0"/>
                <a:ea typeface="ＭＳ Ｐゴシック" charset="0"/>
                <a:cs typeface="ＭＳ Ｐゴシック" charset="0"/>
              </a:rPr>
              <a:t>?</a:t>
            </a:r>
            <a:endParaRPr lang="en-US" sz="3600" dirty="0">
              <a:effectLst>
                <a:glow rad="165100">
                  <a:schemeClr val="tx1"/>
                </a:glow>
              </a:effectLst>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84474" y="939799"/>
            <a:ext cx="9284933" cy="5918201"/>
          </a:xfrm>
          <a:prstGeom prst="rect">
            <a:avLst/>
          </a:prstGeom>
        </p:spPr>
      </p:pic>
      <p:sp>
        <p:nvSpPr>
          <p:cNvPr id="4" name="Rectangle 1026"/>
          <p:cNvSpPr txBox="1">
            <a:spLocks noChangeArrowheads="1"/>
          </p:cNvSpPr>
          <p:nvPr/>
        </p:nvSpPr>
        <p:spPr bwMode="auto">
          <a:xfrm>
            <a:off x="135467" y="1422400"/>
            <a:ext cx="3657600" cy="325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indent="-355600" algn="l">
              <a:buFont typeface="Arial"/>
              <a:buChar char="•"/>
              <a:defRPr/>
            </a:pPr>
            <a:r>
              <a:rPr lang="zh-CN" altLang="en-US" sz="3600" b="1" dirty="0" smtClean="0">
                <a:solidFill>
                  <a:schemeClr val="tx1"/>
                </a:solidFill>
                <a:effectLst/>
                <a:latin typeface="Arial" charset="0"/>
                <a:ea typeface="ＭＳ Ｐゴシック" charset="0"/>
                <a:cs typeface="ＭＳ Ｐゴシック" charset="0"/>
              </a:rPr>
              <a:t>您的眼睛</a:t>
            </a:r>
            <a:endParaRPr lang="en-US" altLang="zh-CN" sz="3600" b="1" dirty="0" smtClean="0">
              <a:solidFill>
                <a:schemeClr val="tx1"/>
              </a:solidFill>
              <a:effectLst/>
              <a:latin typeface="Arial" charset="0"/>
              <a:ea typeface="ＭＳ Ｐゴシック" charset="0"/>
              <a:cs typeface="ＭＳ Ｐゴシック" charset="0"/>
            </a:endParaRPr>
          </a:p>
          <a:p>
            <a:pPr marL="355600" indent="-355600" algn="l">
              <a:buFont typeface="Arial"/>
              <a:buChar char="•"/>
              <a:defRPr/>
            </a:pPr>
            <a:r>
              <a:rPr lang="zh-CN" altLang="en-US" sz="3600" b="1" dirty="0">
                <a:solidFill>
                  <a:schemeClr val="tx1"/>
                </a:solidFill>
                <a:latin typeface="Arial" charset="0"/>
                <a:ea typeface="ＭＳ Ｐゴシック" charset="0"/>
                <a:cs typeface="ＭＳ Ｐゴシック" charset="0"/>
              </a:rPr>
              <a:t>你的嘴</a:t>
            </a:r>
            <a:r>
              <a:rPr lang="zh-CN" altLang="en-US" sz="3600" b="1" dirty="0" smtClean="0">
                <a:solidFill>
                  <a:schemeClr val="tx1"/>
                </a:solidFill>
                <a:latin typeface="Arial" charset="0"/>
                <a:ea typeface="ＭＳ Ｐゴシック" charset="0"/>
                <a:cs typeface="ＭＳ Ｐゴシック" charset="0"/>
              </a:rPr>
              <a:t>唇</a:t>
            </a:r>
            <a:endParaRPr lang="en-SG" altLang="zh-CN" sz="3600" b="1" dirty="0" smtClean="0">
              <a:solidFill>
                <a:schemeClr val="tx1"/>
              </a:solidFill>
              <a:latin typeface="Arial" charset="0"/>
              <a:ea typeface="ＭＳ Ｐゴシック" charset="0"/>
              <a:cs typeface="ＭＳ Ｐゴシック" charset="0"/>
            </a:endParaRPr>
          </a:p>
          <a:p>
            <a:pPr marL="355600" indent="-355600" algn="l">
              <a:buFont typeface="Arial"/>
              <a:buChar char="•"/>
              <a:defRPr/>
            </a:pPr>
            <a:r>
              <a:rPr lang="zh-CN" altLang="en-US" sz="3600" b="1" dirty="0">
                <a:solidFill>
                  <a:schemeClr val="tx1"/>
                </a:solidFill>
                <a:latin typeface="Arial" charset="0"/>
                <a:ea typeface="ＭＳ Ｐゴシック" charset="0"/>
                <a:cs typeface="ＭＳ Ｐゴシック" charset="0"/>
              </a:rPr>
              <a:t>你的双</a:t>
            </a:r>
            <a:r>
              <a:rPr lang="zh-CN" altLang="en-US" sz="3600" b="1" dirty="0" smtClean="0">
                <a:solidFill>
                  <a:schemeClr val="tx1"/>
                </a:solidFill>
                <a:latin typeface="Arial" charset="0"/>
                <a:ea typeface="ＭＳ Ｐゴシック" charset="0"/>
                <a:cs typeface="ＭＳ Ｐゴシック" charset="0"/>
              </a:rPr>
              <a:t>手</a:t>
            </a:r>
            <a:endParaRPr lang="en-SG" altLang="zh-CN" sz="3600" b="1" dirty="0" smtClean="0">
              <a:solidFill>
                <a:schemeClr val="tx1"/>
              </a:solidFill>
              <a:latin typeface="Arial" charset="0"/>
              <a:ea typeface="ＭＳ Ｐゴシック" charset="0"/>
              <a:cs typeface="ＭＳ Ｐゴシック" charset="0"/>
            </a:endParaRPr>
          </a:p>
          <a:p>
            <a:pPr marL="355600" indent="-355600" algn="l">
              <a:buFont typeface="Arial"/>
              <a:buChar char="•"/>
              <a:defRPr/>
            </a:pPr>
            <a:r>
              <a:rPr lang="zh-CN" altLang="en-US" sz="3600" b="1" dirty="0">
                <a:solidFill>
                  <a:schemeClr val="tx1"/>
                </a:solidFill>
                <a:latin typeface="Arial" charset="0"/>
                <a:ea typeface="ＭＳ Ｐゴシック" charset="0"/>
                <a:cs typeface="ＭＳ Ｐゴシック" charset="0"/>
              </a:rPr>
              <a:t>你的脚</a:t>
            </a:r>
            <a:endParaRPr lang="en-SG" altLang="zh-CN" sz="3600" b="1" dirty="0" smtClean="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857871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en-US" b="1" dirty="0" smtClean="0">
                <a:effectLst>
                  <a:outerShdw blurRad="38100" dist="38100" dir="2700000" algn="tl">
                    <a:srgbClr val="000000">
                      <a:alpha val="43137"/>
                    </a:srgbClr>
                  </a:outerShdw>
                </a:effectLst>
                <a:latin typeface="Arial" charset="0"/>
                <a:ea typeface="ＭＳ Ｐゴシック" charset="0"/>
                <a:cs typeface="ＭＳ Ｐゴシック" charset="0"/>
              </a:rPr>
              <a:t>7 Heads &amp; 10 Horns</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0" y="0"/>
            <a:ext cx="9123171" cy="6858000"/>
          </a:xfrm>
          <a:prstGeom prst="rect">
            <a:avLst/>
          </a:prstGeom>
        </p:spPr>
      </p:pic>
      <p:sp>
        <p:nvSpPr>
          <p:cNvPr id="2" name="TextBox 1"/>
          <p:cNvSpPr txBox="1"/>
          <p:nvPr/>
        </p:nvSpPr>
        <p:spPr>
          <a:xfrm>
            <a:off x="5665696" y="503218"/>
            <a:ext cx="3263152" cy="5878532"/>
          </a:xfrm>
          <a:prstGeom prst="rect">
            <a:avLst/>
          </a:prstGeom>
          <a:solidFill>
            <a:schemeClr val="tx1">
              <a:lumMod val="65000"/>
              <a:lumOff val="35000"/>
            </a:schemeClr>
          </a:solidFill>
        </p:spPr>
        <p:txBody>
          <a:bodyPr wrap="square" rtlCol="0">
            <a:spAutoFit/>
          </a:bodyPr>
          <a:lstStyle/>
          <a:p>
            <a:r>
              <a:rPr lang="zh-CN" altLang="en-US" sz="4400" dirty="0">
                <a:solidFill>
                  <a:schemeClr val="bg2">
                    <a:lumMod val="40000"/>
                    <a:lumOff val="60000"/>
                  </a:schemeClr>
                </a:solidFill>
              </a:rPr>
              <a:t>要穿戴　</a:t>
            </a:r>
            <a:r>
              <a:rPr lang="zh-CN" altLang="en-US" sz="6600" dirty="0">
                <a:solidFill>
                  <a:schemeClr val="bg2">
                    <a:lumMod val="40000"/>
                    <a:lumOff val="60000"/>
                  </a:schemeClr>
                </a:solidFill>
              </a:rPr>
              <a:t>神所赐的全副军装</a:t>
            </a:r>
            <a:r>
              <a:rPr lang="zh-CN" altLang="en-US" sz="4400" dirty="0">
                <a:solidFill>
                  <a:schemeClr val="bg2">
                    <a:lumMod val="40000"/>
                    <a:lumOff val="60000"/>
                  </a:schemeClr>
                </a:solidFill>
              </a:rPr>
              <a:t>，使你们能抵挡魔鬼的诡计</a:t>
            </a:r>
            <a:r>
              <a:rPr lang="zh-CN" altLang="en-US" sz="4400" dirty="0" smtClean="0">
                <a:solidFill>
                  <a:schemeClr val="bg2">
                    <a:lumMod val="40000"/>
                    <a:lumOff val="60000"/>
                  </a:schemeClr>
                </a:solidFill>
              </a:rPr>
              <a:t>。</a:t>
            </a:r>
            <a:endParaRPr lang="en-US" altLang="zh-CN" sz="4400" dirty="0" smtClean="0">
              <a:solidFill>
                <a:schemeClr val="bg2">
                  <a:lumMod val="40000"/>
                  <a:lumOff val="60000"/>
                </a:schemeClr>
              </a:solidFill>
            </a:endParaRPr>
          </a:p>
          <a:p>
            <a:r>
              <a:rPr lang="zh-CN" altLang="en-US" sz="2400" dirty="0">
                <a:solidFill>
                  <a:schemeClr val="bg2">
                    <a:lumMod val="40000"/>
                    <a:lumOff val="60000"/>
                  </a:schemeClr>
                </a:solidFill>
              </a:rPr>
              <a:t>以弗</a:t>
            </a:r>
            <a:r>
              <a:rPr lang="zh-CN" altLang="en-US" sz="2400" dirty="0" smtClean="0">
                <a:solidFill>
                  <a:schemeClr val="bg2">
                    <a:lumMod val="40000"/>
                    <a:lumOff val="60000"/>
                  </a:schemeClr>
                </a:solidFill>
              </a:rPr>
              <a:t>所 </a:t>
            </a:r>
            <a:r>
              <a:rPr lang="en-US" altLang="zh-CN" sz="2400" dirty="0" smtClean="0">
                <a:solidFill>
                  <a:schemeClr val="bg2">
                    <a:lumMod val="40000"/>
                    <a:lumOff val="60000"/>
                  </a:schemeClr>
                </a:solidFill>
              </a:rPr>
              <a:t>6:11</a:t>
            </a:r>
            <a:endParaRPr lang="en-GB" sz="2400" dirty="0">
              <a:solidFill>
                <a:schemeClr val="bg2">
                  <a:lumMod val="40000"/>
                  <a:lumOff val="60000"/>
                </a:schemeClr>
              </a:solidFill>
            </a:endParaRPr>
          </a:p>
        </p:txBody>
      </p:sp>
    </p:spTree>
    <p:extLst>
      <p:ext uri="{BB962C8B-B14F-4D97-AF65-F5344CB8AC3E}">
        <p14:creationId xmlns:p14="http://schemas.microsoft.com/office/powerpoint/2010/main" val="5762922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008005"/>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zh-CN" altLang="en-US" sz="9600" b="1" dirty="0" smtClean="0">
                <a:effectLst>
                  <a:glow rad="165100">
                    <a:schemeClr val="tx1"/>
                  </a:glow>
                </a:effectLst>
                <a:latin typeface="Arial" charset="0"/>
                <a:cs typeface="+mj-cs"/>
              </a:rPr>
              <a:t>耶稣胜利</a:t>
            </a:r>
            <a:r>
              <a:rPr lang="en-US" sz="9600" b="1" dirty="0" smtClean="0">
                <a:effectLst>
                  <a:glow rad="165100">
                    <a:schemeClr val="tx1"/>
                  </a:glow>
                </a:effectLst>
                <a:latin typeface="Arial" charset="0"/>
                <a:cs typeface="+mj-cs"/>
              </a:rPr>
              <a:t>!</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sz="3600" b="1" i="1" dirty="0">
                <a:effectLst>
                  <a:glow rad="165100">
                    <a:srgbClr val="000000"/>
                  </a:glow>
                </a:effectLst>
                <a:latin typeface="Arial" charset="0"/>
                <a:cs typeface="Geneva"/>
              </a:rPr>
              <a:t>关于启示的系列文章</a:t>
            </a:r>
            <a:endParaRPr lang="en-US" sz="3600" b="1" i="1" dirty="0">
              <a:effectLst>
                <a:glow rad="165100">
                  <a:srgbClr val="000000"/>
                </a:glow>
              </a:effectLst>
              <a:latin typeface="Arial" charset="0"/>
              <a:cs typeface="Geneva"/>
            </a:endParaRPr>
          </a:p>
        </p:txBody>
      </p:sp>
    </p:spTree>
    <p:extLst>
      <p:ext uri="{BB962C8B-B14F-4D97-AF65-F5344CB8AC3E}">
        <p14:creationId xmlns:p14="http://schemas.microsoft.com/office/powerpoint/2010/main" val="14144904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8" name="Picture 1" descr="Rev 19.19 Tanks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0" name="Rectangle 2"/>
          <p:cNvSpPr>
            <a:spLocks noGrp="1" noChangeArrowheads="1"/>
          </p:cNvSpPr>
          <p:nvPr>
            <p:ph type="ctrTitle"/>
          </p:nvPr>
        </p:nvSpPr>
        <p:spPr>
          <a:xfrm>
            <a:off x="63500" y="549275"/>
            <a:ext cx="9037638" cy="5759450"/>
          </a:xfrm>
          <a:noFill/>
          <a:ln>
            <a:noFill/>
          </a:ln>
        </p:spPr>
        <p:txBody>
          <a:bodyPr vert="horz" wrap="square" lIns="91440" tIns="45720" rIns="91440" bIns="45720" numCol="1" anchor="ctr" anchorCtr="0" compatLnSpc="1">
            <a:prstTxWarp prst="textNoShape">
              <a:avLst/>
            </a:prstTxWarp>
          </a:bodyPr>
          <a:lstStyle/>
          <a:p>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备注：</a:t>
            </a:r>
            <a: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从我们赞助者的话，</a:t>
            </a:r>
            <a: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r>
              <a:rPr lang="zh-CN" alt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苦难已经结束。</a:t>
            </a:r>
            <a: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t/>
            </a:r>
            <a:br>
              <a:rPr lang="en-US" altLang="zh-CN"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rPr>
            </a:br>
            <a:endParaRPr lang="en-US" sz="8000" b="1" dirty="0">
              <a:solidFill>
                <a:schemeClr val="bg1"/>
              </a:solidFill>
              <a:effectLst>
                <a:glow rad="279400">
                  <a:schemeClr val="tx1"/>
                </a:glow>
                <a:outerShdw blurRad="38100" dist="38100" dir="2700000" algn="tl">
                  <a:srgbClr val="000000">
                    <a:alpha val="43137"/>
                  </a:srgbClr>
                </a:outerShdw>
              </a:effectLst>
              <a:latin typeface="Arial"/>
              <a:ea typeface="ＭＳ Ｐゴシック" pitchFamily="-108" charset="-128"/>
              <a:cs typeface="+mj-cs"/>
            </a:endParaRPr>
          </a:p>
        </p:txBody>
      </p:sp>
      <p:sp>
        <p:nvSpPr>
          <p:cNvPr id="485380" name="Text Box 19"/>
          <p:cNvSpPr txBox="1">
            <a:spLocks noChangeArrowheads="1"/>
          </p:cNvSpPr>
          <p:nvPr/>
        </p:nvSpPr>
        <p:spPr bwMode="auto">
          <a:xfrm>
            <a:off x="8448675" y="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en-US" b="1" smtClean="0">
                <a:solidFill>
                  <a:srgbClr val="FFFFFF"/>
                </a:solidFill>
                <a:latin typeface="Arial" charset="0"/>
                <a:cs typeface="Arial" charset="0"/>
              </a:rPr>
              <a:t>395</a:t>
            </a:r>
            <a:endParaRPr lang="en-US" smtClean="0">
              <a:solidFill>
                <a:srgbClr val="FFFFFF"/>
              </a:solidFill>
              <a:latin typeface="Arial" charset="0"/>
              <a:cs typeface="Arial" charset="0"/>
            </a:endParaRPr>
          </a:p>
        </p:txBody>
      </p:sp>
    </p:spTree>
    <p:extLst>
      <p:ext uri="{BB962C8B-B14F-4D97-AF65-F5344CB8AC3E}">
        <p14:creationId xmlns:p14="http://schemas.microsoft.com/office/powerpoint/2010/main" val="30232101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3650"/>
                                        </p:tgtEl>
                                        <p:attrNameLst>
                                          <p:attrName>style.visibility</p:attrName>
                                        </p:attrNameLst>
                                      </p:cBhvr>
                                      <p:to>
                                        <p:strVal val="visible"/>
                                      </p:to>
                                    </p:set>
                                    <p:anim calcmode="lin" valueType="num">
                                      <p:cBhvr additive="base">
                                        <p:cTn id="7" dur="500" fill="hold"/>
                                        <p:tgtEl>
                                          <p:spTgt spid="283650"/>
                                        </p:tgtEl>
                                        <p:attrNameLst>
                                          <p:attrName>ppt_x</p:attrName>
                                        </p:attrNameLst>
                                      </p:cBhvr>
                                      <p:tavLst>
                                        <p:tav tm="0">
                                          <p:val>
                                            <p:strVal val="#ppt_x"/>
                                          </p:val>
                                        </p:tav>
                                        <p:tav tm="100000">
                                          <p:val>
                                            <p:strVal val="#ppt_x"/>
                                          </p:val>
                                        </p:tav>
                                      </p:tavLst>
                                    </p:anim>
                                    <p:anim calcmode="lin" valueType="num">
                                      <p:cBhvr additive="base">
                                        <p:cTn id="8" dur="500" fill="hold"/>
                                        <p:tgtEl>
                                          <p:spTgt spid="2836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600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末世论</a:t>
            </a:r>
            <a:r>
              <a:rPr lang="en-US" altLang="zh-CN" sz="3200" b="1" dirty="0">
                <a:solidFill>
                  <a:srgbClr val="FFFFFF"/>
                </a:solidFill>
                <a:latin typeface="Arial" charset="0"/>
                <a:ea typeface="SimSun" charset="0"/>
                <a:cs typeface="SimSun" charset="0"/>
              </a:rPr>
              <a:t> • </a:t>
            </a:r>
            <a:r>
              <a:rPr lang="en-US" sz="3200" b="1" dirty="0" err="1" smtClean="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644125643"/>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4226"/>
            <a:ext cx="9144000" cy="6862226"/>
          </a:xfrm>
          <a:prstGeom prst="rect">
            <a:avLst/>
          </a:prstGeom>
        </p:spPr>
      </p:pic>
      <p:sp>
        <p:nvSpPr>
          <p:cNvPr id="887810" name="Rectangle 1026"/>
          <p:cNvSpPr>
            <a:spLocks noGrp="1" noChangeArrowheads="1"/>
          </p:cNvSpPr>
          <p:nvPr>
            <p:ph type="ctrTitle"/>
          </p:nvPr>
        </p:nvSpPr>
        <p:spPr>
          <a:xfrm>
            <a:off x="0" y="3656"/>
            <a:ext cx="9144000" cy="1571144"/>
          </a:xfrm>
          <a:effectLst>
            <a:outerShdw blurRad="63500" dist="35921" dir="2700000" algn="ctr" rotWithShape="0">
              <a:schemeClr val="tx2">
                <a:alpha val="74998"/>
              </a:schemeClr>
            </a:outerShdw>
          </a:effectLst>
        </p:spPr>
        <p:txBody>
          <a:bodyPr/>
          <a:lstStyle/>
          <a:p>
            <a:pPr>
              <a:defRPr/>
            </a:pPr>
            <a:r>
              <a:rPr lang="en-SG" altLang="zh-TW" sz="6600" b="1" dirty="0" smtClean="0">
                <a:effectLst>
                  <a:outerShdw blurRad="38100" dist="38100" dir="2700000" algn="tl">
                    <a:srgbClr val="000000">
                      <a:alpha val="43137"/>
                    </a:srgbClr>
                  </a:outerShdw>
                </a:effectLst>
              </a:rPr>
              <a:t>“</a:t>
            </a:r>
            <a:r>
              <a:rPr lang="zh-TW" altLang="en-US" sz="6600" b="1" dirty="0" smtClean="0">
                <a:latin typeface="SimSun" panose="02010600030101010101" pitchFamily="2" charset="-122"/>
                <a:ea typeface="SimSun" panose="02010600030101010101" pitchFamily="2" charset="-122"/>
              </a:rPr>
              <a:t>巴</a:t>
            </a:r>
            <a:r>
              <a:rPr lang="zh-TW" altLang="en-US" sz="6600" b="1" dirty="0">
                <a:latin typeface="SimSun" panose="02010600030101010101" pitchFamily="2" charset="-122"/>
                <a:ea typeface="SimSun" panose="02010600030101010101" pitchFamily="2" charset="-122"/>
              </a:rPr>
              <a:t>比</a:t>
            </a:r>
            <a:r>
              <a:rPr lang="zh-TW" altLang="en-US" sz="6600" b="1" dirty="0" smtClean="0">
                <a:latin typeface="SimSun" panose="02010600030101010101" pitchFamily="2" charset="-122"/>
                <a:ea typeface="SimSun" panose="02010600030101010101" pitchFamily="2" charset="-122"/>
              </a:rPr>
              <a:t>伦</a:t>
            </a:r>
            <a:r>
              <a:rPr lang="en-SG" altLang="zh-TW" sz="6600" b="1" dirty="0" smtClean="0">
                <a:effectLst>
                  <a:outerShdw blurRad="38100" dist="38100" dir="2700000" algn="tl">
                    <a:srgbClr val="000000">
                      <a:alpha val="43137"/>
                    </a:srgbClr>
                  </a:outerShdw>
                </a:effectLst>
              </a:rPr>
              <a:t>”</a:t>
            </a:r>
            <a:endParaRPr lang="en-US" sz="6600" dirty="0">
              <a:effectLst>
                <a:glow rad="215900">
                  <a:schemeClr val="tx1"/>
                </a:glow>
              </a:effectLst>
              <a:latin typeface="Times New Roman" charset="0"/>
              <a:ea typeface="ＭＳ Ｐゴシック" charset="0"/>
              <a:cs typeface="ＭＳ Ｐゴシック" charset="0"/>
            </a:endParaRPr>
          </a:p>
        </p:txBody>
      </p:sp>
      <p:sp>
        <p:nvSpPr>
          <p:cNvPr id="5" name="Rectangle 4"/>
          <p:cNvSpPr/>
          <p:nvPr/>
        </p:nvSpPr>
        <p:spPr>
          <a:xfrm rot="20826573">
            <a:off x="4532843" y="1626680"/>
            <a:ext cx="4738030" cy="4401205"/>
          </a:xfrm>
          <a:prstGeom prst="rect">
            <a:avLst/>
          </a:prstGeom>
          <a:noFill/>
          <a:ln>
            <a:noFill/>
          </a:ln>
        </p:spPr>
        <p:txBody>
          <a:bodyPr wrap="square" lIns="91440" tIns="45720" rIns="91440" bIns="45720">
            <a:spAutoFit/>
          </a:bodyPr>
          <a:lstStyle/>
          <a:p>
            <a:pPr algn="ctr"/>
            <a:r>
              <a:rPr lang="zh-CN" altLang="en-US" sz="8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a:cs typeface="Arial"/>
              </a:rPr>
              <a:t>我们该怎么办呢</a:t>
            </a:r>
            <a:r>
              <a:rPr lang="zh-CN" alt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rgbClr val="FFFF00"/>
                </a:solidFill>
                <a:effectLst>
                  <a:glow rad="215900">
                    <a:schemeClr val="tx1"/>
                  </a:glow>
                  <a:outerShdw blurRad="50800" dist="40000" dir="5400000" algn="tl" rotWithShape="0">
                    <a:srgbClr val="000000">
                      <a:shade val="5000"/>
                      <a:satMod val="120000"/>
                      <a:alpha val="33000"/>
                    </a:srgbClr>
                  </a:outerShdw>
                </a:effectLst>
                <a:latin typeface="Arial"/>
                <a:cs typeface="Arial"/>
              </a:rPr>
              <a:t>？</a:t>
            </a:r>
            <a:endPar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endParaRPr>
          </a:p>
          <a:p>
            <a:pPr algn="ctr"/>
            <a:r>
              <a:rPr 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a:t>
            </a:r>
            <a:r>
              <a:rPr lang="zh-CN" alt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启示</a:t>
            </a:r>
            <a:r>
              <a:rPr lang="zh-CN" alt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录</a:t>
            </a:r>
            <a:r>
              <a:rPr 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18:1</a:t>
            </a:r>
          </a:p>
          <a:p>
            <a:pPr algn="ctr"/>
            <a:r>
              <a:rPr 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–19:10)?</a:t>
            </a:r>
            <a:endPar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endParaRPr>
          </a:p>
        </p:txBody>
      </p:sp>
      <p:sp>
        <p:nvSpPr>
          <p:cNvPr id="2" name="Rectangle 1"/>
          <p:cNvSpPr/>
          <p:nvPr/>
        </p:nvSpPr>
        <p:spPr>
          <a:xfrm rot="20826573">
            <a:off x="-264083" y="2517207"/>
            <a:ext cx="4981706" cy="3477875"/>
          </a:xfrm>
          <a:prstGeom prst="rect">
            <a:avLst/>
          </a:prstGeom>
          <a:noFill/>
        </p:spPr>
        <p:txBody>
          <a:bodyPr wrap="square" lIns="91440" tIns="45720" rIns="91440" bIns="45720">
            <a:spAutoFit/>
          </a:bodyPr>
          <a:lstStyle/>
          <a:p>
            <a:pPr algn="ctr"/>
            <a:r>
              <a:rPr lang="zh-CN" altLang="en-US" sz="80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SimSun" panose="02010600030101010101" pitchFamily="2" charset="-122"/>
                <a:ea typeface="SimSun" panose="02010600030101010101" pitchFamily="2" charset="-122"/>
                <a:cs typeface="Arial"/>
              </a:rPr>
              <a:t>她会怎</a:t>
            </a:r>
            <a:endParaRPr lang="en-SG" altLang="zh-CN" sz="80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SimSun" panose="02010600030101010101" pitchFamily="2" charset="-122"/>
              <a:ea typeface="SimSun" panose="02010600030101010101" pitchFamily="2" charset="-122"/>
              <a:cs typeface="Arial"/>
            </a:endParaRPr>
          </a:p>
          <a:p>
            <a:pPr algn="ctr"/>
            <a:r>
              <a:rPr lang="zh-CN" altLang="en-US" sz="80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SimSun" panose="02010600030101010101" pitchFamily="2" charset="-122"/>
                <a:ea typeface="SimSun" panose="02010600030101010101" pitchFamily="2" charset="-122"/>
                <a:cs typeface="Arial"/>
              </a:rPr>
              <a:t>样</a:t>
            </a:r>
            <a:r>
              <a:rPr lang="zh-CN" altLang="en-US" sz="80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SimSun" panose="02010600030101010101" pitchFamily="2" charset="-122"/>
                <a:ea typeface="SimSun" panose="02010600030101010101" pitchFamily="2" charset="-122"/>
                <a:cs typeface="Arial"/>
              </a:rPr>
              <a:t>呢</a:t>
            </a:r>
            <a: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t/>
            </a:r>
            <a:br>
              <a:rPr lang="en-US" sz="6000" b="1" dirty="0" smtClean="0">
                <a:ln w="31550" cmpd="sng">
                  <a:gradFill>
                    <a:gsLst>
                      <a:gs pos="70000">
                        <a:srgbClr val="2D2DB9">
                          <a:shade val="50000"/>
                          <a:satMod val="190000"/>
                        </a:srgbClr>
                      </a:gs>
                      <a:gs pos="0">
                        <a:srgbClr val="2D2DB9">
                          <a:tint val="77000"/>
                          <a:satMod val="180000"/>
                        </a:srgbClr>
                      </a:gs>
                    </a:gsLst>
                    <a:lin ang="5400000"/>
                  </a:gradFill>
                  <a:prstDash val="solid"/>
                </a:ln>
                <a:solidFill>
                  <a:schemeClr val="bg1"/>
                </a:solidFill>
                <a:effectLst>
                  <a:glow rad="215900">
                    <a:schemeClr val="tx1"/>
                  </a:glow>
                  <a:outerShdw blurRad="50800" dist="40000" dir="5400000" algn="tl" rotWithShape="0">
                    <a:srgbClr val="000000">
                      <a:shade val="5000"/>
                      <a:satMod val="120000"/>
                      <a:alpha val="33000"/>
                    </a:srgbClr>
                  </a:outerShdw>
                </a:effectLst>
                <a:latin typeface="Arial"/>
                <a:cs typeface="Arial"/>
              </a:rPr>
            </a:br>
            <a:r>
              <a:rPr lang="zh-CN" alt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（启示录</a:t>
            </a:r>
            <a:r>
              <a:rPr lang="en-US" sz="60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a:cs typeface="Arial"/>
              </a:rPr>
              <a:t>17)?</a:t>
            </a:r>
            <a:endParaRPr lang="en-US" sz="6000" b="1" dirty="0">
              <a:ln w="18000">
                <a:solidFill>
                  <a:schemeClr val="accent2">
                    <a:satMod val="140000"/>
                  </a:schemeClr>
                </a:solidFill>
                <a:prstDash val="solid"/>
                <a:miter lim="800000"/>
              </a:ln>
              <a:solidFill>
                <a:schemeClr val="bg1"/>
              </a:solidFill>
              <a:effectLst>
                <a:outerShdw blurRad="25500" dist="23000" dir="7020000" algn="tl">
                  <a:srgbClr val="000000">
                    <a:alpha val="50000"/>
                  </a:srgbClr>
                </a:outerShdw>
              </a:effectLst>
              <a:latin typeface="Arial"/>
              <a:cs typeface="Arial"/>
            </a:endParaRPr>
          </a:p>
        </p:txBody>
      </p:sp>
    </p:spTree>
    <p:extLst>
      <p:ext uri="{BB962C8B-B14F-4D97-AF65-F5344CB8AC3E}">
        <p14:creationId xmlns:p14="http://schemas.microsoft.com/office/powerpoint/2010/main" val="2407046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5198534"/>
            <a:ext cx="9144000" cy="1352392"/>
          </a:xfrm>
          <a:noFill/>
          <a:ln>
            <a:noFill/>
          </a:ln>
          <a:effectLst/>
        </p:spPr>
        <p:txBody>
          <a:bodyPr vert="horz" wrap="square" lIns="91440" tIns="45720" rIns="91440" bIns="45720" numCol="1" anchor="t"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592138" indent="-592138" algn="l" defTabSz="457200"/>
            <a:r>
              <a:rPr lang="en-US" b="1" kern="1200" dirty="0" smtClean="0">
                <a:ln/>
                <a:solidFill>
                  <a:schemeClr val="accent3"/>
                </a:solidFill>
              </a:rPr>
              <a:t>I.  </a:t>
            </a:r>
            <a:r>
              <a:rPr lang="zh-CN" altLang="en-US" b="1" dirty="0" smtClean="0">
                <a:latin typeface="SimSun" panose="02010600030101010101" pitchFamily="2" charset="-122"/>
                <a:ea typeface="SimSun" panose="02010600030101010101" pitchFamily="2" charset="-122"/>
                <a:cs typeface="ＭＳ Ｐゴシック" charset="0"/>
              </a:rPr>
              <a:t>这</a:t>
            </a:r>
            <a:r>
              <a:rPr lang="zh-CN" altLang="en-US" b="1" dirty="0">
                <a:latin typeface="SimSun" panose="02010600030101010101" pitchFamily="2" charset="-122"/>
                <a:ea typeface="SimSun" panose="02010600030101010101" pitchFamily="2" charset="-122"/>
                <a:cs typeface="ＭＳ Ｐゴシック" charset="0"/>
              </a:rPr>
              <a:t>个世界的关键实体将</a:t>
            </a:r>
            <a:r>
              <a:rPr lang="zh-CN" altLang="en-US" b="1" dirty="0">
                <a:solidFill>
                  <a:srgbClr val="FFFF00"/>
                </a:solidFill>
                <a:latin typeface="SimSun" panose="02010600030101010101" pitchFamily="2" charset="-122"/>
                <a:ea typeface="SimSun" panose="02010600030101010101" pitchFamily="2" charset="-122"/>
                <a:cs typeface="ＭＳ Ｐゴシック" charset="0"/>
              </a:rPr>
              <a:t>落</a:t>
            </a:r>
            <a:r>
              <a:rPr lang="zh-CN" altLang="en-US" b="1" dirty="0">
                <a:latin typeface="SimSun" panose="02010600030101010101" pitchFamily="2" charset="-122"/>
                <a:ea typeface="SimSun" panose="02010600030101010101" pitchFamily="2" charset="-122"/>
                <a:cs typeface="ＭＳ Ｐゴシック" charset="0"/>
              </a:rPr>
              <a:t>于大灾难</a:t>
            </a:r>
            <a:r>
              <a:rPr lang="zh-CN" altLang="en-US" b="1" dirty="0" smtClean="0">
                <a:latin typeface="SimSun" panose="02010600030101010101" pitchFamily="2" charset="-122"/>
                <a:ea typeface="SimSun" panose="02010600030101010101" pitchFamily="2" charset="-122"/>
                <a:cs typeface="ＭＳ Ｐゴシック" charset="0"/>
              </a:rPr>
              <a:t>中</a:t>
            </a:r>
            <a:r>
              <a:rPr lang="en-US" altLang="zh-CN" b="1" dirty="0" smtClean="0">
                <a:latin typeface="Times New Roman" charset="0"/>
                <a:ea typeface="ＭＳ Ｐゴシック" charset="0"/>
                <a:cs typeface="ＭＳ Ｐゴシック" charset="0"/>
              </a:rPr>
              <a:t> </a:t>
            </a:r>
            <a:r>
              <a:rPr lang="en-US" b="1" kern="1200" dirty="0" smtClean="0">
                <a:ln/>
                <a:solidFill>
                  <a:schemeClr val="accent3"/>
                </a:solidFill>
                <a:latin typeface="SimSun" panose="02010600030101010101" pitchFamily="2" charset="-122"/>
                <a:ea typeface="SimSun" panose="02010600030101010101" pitchFamily="2" charset="-122"/>
              </a:rPr>
              <a:t>(</a:t>
            </a:r>
            <a:r>
              <a:rPr lang="zh-CN" altLang="en-US" b="1" dirty="0">
                <a:ln/>
                <a:solidFill>
                  <a:schemeClr val="accent3"/>
                </a:solidFill>
                <a:latin typeface="SimSun" panose="02010600030101010101" pitchFamily="2" charset="-122"/>
                <a:ea typeface="SimSun" panose="02010600030101010101" pitchFamily="2" charset="-122"/>
              </a:rPr>
              <a:t>启示</a:t>
            </a:r>
            <a:r>
              <a:rPr lang="zh-CN" altLang="en-US" b="1" dirty="0" smtClean="0">
                <a:ln/>
                <a:solidFill>
                  <a:schemeClr val="accent3"/>
                </a:solidFill>
                <a:latin typeface="SimSun" panose="02010600030101010101" pitchFamily="2" charset="-122"/>
                <a:ea typeface="SimSun" panose="02010600030101010101" pitchFamily="2" charset="-122"/>
              </a:rPr>
              <a:t>录</a:t>
            </a:r>
            <a:r>
              <a:rPr lang="en-US" b="1" kern="1200" dirty="0" smtClean="0">
                <a:ln/>
                <a:solidFill>
                  <a:schemeClr val="accent3"/>
                </a:solidFill>
                <a:latin typeface="SimSun" panose="02010600030101010101" pitchFamily="2" charset="-122"/>
                <a:ea typeface="SimSun" panose="02010600030101010101" pitchFamily="2" charset="-122"/>
              </a:rPr>
              <a:t> </a:t>
            </a:r>
            <a:r>
              <a:rPr lang="en-US" kern="1200" dirty="0">
                <a:ln/>
                <a:solidFill>
                  <a:schemeClr val="accent3"/>
                </a:solidFill>
                <a:latin typeface="SimSun" panose="02010600030101010101" pitchFamily="2" charset="-122"/>
                <a:ea typeface="SimSun" panose="02010600030101010101" pitchFamily="2" charset="-122"/>
              </a:rPr>
              <a:t>17</a:t>
            </a:r>
            <a:r>
              <a:rPr lang="en-US" b="1" kern="1200" dirty="0" smtClean="0">
                <a:ln/>
                <a:solidFill>
                  <a:schemeClr val="accent3"/>
                </a:solidFill>
                <a:latin typeface="SimSun" panose="02010600030101010101" pitchFamily="2" charset="-122"/>
                <a:ea typeface="SimSun" panose="02010600030101010101" pitchFamily="2" charset="-122"/>
              </a:rPr>
              <a:t>).</a:t>
            </a:r>
            <a:endParaRPr lang="en-US" sz="1600" b="1" kern="1200" dirty="0">
              <a:ln/>
              <a:solidFill>
                <a:schemeClr val="accent3"/>
              </a:solidFill>
              <a:latin typeface="SimSun" panose="02010600030101010101" pitchFamily="2" charset="-122"/>
              <a:ea typeface="SimSun" panose="02010600030101010101" pitchFamily="2" charset="-122"/>
            </a:endParaRPr>
          </a:p>
        </p:txBody>
      </p:sp>
      <p:sp>
        <p:nvSpPr>
          <p:cNvPr id="7" name="Rectangle 1026"/>
          <p:cNvSpPr txBox="1">
            <a:spLocks noChangeArrowheads="1"/>
          </p:cNvSpPr>
          <p:nvPr/>
        </p:nvSpPr>
        <p:spPr bwMode="auto">
          <a:xfrm>
            <a:off x="0" y="19067"/>
            <a:ext cx="9144000" cy="950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zh-CN" altLang="en-US" sz="4000" b="1" i="1" dirty="0" smtClean="0">
                <a:solidFill>
                  <a:srgbClr val="FFFFFF"/>
                </a:solidFill>
                <a:effectLst>
                  <a:glow rad="152400">
                    <a:srgbClr val="000000"/>
                  </a:glow>
                </a:effectLst>
                <a:latin typeface="SimSun" panose="02010600030101010101" pitchFamily="2" charset="-122"/>
                <a:ea typeface="SimSun" panose="02010600030101010101" pitchFamily="2" charset="-122"/>
              </a:rPr>
              <a:t>世界上最邪恶的势力将会发生</a:t>
            </a:r>
            <a:r>
              <a:rPr lang="zh-CN" altLang="en-US" sz="4000" b="1" i="1" dirty="0">
                <a:solidFill>
                  <a:srgbClr val="FFFFFF"/>
                </a:solidFill>
                <a:effectLst>
                  <a:glow rad="152400">
                    <a:srgbClr val="000000"/>
                  </a:glow>
                </a:effectLst>
                <a:latin typeface="SimSun" panose="02010600030101010101" pitchFamily="2" charset="-122"/>
                <a:ea typeface="SimSun" panose="02010600030101010101" pitchFamily="2" charset="-122"/>
              </a:rPr>
              <a:t>什么后果</a:t>
            </a:r>
            <a:r>
              <a:rPr lang="en-US" sz="4000" b="1" i="1" dirty="0" smtClean="0">
                <a:solidFill>
                  <a:srgbClr val="FFFFFF"/>
                </a:solidFill>
                <a:effectLst>
                  <a:glow rad="152400">
                    <a:srgbClr val="000000"/>
                  </a:glow>
                </a:effectLst>
                <a:latin typeface="SimSun" panose="02010600030101010101" pitchFamily="2" charset="-122"/>
                <a:ea typeface="SimSun" panose="02010600030101010101" pitchFamily="2" charset="-122"/>
              </a:rPr>
              <a:t>?</a:t>
            </a:r>
            <a:endParaRPr lang="en-US" sz="4000" b="1" i="1" dirty="0">
              <a:solidFill>
                <a:srgbClr val="FFFFFF"/>
              </a:solidFill>
              <a:effectLst>
                <a:glow rad="152400">
                  <a:srgbClr val="000000"/>
                </a:glow>
              </a:effectLst>
              <a:latin typeface="SimSun" panose="02010600030101010101" pitchFamily="2" charset="-122"/>
              <a:ea typeface="SimSun" panose="02010600030101010101" pitchFamily="2" charset="-122"/>
            </a:endParaRPr>
          </a:p>
        </p:txBody>
      </p:sp>
      <p:pic>
        <p:nvPicPr>
          <p:cNvPr id="2" name="Picture 1"/>
          <p:cNvPicPr>
            <a:picLocks noChangeAspect="1"/>
          </p:cNvPicPr>
          <p:nvPr/>
        </p:nvPicPr>
        <p:blipFill>
          <a:blip r:embed="rId3"/>
          <a:stretch>
            <a:fillRect/>
          </a:stretch>
        </p:blipFill>
        <p:spPr>
          <a:xfrm>
            <a:off x="1678658" y="671394"/>
            <a:ext cx="5858934" cy="4394201"/>
          </a:xfrm>
          <a:prstGeom prst="rect">
            <a:avLst/>
          </a:prstGeom>
          <a:ln>
            <a:noFill/>
          </a:ln>
        </p:spPr>
      </p:pic>
      <p:sp>
        <p:nvSpPr>
          <p:cNvPr id="5" name="Rectangle 4"/>
          <p:cNvSpPr/>
          <p:nvPr/>
        </p:nvSpPr>
        <p:spPr bwMode="auto">
          <a:xfrm rot="19357308">
            <a:off x="5429141" y="1245356"/>
            <a:ext cx="848392" cy="3130276"/>
          </a:xfrm>
          <a:custGeom>
            <a:avLst/>
            <a:gdLst>
              <a:gd name="connsiteX0" fmla="*/ 0 w 780932"/>
              <a:gd name="connsiteY0" fmla="*/ 0 h 3017803"/>
              <a:gd name="connsiteX1" fmla="*/ 780932 w 780932"/>
              <a:gd name="connsiteY1" fmla="*/ 0 h 3017803"/>
              <a:gd name="connsiteX2" fmla="*/ 780932 w 780932"/>
              <a:gd name="connsiteY2" fmla="*/ 3017803 h 3017803"/>
              <a:gd name="connsiteX3" fmla="*/ 0 w 780932"/>
              <a:gd name="connsiteY3" fmla="*/ 3017803 h 3017803"/>
              <a:gd name="connsiteX4" fmla="*/ 0 w 780932"/>
              <a:gd name="connsiteY4" fmla="*/ 0 h 3017803"/>
              <a:gd name="connsiteX0" fmla="*/ 0 w 848392"/>
              <a:gd name="connsiteY0" fmla="*/ 9028 h 3026831"/>
              <a:gd name="connsiteX1" fmla="*/ 848392 w 848392"/>
              <a:gd name="connsiteY1" fmla="*/ 0 h 3026831"/>
              <a:gd name="connsiteX2" fmla="*/ 780932 w 848392"/>
              <a:gd name="connsiteY2" fmla="*/ 3026831 h 3026831"/>
              <a:gd name="connsiteX3" fmla="*/ 0 w 848392"/>
              <a:gd name="connsiteY3" fmla="*/ 3026831 h 3026831"/>
              <a:gd name="connsiteX4" fmla="*/ 0 w 848392"/>
              <a:gd name="connsiteY4" fmla="*/ 9028 h 3026831"/>
              <a:gd name="connsiteX0" fmla="*/ 0 w 848392"/>
              <a:gd name="connsiteY0" fmla="*/ 9028 h 3130276"/>
              <a:gd name="connsiteX1" fmla="*/ 848392 w 848392"/>
              <a:gd name="connsiteY1" fmla="*/ 0 h 3130276"/>
              <a:gd name="connsiteX2" fmla="*/ 777607 w 848392"/>
              <a:gd name="connsiteY2" fmla="*/ 3130276 h 3130276"/>
              <a:gd name="connsiteX3" fmla="*/ 0 w 848392"/>
              <a:gd name="connsiteY3" fmla="*/ 3026831 h 3130276"/>
              <a:gd name="connsiteX4" fmla="*/ 0 w 848392"/>
              <a:gd name="connsiteY4" fmla="*/ 9028 h 3130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392" h="3130276">
                <a:moveTo>
                  <a:pt x="0" y="9028"/>
                </a:moveTo>
                <a:lnTo>
                  <a:pt x="848392" y="0"/>
                </a:lnTo>
                <a:lnTo>
                  <a:pt x="777607" y="3130276"/>
                </a:lnTo>
                <a:lnTo>
                  <a:pt x="0" y="3026831"/>
                </a:lnTo>
                <a:lnTo>
                  <a:pt x="0" y="9028"/>
                </a:lnTo>
                <a:close/>
              </a:path>
            </a:pathLst>
          </a:custGeom>
          <a:solidFill>
            <a:srgbClr val="336699"/>
          </a:solidFill>
          <a:ln w="12700">
            <a:solidFill>
              <a:schemeClr val="accent2">
                <a:lumMod val="60000"/>
                <a:lumOff val="40000"/>
              </a:schemeClr>
            </a:solidFill>
            <a:headEnd type="none" w="med" len="med"/>
            <a:tailEnd type="stealth" w="lg" len="lg"/>
          </a:ln>
        </p:spPr>
        <p:style>
          <a:lnRef idx="2">
            <a:schemeClr val="accent3"/>
          </a:lnRef>
          <a:fillRef idx="1">
            <a:schemeClr val="lt1"/>
          </a:fillRef>
          <a:effectRef idx="0">
            <a:schemeClr val="accent3"/>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Comic Sans MS" pitchFamily="-112" charset="0"/>
            </a:endParaRPr>
          </a:p>
        </p:txBody>
      </p:sp>
      <p:sp>
        <p:nvSpPr>
          <p:cNvPr id="4" name="Rectangle 3"/>
          <p:cNvSpPr/>
          <p:nvPr/>
        </p:nvSpPr>
        <p:spPr>
          <a:xfrm rot="3139088">
            <a:off x="4719417" y="2557585"/>
            <a:ext cx="2488167" cy="830997"/>
          </a:xfrm>
          <a:prstGeom prst="rect">
            <a:avLst/>
          </a:prstGeom>
        </p:spPr>
        <p:txBody>
          <a:bodyPr wrap="square">
            <a:spAutoFit/>
          </a:bodyPr>
          <a:lstStyle/>
          <a:p>
            <a:r>
              <a:rPr lang="zh-TW" altLang="en-US" sz="4800" b="1" dirty="0">
                <a:solidFill>
                  <a:schemeClr val="bg1">
                    <a:lumMod val="95000"/>
                  </a:schemeClr>
                </a:solidFill>
                <a:latin typeface="Microsoft YaHei" panose="020B0503020204020204" pitchFamily="34" charset="-122"/>
                <a:ea typeface="Microsoft YaHei" panose="020B0503020204020204" pitchFamily="34" charset="-122"/>
              </a:rPr>
              <a:t>巴比伦</a:t>
            </a:r>
            <a:endParaRPr lang="en-SG" sz="4800" b="1" dirty="0">
              <a:solidFill>
                <a:schemeClr val="bg1">
                  <a:lumMod val="95000"/>
                </a:schemeClr>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146983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7810"/>
                                        </p:tgtEl>
                                        <p:attrNameLst>
                                          <p:attrName>style.visibility</p:attrName>
                                        </p:attrNameLst>
                                      </p:cBhvr>
                                      <p:to>
                                        <p:strVal val="visible"/>
                                      </p:to>
                                    </p:set>
                                    <p:animEffect transition="in" filter="wipe(down)">
                                      <p:cBhvr>
                                        <p:cTn id="7" dur="580">
                                          <p:stCondLst>
                                            <p:cond delay="0"/>
                                          </p:stCondLst>
                                        </p:cTn>
                                        <p:tgtEl>
                                          <p:spTgt spid="887810"/>
                                        </p:tgtEl>
                                      </p:cBhvr>
                                    </p:animEffect>
                                    <p:anim calcmode="lin" valueType="num">
                                      <p:cBhvr>
                                        <p:cTn id="8" dur="1822" tmFilter="0,0; 0.14,0.36; 0.43,0.73; 0.71,0.91; 1.0,1.0">
                                          <p:stCondLst>
                                            <p:cond delay="0"/>
                                          </p:stCondLst>
                                        </p:cTn>
                                        <p:tgtEl>
                                          <p:spTgt spid="8878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78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78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78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7810"/>
                                        </p:tgtEl>
                                        <p:attrNameLst>
                                          <p:attrName>ppt_y</p:attrName>
                                        </p:attrNameLst>
                                      </p:cBhvr>
                                      <p:tavLst>
                                        <p:tav tm="0" fmla="#ppt_y-sin(pi*$)/81">
                                          <p:val>
                                            <p:fltVal val="0"/>
                                          </p:val>
                                        </p:tav>
                                        <p:tav tm="100000">
                                          <p:val>
                                            <p:fltVal val="1"/>
                                          </p:val>
                                        </p:tav>
                                      </p:tavLst>
                                    </p:anim>
                                    <p:animScale>
                                      <p:cBhvr>
                                        <p:cTn id="13" dur="26">
                                          <p:stCondLst>
                                            <p:cond delay="650"/>
                                          </p:stCondLst>
                                        </p:cTn>
                                        <p:tgtEl>
                                          <p:spTgt spid="887810"/>
                                        </p:tgtEl>
                                      </p:cBhvr>
                                      <p:to x="100000" y="60000"/>
                                    </p:animScale>
                                    <p:animScale>
                                      <p:cBhvr>
                                        <p:cTn id="14" dur="166" decel="50000">
                                          <p:stCondLst>
                                            <p:cond delay="676"/>
                                          </p:stCondLst>
                                        </p:cTn>
                                        <p:tgtEl>
                                          <p:spTgt spid="887810"/>
                                        </p:tgtEl>
                                      </p:cBhvr>
                                      <p:to x="100000" y="100000"/>
                                    </p:animScale>
                                    <p:animScale>
                                      <p:cBhvr>
                                        <p:cTn id="15" dur="26">
                                          <p:stCondLst>
                                            <p:cond delay="1312"/>
                                          </p:stCondLst>
                                        </p:cTn>
                                        <p:tgtEl>
                                          <p:spTgt spid="887810"/>
                                        </p:tgtEl>
                                      </p:cBhvr>
                                      <p:to x="100000" y="80000"/>
                                    </p:animScale>
                                    <p:animScale>
                                      <p:cBhvr>
                                        <p:cTn id="16" dur="166" decel="50000">
                                          <p:stCondLst>
                                            <p:cond delay="1338"/>
                                          </p:stCondLst>
                                        </p:cTn>
                                        <p:tgtEl>
                                          <p:spTgt spid="887810"/>
                                        </p:tgtEl>
                                      </p:cBhvr>
                                      <p:to x="100000" y="100000"/>
                                    </p:animScale>
                                    <p:animScale>
                                      <p:cBhvr>
                                        <p:cTn id="17" dur="26">
                                          <p:stCondLst>
                                            <p:cond delay="1642"/>
                                          </p:stCondLst>
                                        </p:cTn>
                                        <p:tgtEl>
                                          <p:spTgt spid="887810"/>
                                        </p:tgtEl>
                                      </p:cBhvr>
                                      <p:to x="100000" y="90000"/>
                                    </p:animScale>
                                    <p:animScale>
                                      <p:cBhvr>
                                        <p:cTn id="18" dur="166" decel="50000">
                                          <p:stCondLst>
                                            <p:cond delay="1668"/>
                                          </p:stCondLst>
                                        </p:cTn>
                                        <p:tgtEl>
                                          <p:spTgt spid="887810"/>
                                        </p:tgtEl>
                                      </p:cBhvr>
                                      <p:to x="100000" y="100000"/>
                                    </p:animScale>
                                    <p:animScale>
                                      <p:cBhvr>
                                        <p:cTn id="19" dur="26">
                                          <p:stCondLst>
                                            <p:cond delay="1808"/>
                                          </p:stCondLst>
                                        </p:cTn>
                                        <p:tgtEl>
                                          <p:spTgt spid="887810"/>
                                        </p:tgtEl>
                                      </p:cBhvr>
                                      <p:to x="100000" y="95000"/>
                                    </p:animScale>
                                    <p:animScale>
                                      <p:cBhvr>
                                        <p:cTn id="20" dur="166" decel="50000">
                                          <p:stCondLst>
                                            <p:cond delay="1834"/>
                                          </p:stCondLst>
                                        </p:cTn>
                                        <p:tgtEl>
                                          <p:spTgt spid="8878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4" descr="Harlot Rev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5854700" y="5013325"/>
            <a:ext cx="3276600" cy="1773238"/>
          </a:xfrm>
        </p:spPr>
        <p:txBody>
          <a:bodyPr/>
          <a:lstStyle/>
          <a:p>
            <a:r>
              <a:rPr lang="zh-CN" altLang="en-US" dirty="0" smtClean="0">
                <a:latin typeface="Arial" charset="0"/>
                <a:ea typeface="ＭＳ Ｐゴシック" charset="0"/>
              </a:rPr>
              <a:t>大淫妇</a:t>
            </a:r>
            <a:r>
              <a:rPr lang="en-US" altLang="zh-CN" dirty="0" smtClean="0">
                <a:latin typeface="Arial" charset="0"/>
                <a:ea typeface="ＭＳ Ｐゴシック" charset="0"/>
              </a:rPr>
              <a:t/>
            </a:r>
            <a:br>
              <a:rPr lang="en-US" altLang="zh-CN" dirty="0" smtClean="0">
                <a:latin typeface="Arial" charset="0"/>
                <a:ea typeface="ＭＳ Ｐゴシック" charset="0"/>
              </a:rPr>
            </a:br>
            <a:r>
              <a:rPr lang="en-US" dirty="0" smtClean="0">
                <a:latin typeface="Arial" charset="0"/>
                <a:ea typeface="ＭＳ Ｐゴシック" charset="0"/>
              </a:rPr>
              <a:t>(</a:t>
            </a:r>
            <a:r>
              <a:rPr lang="en-US" dirty="0">
                <a:latin typeface="Arial" charset="0"/>
                <a:ea typeface="ＭＳ Ｐゴシック" charset="0"/>
              </a:rPr>
              <a:t>17:1-</a:t>
            </a:r>
            <a:r>
              <a:rPr lang="en-US" dirty="0" smtClean="0">
                <a:latin typeface="Arial" charset="0"/>
                <a:ea typeface="ＭＳ Ｐゴシック" charset="0"/>
              </a:rPr>
              <a:t>2)</a:t>
            </a:r>
            <a:endParaRPr lang="en-US" dirty="0">
              <a:latin typeface="Arial" charset="0"/>
              <a:ea typeface="ＭＳ Ｐゴシック" charset="0"/>
            </a:endParaRPr>
          </a:p>
        </p:txBody>
      </p:sp>
      <p:sp>
        <p:nvSpPr>
          <p:cNvPr id="6" name="Rectangle 2"/>
          <p:cNvSpPr txBox="1">
            <a:spLocks noChangeArrowheads="1"/>
          </p:cNvSpPr>
          <p:nvPr/>
        </p:nvSpPr>
        <p:spPr bwMode="auto">
          <a:xfrm>
            <a:off x="3175" y="0"/>
            <a:ext cx="3055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500" b="1"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1 拿 着 七 碗 的 七 位 天 使 中 ， 有 一 位 前 来 对 我 说 ： 你 到 这 里 来 ， 我 将 坐 在 众 水 上 的 大 淫 妇 所 要 受 的 刑 罚 指 给 你 看 </a:t>
            </a:r>
            <a:r>
              <a:rPr lang="zh-CN" altLang="en-US" sz="3500" b="1"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endParaRPr lang="en-US" sz="35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7" name="Rectangle 2"/>
          <p:cNvSpPr txBox="1">
            <a:spLocks noChangeArrowheads="1"/>
          </p:cNvSpPr>
          <p:nvPr/>
        </p:nvSpPr>
        <p:spPr bwMode="auto">
          <a:xfrm>
            <a:off x="5940425" y="0"/>
            <a:ext cx="32035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300" b="1" baseline="30000" dirty="0" smtClean="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2 地 上 的 君 王 与 他 行 淫 ， 住 在 地 上 的 人 喝 醉 了 他 淫 乱 的 酒 。</a:t>
            </a:r>
            <a:endParaRPr lang="en-US" sz="53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Tree>
    <p:extLst>
      <p:ext uri="{BB962C8B-B14F-4D97-AF65-F5344CB8AC3E}">
        <p14:creationId xmlns:p14="http://schemas.microsoft.com/office/powerpoint/2010/main" val="1048028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2738"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pic>
        <p:nvPicPr>
          <p:cNvPr id="1012739" name="Picture 2" descr="Rev 17.3 Woman on Bea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3954" name="Rectangle 1026"/>
          <p:cNvSpPr>
            <a:spLocks noGrp="1" noChangeArrowheads="1"/>
          </p:cNvSpPr>
          <p:nvPr>
            <p:ph type="ctrTitle"/>
          </p:nvPr>
        </p:nvSpPr>
        <p:spPr>
          <a:xfrm>
            <a:off x="323850" y="4997567"/>
            <a:ext cx="4140200" cy="1784233"/>
          </a:xfrm>
          <a:effectLst>
            <a:outerShdw blurRad="63500" dist="35921" dir="2700000" algn="ctr" rotWithShape="0">
              <a:schemeClr val="tx2">
                <a:alpha val="74998"/>
              </a:schemeClr>
            </a:outerShdw>
          </a:effectLst>
        </p:spPr>
        <p:txBody>
          <a:bodyPr/>
          <a:lstStyle/>
          <a:p>
            <a:pPr>
              <a:defRPr/>
            </a:pPr>
            <a:r>
              <a:rPr lang="zh-CN" altLang="en-US" sz="5000" dirty="0" smtClean="0">
                <a:latin typeface="Arial" charset="0"/>
                <a:ea typeface="ＭＳ Ｐゴシック" charset="0"/>
              </a:rPr>
              <a:t>大淫妇</a:t>
            </a:r>
            <a:r>
              <a:rPr lang="en-US" altLang="zh-CN" sz="5000" dirty="0" smtClean="0">
                <a:latin typeface="Arial" charset="0"/>
                <a:ea typeface="ＭＳ Ｐゴシック" charset="0"/>
              </a:rPr>
              <a:t/>
            </a:r>
            <a:br>
              <a:rPr lang="en-US" altLang="zh-CN" sz="5000" dirty="0" smtClean="0">
                <a:latin typeface="Arial" charset="0"/>
                <a:ea typeface="ＭＳ Ｐゴシック" charset="0"/>
              </a:rPr>
            </a:br>
            <a:r>
              <a:rPr lang="zh-CN" altLang="en-US" sz="5000" b="1" dirty="0" smtClean="0">
                <a:latin typeface="Arial" charset="0"/>
                <a:ea typeface="ＭＳ Ｐゴシック" charset="0"/>
                <a:cs typeface="ＭＳ Ｐゴシック" charset="0"/>
              </a:rPr>
              <a:t>与兽</a:t>
            </a:r>
            <a:endParaRPr lang="en-US" sz="5000" dirty="0">
              <a:latin typeface="Times New Roman" charset="0"/>
              <a:ea typeface="ＭＳ Ｐゴシック" charset="0"/>
              <a:cs typeface="ＭＳ Ｐゴシック" charset="0"/>
            </a:endParaRPr>
          </a:p>
        </p:txBody>
      </p:sp>
      <p:sp>
        <p:nvSpPr>
          <p:cNvPr id="5" name="Rectangle 1026"/>
          <p:cNvSpPr txBox="1">
            <a:spLocks noChangeArrowheads="1"/>
          </p:cNvSpPr>
          <p:nvPr/>
        </p:nvSpPr>
        <p:spPr bwMode="auto">
          <a:xfrm>
            <a:off x="5003800" y="-17463"/>
            <a:ext cx="4140200" cy="66246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900" b="1" dirty="0" smtClean="0">
                <a:solidFill>
                  <a:srgbClr val="FFFFFF"/>
                </a:solidFill>
                <a:latin typeface="Arial" charset="0"/>
                <a:ea typeface="ＭＳ Ｐゴシック" charset="0"/>
                <a:cs typeface="ＭＳ Ｐゴシック" charset="0"/>
              </a:rPr>
              <a:t>3 我 被 圣 灵 感 动 ， 天 使 带 我 到 旷 野 去 ， 我 就 看 见 一 个 女 人 骑 在 朱 红 色 的 兽 上 ； 那 兽 有 七 头 十 角 ， 遍 体 有 亵 渎 的 名 号 。</a:t>
            </a:r>
            <a:endParaRPr lang="en-US" sz="39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550695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3" descr="Harlot Cl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5435600" y="4581525"/>
            <a:ext cx="3708400" cy="2276475"/>
          </a:xfrm>
        </p:spPr>
        <p:txBody>
          <a:bodyPr/>
          <a:lstStyle/>
          <a:p>
            <a:pPr>
              <a:defRPr/>
            </a:pPr>
            <a:r>
              <a:rPr lang="zh-CN" altLang="en-US" b="1" dirty="0" smtClean="0">
                <a:effectLst>
                  <a:outerShdw blurRad="38100" dist="38100" dir="2700000" algn="tl">
                    <a:srgbClr val="000000">
                      <a:alpha val="43137"/>
                    </a:srgbClr>
                  </a:outerShdw>
                </a:effectLst>
                <a:latin typeface="Arial" charset="0"/>
                <a:ea typeface="ＭＳ Ｐゴシック" charset="0"/>
              </a:rPr>
              <a:t>美丽却污秽</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3175" y="0"/>
            <a:ext cx="4140200"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100" b="1" dirty="0" smtClean="0">
                <a:solidFill>
                  <a:srgbClr val="FFFFFF"/>
                </a:solidFill>
                <a:latin typeface="Arial" charset="0"/>
                <a:ea typeface="ＭＳ Ｐゴシック" charset="0"/>
                <a:cs typeface="ＭＳ Ｐゴシック" charset="0"/>
              </a:rPr>
              <a:t>4 那 女 人 穿 着 紫 色 和 朱 红 色 的 衣 服 ， 用 金 子 、 宝 石 、 珍 珠 为 妆 饰 ； 手 拿 金 杯 ， 杯 中 盛 满 了 可 憎 之 物 ， 就 是 他 淫 乱 的 污 秽 </a:t>
            </a:r>
            <a:r>
              <a:rPr lang="zh-CN" altLang="en-US" sz="4100" b="1" dirty="0" smtClean="0">
                <a:solidFill>
                  <a:srgbClr val="FFFFFF"/>
                </a:solidFill>
                <a:latin typeface="Arial" charset="0"/>
                <a:ea typeface="ＭＳ Ｐゴシック" charset="0"/>
                <a:cs typeface="ＭＳ Ｐゴシック" charset="0"/>
              </a:rPr>
              <a:t>。</a:t>
            </a:r>
            <a:endParaRPr lang="en-US" sz="4100" b="1" dirty="0" smtClean="0">
              <a:solidFill>
                <a:srgbClr val="FFFFFF"/>
              </a:solidFill>
              <a:latin typeface="Arial" charset="0"/>
              <a:ea typeface="ＭＳ Ｐゴシック" charset="0"/>
              <a:cs typeface="ＭＳ Ｐゴシック" charset="0"/>
            </a:endParaRPr>
          </a:p>
          <a:p>
            <a:pPr defTabSz="914400">
              <a:defRPr/>
            </a:pPr>
            <a:r>
              <a:rPr lang="zh-CN" altLang="en-US" sz="4100" b="1" dirty="0" smtClean="0">
                <a:solidFill>
                  <a:srgbClr val="FFFFFF"/>
                </a:solidFill>
                <a:latin typeface="Arial" charset="0"/>
                <a:ea typeface="ＭＳ Ｐゴシック" charset="0"/>
                <a:cs typeface="ＭＳ Ｐゴシック" charset="0"/>
              </a:rPr>
              <a:t>（</a:t>
            </a:r>
            <a:r>
              <a:rPr lang="en-US" altLang="zh-CN" sz="4100" b="1" dirty="0" smtClean="0">
                <a:solidFill>
                  <a:srgbClr val="FFFFFF"/>
                </a:solidFill>
                <a:latin typeface="Arial" charset="0"/>
                <a:ea typeface="ＭＳ Ｐゴシック" charset="0"/>
                <a:cs typeface="ＭＳ Ｐゴシック" charset="0"/>
              </a:rPr>
              <a:t>17</a:t>
            </a:r>
            <a:r>
              <a:rPr lang="zh-CN" altLang="en-US" sz="4100" b="1" dirty="0" smtClean="0">
                <a:solidFill>
                  <a:srgbClr val="FFFFFF"/>
                </a:solidFill>
                <a:latin typeface="Arial" charset="0"/>
                <a:ea typeface="ＭＳ Ｐゴシック" charset="0"/>
                <a:cs typeface="ＭＳ Ｐゴシック" charset="0"/>
              </a:rPr>
              <a:t>：</a:t>
            </a:r>
            <a:r>
              <a:rPr lang="en-US" altLang="zh-CN" sz="4100" b="1" dirty="0" smtClean="0">
                <a:solidFill>
                  <a:srgbClr val="FFFFFF"/>
                </a:solidFill>
                <a:latin typeface="Arial" charset="0"/>
                <a:ea typeface="ＭＳ Ｐゴシック" charset="0"/>
                <a:cs typeface="ＭＳ Ｐゴシック" charset="0"/>
              </a:rPr>
              <a:t>4</a:t>
            </a:r>
            <a:r>
              <a:rPr lang="zh-CN" altLang="en-US" sz="4100" b="1" dirty="0" smtClean="0">
                <a:solidFill>
                  <a:srgbClr val="FFFFFF"/>
                </a:solidFill>
                <a:latin typeface="Arial" charset="0"/>
                <a:ea typeface="ＭＳ Ｐゴシック" charset="0"/>
                <a:cs typeface="ＭＳ Ｐゴシック" charset="0"/>
              </a:rPr>
              <a:t>）</a:t>
            </a:r>
            <a:endParaRPr lang="en-US" sz="41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960065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1052513"/>
            <a:ext cx="9144000" cy="5161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0"/>
            <a:ext cx="9144000" cy="1143000"/>
          </a:xfrm>
          <a:solidFill>
            <a:srgbClr val="000514"/>
          </a:solidFill>
          <a:ln>
            <a:miter lim="800000"/>
            <a:headEnd/>
            <a:tailEnd/>
          </a:ln>
          <a:effectLst>
            <a:outerShdw blurRad="63500" dist="35921" dir="2700000" algn="ctr" rotWithShape="0">
              <a:srgbClr val="000514">
                <a:alpha val="74998"/>
              </a:srgbClr>
            </a:outerShdw>
          </a:effectLst>
        </p:spPr>
        <p:txBody>
          <a:bodyPr/>
          <a:lstStyle/>
          <a:p>
            <a:pPr eaLnBrk="1" hangingPunct="1">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Apostates </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don</a:t>
            </a:r>
            <a:r>
              <a:rPr lang="fr-FR"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t </a:t>
            </a: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wear </a:t>
            </a:r>
            <a:r>
              <a:rPr lang="en-US" sz="3600" b="1" dirty="0" smtClean="0">
                <a:solidFill>
                  <a:srgbClr val="E5E5FF"/>
                </a:solidFill>
                <a:effectLst>
                  <a:outerShdw blurRad="38100" dist="38100" dir="2700000" algn="tl">
                    <a:srgbClr val="000000"/>
                  </a:outerShdw>
                </a:effectLst>
                <a:latin typeface="Arial" charset="0"/>
                <a:ea typeface="ＭＳ Ｐゴシック" charset="0"/>
                <a:cs typeface="Arial" charset="0"/>
              </a:rPr>
              <a:t>nametags</a:t>
            </a:r>
            <a:endParaRPr lang="en-US" sz="3600" b="1" dirty="0">
              <a:solidFill>
                <a:srgbClr val="E5E5FF"/>
              </a:solidFill>
              <a:effectLst>
                <a:outerShdw blurRad="38100" dist="38100" dir="2700000" algn="tl">
                  <a:srgbClr val="000000"/>
                </a:outerShdw>
              </a:effectLst>
              <a:latin typeface="Arial" charset="0"/>
              <a:ea typeface="ＭＳ Ｐゴシック" charset="0"/>
              <a:cs typeface="Arial" charset="0"/>
            </a:endParaRPr>
          </a:p>
        </p:txBody>
      </p:sp>
      <p:sp>
        <p:nvSpPr>
          <p:cNvPr id="3" name="Rectangle 2"/>
          <p:cNvSpPr/>
          <p:nvPr/>
        </p:nvSpPr>
        <p:spPr bwMode="auto">
          <a:xfrm>
            <a:off x="2249905" y="3777916"/>
            <a:ext cx="4283242" cy="13234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Times New Roman" pitchFamily="-107" charset="0"/>
            </a:endParaRPr>
          </a:p>
        </p:txBody>
      </p:sp>
      <p:sp>
        <p:nvSpPr>
          <p:cNvPr id="4" name="Rectangle 3"/>
          <p:cNvSpPr/>
          <p:nvPr/>
        </p:nvSpPr>
        <p:spPr bwMode="auto">
          <a:xfrm>
            <a:off x="3308684" y="2213811"/>
            <a:ext cx="1961148" cy="40907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Times New Roman" pitchFamily="-107" charset="0"/>
            </a:endParaRPr>
          </a:p>
        </p:txBody>
      </p:sp>
      <p:sp>
        <p:nvSpPr>
          <p:cNvPr id="2" name="TextBox 1"/>
          <p:cNvSpPr txBox="1"/>
          <p:nvPr/>
        </p:nvSpPr>
        <p:spPr>
          <a:xfrm>
            <a:off x="2111543" y="3777916"/>
            <a:ext cx="4265194" cy="1107996"/>
          </a:xfrm>
          <a:prstGeom prst="rect">
            <a:avLst/>
          </a:prstGeom>
          <a:noFill/>
        </p:spPr>
        <p:txBody>
          <a:bodyPr wrap="square" rtlCol="0">
            <a:spAutoFit/>
          </a:bodyPr>
          <a:lstStyle/>
          <a:p>
            <a:pPr algn="ctr"/>
            <a:r>
              <a:rPr lang="zh-CN" altLang="en-US" sz="6600" b="1" dirty="0">
                <a:latin typeface="SimSun" panose="02010600030101010101" pitchFamily="2" charset="-122"/>
                <a:ea typeface="SimSun" panose="02010600030101010101" pitchFamily="2" charset="-122"/>
              </a:rPr>
              <a:t>叛教者</a:t>
            </a:r>
            <a:endParaRPr lang="en-SG" sz="6600" b="1" dirty="0">
              <a:latin typeface="SimSun" panose="02010600030101010101" pitchFamily="2" charset="-122"/>
              <a:ea typeface="SimSun" panose="02010600030101010101" pitchFamily="2" charset="-122"/>
            </a:endParaRPr>
          </a:p>
        </p:txBody>
      </p:sp>
      <p:sp>
        <p:nvSpPr>
          <p:cNvPr id="6" name="TextBox 5"/>
          <p:cNvSpPr txBox="1"/>
          <p:nvPr/>
        </p:nvSpPr>
        <p:spPr>
          <a:xfrm>
            <a:off x="3507205" y="2095181"/>
            <a:ext cx="1564105" cy="646331"/>
          </a:xfrm>
          <a:prstGeom prst="rect">
            <a:avLst/>
          </a:prstGeom>
          <a:noFill/>
        </p:spPr>
        <p:txBody>
          <a:bodyPr wrap="square" rtlCol="0">
            <a:spAutoFit/>
          </a:bodyPr>
          <a:lstStyle/>
          <a:p>
            <a:pPr algn="ctr"/>
            <a:r>
              <a:rPr lang="zh-CN" altLang="en-US" sz="3600" b="1" dirty="0">
                <a:latin typeface="SimSun" panose="02010600030101010101" pitchFamily="2" charset="-122"/>
                <a:ea typeface="SimSun" panose="02010600030101010101" pitchFamily="2" charset="-122"/>
              </a:rPr>
              <a:t>你好</a:t>
            </a:r>
            <a:endParaRPr lang="en-SG" sz="3600" b="1" dirty="0">
              <a:latin typeface="SimSun" panose="02010600030101010101" pitchFamily="2" charset="-122"/>
              <a:ea typeface="SimSun" panose="02010600030101010101" pitchFamily="2" charset="-122"/>
            </a:endParaRPr>
          </a:p>
        </p:txBody>
      </p:sp>
      <p:sp>
        <p:nvSpPr>
          <p:cNvPr id="8" name="Rectangle 7"/>
          <p:cNvSpPr/>
          <p:nvPr/>
        </p:nvSpPr>
        <p:spPr bwMode="auto">
          <a:xfrm>
            <a:off x="974559" y="324853"/>
            <a:ext cx="7134726" cy="613610"/>
          </a:xfrm>
          <a:prstGeom prst="rect">
            <a:avLst/>
          </a:prstGeom>
          <a:solidFill>
            <a:schemeClr val="tx1"/>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Times New Roman" pitchFamily="-107" charset="0"/>
            </a:endParaRPr>
          </a:p>
        </p:txBody>
      </p:sp>
      <p:sp>
        <p:nvSpPr>
          <p:cNvPr id="7" name="TextBox 6"/>
          <p:cNvSpPr txBox="1"/>
          <p:nvPr/>
        </p:nvSpPr>
        <p:spPr>
          <a:xfrm>
            <a:off x="974560" y="357301"/>
            <a:ext cx="6966282" cy="769441"/>
          </a:xfrm>
          <a:prstGeom prst="rect">
            <a:avLst/>
          </a:prstGeom>
          <a:noFill/>
        </p:spPr>
        <p:txBody>
          <a:bodyPr wrap="square" rtlCol="0">
            <a:spAutoFit/>
          </a:bodyPr>
          <a:lstStyle/>
          <a:p>
            <a:pPr algn="ctr"/>
            <a:r>
              <a:rPr lang="zh-CN" altLang="en-US" sz="4400" b="1" dirty="0">
                <a:solidFill>
                  <a:schemeClr val="bg1"/>
                </a:solidFill>
                <a:latin typeface="SimSun" panose="02010600030101010101" pitchFamily="2" charset="-122"/>
                <a:ea typeface="SimSun" panose="02010600030101010101" pitchFamily="2" charset="-122"/>
              </a:rPr>
              <a:t>叛教者不穿名牌</a:t>
            </a:r>
            <a:endParaRPr lang="en-SG" sz="4400" b="1" dirty="0">
              <a:solidFill>
                <a:schemeClr val="bg1"/>
              </a:solidFill>
              <a:latin typeface="SimSun" panose="02010600030101010101" pitchFamily="2" charset="-122"/>
              <a:ea typeface="SimSun" panose="02010600030101010101" pitchFamily="2" charset="-122"/>
            </a:endParaRPr>
          </a:p>
        </p:txBody>
      </p:sp>
      <p:sp>
        <p:nvSpPr>
          <p:cNvPr id="9" name="Rectangle 8"/>
          <p:cNvSpPr/>
          <p:nvPr/>
        </p:nvSpPr>
        <p:spPr bwMode="auto">
          <a:xfrm>
            <a:off x="3104147" y="2741512"/>
            <a:ext cx="2322095" cy="362635"/>
          </a:xfrm>
          <a:prstGeom prst="rect">
            <a:avLst/>
          </a:prstGeom>
          <a:solidFill>
            <a:srgbClr val="FF5050"/>
          </a:solidFill>
          <a:ln>
            <a:noFill/>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Times New Roman" pitchFamily="-107"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2229937607"/>
              </p:ext>
            </p:extLst>
          </p:nvPr>
        </p:nvGraphicFramePr>
        <p:xfrm>
          <a:off x="3651583" y="2794534"/>
          <a:ext cx="1275347" cy="274320"/>
        </p:xfrm>
        <a:graphic>
          <a:graphicData uri="http://schemas.openxmlformats.org/drawingml/2006/table">
            <a:tbl>
              <a:tblPr/>
              <a:tblGrid>
                <a:gridCol w="1275347"/>
              </a:tblGrid>
              <a:tr h="0">
                <a:tc>
                  <a:txBody>
                    <a:bodyPr/>
                    <a:lstStyle/>
                    <a:p>
                      <a:pPr algn="l" rtl="0"/>
                      <a:r>
                        <a:rPr lang="zh-CN" altLang="en-US" b="1" u="none" strike="noStrike" dirty="0">
                          <a:solidFill>
                            <a:schemeClr val="bg1"/>
                          </a:solidFill>
                          <a:effectLst/>
                          <a:latin typeface="Arial"/>
                        </a:rPr>
                        <a:t>我的名字是</a:t>
                      </a:r>
                    </a:p>
                  </a:txBody>
                  <a:tcPr marL="0" marR="0" marT="0" marB="0" anchor="ctr">
                    <a:lnL>
                      <a:noFill/>
                    </a:lnL>
                    <a:lnR>
                      <a:noFill/>
                    </a:lnR>
                    <a:lnT>
                      <a:noFill/>
                    </a:lnT>
                    <a:lnB>
                      <a:noFill/>
                    </a:lnB>
                    <a:solidFill>
                      <a:srgbClr val="FF5050"/>
                    </a:solidFill>
                  </a:tcPr>
                </a:tc>
              </a:tr>
            </a:tbl>
          </a:graphicData>
        </a:graphic>
      </p:graphicFrame>
    </p:spTree>
    <p:extLst>
      <p:ext uri="{BB962C8B-B14F-4D97-AF65-F5344CB8AC3E}">
        <p14:creationId xmlns:p14="http://schemas.microsoft.com/office/powerpoint/2010/main" val="293194264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3" descr="Harlot Clos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8575" y="0"/>
            <a:ext cx="9353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2994" name="Rectangle 2"/>
          <p:cNvSpPr>
            <a:spLocks noGrp="1" noChangeArrowheads="1"/>
          </p:cNvSpPr>
          <p:nvPr>
            <p:ph type="title" idx="4294967295"/>
          </p:nvPr>
        </p:nvSpPr>
        <p:spPr>
          <a:xfrm>
            <a:off x="6322451" y="235620"/>
            <a:ext cx="2786623" cy="1989138"/>
          </a:xfrm>
        </p:spPr>
        <p:txBody>
          <a:bodyPr/>
          <a:lstStyle/>
          <a:p>
            <a:pPr algn="r">
              <a:defRPr/>
            </a:pPr>
            <a:r>
              <a:rPr lang="zh-CN" altLang="en-US" b="1" dirty="0" smtClean="0">
                <a:latin typeface="Arial" charset="0"/>
                <a:ea typeface="ＭＳ Ｐゴシック" charset="0"/>
                <a:cs typeface="ＭＳ Ｐゴシック" charset="0"/>
              </a:rPr>
              <a:t>巴比伦</a:t>
            </a:r>
            <a:r>
              <a:rPr lang="en-US" altLang="zh-CN" b="1" dirty="0" smtClean="0">
                <a:latin typeface="Arial" charset="0"/>
                <a:ea typeface="ＭＳ Ｐゴシック" charset="0"/>
                <a:cs typeface="ＭＳ Ｐゴシック" charset="0"/>
              </a:rPr>
              <a:t/>
            </a:r>
            <a:br>
              <a:rPr lang="en-US" altLang="zh-CN" b="1" dirty="0" smtClean="0">
                <a:latin typeface="Arial" charset="0"/>
                <a:ea typeface="ＭＳ Ｐゴシック" charset="0"/>
                <a:cs typeface="ＭＳ Ｐゴシック" charset="0"/>
              </a:rPr>
            </a:br>
            <a:r>
              <a:rPr lang="zh-CN" altLang="en-US" b="1" dirty="0" smtClean="0">
                <a:latin typeface="Arial" charset="0"/>
                <a:ea typeface="ＭＳ Ｐゴシック" charset="0"/>
                <a:cs typeface="ＭＳ Ｐゴシック" charset="0"/>
              </a:rPr>
              <a:t>的</a:t>
            </a:r>
            <a:r>
              <a:rPr lang="en-US" b="1" dirty="0" smtClean="0">
                <a:latin typeface="Arial" charset="0"/>
                <a:ea typeface="ＭＳ Ｐゴシック" charset="0"/>
                <a:cs typeface="ＭＳ Ｐゴシック" charset="0"/>
              </a:rPr>
              <a:t>奥秘 </a:t>
            </a:r>
            <a:r>
              <a:rPr lang="en-US" b="1" dirty="0" smtClean="0">
                <a:effectLst>
                  <a:outerShdw blurRad="38100" dist="38100" dir="2700000" algn="tl">
                    <a:srgbClr val="000000">
                      <a:alpha val="43137"/>
                    </a:srgbClr>
                  </a:outerShdw>
                </a:effectLst>
                <a:latin typeface="Arial" charset="0"/>
                <a:ea typeface="ＭＳ Ｐゴシック" charset="0"/>
              </a:rPr>
              <a:t>(17:5-6)</a:t>
            </a:r>
            <a:endParaRPr lang="en-US" b="1" dirty="0">
              <a:effectLst>
                <a:outerShdw blurRad="38100" dist="38100" dir="2700000" algn="tl">
                  <a:srgbClr val="000000">
                    <a:alpha val="43137"/>
                  </a:srgbClr>
                </a:outerShdw>
              </a:effectLst>
              <a:latin typeface="Arial" charset="0"/>
              <a:ea typeface="ＭＳ Ｐゴシック" charset="0"/>
            </a:endParaRPr>
          </a:p>
        </p:txBody>
      </p:sp>
      <p:sp>
        <p:nvSpPr>
          <p:cNvPr id="7" name="Rectangle 1026"/>
          <p:cNvSpPr txBox="1">
            <a:spLocks noChangeArrowheads="1"/>
          </p:cNvSpPr>
          <p:nvPr/>
        </p:nvSpPr>
        <p:spPr>
          <a:xfrm>
            <a:off x="68263" y="44450"/>
            <a:ext cx="5339277" cy="6624638"/>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700" b="1" dirty="0" smtClean="0">
                <a:solidFill>
                  <a:srgbClr val="FFFFFF"/>
                </a:solidFill>
                <a:latin typeface="Arial" charset="0"/>
                <a:ea typeface="ＭＳ Ｐゴシック" charset="0"/>
                <a:cs typeface="ＭＳ Ｐゴシック" charset="0"/>
              </a:rPr>
              <a:t>5 在 他 额 上 有 名 写 着 说 ： 奥 秘 哉 ！ 大 巴 比 伦 ， 作 世 上 的 淫 妇 和 一 切 可 憎 之 物 的 母 。</a:t>
            </a:r>
          </a:p>
          <a:p>
            <a:pPr defTabSz="914400">
              <a:defRPr/>
            </a:pPr>
            <a:endParaRPr lang="en-US" sz="3700" b="1" dirty="0" smtClean="0">
              <a:solidFill>
                <a:srgbClr val="FFFFFF"/>
              </a:solidFill>
              <a:latin typeface="Arial" charset="0"/>
              <a:ea typeface="ＭＳ Ｐゴシック" charset="0"/>
              <a:cs typeface="ＭＳ Ｐゴシック" charset="0"/>
            </a:endParaRPr>
          </a:p>
          <a:p>
            <a:pPr defTabSz="914400">
              <a:defRPr/>
            </a:pPr>
            <a:r>
              <a:rPr lang="en-US" sz="3700" b="1" dirty="0" smtClean="0">
                <a:solidFill>
                  <a:srgbClr val="FFFFFF"/>
                </a:solidFill>
                <a:latin typeface="Arial" charset="0"/>
                <a:ea typeface="ＭＳ Ｐゴシック" charset="0"/>
                <a:cs typeface="ＭＳ Ｐゴシック" charset="0"/>
              </a:rPr>
              <a:t> 6 我 又 看 见 那 女 人 喝 醉 了 圣 徒 的 血 和 为 耶 稣 作 见 证 之 人 的 血 。 我 看 见 他 ， 就 大 大 的 希 奇 。</a:t>
            </a:r>
            <a:endParaRPr lang="en-US" sz="37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971087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5" name="Rectangle 15"/>
          <p:cNvSpPr>
            <a:spLocks noGrp="1" noChangeArrowheads="1"/>
          </p:cNvSpPr>
          <p:nvPr>
            <p:ph type="title" idx="4294967295"/>
          </p:nvPr>
        </p:nvSpPr>
        <p:spPr>
          <a:xfrm>
            <a:off x="0" y="0"/>
            <a:ext cx="3581400" cy="381000"/>
          </a:xfrm>
        </p:spPr>
        <p:txBody>
          <a:bodyPr/>
          <a:lstStyle/>
          <a:p>
            <a:pPr algn="l">
              <a:defRPr/>
            </a:pPr>
            <a:r>
              <a:rPr lang="en-US" sz="2400" smtClean="0">
                <a:solidFill>
                  <a:schemeClr val="bg1"/>
                </a:solidFill>
                <a:latin typeface="Arial"/>
                <a:cs typeface="Arial"/>
              </a:rPr>
              <a:t>Fall of Babylon</a:t>
            </a:r>
          </a:p>
        </p:txBody>
      </p:sp>
      <p:sp>
        <p:nvSpPr>
          <p:cNvPr id="1018882" name="WordArt 2"/>
          <p:cNvSpPr>
            <a:spLocks noChangeArrowheads="1" noChangeShapeType="1" noTextEdit="1"/>
          </p:cNvSpPr>
          <p:nvPr/>
        </p:nvSpPr>
        <p:spPr bwMode="auto">
          <a:xfrm>
            <a:off x="6096000" y="228600"/>
            <a:ext cx="21812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zh-CN" altLang="en-US" sz="3600" kern="10" dirty="0" smtClean="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巴比伦的糟蹋</a:t>
            </a:r>
            <a:endParaRPr lang="en-US" sz="3600" kern="10" dirty="0">
              <a:ln w="63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02403" name="Line 3"/>
          <p:cNvSpPr>
            <a:spLocks noChangeShapeType="1"/>
          </p:cNvSpPr>
          <p:nvPr/>
        </p:nvSpPr>
        <p:spPr bwMode="auto">
          <a:xfrm>
            <a:off x="6096000" y="838200"/>
            <a:ext cx="2209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cs typeface="Arial"/>
            </a:endParaRPr>
          </a:p>
        </p:txBody>
      </p:sp>
      <p:pic>
        <p:nvPicPr>
          <p:cNvPr id="1018884" name="Picture 4" descr="Home">
            <a:hlinkClick r:id="rId3" action="ppaction://hlinksldjump"/>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6119813"/>
            <a:ext cx="7239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88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538" y="2209800"/>
            <a:ext cx="42672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895725"/>
            <a:ext cx="41910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Freeform 7"/>
          <p:cNvSpPr>
            <a:spLocks/>
          </p:cNvSpPr>
          <p:nvPr/>
        </p:nvSpPr>
        <p:spPr bwMode="auto">
          <a:xfrm>
            <a:off x="3355975" y="-212725"/>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cs typeface="Arial"/>
            </a:endParaRPr>
          </a:p>
        </p:txBody>
      </p:sp>
      <p:sp>
        <p:nvSpPr>
          <p:cNvPr id="102408" name="Freeform 8"/>
          <p:cNvSpPr>
            <a:spLocks/>
          </p:cNvSpPr>
          <p:nvPr/>
        </p:nvSpPr>
        <p:spPr bwMode="auto">
          <a:xfrm>
            <a:off x="300038" y="-458788"/>
            <a:ext cx="3551237" cy="7162801"/>
          </a:xfrm>
          <a:custGeom>
            <a:avLst/>
            <a:gdLst>
              <a:gd name="T0" fmla="*/ 2237 w 2237"/>
              <a:gd name="T1" fmla="*/ 0 h 4512"/>
              <a:gd name="T2" fmla="*/ 2112 w 2237"/>
              <a:gd name="T3" fmla="*/ 144 h 4512"/>
              <a:gd name="T4" fmla="*/ 2054 w 2237"/>
              <a:gd name="T5" fmla="*/ 192 h 4512"/>
              <a:gd name="T6" fmla="*/ 2006 w 2237"/>
              <a:gd name="T7" fmla="*/ 249 h 4512"/>
              <a:gd name="T8" fmla="*/ 1997 w 2237"/>
              <a:gd name="T9" fmla="*/ 278 h 4512"/>
              <a:gd name="T10" fmla="*/ 1958 w 2237"/>
              <a:gd name="T11" fmla="*/ 336 h 4512"/>
              <a:gd name="T12" fmla="*/ 1882 w 2237"/>
              <a:gd name="T13" fmla="*/ 489 h 4512"/>
              <a:gd name="T14" fmla="*/ 1872 w 2237"/>
              <a:gd name="T15" fmla="*/ 518 h 4512"/>
              <a:gd name="T16" fmla="*/ 1814 w 2237"/>
              <a:gd name="T17" fmla="*/ 556 h 4512"/>
              <a:gd name="T18" fmla="*/ 1526 w 2237"/>
              <a:gd name="T19" fmla="*/ 700 h 4512"/>
              <a:gd name="T20" fmla="*/ 1440 w 2237"/>
              <a:gd name="T21" fmla="*/ 729 h 4512"/>
              <a:gd name="T22" fmla="*/ 1190 w 2237"/>
              <a:gd name="T23" fmla="*/ 816 h 4512"/>
              <a:gd name="T24" fmla="*/ 1056 w 2237"/>
              <a:gd name="T25" fmla="*/ 835 h 4512"/>
              <a:gd name="T26" fmla="*/ 787 w 2237"/>
              <a:gd name="T27" fmla="*/ 892 h 4512"/>
              <a:gd name="T28" fmla="*/ 634 w 2237"/>
              <a:gd name="T29" fmla="*/ 931 h 4512"/>
              <a:gd name="T30" fmla="*/ 509 w 2237"/>
              <a:gd name="T31" fmla="*/ 979 h 4512"/>
              <a:gd name="T32" fmla="*/ 355 w 2237"/>
              <a:gd name="T33" fmla="*/ 1180 h 4512"/>
              <a:gd name="T34" fmla="*/ 278 w 2237"/>
              <a:gd name="T35" fmla="*/ 1276 h 4512"/>
              <a:gd name="T36" fmla="*/ 211 w 2237"/>
              <a:gd name="T37" fmla="*/ 1315 h 4512"/>
              <a:gd name="T38" fmla="*/ 134 w 2237"/>
              <a:gd name="T39" fmla="*/ 1392 h 4512"/>
              <a:gd name="T40" fmla="*/ 96 w 2237"/>
              <a:gd name="T41" fmla="*/ 1440 h 4512"/>
              <a:gd name="T42" fmla="*/ 0 w 2237"/>
              <a:gd name="T43" fmla="*/ 2140 h 4512"/>
              <a:gd name="T44" fmla="*/ 10 w 2237"/>
              <a:gd name="T45" fmla="*/ 3388 h 4512"/>
              <a:gd name="T46" fmla="*/ 346 w 2237"/>
              <a:gd name="T47" fmla="*/ 3753 h 4512"/>
              <a:gd name="T48" fmla="*/ 374 w 2237"/>
              <a:gd name="T49" fmla="*/ 3820 h 4512"/>
              <a:gd name="T50" fmla="*/ 490 w 2237"/>
              <a:gd name="T51" fmla="*/ 3964 h 4512"/>
              <a:gd name="T52" fmla="*/ 605 w 2237"/>
              <a:gd name="T53" fmla="*/ 4032 h 4512"/>
              <a:gd name="T54" fmla="*/ 701 w 2237"/>
              <a:gd name="T55" fmla="*/ 4089 h 4512"/>
              <a:gd name="T56" fmla="*/ 941 w 2237"/>
              <a:gd name="T57" fmla="*/ 4137 h 4512"/>
              <a:gd name="T58" fmla="*/ 1354 w 2237"/>
              <a:gd name="T59" fmla="*/ 4118 h 4512"/>
              <a:gd name="T60" fmla="*/ 1699 w 2237"/>
              <a:gd name="T61" fmla="*/ 4147 h 4512"/>
              <a:gd name="T62" fmla="*/ 1795 w 2237"/>
              <a:gd name="T63" fmla="*/ 4185 h 4512"/>
              <a:gd name="T64" fmla="*/ 1901 w 2237"/>
              <a:gd name="T65" fmla="*/ 4281 h 4512"/>
              <a:gd name="T66" fmla="*/ 1968 w 2237"/>
              <a:gd name="T67" fmla="*/ 4512 h 4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37" h="4512">
                <a:moveTo>
                  <a:pt x="2237" y="0"/>
                </a:moveTo>
                <a:cubicBezTo>
                  <a:pt x="2153" y="108"/>
                  <a:pt x="2196" y="60"/>
                  <a:pt x="2112" y="144"/>
                </a:cubicBezTo>
                <a:cubicBezTo>
                  <a:pt x="2024" y="232"/>
                  <a:pt x="2148" y="81"/>
                  <a:pt x="2054" y="192"/>
                </a:cubicBezTo>
                <a:cubicBezTo>
                  <a:pt x="1994" y="263"/>
                  <a:pt x="2053" y="204"/>
                  <a:pt x="2006" y="249"/>
                </a:cubicBezTo>
                <a:cubicBezTo>
                  <a:pt x="2003" y="259"/>
                  <a:pt x="2002" y="269"/>
                  <a:pt x="1997" y="278"/>
                </a:cubicBezTo>
                <a:cubicBezTo>
                  <a:pt x="1986" y="298"/>
                  <a:pt x="1958" y="336"/>
                  <a:pt x="1958" y="336"/>
                </a:cubicBezTo>
                <a:cubicBezTo>
                  <a:pt x="1940" y="392"/>
                  <a:pt x="1907" y="438"/>
                  <a:pt x="1882" y="489"/>
                </a:cubicBezTo>
                <a:cubicBezTo>
                  <a:pt x="1877" y="498"/>
                  <a:pt x="1879" y="511"/>
                  <a:pt x="1872" y="518"/>
                </a:cubicBezTo>
                <a:cubicBezTo>
                  <a:pt x="1856" y="534"/>
                  <a:pt x="1832" y="541"/>
                  <a:pt x="1814" y="556"/>
                </a:cubicBezTo>
                <a:cubicBezTo>
                  <a:pt x="1728" y="626"/>
                  <a:pt x="1637" y="679"/>
                  <a:pt x="1526" y="700"/>
                </a:cubicBezTo>
                <a:cubicBezTo>
                  <a:pt x="1469" y="741"/>
                  <a:pt x="1532" y="702"/>
                  <a:pt x="1440" y="729"/>
                </a:cubicBezTo>
                <a:cubicBezTo>
                  <a:pt x="1358" y="753"/>
                  <a:pt x="1274" y="799"/>
                  <a:pt x="1190" y="816"/>
                </a:cubicBezTo>
                <a:cubicBezTo>
                  <a:pt x="1146" y="825"/>
                  <a:pt x="1101" y="829"/>
                  <a:pt x="1056" y="835"/>
                </a:cubicBezTo>
                <a:cubicBezTo>
                  <a:pt x="968" y="862"/>
                  <a:pt x="879" y="880"/>
                  <a:pt x="787" y="892"/>
                </a:cubicBezTo>
                <a:cubicBezTo>
                  <a:pt x="735" y="910"/>
                  <a:pt x="687" y="918"/>
                  <a:pt x="634" y="931"/>
                </a:cubicBezTo>
                <a:cubicBezTo>
                  <a:pt x="590" y="942"/>
                  <a:pt x="552" y="964"/>
                  <a:pt x="509" y="979"/>
                </a:cubicBezTo>
                <a:cubicBezTo>
                  <a:pt x="452" y="1045"/>
                  <a:pt x="405" y="1107"/>
                  <a:pt x="355" y="1180"/>
                </a:cubicBezTo>
                <a:cubicBezTo>
                  <a:pt x="332" y="1213"/>
                  <a:pt x="312" y="1252"/>
                  <a:pt x="278" y="1276"/>
                </a:cubicBezTo>
                <a:cubicBezTo>
                  <a:pt x="257" y="1291"/>
                  <a:pt x="233" y="1301"/>
                  <a:pt x="211" y="1315"/>
                </a:cubicBezTo>
                <a:cubicBezTo>
                  <a:pt x="189" y="1349"/>
                  <a:pt x="160" y="1361"/>
                  <a:pt x="134" y="1392"/>
                </a:cubicBezTo>
                <a:cubicBezTo>
                  <a:pt x="59" y="1482"/>
                  <a:pt x="165" y="1368"/>
                  <a:pt x="96" y="1440"/>
                </a:cubicBezTo>
                <a:cubicBezTo>
                  <a:pt x="16" y="1664"/>
                  <a:pt x="60" y="1912"/>
                  <a:pt x="0" y="2140"/>
                </a:cubicBezTo>
                <a:cubicBezTo>
                  <a:pt x="3" y="2556"/>
                  <a:pt x="4" y="2972"/>
                  <a:pt x="10" y="3388"/>
                </a:cubicBezTo>
                <a:cubicBezTo>
                  <a:pt x="13" y="3591"/>
                  <a:pt x="227" y="3640"/>
                  <a:pt x="346" y="3753"/>
                </a:cubicBezTo>
                <a:cubicBezTo>
                  <a:pt x="369" y="3828"/>
                  <a:pt x="336" y="3727"/>
                  <a:pt x="374" y="3820"/>
                </a:cubicBezTo>
                <a:cubicBezTo>
                  <a:pt x="402" y="3888"/>
                  <a:pt x="415" y="3941"/>
                  <a:pt x="490" y="3964"/>
                </a:cubicBezTo>
                <a:cubicBezTo>
                  <a:pt x="522" y="3998"/>
                  <a:pt x="561" y="4017"/>
                  <a:pt x="605" y="4032"/>
                </a:cubicBezTo>
                <a:cubicBezTo>
                  <a:pt x="680" y="4086"/>
                  <a:pt x="646" y="4072"/>
                  <a:pt x="701" y="4089"/>
                </a:cubicBezTo>
                <a:cubicBezTo>
                  <a:pt x="767" y="4132"/>
                  <a:pt x="863" y="4130"/>
                  <a:pt x="941" y="4137"/>
                </a:cubicBezTo>
                <a:cubicBezTo>
                  <a:pt x="1073" y="4172"/>
                  <a:pt x="1219" y="4133"/>
                  <a:pt x="1354" y="4118"/>
                </a:cubicBezTo>
                <a:cubicBezTo>
                  <a:pt x="1494" y="4123"/>
                  <a:pt x="1580" y="4116"/>
                  <a:pt x="1699" y="4147"/>
                </a:cubicBezTo>
                <a:cubicBezTo>
                  <a:pt x="1730" y="4168"/>
                  <a:pt x="1760" y="4174"/>
                  <a:pt x="1795" y="4185"/>
                </a:cubicBezTo>
                <a:cubicBezTo>
                  <a:pt x="1857" y="4227"/>
                  <a:pt x="1852" y="4232"/>
                  <a:pt x="1901" y="4281"/>
                </a:cubicBezTo>
                <a:cubicBezTo>
                  <a:pt x="1925" y="4358"/>
                  <a:pt x="1968" y="4428"/>
                  <a:pt x="1968" y="4512"/>
                </a:cubicBezTo>
              </a:path>
            </a:pathLst>
          </a:custGeom>
          <a:noFill/>
          <a:ln w="123825" cmpd="sng">
            <a:solidFill>
              <a:srgbClr val="99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cs typeface="Arial"/>
            </a:endParaRPr>
          </a:p>
        </p:txBody>
      </p:sp>
      <p:sp>
        <p:nvSpPr>
          <p:cNvPr id="102409" name="Line 9"/>
          <p:cNvSpPr>
            <a:spLocks noChangeShapeType="1"/>
          </p:cNvSpPr>
          <p:nvPr/>
        </p:nvSpPr>
        <p:spPr bwMode="auto">
          <a:xfrm flipH="1">
            <a:off x="3657600" y="0"/>
            <a:ext cx="304800" cy="3810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cs typeface="Arial"/>
            </a:endParaRPr>
          </a:p>
        </p:txBody>
      </p:sp>
      <p:sp>
        <p:nvSpPr>
          <p:cNvPr id="102410" name="Text Box 10"/>
          <p:cNvSpPr txBox="1">
            <a:spLocks noChangeArrowheads="1"/>
          </p:cNvSpPr>
          <p:nvPr/>
        </p:nvSpPr>
        <p:spPr bwMode="auto">
          <a:xfrm>
            <a:off x="147638" y="533400"/>
            <a:ext cx="651192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zh-CN" altLang="en-US" sz="3500" b="1" dirty="0" smtClean="0">
                <a:solidFill>
                  <a:srgbClr val="008000"/>
                </a:solidFill>
                <a:effectLst>
                  <a:outerShdw blurRad="38100" dist="38100" dir="2700000" algn="tl">
                    <a:srgbClr val="DDDDDD"/>
                  </a:outerShdw>
                </a:effectLst>
                <a:latin typeface="Arial"/>
                <a:cs typeface="Arial"/>
              </a:rPr>
              <a:t>巴比伦的糟蹋</a:t>
            </a:r>
            <a:r>
              <a:rPr lang="en-US" sz="3500" b="1" dirty="0" smtClean="0">
                <a:solidFill>
                  <a:srgbClr val="008000"/>
                </a:solidFill>
                <a:effectLst>
                  <a:outerShdw blurRad="38100" dist="38100" dir="2700000" algn="tl">
                    <a:srgbClr val="DDDDDD"/>
                  </a:outerShdw>
                </a:effectLst>
                <a:latin typeface="Arial"/>
                <a:cs typeface="Arial"/>
              </a:rPr>
              <a:t>(</a:t>
            </a:r>
            <a:r>
              <a:rPr lang="en-US" sz="3500" b="1" dirty="0">
                <a:solidFill>
                  <a:srgbClr val="008000"/>
                </a:solidFill>
                <a:effectLst>
                  <a:outerShdw blurRad="38100" dist="38100" dir="2700000" algn="tl">
                    <a:srgbClr val="DDDDDD"/>
                  </a:outerShdw>
                </a:effectLst>
                <a:latin typeface="Arial"/>
                <a:cs typeface="Arial"/>
              </a:rPr>
              <a:t>539 </a:t>
            </a:r>
            <a:r>
              <a:rPr lang="en-US" sz="2700" b="1" dirty="0">
                <a:solidFill>
                  <a:srgbClr val="008000"/>
                </a:solidFill>
                <a:effectLst>
                  <a:outerShdw blurRad="38100" dist="38100" dir="2700000" algn="tl">
                    <a:srgbClr val="DDDDDD"/>
                  </a:outerShdw>
                </a:effectLst>
                <a:latin typeface="Arial"/>
                <a:cs typeface="Arial"/>
              </a:rPr>
              <a:t>BC</a:t>
            </a:r>
            <a:r>
              <a:rPr lang="en-US" sz="3500" b="1" dirty="0">
                <a:solidFill>
                  <a:srgbClr val="008000"/>
                </a:solidFill>
                <a:effectLst>
                  <a:outerShdw blurRad="38100" dist="38100" dir="2700000" algn="tl">
                    <a:srgbClr val="DDDDDD"/>
                  </a:outerShdw>
                </a:effectLst>
                <a:latin typeface="Arial"/>
                <a:cs typeface="Arial"/>
              </a:rPr>
              <a:t>)</a:t>
            </a:r>
            <a:endParaRPr lang="en-US" sz="3500" b="1" dirty="0" smtClean="0">
              <a:solidFill>
                <a:srgbClr val="008000"/>
              </a:solidFill>
              <a:effectLst>
                <a:outerShdw blurRad="38100" dist="38100" dir="2700000" algn="tl">
                  <a:srgbClr val="DDDDDD"/>
                </a:outerShdw>
              </a:effectLst>
              <a:latin typeface="Arial"/>
              <a:cs typeface="Arial"/>
            </a:endParaRPr>
          </a:p>
          <a:p>
            <a:pPr algn="ctr" defTabSz="914400" eaLnBrk="0" fontAlgn="base" hangingPunct="0">
              <a:spcBef>
                <a:spcPct val="0"/>
              </a:spcBef>
              <a:spcAft>
                <a:spcPct val="0"/>
              </a:spcAft>
              <a:defRPr/>
            </a:pPr>
            <a:r>
              <a:rPr lang="zh-CN" altLang="en-US" sz="4300" dirty="0" smtClean="0">
                <a:solidFill>
                  <a:srgbClr val="008000"/>
                </a:solidFill>
                <a:effectLst>
                  <a:outerShdw blurRad="38100" dist="38100" dir="2700000" algn="tl">
                    <a:srgbClr val="DDDDDD"/>
                  </a:outerShdw>
                </a:effectLst>
                <a:latin typeface="Arial"/>
                <a:cs typeface="Arial"/>
              </a:rPr>
              <a:t>古列从水门低下进攻</a:t>
            </a:r>
            <a:endParaRPr lang="en-US" sz="4300" dirty="0">
              <a:solidFill>
                <a:srgbClr val="000000"/>
              </a:solidFill>
              <a:latin typeface="Arial"/>
              <a:cs typeface="Arial"/>
            </a:endParaRPr>
          </a:p>
        </p:txBody>
      </p:sp>
      <p:sp>
        <p:nvSpPr>
          <p:cNvPr id="102411" name="Freeform 11"/>
          <p:cNvSpPr>
            <a:spLocks/>
          </p:cNvSpPr>
          <p:nvPr/>
        </p:nvSpPr>
        <p:spPr bwMode="auto">
          <a:xfrm rot="20912156">
            <a:off x="3087688" y="6172200"/>
            <a:ext cx="514350" cy="2498725"/>
          </a:xfrm>
          <a:custGeom>
            <a:avLst/>
            <a:gdLst>
              <a:gd name="T0" fmla="*/ 27 w 324"/>
              <a:gd name="T1" fmla="*/ 1574 h 1574"/>
              <a:gd name="T2" fmla="*/ 56 w 324"/>
              <a:gd name="T3" fmla="*/ 1305 h 1574"/>
              <a:gd name="T4" fmla="*/ 84 w 324"/>
              <a:gd name="T5" fmla="*/ 1228 h 1574"/>
              <a:gd name="T6" fmla="*/ 219 w 324"/>
              <a:gd name="T7" fmla="*/ 1084 h 1574"/>
              <a:gd name="T8" fmla="*/ 248 w 324"/>
              <a:gd name="T9" fmla="*/ 1036 h 1574"/>
              <a:gd name="T10" fmla="*/ 276 w 324"/>
              <a:gd name="T11" fmla="*/ 988 h 1574"/>
              <a:gd name="T12" fmla="*/ 305 w 324"/>
              <a:gd name="T13" fmla="*/ 844 h 1574"/>
              <a:gd name="T14" fmla="*/ 267 w 324"/>
              <a:gd name="T15" fmla="*/ 172 h 1574"/>
              <a:gd name="T16" fmla="*/ 257 w 324"/>
              <a:gd name="T17" fmla="*/ 0 h 1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4" h="1574">
                <a:moveTo>
                  <a:pt x="27" y="1574"/>
                </a:moveTo>
                <a:cubicBezTo>
                  <a:pt x="0" y="1497"/>
                  <a:pt x="27" y="1383"/>
                  <a:pt x="56" y="1305"/>
                </a:cubicBezTo>
                <a:cubicBezTo>
                  <a:pt x="66" y="1279"/>
                  <a:pt x="67" y="1250"/>
                  <a:pt x="84" y="1228"/>
                </a:cubicBezTo>
                <a:cubicBezTo>
                  <a:pt x="107" y="1198"/>
                  <a:pt x="186" y="1117"/>
                  <a:pt x="219" y="1084"/>
                </a:cubicBezTo>
                <a:cubicBezTo>
                  <a:pt x="243" y="1008"/>
                  <a:pt x="209" y="1101"/>
                  <a:pt x="248" y="1036"/>
                </a:cubicBezTo>
                <a:cubicBezTo>
                  <a:pt x="288" y="969"/>
                  <a:pt x="223" y="1043"/>
                  <a:pt x="276" y="988"/>
                </a:cubicBezTo>
                <a:cubicBezTo>
                  <a:pt x="306" y="903"/>
                  <a:pt x="294" y="951"/>
                  <a:pt x="305" y="844"/>
                </a:cubicBezTo>
                <a:cubicBezTo>
                  <a:pt x="299" y="461"/>
                  <a:pt x="324" y="418"/>
                  <a:pt x="267" y="172"/>
                </a:cubicBezTo>
                <a:cubicBezTo>
                  <a:pt x="255" y="38"/>
                  <a:pt x="257" y="95"/>
                  <a:pt x="257" y="0"/>
                </a:cubicBezTo>
              </a:path>
            </a:pathLst>
          </a:custGeom>
          <a:noFill/>
          <a:ln w="123825" cmpd="sng">
            <a:solidFill>
              <a:srgbClr val="99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914400" eaLnBrk="0" fontAlgn="base" hangingPunct="0">
              <a:spcBef>
                <a:spcPct val="0"/>
              </a:spcBef>
              <a:spcAft>
                <a:spcPct val="0"/>
              </a:spcAft>
              <a:defRPr/>
            </a:pPr>
            <a:endParaRPr lang="en-US" sz="2400">
              <a:solidFill>
                <a:srgbClr val="000000"/>
              </a:solidFill>
              <a:latin typeface="Arial"/>
              <a:cs typeface="Arial"/>
            </a:endParaRPr>
          </a:p>
        </p:txBody>
      </p:sp>
      <p:sp>
        <p:nvSpPr>
          <p:cNvPr id="102412" name="Text Box 12"/>
          <p:cNvSpPr txBox="1">
            <a:spLocks noChangeArrowheads="1"/>
          </p:cNvSpPr>
          <p:nvPr/>
        </p:nvSpPr>
        <p:spPr bwMode="auto">
          <a:xfrm>
            <a:off x="5105400" y="2835275"/>
            <a:ext cx="403860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50000"/>
              </a:spcBef>
              <a:spcAft>
                <a:spcPct val="0"/>
              </a:spcAft>
              <a:defRPr/>
            </a:pPr>
            <a:r>
              <a:rPr lang="zh-CN" altLang="en-US" sz="2800" b="1" dirty="0" smtClean="0">
                <a:solidFill>
                  <a:srgbClr val="000000"/>
                </a:solidFill>
                <a:latin typeface="Arial"/>
                <a:cs typeface="Arial"/>
              </a:rPr>
              <a:t>但以理</a:t>
            </a:r>
            <a:r>
              <a:rPr lang="en-US" sz="2800" b="1" dirty="0" smtClean="0">
                <a:solidFill>
                  <a:srgbClr val="000000"/>
                </a:solidFill>
                <a:latin typeface="Arial"/>
                <a:cs typeface="Arial"/>
              </a:rPr>
              <a:t>5</a:t>
            </a:r>
            <a:r>
              <a:rPr lang="en-US" sz="2800" b="1" dirty="0">
                <a:solidFill>
                  <a:srgbClr val="000000"/>
                </a:solidFill>
                <a:latin typeface="Arial"/>
                <a:cs typeface="Arial"/>
              </a:rPr>
              <a:t/>
            </a:r>
            <a:br>
              <a:rPr lang="en-US" sz="2800" b="1" dirty="0">
                <a:solidFill>
                  <a:srgbClr val="000000"/>
                </a:solidFill>
                <a:latin typeface="Arial"/>
                <a:cs typeface="Arial"/>
              </a:rPr>
            </a:br>
            <a:r>
              <a:rPr lang="en-US" sz="2800" b="1" dirty="0" smtClean="0">
                <a:solidFill>
                  <a:srgbClr val="000000"/>
                </a:solidFill>
                <a:latin typeface="Arial"/>
                <a:cs typeface="Arial"/>
              </a:rPr>
              <a:t>(</a:t>
            </a:r>
            <a:r>
              <a:rPr lang="zh-CN" altLang="en-US" sz="2800" b="1" dirty="0" smtClean="0">
                <a:solidFill>
                  <a:srgbClr val="000000"/>
                </a:solidFill>
                <a:latin typeface="Arial"/>
                <a:cs typeface="Arial"/>
              </a:rPr>
              <a:t>伯沙撒的盛宴</a:t>
            </a:r>
            <a:r>
              <a:rPr lang="en-US" sz="2800" b="1" dirty="0" smtClean="0">
                <a:solidFill>
                  <a:srgbClr val="000000"/>
                </a:solidFill>
                <a:latin typeface="Arial"/>
                <a:cs typeface="Arial"/>
              </a:rPr>
              <a:t>)</a:t>
            </a:r>
            <a:endParaRPr lang="en-US" sz="2800" b="1" dirty="0">
              <a:solidFill>
                <a:srgbClr val="000000"/>
              </a:solidFill>
              <a:latin typeface="Arial"/>
              <a:cs typeface="Arial"/>
            </a:endParaRPr>
          </a:p>
        </p:txBody>
      </p:sp>
      <p:sp>
        <p:nvSpPr>
          <p:cNvPr id="102413" name="Text Box 13"/>
          <p:cNvSpPr txBox="1">
            <a:spLocks noChangeArrowheads="1"/>
          </p:cNvSpPr>
          <p:nvPr/>
        </p:nvSpPr>
        <p:spPr bwMode="auto">
          <a:xfrm rot="20121396">
            <a:off x="68263" y="2459286"/>
            <a:ext cx="9004300" cy="769441"/>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914400" eaLnBrk="0" fontAlgn="base" hangingPunct="0">
              <a:spcBef>
                <a:spcPct val="0"/>
              </a:spcBef>
              <a:spcAft>
                <a:spcPct val="0"/>
              </a:spcAft>
              <a:defRPr/>
            </a:pPr>
            <a:r>
              <a:rPr lang="zh-CN" altLang="en-US" sz="4400" b="1" dirty="0" smtClean="0">
                <a:solidFill>
                  <a:srgbClr val="FFFFFF"/>
                </a:solidFill>
                <a:latin typeface="Arial"/>
                <a:cs typeface="Arial"/>
              </a:rPr>
              <a:t>末日的巴比伦也不会继续存在</a:t>
            </a:r>
            <a:r>
              <a:rPr lang="en-US" sz="4400" b="1" dirty="0" smtClean="0">
                <a:solidFill>
                  <a:srgbClr val="FFFFFF"/>
                </a:solidFill>
                <a:latin typeface="Arial"/>
                <a:cs typeface="Arial"/>
              </a:rPr>
              <a:t>!</a:t>
            </a:r>
            <a:endParaRPr lang="en-US" sz="4400" b="1" dirty="0">
              <a:solidFill>
                <a:srgbClr val="FFFFFF"/>
              </a:solidFill>
              <a:latin typeface="Arial"/>
              <a:cs typeface="Arial"/>
            </a:endParaRPr>
          </a:p>
        </p:txBody>
      </p:sp>
    </p:spTree>
    <p:extLst>
      <p:ext uri="{BB962C8B-B14F-4D97-AF65-F5344CB8AC3E}">
        <p14:creationId xmlns:p14="http://schemas.microsoft.com/office/powerpoint/2010/main" val="261990415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02410"/>
                                        </p:tgtEl>
                                        <p:attrNameLst>
                                          <p:attrName>style.visibility</p:attrName>
                                        </p:attrNameLst>
                                      </p:cBhvr>
                                      <p:to>
                                        <p:strVal val="visible"/>
                                      </p:to>
                                    </p:set>
                                    <p:animEffect transition="in" filter="wipe(up)">
                                      <p:cBhvr>
                                        <p:cTn id="7" dur="300"/>
                                        <p:tgtEl>
                                          <p:spTgt spid="102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02409"/>
                                        </p:tgtEl>
                                        <p:attrNameLst>
                                          <p:attrName>style.visibility</p:attrName>
                                        </p:attrNameLst>
                                      </p:cBhvr>
                                      <p:to>
                                        <p:strVal val="visible"/>
                                      </p:to>
                                    </p:set>
                                    <p:animEffect transition="in" filter="wipe(up)">
                                      <p:cBhvr>
                                        <p:cTn id="12" dur="500"/>
                                        <p:tgtEl>
                                          <p:spTgt spid="1024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02408"/>
                                        </p:tgtEl>
                                        <p:attrNameLst>
                                          <p:attrName>style.visibility</p:attrName>
                                        </p:attrNameLst>
                                      </p:cBhvr>
                                      <p:to>
                                        <p:strVal val="visible"/>
                                      </p:to>
                                    </p:set>
                                    <p:animEffect transition="in" filter="wipe(up)">
                                      <p:cBhvr>
                                        <p:cTn id="17" dur="500"/>
                                        <p:tgtEl>
                                          <p:spTgt spid="1024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nodeType="clickEffect">
                                  <p:stCondLst>
                                    <p:cond delay="0"/>
                                  </p:stCondLst>
                                  <p:childTnLst>
                                    <p:set>
                                      <p:cBhvr>
                                        <p:cTn id="21" dur="1" fill="hold">
                                          <p:stCondLst>
                                            <p:cond delay="0"/>
                                          </p:stCondLst>
                                        </p:cTn>
                                        <p:tgtEl>
                                          <p:spTgt spid="102406"/>
                                        </p:tgtEl>
                                        <p:attrNameLst>
                                          <p:attrName>style.visibility</p:attrName>
                                        </p:attrNameLst>
                                      </p:cBhvr>
                                      <p:to>
                                        <p:strVal val="visible"/>
                                      </p:to>
                                    </p:set>
                                    <p:anim calcmode="lin" valueType="num">
                                      <p:cBhvr>
                                        <p:cTn id="22" dur="1000" fill="hold"/>
                                        <p:tgtEl>
                                          <p:spTgt spid="102406"/>
                                        </p:tgtEl>
                                        <p:attrNameLst>
                                          <p:attrName>ppt_w</p:attrName>
                                        </p:attrNameLst>
                                      </p:cBhvr>
                                      <p:tavLst>
                                        <p:tav tm="0">
                                          <p:val>
                                            <p:fltVal val="0"/>
                                          </p:val>
                                        </p:tav>
                                        <p:tav tm="100000">
                                          <p:val>
                                            <p:strVal val="#ppt_w"/>
                                          </p:val>
                                        </p:tav>
                                      </p:tavLst>
                                    </p:anim>
                                    <p:anim calcmode="lin" valueType="num">
                                      <p:cBhvr>
                                        <p:cTn id="23" dur="1000" fill="hold"/>
                                        <p:tgtEl>
                                          <p:spTgt spid="102406"/>
                                        </p:tgtEl>
                                        <p:attrNameLst>
                                          <p:attrName>ppt_h</p:attrName>
                                        </p:attrNameLst>
                                      </p:cBhvr>
                                      <p:tavLst>
                                        <p:tav tm="0">
                                          <p:val>
                                            <p:fltVal val="0"/>
                                          </p:val>
                                        </p:tav>
                                        <p:tav tm="100000">
                                          <p:val>
                                            <p:strVal val="#ppt_h"/>
                                          </p:val>
                                        </p:tav>
                                      </p:tavLst>
                                    </p:anim>
                                    <p:anim calcmode="lin" valueType="num">
                                      <p:cBhvr>
                                        <p:cTn id="24" dur="1000" fill="hold"/>
                                        <p:tgtEl>
                                          <p:spTgt spid="102406"/>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4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2412"/>
                                        </p:tgtEl>
                                        <p:attrNameLst>
                                          <p:attrName>style.visibility</p:attrName>
                                        </p:attrNameLst>
                                      </p:cBhvr>
                                      <p:to>
                                        <p:strVal val="visible"/>
                                      </p:to>
                                    </p:set>
                                    <p:animEffect transition="in" filter="dissolve">
                                      <p:cBhvr>
                                        <p:cTn id="30" dur="500"/>
                                        <p:tgtEl>
                                          <p:spTgt spid="1024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2413"/>
                                        </p:tgtEl>
                                        <p:attrNameLst>
                                          <p:attrName>style.visibility</p:attrName>
                                        </p:attrNameLst>
                                      </p:cBhvr>
                                      <p:to>
                                        <p:strVal val="visible"/>
                                      </p:to>
                                    </p:set>
                                    <p:animEffect transition="in" filter="dissolve">
                                      <p:cBhvr>
                                        <p:cTn id="35" dur="500"/>
                                        <p:tgtEl>
                                          <p:spTgt spid="102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autoUpdateAnimBg="0"/>
      <p:bldP spid="102412" grpId="0" autoUpdateAnimBg="0"/>
      <p:bldP spid="102413"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929" name="Picture 2" descr="rembra249">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3"/>
          <p:cNvSpPr>
            <a:spLocks noGrp="1" noChangeArrowheads="1"/>
          </p:cNvSpPr>
          <p:nvPr>
            <p:ph type="title"/>
          </p:nvPr>
        </p:nvSpPr>
        <p:spPr>
          <a:xfrm>
            <a:off x="152400" y="228600"/>
            <a:ext cx="3657600" cy="1524000"/>
          </a:xfrm>
        </p:spPr>
        <p:txBody>
          <a:bodyPr/>
          <a:lstStyle/>
          <a:p>
            <a:pPr eaLnBrk="1" hangingPunct="1">
              <a:defRPr/>
            </a:pPr>
            <a:r>
              <a:rPr lang="zh-CN" altLang="en-US" dirty="0" smtClean="0">
                <a:solidFill>
                  <a:schemeClr val="bg1"/>
                </a:solidFill>
                <a:latin typeface="Arial"/>
                <a:cs typeface="Arial"/>
              </a:rPr>
              <a:t>伯沙撒使谦卑</a:t>
            </a:r>
            <a:endParaRPr lang="en-US" dirty="0" smtClean="0">
              <a:solidFill>
                <a:schemeClr val="bg1"/>
              </a:solidFill>
              <a:latin typeface="Arial"/>
              <a:cs typeface="Arial"/>
            </a:endParaRPr>
          </a:p>
        </p:txBody>
      </p:sp>
      <p:sp>
        <p:nvSpPr>
          <p:cNvPr id="5" name="Rectangle 4"/>
          <p:cNvSpPr txBox="1">
            <a:spLocks noChangeArrowheads="1"/>
          </p:cNvSpPr>
          <p:nvPr/>
        </p:nvSpPr>
        <p:spPr bwMode="auto">
          <a:xfrm>
            <a:off x="6553200" y="6081713"/>
            <a:ext cx="2590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defTabSz="914400" eaLnBrk="1" hangingPunct="1">
              <a:defRPr/>
            </a:pPr>
            <a:r>
              <a:rPr lang="zh-CN" altLang="en-US" dirty="0" smtClean="0">
                <a:solidFill>
                  <a:srgbClr val="FFFFFF"/>
                </a:solidFill>
                <a:latin typeface="Arial"/>
                <a:cs typeface="Arial"/>
              </a:rPr>
              <a:t>伦勃朗</a:t>
            </a:r>
            <a:endParaRPr lang="en-US" dirty="0" smtClean="0">
              <a:solidFill>
                <a:srgbClr val="FFFFFF"/>
              </a:solidFill>
              <a:latin typeface="Arial"/>
              <a:cs typeface="Arial"/>
            </a:endParaRPr>
          </a:p>
        </p:txBody>
      </p:sp>
    </p:spTree>
    <p:extLst>
      <p:ext uri="{BB962C8B-B14F-4D97-AF65-F5344CB8AC3E}">
        <p14:creationId xmlns:p14="http://schemas.microsoft.com/office/powerpoint/2010/main" val="297723861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2" name="Picture 6"/>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3300" name="Rectangle 4"/>
          <p:cNvSpPr>
            <a:spLocks noGrp="1" noChangeArrowheads="1"/>
          </p:cNvSpPr>
          <p:nvPr>
            <p:ph type="title"/>
          </p:nvPr>
        </p:nvSpPr>
        <p:spPr>
          <a:xfrm>
            <a:off x="39172" y="88903"/>
            <a:ext cx="8207375" cy="762000"/>
          </a:xfrm>
          <a:ln>
            <a:solidFill>
              <a:srgbClr val="FFFFFF"/>
            </a:solidFill>
          </a:ln>
          <a:effectLst>
            <a:outerShdw blurRad="63500" dist="38099" dir="2700000" algn="ctr" rotWithShape="0">
              <a:schemeClr val="tx1">
                <a:alpha val="74998"/>
              </a:schemeClr>
            </a:outerShdw>
          </a:effectLst>
        </p:spPr>
        <p:txBody>
          <a:bodyPr/>
          <a:lstStyle/>
          <a:p>
            <a:pPr>
              <a:defRPr/>
            </a:pPr>
            <a:r>
              <a:rPr lang="zh-CN" altLang="en-US" b="1" dirty="0">
                <a:solidFill>
                  <a:schemeClr val="bg1"/>
                </a:solidFill>
                <a:latin typeface="+mn-ea"/>
                <a:ea typeface="+mn-ea"/>
                <a:cs typeface="Arial"/>
              </a:rPr>
              <a:t>那</a:t>
            </a:r>
            <a:r>
              <a:rPr lang="zh-CN" altLang="en-US" b="1" dirty="0" smtClean="0">
                <a:solidFill>
                  <a:schemeClr val="bg1"/>
                </a:solidFill>
                <a:latin typeface="+mn-ea"/>
                <a:ea typeface="+mn-ea"/>
                <a:cs typeface="Arial"/>
              </a:rPr>
              <a:t>些启示录第</a:t>
            </a:r>
            <a:r>
              <a:rPr lang="en-US" altLang="zh-CN" b="1" dirty="0" smtClean="0">
                <a:solidFill>
                  <a:schemeClr val="bg1"/>
                </a:solidFill>
                <a:latin typeface="+mn-ea"/>
                <a:ea typeface="+mn-ea"/>
                <a:cs typeface="Arial"/>
              </a:rPr>
              <a:t>17</a:t>
            </a:r>
            <a:r>
              <a:rPr lang="zh-CN" altLang="en-US" b="1" dirty="0" smtClean="0">
                <a:solidFill>
                  <a:schemeClr val="bg1"/>
                </a:solidFill>
                <a:latin typeface="+mn-ea"/>
                <a:ea typeface="+mn-ea"/>
                <a:cs typeface="Arial"/>
              </a:rPr>
              <a:t>章的主要玩家？</a:t>
            </a:r>
            <a:endParaRPr lang="en-US" b="1" dirty="0" smtClean="0">
              <a:solidFill>
                <a:schemeClr val="bg1"/>
              </a:solidFill>
              <a:latin typeface="+mn-ea"/>
              <a:ea typeface="+mn-ea"/>
              <a:cs typeface="Arial"/>
            </a:endParaRPr>
          </a:p>
        </p:txBody>
      </p:sp>
      <p:sp>
        <p:nvSpPr>
          <p:cNvPr id="8" name="Rectangle 4"/>
          <p:cNvSpPr txBox="1">
            <a:spLocks noChangeArrowheads="1"/>
          </p:cNvSpPr>
          <p:nvPr/>
        </p:nvSpPr>
        <p:spPr bwMode="auto">
          <a:xfrm>
            <a:off x="5835316" y="3064934"/>
            <a:ext cx="3274821" cy="2373340"/>
          </a:xfrm>
          <a:prstGeom prst="rect">
            <a:avLst/>
          </a:prstGeom>
          <a:solidFill>
            <a:srgbClr val="FF0000"/>
          </a:solidFill>
          <a:ln>
            <a:solidFill>
              <a:srgbClr val="FFFFFF"/>
            </a:solid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r>
              <a:rPr lang="zh-CN" altLang="en-US" sz="3600" b="1" dirty="0">
                <a:ln/>
                <a:solidFill>
                  <a:schemeClr val="accent3"/>
                </a:solidFill>
                <a:latin typeface="Times New Roman" charset="0"/>
                <a:ea typeface="ＭＳ Ｐゴシック" charset="0"/>
              </a:rPr>
              <a:t>然而，真的有十个玩家吗？</a:t>
            </a:r>
            <a:endParaRPr lang="en-US" sz="3600" b="1" dirty="0">
              <a:ln/>
              <a:solidFill>
                <a:schemeClr val="accent3"/>
              </a:solidFill>
              <a:latin typeface="Times New Roman" charset="0"/>
              <a:ea typeface="ＭＳ Ｐゴシック" charset="0"/>
            </a:endParaRPr>
          </a:p>
        </p:txBody>
      </p:sp>
      <p:sp>
        <p:nvSpPr>
          <p:cNvPr id="2" name="Oval 1"/>
          <p:cNvSpPr/>
          <p:nvPr/>
        </p:nvSpPr>
        <p:spPr bwMode="auto">
          <a:xfrm>
            <a:off x="-16931" y="850903"/>
            <a:ext cx="8161868" cy="2044697"/>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9" name="Oval 8"/>
          <p:cNvSpPr/>
          <p:nvPr/>
        </p:nvSpPr>
        <p:spPr bwMode="auto">
          <a:xfrm>
            <a:off x="-16930" y="2839155"/>
            <a:ext cx="5537198" cy="1140178"/>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0" name="Oval 9"/>
          <p:cNvSpPr/>
          <p:nvPr/>
        </p:nvSpPr>
        <p:spPr bwMode="auto">
          <a:xfrm>
            <a:off x="-16930" y="3968043"/>
            <a:ext cx="5537198" cy="1636890"/>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11" name="Oval 10"/>
          <p:cNvSpPr/>
          <p:nvPr/>
        </p:nvSpPr>
        <p:spPr bwMode="auto">
          <a:xfrm>
            <a:off x="-16930" y="5604933"/>
            <a:ext cx="5537198" cy="1259417"/>
          </a:xfrm>
          <a:prstGeom prst="ellipse">
            <a:avLst/>
          </a:prstGeom>
          <a:solidFill>
            <a:srgbClr val="3333CC"/>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6" name="Rectangle 5"/>
          <p:cNvSpPr txBox="1">
            <a:spLocks noChangeArrowheads="1"/>
          </p:cNvSpPr>
          <p:nvPr/>
        </p:nvSpPr>
        <p:spPr bwMode="auto">
          <a:xfrm>
            <a:off x="237062" y="929751"/>
            <a:ext cx="8686800" cy="588803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711200" indent="-711200" defTabSz="914400">
              <a:buFont typeface="+mj-lt"/>
              <a:buAutoNum type="arabicPeriod"/>
              <a:defRPr/>
            </a:pPr>
            <a:r>
              <a:rPr lang="zh-CN" altLang="en-US" b="1" dirty="0">
                <a:ln/>
                <a:solidFill>
                  <a:schemeClr val="accent3"/>
                </a:solidFill>
                <a:latin typeface="Arial" charset="0"/>
                <a:ea typeface="ＭＳ Ｐゴシック" charset="0"/>
              </a:rPr>
              <a:t>大淫</a:t>
            </a:r>
            <a:r>
              <a:rPr lang="zh-CN" altLang="en-US" b="1" dirty="0" smtClean="0">
                <a:ln/>
                <a:solidFill>
                  <a:schemeClr val="accent3"/>
                </a:solidFill>
                <a:latin typeface="Arial" charset="0"/>
                <a:ea typeface="ＭＳ Ｐゴシック" charset="0"/>
              </a:rPr>
              <a:t>妇 </a:t>
            </a:r>
            <a:r>
              <a:rPr lang="en-US" b="1" dirty="0" smtClean="0">
                <a:ln/>
                <a:solidFill>
                  <a:schemeClr val="accent3"/>
                </a:solidFill>
                <a:latin typeface="Arial"/>
                <a:ea typeface="ＭＳ Ｐゴシック"/>
                <a:cs typeface="Arial"/>
              </a:rPr>
              <a:t>(17:1-6)</a:t>
            </a:r>
          </a:p>
          <a:p>
            <a:pPr marL="711200" indent="-711200" defTabSz="914400">
              <a:buFont typeface="+mj-lt"/>
              <a:buAutoNum type="arabicPeriod"/>
              <a:defRPr/>
            </a:pPr>
            <a:r>
              <a:rPr lang="zh-CN" altLang="en-US" b="1" dirty="0">
                <a:ln/>
                <a:solidFill>
                  <a:schemeClr val="accent3"/>
                </a:solidFill>
                <a:latin typeface="Arial"/>
                <a:cs typeface="Arial"/>
              </a:rPr>
              <a:t>巴比</a:t>
            </a:r>
            <a:r>
              <a:rPr lang="zh-CN" altLang="en-US" b="1" dirty="0" smtClean="0">
                <a:ln/>
                <a:solidFill>
                  <a:schemeClr val="accent3"/>
                </a:solidFill>
                <a:latin typeface="Arial"/>
                <a:cs typeface="Arial"/>
              </a:rPr>
              <a:t>伦 </a:t>
            </a:r>
            <a:r>
              <a:rPr lang="en-US" b="1" dirty="0" smtClean="0">
                <a:ln/>
                <a:solidFill>
                  <a:schemeClr val="accent3"/>
                </a:solidFill>
                <a:latin typeface="Arial"/>
                <a:cs typeface="Arial"/>
              </a:rPr>
              <a:t>(17:5)</a:t>
            </a:r>
            <a:endParaRPr lang="en-US" b="1" dirty="0">
              <a:ln/>
              <a:solidFill>
                <a:schemeClr val="accent3"/>
              </a:solidFill>
              <a:latin typeface="Arial"/>
              <a:cs typeface="Arial"/>
            </a:endParaRPr>
          </a:p>
          <a:p>
            <a:pPr marL="711200" indent="-711200" defTabSz="914400">
              <a:buFont typeface="+mj-lt"/>
              <a:buAutoNum type="arabicPeriod"/>
              <a:defRPr/>
            </a:pPr>
            <a:r>
              <a:rPr lang="zh-CN" altLang="en-US" b="1" dirty="0">
                <a:ln/>
                <a:solidFill>
                  <a:schemeClr val="accent3"/>
                </a:solidFill>
                <a:latin typeface="SimSun" panose="02010600030101010101" pitchFamily="2" charset="-122"/>
                <a:ea typeface="SimSun" panose="02010600030101010101" pitchFamily="2" charset="-122"/>
                <a:cs typeface="Arial"/>
              </a:rPr>
              <a:t>有</a:t>
            </a:r>
            <a:r>
              <a:rPr lang="zh-CN" altLang="en-US" b="1" dirty="0">
                <a:ln/>
                <a:solidFill>
                  <a:schemeClr val="accent3"/>
                </a:solidFill>
                <a:latin typeface="+mn-ea"/>
                <a:cs typeface="Arial"/>
              </a:rPr>
              <a:t>权统治地上的众王的那座大城</a:t>
            </a:r>
            <a:r>
              <a:rPr lang="en-US" b="1" dirty="0" smtClean="0">
                <a:ln/>
                <a:solidFill>
                  <a:schemeClr val="accent3"/>
                </a:solidFill>
                <a:latin typeface="+mn-ea"/>
                <a:cs typeface="Arial"/>
              </a:rPr>
              <a:t>(</a:t>
            </a:r>
            <a:r>
              <a:rPr lang="en-US" b="1" dirty="0">
                <a:ln/>
                <a:solidFill>
                  <a:schemeClr val="accent3"/>
                </a:solidFill>
                <a:latin typeface="+mn-ea"/>
                <a:cs typeface="Arial"/>
              </a:rPr>
              <a:t>17:18)</a:t>
            </a:r>
            <a:endParaRPr lang="en-US" b="1" dirty="0" smtClean="0">
              <a:ln/>
              <a:solidFill>
                <a:schemeClr val="accent3"/>
              </a:solidFill>
              <a:latin typeface="+mn-ea"/>
              <a:cs typeface="Arial"/>
            </a:endParaRPr>
          </a:p>
          <a:p>
            <a:pPr marL="711200" indent="-711200" defTabSz="914400">
              <a:buFont typeface="+mj-lt"/>
              <a:buAutoNum type="arabicPeriod"/>
              <a:defRPr/>
            </a:pPr>
            <a:r>
              <a:rPr lang="zh-CN" altLang="en-US" b="1" dirty="0">
                <a:ln/>
                <a:solidFill>
                  <a:schemeClr val="accent3"/>
                </a:solidFill>
                <a:latin typeface="+mn-ea"/>
              </a:rPr>
              <a:t>怪</a:t>
            </a:r>
            <a:r>
              <a:rPr lang="zh-CN" altLang="en-US" b="1" dirty="0" smtClean="0">
                <a:ln/>
                <a:solidFill>
                  <a:schemeClr val="accent3"/>
                </a:solidFill>
                <a:latin typeface="+mn-ea"/>
              </a:rPr>
              <a:t>兽 </a:t>
            </a:r>
            <a:r>
              <a:rPr lang="en-US" b="1" dirty="0" smtClean="0">
                <a:ln/>
                <a:solidFill>
                  <a:schemeClr val="accent3"/>
                </a:solidFill>
                <a:latin typeface="+mn-ea"/>
                <a:cs typeface="Arial"/>
              </a:rPr>
              <a:t>(17:3a, 7-</a:t>
            </a:r>
            <a:r>
              <a:rPr lang="en-US" b="1" dirty="0">
                <a:ln/>
                <a:solidFill>
                  <a:schemeClr val="accent3"/>
                </a:solidFill>
                <a:latin typeface="+mn-ea"/>
                <a:cs typeface="Arial"/>
              </a:rPr>
              <a:t>8)</a:t>
            </a:r>
          </a:p>
          <a:p>
            <a:pPr marL="711200" indent="-711200" defTabSz="914400">
              <a:buFont typeface="+mj-lt"/>
              <a:buAutoNum type="arabicPeriod"/>
              <a:defRPr/>
            </a:pPr>
            <a:r>
              <a:rPr lang="zh-CN" altLang="en-US" b="1" dirty="0">
                <a:ln/>
                <a:solidFill>
                  <a:schemeClr val="accent3"/>
                </a:solidFill>
              </a:rPr>
              <a:t>第八个王</a:t>
            </a:r>
            <a:r>
              <a:rPr lang="zh-CN" altLang="en-US" b="1" dirty="0" smtClean="0">
                <a:ln/>
                <a:solidFill>
                  <a:schemeClr val="accent3"/>
                </a:solidFill>
              </a:rPr>
              <a:t> </a:t>
            </a:r>
            <a:r>
              <a:rPr lang="en-US" b="1" dirty="0" smtClean="0">
                <a:ln/>
                <a:solidFill>
                  <a:schemeClr val="accent3"/>
                </a:solidFill>
                <a:latin typeface="Arial"/>
                <a:cs typeface="Arial"/>
              </a:rPr>
              <a:t>(</a:t>
            </a:r>
            <a:r>
              <a:rPr lang="en-US" b="1" dirty="0">
                <a:ln/>
                <a:solidFill>
                  <a:schemeClr val="accent3"/>
                </a:solidFill>
                <a:latin typeface="Arial"/>
                <a:cs typeface="Arial"/>
              </a:rPr>
              <a:t>17:11</a:t>
            </a:r>
            <a:r>
              <a:rPr lang="en-US" b="1" dirty="0" smtClean="0">
                <a:ln/>
                <a:solidFill>
                  <a:schemeClr val="accent3"/>
                </a:solidFill>
                <a:latin typeface="Arial"/>
                <a:cs typeface="Arial"/>
              </a:rPr>
              <a:t>)</a:t>
            </a:r>
            <a:endParaRPr lang="en-US" b="1" dirty="0" smtClean="0">
              <a:ln/>
              <a:solidFill>
                <a:schemeClr val="accent3"/>
              </a:solidFill>
              <a:latin typeface="Arial"/>
              <a:ea typeface="ＭＳ Ｐゴシック"/>
              <a:cs typeface="Arial"/>
            </a:endParaRPr>
          </a:p>
          <a:p>
            <a:pPr marL="711200" indent="-711200" defTabSz="914400">
              <a:buFont typeface="+mj-lt"/>
              <a:buAutoNum type="arabicPeriod"/>
              <a:defRPr/>
            </a:pPr>
            <a:r>
              <a:rPr lang="zh-CN" altLang="en-US" b="1" dirty="0">
                <a:ln/>
                <a:solidFill>
                  <a:schemeClr val="accent3"/>
                </a:solidFill>
              </a:rPr>
              <a:t>七</a:t>
            </a:r>
            <a:r>
              <a:rPr lang="zh-CN" altLang="en-US" b="1" dirty="0" smtClean="0">
                <a:ln/>
                <a:solidFill>
                  <a:schemeClr val="accent3"/>
                </a:solidFill>
              </a:rPr>
              <a:t>头兽</a:t>
            </a:r>
            <a:r>
              <a:rPr lang="en-US" altLang="zh-CN" b="1" dirty="0" smtClean="0">
                <a:ln/>
                <a:solidFill>
                  <a:schemeClr val="accent3"/>
                </a:solidFill>
                <a:latin typeface="Times New Roman" charset="0"/>
                <a:ea typeface="ＭＳ Ｐゴシック" charset="0"/>
              </a:rPr>
              <a:t> </a:t>
            </a:r>
            <a:r>
              <a:rPr lang="en-US" b="1" dirty="0" smtClean="0">
                <a:ln/>
                <a:solidFill>
                  <a:schemeClr val="accent3"/>
                </a:solidFill>
                <a:latin typeface="Arial"/>
                <a:ea typeface="ＭＳ Ｐゴシック"/>
                <a:cs typeface="Arial"/>
              </a:rPr>
              <a:t>(17:3b, 7)</a:t>
            </a:r>
          </a:p>
          <a:p>
            <a:pPr marL="711200" indent="-711200" defTabSz="914400">
              <a:buFont typeface="+mj-lt"/>
              <a:buAutoNum type="arabicPeriod"/>
              <a:defRPr/>
            </a:pPr>
            <a:r>
              <a:rPr lang="zh-CN" altLang="en-US" b="1" dirty="0">
                <a:ln/>
                <a:solidFill>
                  <a:schemeClr val="accent3"/>
                </a:solidFill>
              </a:rPr>
              <a:t>七座</a:t>
            </a:r>
            <a:r>
              <a:rPr lang="zh-CN" altLang="en-US" b="1" dirty="0" smtClean="0">
                <a:ln/>
                <a:solidFill>
                  <a:schemeClr val="accent3"/>
                </a:solidFill>
              </a:rPr>
              <a:t>山 </a:t>
            </a:r>
            <a:r>
              <a:rPr lang="en-US" b="1" dirty="0" smtClean="0">
                <a:ln/>
                <a:solidFill>
                  <a:schemeClr val="accent3"/>
                </a:solidFill>
                <a:latin typeface="Arial"/>
                <a:ea typeface="ＭＳ Ｐゴシック"/>
                <a:cs typeface="Arial"/>
              </a:rPr>
              <a:t>(17:9)</a:t>
            </a:r>
          </a:p>
          <a:p>
            <a:pPr marL="711200" indent="-711200" defTabSz="914400">
              <a:buFont typeface="+mj-lt"/>
              <a:buAutoNum type="arabicPeriod"/>
              <a:defRPr/>
            </a:pPr>
            <a:r>
              <a:rPr lang="zh-CN" altLang="en-US" b="1" dirty="0">
                <a:ln/>
                <a:solidFill>
                  <a:schemeClr val="accent3"/>
                </a:solidFill>
              </a:rPr>
              <a:t>七位</a:t>
            </a:r>
            <a:r>
              <a:rPr lang="zh-CN" altLang="en-US" b="1" dirty="0" smtClean="0">
                <a:ln/>
                <a:solidFill>
                  <a:schemeClr val="accent3"/>
                </a:solidFill>
              </a:rPr>
              <a:t>王 </a:t>
            </a:r>
            <a:r>
              <a:rPr lang="en-US" b="1" dirty="0" smtClean="0">
                <a:ln/>
                <a:solidFill>
                  <a:schemeClr val="accent3"/>
                </a:solidFill>
                <a:latin typeface="Arial"/>
                <a:ea typeface="ＭＳ Ｐゴシック"/>
                <a:cs typeface="Arial"/>
              </a:rPr>
              <a:t>(17:10</a:t>
            </a:r>
            <a:r>
              <a:rPr lang="en-US" b="1" dirty="0">
                <a:ln/>
                <a:solidFill>
                  <a:schemeClr val="accent3"/>
                </a:solidFill>
                <a:latin typeface="Arial"/>
                <a:cs typeface="Arial"/>
              </a:rPr>
              <a:t>)</a:t>
            </a:r>
          </a:p>
          <a:p>
            <a:pPr marL="711200" indent="-711200" defTabSz="914400">
              <a:buFont typeface="+mj-lt"/>
              <a:buAutoNum type="arabicPeriod"/>
              <a:defRPr/>
            </a:pPr>
            <a:r>
              <a:rPr lang="zh-CN" altLang="en-US" b="1" dirty="0">
                <a:ln/>
                <a:solidFill>
                  <a:schemeClr val="accent3"/>
                </a:solidFill>
              </a:rPr>
              <a:t>十角怪兽</a:t>
            </a:r>
            <a:r>
              <a:rPr lang="en-US" b="1" dirty="0" smtClean="0">
                <a:ln/>
                <a:solidFill>
                  <a:schemeClr val="accent3"/>
                </a:solidFill>
                <a:latin typeface="Arial"/>
                <a:cs typeface="Arial"/>
              </a:rPr>
              <a:t>(</a:t>
            </a:r>
            <a:r>
              <a:rPr lang="en-US" b="1" dirty="0">
                <a:ln/>
                <a:solidFill>
                  <a:schemeClr val="accent3"/>
                </a:solidFill>
                <a:latin typeface="Arial"/>
                <a:cs typeface="Arial"/>
              </a:rPr>
              <a:t>17:3c, 7, </a:t>
            </a:r>
            <a:r>
              <a:rPr lang="en-US" b="1" dirty="0" smtClean="0">
                <a:ln/>
                <a:solidFill>
                  <a:schemeClr val="accent3"/>
                </a:solidFill>
                <a:latin typeface="Arial"/>
                <a:cs typeface="Arial"/>
              </a:rPr>
              <a:t>16)</a:t>
            </a:r>
          </a:p>
          <a:p>
            <a:pPr marL="711200" indent="-711200" defTabSz="914400">
              <a:buFont typeface="+mj-lt"/>
              <a:buAutoNum type="arabicPeriod"/>
              <a:defRPr/>
            </a:pPr>
            <a:r>
              <a:rPr lang="zh-CN" altLang="en-US" b="1" dirty="0">
                <a:ln/>
                <a:solidFill>
                  <a:schemeClr val="accent3"/>
                </a:solidFill>
              </a:rPr>
              <a:t>十个还没有得势的王</a:t>
            </a:r>
            <a:r>
              <a:rPr lang="en-US" b="1" dirty="0" smtClean="0">
                <a:ln/>
                <a:solidFill>
                  <a:schemeClr val="accent3"/>
                </a:solidFill>
                <a:latin typeface="Arial"/>
                <a:cs typeface="Arial"/>
              </a:rPr>
              <a:t>(</a:t>
            </a:r>
            <a:r>
              <a:rPr lang="en-US" b="1" dirty="0">
                <a:ln/>
                <a:solidFill>
                  <a:schemeClr val="accent3"/>
                </a:solidFill>
                <a:latin typeface="Arial"/>
                <a:cs typeface="Arial"/>
              </a:rPr>
              <a:t>17</a:t>
            </a:r>
            <a:r>
              <a:rPr lang="en-US" b="1" dirty="0" smtClean="0">
                <a:ln/>
                <a:solidFill>
                  <a:schemeClr val="accent3"/>
                </a:solidFill>
                <a:latin typeface="Arial"/>
                <a:cs typeface="Arial"/>
              </a:rPr>
              <a:t>:12</a:t>
            </a:r>
            <a:r>
              <a:rPr lang="en-US" b="1" dirty="0">
                <a:ln/>
                <a:solidFill>
                  <a:schemeClr val="accent3"/>
                </a:solidFill>
                <a:latin typeface="Arial"/>
                <a:cs typeface="Arial"/>
              </a:rPr>
              <a:t>-</a:t>
            </a:r>
            <a:r>
              <a:rPr lang="en-US" b="1" dirty="0" smtClean="0">
                <a:ln/>
                <a:solidFill>
                  <a:schemeClr val="accent3"/>
                </a:solidFill>
                <a:latin typeface="Arial"/>
                <a:cs typeface="Arial"/>
              </a:rPr>
              <a:t>13)</a:t>
            </a:r>
            <a:endParaRPr lang="en-US" b="1" dirty="0">
              <a:ln/>
              <a:solidFill>
                <a:schemeClr val="accent3"/>
              </a:solidFill>
              <a:latin typeface="Arial"/>
              <a:cs typeface="Arial"/>
            </a:endParaRPr>
          </a:p>
        </p:txBody>
      </p:sp>
      <p:sp>
        <p:nvSpPr>
          <p:cNvPr id="12" name="Text Box 19"/>
          <p:cNvSpPr txBox="1">
            <a:spLocks noChangeArrowheads="1"/>
          </p:cNvSpPr>
          <p:nvPr/>
        </p:nvSpPr>
        <p:spPr bwMode="auto">
          <a:xfrm>
            <a:off x="8253358" y="16280"/>
            <a:ext cx="84945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110a</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4672040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3300"/>
                                        </p:tgtEl>
                                        <p:attrNameLst>
                                          <p:attrName>style.visibility</p:attrName>
                                        </p:attrNameLst>
                                      </p:cBhvr>
                                      <p:to>
                                        <p:strVal val="visible"/>
                                      </p:to>
                                    </p:set>
                                    <p:animEffect transition="in" filter="fade">
                                      <p:cBhvr>
                                        <p:cTn id="7" dur="500"/>
                                        <p:tgtEl>
                                          <p:spTgt spid="18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500"/>
                                        <p:tgtEl>
                                          <p:spTgt spid="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500"/>
                                        <p:tgtEl>
                                          <p:spTgt spid="6">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7" end="7"/>
                                            </p:txEl>
                                          </p:spTgt>
                                        </p:tgtEl>
                                        <p:attrNameLst>
                                          <p:attrName>style.visibility</p:attrName>
                                        </p:attrNameLst>
                                      </p:cBhvr>
                                      <p:to>
                                        <p:strVal val="visible"/>
                                      </p:to>
                                    </p:set>
                                    <p:animEffect transition="in" filter="fade">
                                      <p:cBhvr>
                                        <p:cTn id="47" dur="500"/>
                                        <p:tgtEl>
                                          <p:spTgt spid="6">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8" end="8"/>
                                            </p:txEl>
                                          </p:spTgt>
                                        </p:tgtEl>
                                        <p:attrNameLst>
                                          <p:attrName>style.visibility</p:attrName>
                                        </p:attrNameLst>
                                      </p:cBhvr>
                                      <p:to>
                                        <p:strVal val="visible"/>
                                      </p:to>
                                    </p:set>
                                    <p:animEffect transition="in" filter="fade">
                                      <p:cBhvr>
                                        <p:cTn id="52" dur="500"/>
                                        <p:tgtEl>
                                          <p:spTgt spid="6">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9" end="9"/>
                                            </p:txEl>
                                          </p:spTgt>
                                        </p:tgtEl>
                                        <p:attrNameLst>
                                          <p:attrName>style.visibility</p:attrName>
                                        </p:attrNameLst>
                                      </p:cBhvr>
                                      <p:to>
                                        <p:strVal val="visible"/>
                                      </p:to>
                                    </p:set>
                                    <p:animEffect transition="in" filter="fade">
                                      <p:cBhvr>
                                        <p:cTn id="57" dur="500"/>
                                        <p:tgtEl>
                                          <p:spTgt spid="6">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1000" fill="hold"/>
                                        <p:tgtEl>
                                          <p:spTgt spid="2"/>
                                        </p:tgtEl>
                                        <p:attrNameLst>
                                          <p:attrName>ppt_w</p:attrName>
                                        </p:attrNameLst>
                                      </p:cBhvr>
                                      <p:tavLst>
                                        <p:tav tm="0">
                                          <p:val>
                                            <p:strVal val="#ppt_w*0.70"/>
                                          </p:val>
                                        </p:tav>
                                        <p:tav tm="100000">
                                          <p:val>
                                            <p:strVal val="#ppt_w"/>
                                          </p:val>
                                        </p:tav>
                                      </p:tavLst>
                                    </p:anim>
                                    <p:anim calcmode="lin" valueType="num">
                                      <p:cBhvr>
                                        <p:cTn id="68" dur="1000" fill="hold"/>
                                        <p:tgtEl>
                                          <p:spTgt spid="2"/>
                                        </p:tgtEl>
                                        <p:attrNameLst>
                                          <p:attrName>ppt_h</p:attrName>
                                        </p:attrNameLst>
                                      </p:cBhvr>
                                      <p:tavLst>
                                        <p:tav tm="0">
                                          <p:val>
                                            <p:strVal val="#ppt_h"/>
                                          </p:val>
                                        </p:tav>
                                        <p:tav tm="100000">
                                          <p:val>
                                            <p:strVal val="#ppt_h"/>
                                          </p:val>
                                        </p:tav>
                                      </p:tavLst>
                                    </p:anim>
                                    <p:animEffect transition="in" filter="fade">
                                      <p:cBhvr>
                                        <p:cTn id="69" dur="10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p:cTn id="74" dur="1000" fill="hold"/>
                                        <p:tgtEl>
                                          <p:spTgt spid="9"/>
                                        </p:tgtEl>
                                        <p:attrNameLst>
                                          <p:attrName>ppt_w</p:attrName>
                                        </p:attrNameLst>
                                      </p:cBhvr>
                                      <p:tavLst>
                                        <p:tav tm="0">
                                          <p:val>
                                            <p:strVal val="#ppt_w*0.70"/>
                                          </p:val>
                                        </p:tav>
                                        <p:tav tm="100000">
                                          <p:val>
                                            <p:strVal val="#ppt_w"/>
                                          </p:val>
                                        </p:tav>
                                      </p:tavLst>
                                    </p:anim>
                                    <p:anim calcmode="lin" valueType="num">
                                      <p:cBhvr>
                                        <p:cTn id="75" dur="1000" fill="hold"/>
                                        <p:tgtEl>
                                          <p:spTgt spid="9"/>
                                        </p:tgtEl>
                                        <p:attrNameLst>
                                          <p:attrName>ppt_h</p:attrName>
                                        </p:attrNameLst>
                                      </p:cBhvr>
                                      <p:tavLst>
                                        <p:tav tm="0">
                                          <p:val>
                                            <p:strVal val="#ppt_h"/>
                                          </p:val>
                                        </p:tav>
                                        <p:tav tm="100000">
                                          <p:val>
                                            <p:strVal val="#ppt_h"/>
                                          </p:val>
                                        </p:tav>
                                      </p:tavLst>
                                    </p:anim>
                                    <p:animEffect transition="in" filter="fade">
                                      <p:cBhvr>
                                        <p:cTn id="76" dur="1000"/>
                                        <p:tgtEl>
                                          <p:spTgt spid="9"/>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p:cTn id="81" dur="1000" fill="hold"/>
                                        <p:tgtEl>
                                          <p:spTgt spid="10"/>
                                        </p:tgtEl>
                                        <p:attrNameLst>
                                          <p:attrName>ppt_w</p:attrName>
                                        </p:attrNameLst>
                                      </p:cBhvr>
                                      <p:tavLst>
                                        <p:tav tm="0">
                                          <p:val>
                                            <p:strVal val="#ppt_w*0.70"/>
                                          </p:val>
                                        </p:tav>
                                        <p:tav tm="100000">
                                          <p:val>
                                            <p:strVal val="#ppt_w"/>
                                          </p:val>
                                        </p:tav>
                                      </p:tavLst>
                                    </p:anim>
                                    <p:anim calcmode="lin" valueType="num">
                                      <p:cBhvr>
                                        <p:cTn id="82" dur="1000" fill="hold"/>
                                        <p:tgtEl>
                                          <p:spTgt spid="10"/>
                                        </p:tgtEl>
                                        <p:attrNameLst>
                                          <p:attrName>ppt_h</p:attrName>
                                        </p:attrNameLst>
                                      </p:cBhvr>
                                      <p:tavLst>
                                        <p:tav tm="0">
                                          <p:val>
                                            <p:strVal val="#ppt_h"/>
                                          </p:val>
                                        </p:tav>
                                        <p:tav tm="100000">
                                          <p:val>
                                            <p:strVal val="#ppt_h"/>
                                          </p:val>
                                        </p:tav>
                                      </p:tavLst>
                                    </p:anim>
                                    <p:animEffect transition="in" filter="fade">
                                      <p:cBhvr>
                                        <p:cTn id="83" dur="1000"/>
                                        <p:tgtEl>
                                          <p:spTgt spid="10"/>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p:cTn id="88" dur="1000" fill="hold"/>
                                        <p:tgtEl>
                                          <p:spTgt spid="11"/>
                                        </p:tgtEl>
                                        <p:attrNameLst>
                                          <p:attrName>ppt_w</p:attrName>
                                        </p:attrNameLst>
                                      </p:cBhvr>
                                      <p:tavLst>
                                        <p:tav tm="0">
                                          <p:val>
                                            <p:strVal val="#ppt_w*0.70"/>
                                          </p:val>
                                        </p:tav>
                                        <p:tav tm="100000">
                                          <p:val>
                                            <p:strVal val="#ppt_w"/>
                                          </p:val>
                                        </p:tav>
                                      </p:tavLst>
                                    </p:anim>
                                    <p:anim calcmode="lin" valueType="num">
                                      <p:cBhvr>
                                        <p:cTn id="89" dur="1000" fill="hold"/>
                                        <p:tgtEl>
                                          <p:spTgt spid="11"/>
                                        </p:tgtEl>
                                        <p:attrNameLst>
                                          <p:attrName>ppt_h</p:attrName>
                                        </p:attrNameLst>
                                      </p:cBhvr>
                                      <p:tavLst>
                                        <p:tav tm="0">
                                          <p:val>
                                            <p:strVal val="#ppt_h"/>
                                          </p:val>
                                        </p:tav>
                                        <p:tav tm="100000">
                                          <p:val>
                                            <p:strVal val="#ppt_h"/>
                                          </p:val>
                                        </p:tav>
                                      </p:tavLst>
                                    </p:anim>
                                    <p:animEffect transition="in" filter="fade">
                                      <p:cBhvr>
                                        <p:cTn id="9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0" grpId="0" animBg="1" autoUpdateAnimBg="0"/>
      <p:bldP spid="8" grpId="0" animBg="1" autoUpdateAnimBg="0"/>
      <p:bldP spid="2" grpId="0" animBg="1"/>
      <p:bldP spid="9" grpId="0" animBg="1"/>
      <p:bldP spid="10" grpId="0" animBg="1"/>
      <p:bldP spid="11" grpId="0" animBg="1"/>
      <p:bldP spid="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Rectangle 5"/>
          <p:cNvSpPr>
            <a:spLocks noChangeArrowheads="1"/>
          </p:cNvSpPr>
          <p:nvPr/>
        </p:nvSpPr>
        <p:spPr bwMode="auto">
          <a:xfrm>
            <a:off x="0" y="2311"/>
            <a:ext cx="9144000" cy="6858000"/>
          </a:xfrm>
          <a:prstGeom prst="rect">
            <a:avLst/>
          </a:prstGeom>
          <a:solidFill>
            <a:schemeClr val="tx1">
              <a:alpha val="64999"/>
            </a:schemeClr>
          </a:solidFill>
          <a:ln w="9525">
            <a:solidFill>
              <a:schemeClr val="tx1"/>
            </a:solidFill>
            <a:miter lim="800000"/>
            <a:headEnd/>
            <a:tailEnd/>
          </a:ln>
          <a:effectLst/>
          <a:extLst/>
        </p:spPr>
        <p:txBody>
          <a:bodyPr wrap="none" anchor="ctr"/>
          <a:lstStyle/>
          <a:p>
            <a:pPr algn="ctr" defTabSz="914400" eaLnBrk="0" fontAlgn="base" hangingPunct="0">
              <a:spcBef>
                <a:spcPct val="0"/>
              </a:spcBef>
              <a:spcAft>
                <a:spcPct val="0"/>
              </a:spcAft>
              <a:defRPr/>
            </a:pPr>
            <a:endParaRPr lang="en-US" sz="2400">
              <a:solidFill>
                <a:srgbClr val="FFFFFF"/>
              </a:solidFill>
              <a:effectLst>
                <a:glow rad="292100">
                  <a:schemeClr val="tx1"/>
                </a:glow>
              </a:effectLst>
              <a:latin typeface="Arial"/>
              <a:ea typeface="ＭＳ Ｐゴシック" charset="0"/>
              <a:cs typeface="Arial"/>
            </a:endParaRPr>
          </a:p>
        </p:txBody>
      </p:sp>
      <p:pic>
        <p:nvPicPr>
          <p:cNvPr id="21" name="Picture 20" descr="womanonbeas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65618" y="0"/>
            <a:ext cx="6686549" cy="6857999"/>
          </a:xfrm>
          <a:prstGeom prst="rect">
            <a:avLst/>
          </a:prstGeom>
        </p:spPr>
      </p:pic>
      <p:sp>
        <p:nvSpPr>
          <p:cNvPr id="185346" name="Rectangle 2"/>
          <p:cNvSpPr>
            <a:spLocks noGrp="1" noChangeArrowheads="1"/>
          </p:cNvSpPr>
          <p:nvPr>
            <p:ph type="title"/>
          </p:nvPr>
        </p:nvSpPr>
        <p:spPr>
          <a:xfrm>
            <a:off x="0" y="463546"/>
            <a:ext cx="9105900" cy="762000"/>
          </a:xfrm>
          <a:effectLst/>
        </p:spPr>
        <p:txBody>
          <a:bodyPr/>
          <a:lstStyle/>
          <a:p>
            <a:pPr>
              <a:defRPr/>
            </a:pPr>
            <a:r>
              <a:rPr lang="zh-CN" altLang="en-US" sz="5400" b="1" dirty="0">
                <a:ln>
                  <a:solidFill>
                    <a:schemeClr val="tx1"/>
                  </a:solidFill>
                </a:ln>
                <a:solidFill>
                  <a:srgbClr val="FFFF00"/>
                </a:solidFill>
                <a:effectLst>
                  <a:outerShdw blurRad="38100" dist="38100" dir="2700000" algn="tl">
                    <a:srgbClr val="000000">
                      <a:alpha val="43137"/>
                    </a:srgbClr>
                  </a:outerShdw>
                </a:effectLst>
                <a:latin typeface="+mj-ea"/>
              </a:rPr>
              <a:t>启示</a:t>
            </a:r>
            <a:r>
              <a:rPr lang="zh-CN" altLang="en-US" sz="5400" b="1" dirty="0" smtClean="0">
                <a:ln>
                  <a:solidFill>
                    <a:schemeClr val="tx1"/>
                  </a:solidFill>
                </a:ln>
                <a:solidFill>
                  <a:srgbClr val="FFFF00"/>
                </a:solidFill>
                <a:effectLst>
                  <a:outerShdw blurRad="38100" dist="38100" dir="2700000" algn="tl">
                    <a:srgbClr val="000000">
                      <a:alpha val="43137"/>
                    </a:srgbClr>
                  </a:outerShdw>
                </a:effectLst>
                <a:latin typeface="+mj-ea"/>
              </a:rPr>
              <a:t>录</a:t>
            </a:r>
            <a:r>
              <a:rPr lang="en-US" altLang="zh-CN" sz="5400" b="1" dirty="0" smtClean="0">
                <a:ln>
                  <a:solidFill>
                    <a:schemeClr val="tx1"/>
                  </a:solidFill>
                </a:ln>
                <a:solidFill>
                  <a:srgbClr val="FFFF00"/>
                </a:solidFill>
                <a:effectLst>
                  <a:outerShdw blurRad="38100" dist="38100" dir="2700000" algn="tl">
                    <a:srgbClr val="000000">
                      <a:alpha val="43137"/>
                    </a:srgbClr>
                  </a:outerShdw>
                </a:effectLst>
                <a:latin typeface="+mj-ea"/>
              </a:rPr>
              <a:t>17</a:t>
            </a:r>
            <a:r>
              <a:rPr lang="zh-CN" altLang="en-US" sz="5400" b="1" dirty="0" smtClean="0">
                <a:ln>
                  <a:solidFill>
                    <a:schemeClr val="tx1"/>
                  </a:solidFill>
                </a:ln>
                <a:solidFill>
                  <a:srgbClr val="FFFF00"/>
                </a:solidFill>
                <a:effectLst>
                  <a:outerShdw blurRad="38100" dist="38100" dir="2700000" algn="tl">
                    <a:srgbClr val="000000">
                      <a:alpha val="43137"/>
                    </a:srgbClr>
                  </a:outerShdw>
                </a:effectLst>
                <a:latin typeface="+mj-ea"/>
              </a:rPr>
              <a:t>的</a:t>
            </a:r>
            <a:r>
              <a:rPr lang="zh-CN" altLang="en-US" sz="5400" b="1" dirty="0" smtClean="0">
                <a:ln>
                  <a:solidFill>
                    <a:schemeClr val="tx1"/>
                  </a:solidFill>
                </a:ln>
                <a:solidFill>
                  <a:srgbClr val="FFFF00"/>
                </a:solidFill>
                <a:effectLst>
                  <a:outerShdw blurRad="38100" dist="38100" dir="2700000" algn="tl">
                    <a:srgbClr val="000000">
                      <a:alpha val="43137"/>
                    </a:srgbClr>
                  </a:outerShdw>
                </a:effectLst>
                <a:latin typeface="+mj-ea"/>
                <a:cs typeface="Arial"/>
              </a:rPr>
              <a:t>相同的符号</a:t>
            </a:r>
            <a:endParaRPr lang="en-US" sz="4000" b="1" dirty="0" smtClean="0">
              <a:solidFill>
                <a:schemeClr val="bg1"/>
              </a:solidFill>
              <a:effectLst>
                <a:glow rad="292100">
                  <a:schemeClr val="tx1"/>
                </a:glow>
              </a:effectLst>
              <a:latin typeface="+mj-ea"/>
              <a:cs typeface="Arial"/>
            </a:endParaRPr>
          </a:p>
        </p:txBody>
      </p:sp>
      <p:sp>
        <p:nvSpPr>
          <p:cNvPr id="1027076" name="Text Box 37"/>
          <p:cNvSpPr txBox="1">
            <a:spLocks noChangeArrowheads="1"/>
          </p:cNvSpPr>
          <p:nvPr/>
        </p:nvSpPr>
        <p:spPr bwMode="auto">
          <a:xfrm>
            <a:off x="8205841" y="51804"/>
            <a:ext cx="84945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effectLst>
                  <a:glow rad="292100">
                    <a:schemeClr val="tx1"/>
                  </a:glow>
                </a:effectLst>
                <a:latin typeface="Arial" charset="0"/>
                <a:cs typeface="Arial" charset="0"/>
              </a:rPr>
              <a:t>110a</a:t>
            </a:r>
            <a:endParaRPr lang="en-US" b="1" dirty="0">
              <a:solidFill>
                <a:srgbClr val="FFFFFF"/>
              </a:solidFill>
              <a:effectLst>
                <a:glow rad="292100">
                  <a:schemeClr val="tx1"/>
                </a:glow>
              </a:effectLst>
              <a:latin typeface="Arial" charset="0"/>
              <a:cs typeface="Arial" charset="0"/>
            </a:endParaRPr>
          </a:p>
        </p:txBody>
      </p:sp>
      <p:sp>
        <p:nvSpPr>
          <p:cNvPr id="7" name="Rectangle 3"/>
          <p:cNvSpPr txBox="1">
            <a:spLocks noChangeArrowheads="1"/>
          </p:cNvSpPr>
          <p:nvPr/>
        </p:nvSpPr>
        <p:spPr bwMode="auto">
          <a:xfrm>
            <a:off x="4415393" y="1346996"/>
            <a:ext cx="4693682" cy="122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巴比伦大城</a:t>
            </a:r>
            <a:r>
              <a:rPr lang="en-US" b="1" dirty="0" smtClean="0">
                <a:solidFill>
                  <a:srgbClr val="FFFFFF"/>
                </a:solidFill>
                <a:effectLst>
                  <a:glow rad="292100">
                    <a:schemeClr val="tx1"/>
                  </a:glow>
                </a:effectLst>
                <a:latin typeface="Arial"/>
                <a:ea typeface="ＭＳ Ｐゴシック"/>
                <a:cs typeface="Arial"/>
              </a:rPr>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(17:5, 18)</a:t>
            </a:r>
          </a:p>
        </p:txBody>
      </p:sp>
      <p:sp>
        <p:nvSpPr>
          <p:cNvPr id="8" name="Rectangle 3"/>
          <p:cNvSpPr txBox="1">
            <a:spLocks noChangeArrowheads="1"/>
          </p:cNvSpPr>
          <p:nvPr/>
        </p:nvSpPr>
        <p:spPr bwMode="auto">
          <a:xfrm>
            <a:off x="137064" y="5300663"/>
            <a:ext cx="2064269" cy="155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十角兽</a:t>
            </a:r>
            <a:r>
              <a:rPr lang="en-US" b="1" dirty="0" smtClean="0">
                <a:solidFill>
                  <a:srgbClr val="FFFFFF"/>
                </a:solidFill>
                <a:effectLst>
                  <a:glow rad="292100">
                    <a:schemeClr val="tx1"/>
                  </a:glow>
                </a:effectLst>
                <a:latin typeface="Arial"/>
                <a:ea typeface="ＭＳ Ｐゴシック"/>
                <a:cs typeface="Arial"/>
              </a:rPr>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(17:3c,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7, 16)</a:t>
            </a:r>
          </a:p>
        </p:txBody>
      </p:sp>
      <p:sp>
        <p:nvSpPr>
          <p:cNvPr id="9" name="Rectangle 3"/>
          <p:cNvSpPr txBox="1">
            <a:spLocks noChangeArrowheads="1"/>
          </p:cNvSpPr>
          <p:nvPr/>
        </p:nvSpPr>
        <p:spPr bwMode="auto">
          <a:xfrm>
            <a:off x="5148263" y="5306221"/>
            <a:ext cx="3960812"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十位王</a:t>
            </a:r>
            <a:r>
              <a:rPr lang="en-US" b="1" dirty="0" smtClean="0">
                <a:solidFill>
                  <a:srgbClr val="FFFF00"/>
                </a:solidFill>
                <a:effectLst>
                  <a:glow rad="292100">
                    <a:schemeClr val="tx1"/>
                  </a:glow>
                </a:effectLst>
                <a:latin typeface="Arial"/>
                <a:ea typeface="ＭＳ Ｐゴシック"/>
                <a:cs typeface="Arial"/>
              </a:rPr>
              <a:t/>
            </a:r>
            <a:br>
              <a:rPr lang="en-US" b="1" dirty="0" smtClean="0">
                <a:solidFill>
                  <a:srgbClr val="FFFF00"/>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(17:12-13)</a:t>
            </a:r>
          </a:p>
        </p:txBody>
      </p:sp>
      <p:sp>
        <p:nvSpPr>
          <p:cNvPr id="10" name="Rectangle 3"/>
          <p:cNvSpPr txBox="1">
            <a:spLocks noChangeArrowheads="1"/>
          </p:cNvSpPr>
          <p:nvPr/>
        </p:nvSpPr>
        <p:spPr bwMode="auto">
          <a:xfrm>
            <a:off x="2261332" y="1484313"/>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11" name="Rectangle 3"/>
          <p:cNvSpPr txBox="1">
            <a:spLocks noChangeArrowheads="1"/>
          </p:cNvSpPr>
          <p:nvPr/>
        </p:nvSpPr>
        <p:spPr bwMode="auto">
          <a:xfrm>
            <a:off x="137064" y="2697163"/>
            <a:ext cx="3340100"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怪兽</a:t>
            </a:r>
            <a:r>
              <a:rPr lang="en-US" b="1" dirty="0" smtClean="0">
                <a:solidFill>
                  <a:srgbClr val="FFFF00"/>
                </a:solidFill>
                <a:effectLst>
                  <a:glow rad="292100">
                    <a:schemeClr val="tx1"/>
                  </a:glow>
                </a:effectLst>
                <a:latin typeface="Arial"/>
                <a:ea typeface="ＭＳ Ｐゴシック"/>
                <a:cs typeface="Arial"/>
              </a:rPr>
              <a:t> </a:t>
            </a:r>
            <a:r>
              <a:rPr lang="en-US" b="1" dirty="0" smtClean="0">
                <a:solidFill>
                  <a:srgbClr val="FFFFFF"/>
                </a:solidFill>
                <a:effectLst>
                  <a:glow rad="292100">
                    <a:schemeClr val="tx1"/>
                  </a:glow>
                </a:effectLst>
                <a:latin typeface="Arial"/>
                <a:ea typeface="ＭＳ Ｐゴシック"/>
                <a:cs typeface="Arial"/>
              </a:rPr>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(17:3a)</a:t>
            </a:r>
          </a:p>
        </p:txBody>
      </p:sp>
      <p:sp>
        <p:nvSpPr>
          <p:cNvPr id="12" name="Rectangle 3"/>
          <p:cNvSpPr txBox="1">
            <a:spLocks noChangeArrowheads="1"/>
          </p:cNvSpPr>
          <p:nvPr/>
        </p:nvSpPr>
        <p:spPr bwMode="auto">
          <a:xfrm>
            <a:off x="4148667" y="2750346"/>
            <a:ext cx="4960408" cy="111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反对基督者的第</a:t>
            </a:r>
            <a:r>
              <a:rPr lang="zh-CN" altLang="en-US" b="1" dirty="0">
                <a:solidFill>
                  <a:srgbClr val="FFFF00"/>
                </a:solidFill>
                <a:effectLst>
                  <a:glow rad="292100">
                    <a:schemeClr val="tx1"/>
                  </a:glow>
                </a:effectLst>
                <a:latin typeface="Arial"/>
                <a:ea typeface="ＭＳ Ｐゴシック"/>
                <a:cs typeface="Arial"/>
              </a:rPr>
              <a:t>八</a:t>
            </a:r>
            <a:r>
              <a:rPr lang="zh-CN" altLang="en-US" b="1" dirty="0" smtClean="0">
                <a:solidFill>
                  <a:srgbClr val="FFFF00"/>
                </a:solidFill>
                <a:effectLst>
                  <a:glow rad="292100">
                    <a:schemeClr val="tx1"/>
                  </a:glow>
                </a:effectLst>
                <a:latin typeface="Arial"/>
                <a:ea typeface="ＭＳ Ｐゴシック"/>
                <a:cs typeface="Arial"/>
              </a:rPr>
              <a:t>位王</a:t>
            </a:r>
            <a:r>
              <a:rPr lang="en-US" b="1" dirty="0" smtClean="0">
                <a:solidFill>
                  <a:srgbClr val="FFFFFF"/>
                </a:solidFill>
                <a:effectLst>
                  <a:glow rad="292100">
                    <a:schemeClr val="tx1"/>
                  </a:glow>
                </a:effectLst>
                <a:latin typeface="Arial"/>
                <a:ea typeface="ＭＳ Ｐゴシック"/>
                <a:cs typeface="Arial"/>
              </a:rPr>
              <a:t/>
            </a:r>
            <a:br>
              <a:rPr lang="en-US" b="1" dirty="0" smtClean="0">
                <a:solidFill>
                  <a:srgbClr val="FFFFFF"/>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(13:1; 17:11)</a:t>
            </a:r>
          </a:p>
        </p:txBody>
      </p:sp>
      <p:sp>
        <p:nvSpPr>
          <p:cNvPr id="13" name="Rectangle 3"/>
          <p:cNvSpPr txBox="1">
            <a:spLocks noChangeArrowheads="1"/>
          </p:cNvSpPr>
          <p:nvPr/>
        </p:nvSpPr>
        <p:spPr bwMode="auto">
          <a:xfrm>
            <a:off x="137064" y="4016375"/>
            <a:ext cx="3340100" cy="108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七头兽</a:t>
            </a:r>
            <a:r>
              <a:rPr lang="en-US" b="1" dirty="0" smtClean="0">
                <a:solidFill>
                  <a:srgbClr val="FFFF00"/>
                </a:solidFill>
                <a:effectLst>
                  <a:glow rad="292100">
                    <a:schemeClr val="tx1"/>
                  </a:glow>
                </a:effectLst>
                <a:latin typeface="Arial"/>
                <a:ea typeface="ＭＳ Ｐゴシック"/>
                <a:cs typeface="Arial"/>
              </a:rPr>
              <a:t/>
            </a:r>
            <a:br>
              <a:rPr lang="en-US" b="1" dirty="0" smtClean="0">
                <a:solidFill>
                  <a:srgbClr val="FFFF00"/>
                </a:solidFill>
                <a:effectLst>
                  <a:glow rad="292100">
                    <a:schemeClr val="tx1"/>
                  </a:glow>
                </a:effectLst>
                <a:latin typeface="Arial"/>
                <a:ea typeface="ＭＳ Ｐゴシック"/>
                <a:cs typeface="Arial"/>
              </a:rPr>
            </a:br>
            <a:r>
              <a:rPr lang="en-US" b="1" dirty="0" smtClean="0">
                <a:solidFill>
                  <a:srgbClr val="FFFFFF"/>
                </a:solidFill>
                <a:effectLst>
                  <a:glow rad="292100">
                    <a:schemeClr val="tx1"/>
                  </a:glow>
                </a:effectLst>
                <a:latin typeface="Arial"/>
                <a:ea typeface="ＭＳ Ｐゴシック"/>
                <a:cs typeface="Arial"/>
              </a:rPr>
              <a:t>(17:7)</a:t>
            </a:r>
          </a:p>
        </p:txBody>
      </p:sp>
      <p:sp>
        <p:nvSpPr>
          <p:cNvPr id="14" name="Rectangle 3"/>
          <p:cNvSpPr txBox="1">
            <a:spLocks noChangeArrowheads="1"/>
          </p:cNvSpPr>
          <p:nvPr/>
        </p:nvSpPr>
        <p:spPr bwMode="auto">
          <a:xfrm>
            <a:off x="5148263" y="4010821"/>
            <a:ext cx="39608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七座山</a:t>
            </a:r>
            <a:r>
              <a:rPr lang="en-US" b="1" dirty="0" smtClean="0">
                <a:solidFill>
                  <a:srgbClr val="FFFFFF"/>
                </a:solidFill>
                <a:effectLst>
                  <a:glow rad="292100">
                    <a:schemeClr val="tx1"/>
                  </a:glow>
                </a:effectLst>
                <a:latin typeface="Arial"/>
                <a:ea typeface="ＭＳ Ｐゴシック"/>
                <a:cs typeface="Arial"/>
              </a:rPr>
              <a:t> (17:9)</a:t>
            </a:r>
          </a:p>
        </p:txBody>
      </p:sp>
      <p:sp>
        <p:nvSpPr>
          <p:cNvPr id="16" name="Rectangle 3"/>
          <p:cNvSpPr txBox="1">
            <a:spLocks noChangeArrowheads="1"/>
          </p:cNvSpPr>
          <p:nvPr/>
        </p:nvSpPr>
        <p:spPr bwMode="auto">
          <a:xfrm>
            <a:off x="5148263" y="4514058"/>
            <a:ext cx="3960812" cy="649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algn="r" defTabSz="914400">
              <a:buFontTx/>
              <a:buNone/>
              <a:defRPr/>
            </a:pPr>
            <a:r>
              <a:rPr lang="zh-CN" altLang="en-US" b="1" dirty="0" smtClean="0">
                <a:solidFill>
                  <a:srgbClr val="FFFF00"/>
                </a:solidFill>
                <a:effectLst>
                  <a:glow rad="292100">
                    <a:schemeClr val="tx1"/>
                  </a:glow>
                </a:effectLst>
                <a:latin typeface="Arial"/>
                <a:ea typeface="ＭＳ Ｐゴシック"/>
                <a:cs typeface="Arial"/>
              </a:rPr>
              <a:t>七位王</a:t>
            </a:r>
            <a:r>
              <a:rPr lang="en-US" b="1" dirty="0" smtClean="0">
                <a:solidFill>
                  <a:srgbClr val="FFFFFF"/>
                </a:solidFill>
                <a:effectLst>
                  <a:glow rad="292100">
                    <a:schemeClr val="tx1"/>
                  </a:glow>
                </a:effectLst>
                <a:latin typeface="Arial"/>
                <a:ea typeface="ＭＳ Ｐゴシック"/>
                <a:cs typeface="Arial"/>
              </a:rPr>
              <a:t>(17:10)</a:t>
            </a:r>
          </a:p>
        </p:txBody>
      </p:sp>
      <p:sp>
        <p:nvSpPr>
          <p:cNvPr id="17" name="Rectangle 3"/>
          <p:cNvSpPr txBox="1">
            <a:spLocks noChangeArrowheads="1"/>
          </p:cNvSpPr>
          <p:nvPr/>
        </p:nvSpPr>
        <p:spPr bwMode="auto">
          <a:xfrm>
            <a:off x="2261332" y="2852738"/>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18" name="Rectangle 3"/>
          <p:cNvSpPr txBox="1">
            <a:spLocks noChangeArrowheads="1"/>
          </p:cNvSpPr>
          <p:nvPr/>
        </p:nvSpPr>
        <p:spPr bwMode="auto">
          <a:xfrm>
            <a:off x="2261332" y="4221163"/>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19" name="Rectangle 3"/>
          <p:cNvSpPr txBox="1">
            <a:spLocks noChangeArrowheads="1"/>
          </p:cNvSpPr>
          <p:nvPr/>
        </p:nvSpPr>
        <p:spPr bwMode="auto">
          <a:xfrm>
            <a:off x="2261332" y="5589588"/>
            <a:ext cx="43338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en-US" b="1" dirty="0" smtClean="0">
                <a:solidFill>
                  <a:srgbClr val="FFFFFF"/>
                </a:solidFill>
                <a:effectLst>
                  <a:glow rad="292100">
                    <a:schemeClr val="tx1"/>
                  </a:glow>
                </a:effectLst>
                <a:latin typeface="Arial"/>
                <a:ea typeface="ＭＳ Ｐゴシック"/>
                <a:cs typeface="Arial"/>
              </a:rPr>
              <a:t>=</a:t>
            </a:r>
          </a:p>
        </p:txBody>
      </p:sp>
      <p:sp>
        <p:nvSpPr>
          <p:cNvPr id="20" name="Rectangle 3"/>
          <p:cNvSpPr txBox="1">
            <a:spLocks noChangeArrowheads="1"/>
          </p:cNvSpPr>
          <p:nvPr/>
        </p:nvSpPr>
        <p:spPr bwMode="auto">
          <a:xfrm>
            <a:off x="137064" y="1341438"/>
            <a:ext cx="3268662" cy="1195387"/>
          </a:xfrm>
          <a:prstGeom prst="rect">
            <a:avLst/>
          </a:prstGeom>
          <a:noFill/>
          <a:ln>
            <a:noFill/>
          </a:ln>
          <a:effectLst>
            <a:glow rad="139700">
              <a:schemeClr val="accent4">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marL="0" indent="0" defTabSz="914400">
              <a:buFontTx/>
              <a:buNone/>
              <a:defRPr/>
            </a:pPr>
            <a:r>
              <a:rPr lang="zh-CN" altLang="en-US"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charset="0"/>
                <a:ea typeface="ＭＳ Ｐゴシック" charset="0"/>
              </a:rPr>
              <a:t>大淫</a:t>
            </a:r>
            <a:r>
              <a:rPr lang="zh-CN" altLang="en-US"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charset="0"/>
                <a:ea typeface="ＭＳ Ｐゴシック" charset="0"/>
              </a:rPr>
              <a:t>妇</a:t>
            </a:r>
            <a:endParaRPr lang="en-SG" altLang="zh-CN"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latin typeface="Arial" charset="0"/>
              <a:ea typeface="ＭＳ Ｐゴシック" charset="0"/>
            </a:endParaRPr>
          </a:p>
          <a:p>
            <a:pPr marL="0" indent="0" defTabSz="914400">
              <a:buFontTx/>
              <a:buNone/>
              <a:defRPr/>
            </a:pPr>
            <a:r>
              <a:rPr lang="en-US" b="1" dirty="0" smtClean="0">
                <a:solidFill>
                  <a:srgbClr val="FFFF00"/>
                </a:solidFill>
                <a:effectLst>
                  <a:glow rad="292100">
                    <a:schemeClr val="tx1"/>
                  </a:glow>
                </a:effectLst>
                <a:latin typeface="Arial"/>
                <a:ea typeface="ＭＳ Ｐゴシック"/>
                <a:cs typeface="Arial"/>
              </a:rPr>
              <a:t> </a:t>
            </a:r>
            <a:r>
              <a:rPr lang="en-US" b="1" dirty="0" smtClean="0">
                <a:solidFill>
                  <a:srgbClr val="FFFFFF"/>
                </a:solidFill>
                <a:effectLst>
                  <a:glow rad="292100">
                    <a:schemeClr val="tx1"/>
                  </a:glow>
                </a:effectLst>
                <a:latin typeface="Arial"/>
                <a:ea typeface="ＭＳ Ｐゴシック"/>
                <a:cs typeface="Arial"/>
              </a:rPr>
              <a:t>(17:1)</a:t>
            </a:r>
          </a:p>
        </p:txBody>
      </p:sp>
    </p:spTree>
    <p:extLst>
      <p:ext uri="{BB962C8B-B14F-4D97-AF65-F5344CB8AC3E}">
        <p14:creationId xmlns:p14="http://schemas.microsoft.com/office/powerpoint/2010/main" val="39120136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500"/>
                                        <p:tgtEl>
                                          <p:spTgt spid="18534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5349"/>
                                        </p:tgtEl>
                                        <p:attrNameLst>
                                          <p:attrName>style.visibility</p:attrName>
                                        </p:attrNameLst>
                                      </p:cBhvr>
                                      <p:to>
                                        <p:strVal val="visible"/>
                                      </p:to>
                                    </p:set>
                                    <p:animEffect transition="in" filter="fade">
                                      <p:cBhvr>
                                        <p:cTn id="11" dur="500"/>
                                        <p:tgtEl>
                                          <p:spTgt spid="185349"/>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xEl>
                                              <p:pRg st="0" end="0"/>
                                            </p:txEl>
                                          </p:spTgt>
                                        </p:tgtEl>
                                        <p:attrNameLst>
                                          <p:attrName>style.visibility</p:attrName>
                                        </p:attrNameLst>
                                      </p:cBhvr>
                                      <p:to>
                                        <p:strVal val="visible"/>
                                      </p:to>
                                    </p:set>
                                    <p:animEffect transition="in" filter="fade">
                                      <p:cBhvr>
                                        <p:cTn id="16" dur="500"/>
                                        <p:tgtEl>
                                          <p:spTgt spid="2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0">
                                            <p:txEl>
                                              <p:pRg st="1" end="1"/>
                                            </p:txEl>
                                          </p:spTgt>
                                        </p:tgtEl>
                                        <p:attrNameLst>
                                          <p:attrName>style.visibility</p:attrName>
                                        </p:attrNameLst>
                                      </p:cBhvr>
                                      <p:to>
                                        <p:strVal val="visible"/>
                                      </p:to>
                                    </p:set>
                                    <p:animEffect transition="in" filter="fade">
                                      <p:cBhvr>
                                        <p:cTn id="21" dur="500"/>
                                        <p:tgtEl>
                                          <p:spTgt spid="20">
                                            <p:txEl>
                                              <p:pRg st="1" end="1"/>
                                            </p:txEl>
                                          </p:spTgt>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500"/>
                                        <p:tgtEl>
                                          <p:spTgt spid="10">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par>
                          <p:cTn id="36" fill="hold" nodeType="afterGroup">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fade">
                                      <p:cBhvr>
                                        <p:cTn id="39" dur="500"/>
                                        <p:tgtEl>
                                          <p:spTgt spid="17">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Effect transition="in" filter="fade">
                                      <p:cBhvr>
                                        <p:cTn id="44" dur="500"/>
                                        <p:tgtEl>
                                          <p:spTgt spid="12">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Effect transition="in" filter="fade">
                                      <p:cBhvr>
                                        <p:cTn id="49" dur="500"/>
                                        <p:tgtEl>
                                          <p:spTgt spid="13">
                                            <p:txEl>
                                              <p:pRg st="0" end="0"/>
                                            </p:txEl>
                                          </p:spTgt>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Effect transition="in" filter="fade">
                                      <p:cBhvr>
                                        <p:cTn id="53" dur="500"/>
                                        <p:tgtEl>
                                          <p:spTgt spid="18">
                                            <p:txEl>
                                              <p:pRg st="0" end="0"/>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fade">
                                      <p:cBhvr>
                                        <p:cTn id="58" dur="500"/>
                                        <p:tgtEl>
                                          <p:spTgt spid="14">
                                            <p:txEl>
                                              <p:pRg st="0" end="0"/>
                                            </p:txEl>
                                          </p:spTgt>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xEl>
                                              <p:pRg st="0" end="0"/>
                                            </p:txEl>
                                          </p:spTgt>
                                        </p:tgtEl>
                                        <p:attrNameLst>
                                          <p:attrName>style.visibility</p:attrName>
                                        </p:attrNameLst>
                                      </p:cBhvr>
                                      <p:to>
                                        <p:strVal val="visible"/>
                                      </p:to>
                                    </p:set>
                                    <p:animEffect transition="in" filter="fade">
                                      <p:cBhvr>
                                        <p:cTn id="63" dur="500"/>
                                        <p:tgtEl>
                                          <p:spTgt spid="16">
                                            <p:txEl>
                                              <p:pRg st="0" end="0"/>
                                            </p:txEl>
                                          </p:spTgt>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8">
                                            <p:txEl>
                                              <p:pRg st="0" end="0"/>
                                            </p:txEl>
                                          </p:spTgt>
                                        </p:tgtEl>
                                        <p:attrNameLst>
                                          <p:attrName>style.visibility</p:attrName>
                                        </p:attrNameLst>
                                      </p:cBhvr>
                                      <p:to>
                                        <p:strVal val="visible"/>
                                      </p:to>
                                    </p:set>
                                    <p:animEffect transition="in" filter="fade">
                                      <p:cBhvr>
                                        <p:cTn id="68" dur="500"/>
                                        <p:tgtEl>
                                          <p:spTgt spid="8">
                                            <p:txEl>
                                              <p:pRg st="0" end="0"/>
                                            </p:txEl>
                                          </p:spTgt>
                                        </p:tgtEl>
                                      </p:cBhvr>
                                    </p:animEffect>
                                  </p:childTnLst>
                                </p:cTn>
                              </p:par>
                            </p:childTnLst>
                          </p:cTn>
                        </p:par>
                        <p:par>
                          <p:cTn id="69" fill="hold" nodeType="afterGroup">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9">
                                            <p:txEl>
                                              <p:pRg st="0" end="0"/>
                                            </p:txEl>
                                          </p:spTgt>
                                        </p:tgtEl>
                                        <p:attrNameLst>
                                          <p:attrName>style.visibility</p:attrName>
                                        </p:attrNameLst>
                                      </p:cBhvr>
                                      <p:to>
                                        <p:strVal val="visible"/>
                                      </p:to>
                                    </p:set>
                                    <p:animEffect transition="in" filter="fade">
                                      <p:cBhvr>
                                        <p:cTn id="72" dur="500"/>
                                        <p:tgtEl>
                                          <p:spTgt spid="19">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9">
                                            <p:txEl>
                                              <p:pRg st="0" end="0"/>
                                            </p:txEl>
                                          </p:spTgt>
                                        </p:tgtEl>
                                        <p:attrNameLst>
                                          <p:attrName>style.visibility</p:attrName>
                                        </p:attrNameLst>
                                      </p:cBhvr>
                                      <p:to>
                                        <p:strVal val="visible"/>
                                      </p:to>
                                    </p:set>
                                    <p:animEffect transition="in" filter="fade">
                                      <p:cBhvr>
                                        <p:cTn id="7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9" grpId="0" animBg="1" autoUpdateAnimBg="0"/>
      <p:bldP spid="185346" grpId="0" autoUpdateAnimBg="0"/>
      <p:bldP spid="7" grpId="0" build="p" autoUpdateAnimBg="0"/>
      <p:bldP spid="8" grpId="0" build="p" autoUpdateAnimBg="0"/>
      <p:bldP spid="9" grpId="0" build="p" autoUpdateAnimBg="0"/>
      <p:bldP spid="10" grpId="0" build="p" autoUpdateAnimBg="0"/>
      <p:bldP spid="11" grpId="0" build="p" autoUpdateAnimBg="0"/>
      <p:bldP spid="12" grpId="0" build="p" autoUpdateAnimBg="0"/>
      <p:bldP spid="13" grpId="0" build="p" autoUpdateAnimBg="0"/>
      <p:bldP spid="14" grpId="0" build="p" autoUpdateAnimBg="0"/>
      <p:bldP spid="16" grpId="0" build="p" autoUpdateAnimBg="0"/>
      <p:bldP spid="17" grpId="0" build="p" autoUpdateAnimBg="0"/>
      <p:bldP spid="18" grpId="0" build="p" autoUpdateAnimBg="0"/>
      <p:bldP spid="19" grpId="0" build="p" autoUpdateAnimBg="0"/>
      <p:bldP spid="20"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20 Three beasts and 666.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bwMode="auto">
          <a:xfrm>
            <a:off x="12451" y="24905"/>
            <a:ext cx="9144000" cy="682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3714" name="Rectangle 2"/>
          <p:cNvSpPr>
            <a:spLocks noGrp="1" noChangeArrowheads="1"/>
          </p:cNvSpPr>
          <p:nvPr>
            <p:ph type="ctrTitle"/>
          </p:nvPr>
        </p:nvSpPr>
        <p:spPr>
          <a:xfrm>
            <a:off x="0" y="0"/>
            <a:ext cx="5334000" cy="1066800"/>
          </a:xfr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r>
              <a:rPr lang="zh-TW"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启 示 录 </a:t>
            </a:r>
            <a:r>
              <a:rPr lang="en-US" altLang="zh-TW" b="1" kern="1200" dirty="0">
                <a:solidFill>
                  <a:srgbClr val="FFFFFF"/>
                </a:solidFill>
                <a:effectLst>
                  <a:glow rad="241300">
                    <a:srgbClr val="000000">
                      <a:alpha val="75000"/>
                    </a:srgbClr>
                  </a:glow>
                </a:effectLst>
                <a:latin typeface="Arial" charset="0"/>
                <a:ea typeface="ＭＳ Ｐゴシック" charset="0"/>
                <a:cs typeface="ＭＳ Ｐゴシック" charset="0"/>
              </a:rPr>
              <a:t>13 </a:t>
            </a:r>
            <a:r>
              <a:rPr lang="zh-CN" altLang="en-US" b="1" kern="1200" dirty="0">
                <a:solidFill>
                  <a:srgbClr val="FFFFFF"/>
                </a:solidFill>
                <a:effectLst>
                  <a:glow rad="241300">
                    <a:srgbClr val="000000">
                      <a:alpha val="75000"/>
                    </a:srgbClr>
                  </a:glow>
                </a:effectLst>
                <a:latin typeface="Arial" charset="0"/>
                <a:ea typeface="ＭＳ Ｐゴシック" charset="0"/>
                <a:cs typeface="ＭＳ Ｐゴシック" charset="0"/>
              </a:rPr>
              <a:t>章 的 兽</a:t>
            </a:r>
            <a:endParaRPr lang="en-US" b="1" kern="1200" dirty="0">
              <a:solidFill>
                <a:srgbClr val="FFFFFF"/>
              </a:solidFill>
              <a:effectLst>
                <a:glow rad="241300">
                  <a:srgbClr val="000000">
                    <a:alpha val="75000"/>
                  </a:srgbClr>
                </a:glow>
              </a:effectLst>
              <a:latin typeface="Arial" charset="0"/>
              <a:ea typeface="ＭＳ Ｐゴシック" charset="0"/>
              <a:cs typeface="ＭＳ Ｐゴシック" charset="0"/>
            </a:endParaRPr>
          </a:p>
        </p:txBody>
      </p:sp>
      <p:sp>
        <p:nvSpPr>
          <p:cNvPr id="2" name="Rectangle 2"/>
          <p:cNvSpPr>
            <a:spLocks noChangeArrowheads="1"/>
          </p:cNvSpPr>
          <p:nvPr/>
        </p:nvSpPr>
        <p:spPr bwMode="auto">
          <a:xfrm>
            <a:off x="152400" y="4725887"/>
            <a:ext cx="2743200" cy="13716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龙</a:t>
            </a:r>
            <a:r>
              <a:rPr lang="en-US" altLang="ja-JP" sz="4400" b="1" dirty="0">
                <a:solidFill>
                  <a:srgbClr val="FFFFFF"/>
                </a:solidFill>
                <a:effectLst>
                  <a:glow rad="241300">
                    <a:srgbClr val="000000">
                      <a:alpha val="75000"/>
                    </a:srgbClr>
                  </a:glow>
                </a:effectLst>
                <a:latin typeface="Arial" charset="0"/>
                <a:ea typeface="ＭＳ Ｐゴシック" charset="0"/>
              </a:rPr>
              <a:t> =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撒但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3" name="Rectangle 2"/>
          <p:cNvSpPr>
            <a:spLocks noChangeArrowheads="1"/>
          </p:cNvSpPr>
          <p:nvPr/>
        </p:nvSpPr>
        <p:spPr bwMode="auto">
          <a:xfrm>
            <a:off x="1905000" y="4878287"/>
            <a:ext cx="4800600" cy="1066800"/>
          </a:xfrm>
          <a:prstGeom prst="rect">
            <a:avLst/>
          </a:prstGeom>
          <a:noFill/>
          <a:ln w="9525">
            <a:noFill/>
            <a:miter lim="800000"/>
            <a:headEnd/>
            <a:tailEnd/>
          </a:ln>
          <a:effectLst>
            <a:outerShdw blurRad="63500" dist="35921" dir="2700000" algn="ctr" rotWithShape="0">
              <a:schemeClr val="tx2">
                <a:alpha val="74997"/>
              </a:schemeClr>
            </a:outerShdw>
          </a:effectLst>
        </p:spPr>
        <p:txBody>
          <a:bodyPr vert="horz" wrap="square" lIns="91440" tIns="45720" rIns="91440" bIns="45720" numCol="1" anchor="ctr" anchorCtr="0" compatLnSpc="1">
            <a:prstTxWarp prst="textNoShape">
              <a:avLst/>
            </a:prstTxWarp>
          </a:bodyP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海野兽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敌基督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4" name="Rectangle 2"/>
          <p:cNvSpPr>
            <a:spLocks noChangeArrowheads="1"/>
          </p:cNvSpPr>
          <p:nvPr/>
        </p:nvSpPr>
        <p:spPr bwMode="auto">
          <a:xfrm>
            <a:off x="5791200" y="4840187"/>
            <a:ext cx="3352800" cy="1143000"/>
          </a:xfrm>
          <a:prstGeom prst="rect">
            <a:avLst/>
          </a:prstGeom>
          <a:noFill/>
          <a:ln w="9525">
            <a:noFill/>
            <a:miter lim="800000"/>
            <a:headEnd/>
            <a:tailEnd/>
          </a:ln>
          <a:effectLst>
            <a:outerShdw blurRad="63500" dist="38099" dir="2700000" algn="ctr" rotWithShape="0">
              <a:schemeClr val="tx2">
                <a:alpha val="74997"/>
              </a:schemeClr>
            </a:outerShdw>
          </a:effectLst>
        </p:spPr>
        <p:txBody>
          <a:bodyPr anchor="ctr"/>
          <a:lstStyle/>
          <a:p>
            <a:pPr algn="ctr" defTabSz="914400" eaLnBrk="0" fontAlgn="base" hangingPunct="0">
              <a:spcBef>
                <a:spcPct val="0"/>
              </a:spcBef>
              <a:spcAft>
                <a:spcPct val="0"/>
              </a:spcAft>
            </a:pPr>
            <a:r>
              <a:rPr lang="zh-TW" altLang="en-US" sz="4400" b="1" dirty="0">
                <a:solidFill>
                  <a:srgbClr val="FFFFFF"/>
                </a:solidFill>
                <a:effectLst>
                  <a:glow rad="241300">
                    <a:srgbClr val="000000">
                      <a:alpha val="75000"/>
                    </a:srgbClr>
                  </a:glow>
                </a:effectLst>
                <a:latin typeface="Arial" charset="0"/>
                <a:ea typeface="ＭＳ Ｐゴシック" charset="0"/>
              </a:rPr>
              <a:t>陸野兽</a:t>
            </a:r>
            <a:r>
              <a:rPr lang="zh-TW" altLang="en-US" sz="4000" b="1" dirty="0">
                <a:solidFill>
                  <a:srgbClr val="FFFFFF"/>
                </a:solidFill>
                <a:latin typeface="Arial" pitchFamily="34" charset="0"/>
                <a:ea typeface="MS PGothic" pitchFamily="34" charset="-128"/>
              </a:rPr>
              <a:t> </a:t>
            </a:r>
            <a:r>
              <a:rPr lang="en-US" altLang="ja-JP" sz="4400" b="1" dirty="0">
                <a:solidFill>
                  <a:srgbClr val="FFFFFF"/>
                </a:solidFill>
                <a:effectLst>
                  <a:glow rad="241300">
                    <a:srgbClr val="000000">
                      <a:alpha val="75000"/>
                    </a:srgbClr>
                  </a:glow>
                </a:effectLst>
                <a:latin typeface="Arial" charset="0"/>
                <a:ea typeface="ＭＳ Ｐゴシック" charset="0"/>
              </a:rPr>
              <a:t>= </a:t>
            </a:r>
            <a:br>
              <a:rPr lang="en-US" altLang="ja-JP" sz="4400" b="1" dirty="0">
                <a:solidFill>
                  <a:srgbClr val="FFFFFF"/>
                </a:solidFill>
                <a:effectLst>
                  <a:glow rad="241300">
                    <a:srgbClr val="000000">
                      <a:alpha val="75000"/>
                    </a:srgbClr>
                  </a:glow>
                </a:effectLst>
                <a:latin typeface="Arial" charset="0"/>
                <a:ea typeface="ＭＳ Ｐゴシック" charset="0"/>
              </a:rPr>
            </a:br>
            <a:r>
              <a:rPr lang="zh-TW" altLang="en-US" sz="4400" b="1" dirty="0">
                <a:solidFill>
                  <a:srgbClr val="FFFFFF"/>
                </a:solidFill>
                <a:effectLst>
                  <a:glow rad="241300">
                    <a:srgbClr val="000000">
                      <a:alpha val="75000"/>
                    </a:srgbClr>
                  </a:glow>
                </a:effectLst>
                <a:latin typeface="Arial" charset="0"/>
                <a:ea typeface="ＭＳ Ｐゴシック" charset="0"/>
              </a:rPr>
              <a:t> 假先知 </a:t>
            </a:r>
            <a:endParaRPr lang="en-US" sz="4400" b="1" dirty="0">
              <a:solidFill>
                <a:srgbClr val="FFFFFF"/>
              </a:solidFill>
              <a:effectLst>
                <a:glow rad="241300">
                  <a:srgbClr val="000000">
                    <a:alpha val="75000"/>
                  </a:srgbClr>
                </a:glow>
              </a:effectLst>
              <a:latin typeface="Arial" charset="0"/>
              <a:ea typeface="ＭＳ Ｐゴシック" charset="0"/>
            </a:endParaRPr>
          </a:p>
        </p:txBody>
      </p:sp>
      <p:sp>
        <p:nvSpPr>
          <p:cNvPr id="8" name="Rectangle 2"/>
          <p:cNvSpPr txBox="1">
            <a:spLocks noChangeArrowheads="1"/>
          </p:cNvSpPr>
          <p:nvPr/>
        </p:nvSpPr>
        <p:spPr bwMode="auto">
          <a:xfrm>
            <a:off x="22324" y="6122251"/>
            <a:ext cx="29146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5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5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4567930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FF0000"/>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153603" name="Rectangle 4"/>
          <p:cNvSpPr>
            <a:spLocks noGrp="1" noChangeArrowheads="1"/>
          </p:cNvSpPr>
          <p:nvPr>
            <p:ph type="title"/>
          </p:nvPr>
        </p:nvSpPr>
        <p:spPr>
          <a:xfrm>
            <a:off x="-36513" y="458063"/>
            <a:ext cx="9180513" cy="707886"/>
          </a:xfrm>
          <a:solidFill>
            <a:schemeClr val="accent6">
              <a:lumMod val="75000"/>
            </a:schemeClr>
          </a:solidFill>
          <a:ln w="28575">
            <a:solidFill>
              <a:srgbClr val="FFFF00"/>
            </a:solidFill>
          </a:ln>
        </p:spPr>
        <p:txBody>
          <a:bodyPr wrap="square">
            <a:spAutoFit/>
          </a:bodyPr>
          <a:lstStyle/>
          <a:p>
            <a:pPr>
              <a:defRPr/>
            </a:pPr>
            <a:r>
              <a:rPr lang="zh-CN" altLang="en-US" sz="4000" b="1" i="1" dirty="0">
                <a:solidFill>
                  <a:srgbClr val="FFFF00"/>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rPr>
              <a:t>谁是七位国王？</a:t>
            </a:r>
            <a:r>
              <a:rPr lang="en-US" sz="4000" b="1" dirty="0" smtClean="0">
                <a:solidFill>
                  <a:srgbClr val="FFFFFF"/>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rPr>
              <a:t>(17:9-10)?</a:t>
            </a:r>
            <a:endParaRPr lang="en-US" sz="4000" b="1" dirty="0">
              <a:solidFill>
                <a:srgbClr val="FFFFFF"/>
              </a:solidFill>
              <a:effectLst>
                <a:outerShdw blurRad="38100" dist="38100" dir="2700000" algn="tl">
                  <a:srgbClr val="000000"/>
                </a:outerShdw>
              </a:effectLst>
              <a:latin typeface="Microsoft YaHei" panose="020B0503020204020204" pitchFamily="34" charset="-122"/>
              <a:ea typeface="Microsoft YaHei" panose="020B0503020204020204" pitchFamily="34" charset="-122"/>
            </a:endParaRPr>
          </a:p>
        </p:txBody>
      </p:sp>
      <p:sp>
        <p:nvSpPr>
          <p:cNvPr id="588806" name="Line 6"/>
          <p:cNvSpPr>
            <a:spLocks noChangeShapeType="1"/>
          </p:cNvSpPr>
          <p:nvPr/>
        </p:nvSpPr>
        <p:spPr bwMode="auto">
          <a:xfrm flipV="1">
            <a:off x="0" y="4702893"/>
            <a:ext cx="9144000" cy="45362"/>
          </a:xfrm>
          <a:prstGeom prst="line">
            <a:avLst/>
          </a:prstGeom>
          <a:noFill/>
          <a:ln w="76200">
            <a:solidFill>
              <a:schemeClr val="bg1"/>
            </a:solidFill>
            <a:round/>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Comic Sans MS" pitchFamily="-112" charset="0"/>
              <a:ea typeface="ＭＳ Ｐゴシック" charset="0"/>
              <a:cs typeface="ＭＳ Ｐゴシック" charset="0"/>
            </a:endParaRPr>
          </a:p>
        </p:txBody>
      </p:sp>
      <p:sp>
        <p:nvSpPr>
          <p:cNvPr id="588822" name="Text Box 22"/>
          <p:cNvSpPr txBox="1">
            <a:spLocks noChangeArrowheads="1"/>
          </p:cNvSpPr>
          <p:nvPr/>
        </p:nvSpPr>
        <p:spPr bwMode="auto">
          <a:xfrm>
            <a:off x="6860481" y="-3853"/>
            <a:ext cx="2255440" cy="463846"/>
          </a:xfrm>
          <a:prstGeom prst="rect">
            <a:avLst/>
          </a:prstGeom>
          <a:noFill/>
          <a:ln w="9525">
            <a:noFill/>
            <a:miter lim="800000"/>
            <a:headEnd/>
            <a:tailEnd type="none" w="lg" len="lg"/>
          </a:ln>
          <a:effectLst>
            <a:outerShdw blurRad="63500" dist="38099" dir="2700000" algn="ctr" rotWithShape="0">
              <a:schemeClr val="tx2">
                <a:alpha val="74998"/>
              </a:schemeClr>
            </a:outerShdw>
          </a:effectLst>
        </p:spPr>
        <p:txBody>
          <a:bodyPr wrap="square" lIns="90000" tIns="46800" rIns="90000" bIns="46800">
            <a:spAutoFit/>
          </a:bodyPr>
          <a:lstStyle/>
          <a:p>
            <a:pPr algn="r" defTabSz="914400" eaLnBrk="0" fontAlgn="base" hangingPunct="0">
              <a:spcBef>
                <a:spcPct val="0"/>
              </a:spcBef>
              <a:spcAft>
                <a:spcPct val="0"/>
              </a:spcAft>
              <a:defRPr/>
            </a:pPr>
            <a:r>
              <a:rPr lang="en-US" sz="2400" b="1" dirty="0">
                <a:solidFill>
                  <a:srgbClr val="FFFFFF"/>
                </a:solidFill>
                <a:latin typeface="Arial"/>
                <a:ea typeface="ＭＳ Ｐゴシック" charset="0"/>
                <a:cs typeface="Arial"/>
              </a:rPr>
              <a:t>39-41, 320</a:t>
            </a:r>
          </a:p>
        </p:txBody>
      </p:sp>
      <p:sp>
        <p:nvSpPr>
          <p:cNvPr id="19" name="Text Box 18"/>
          <p:cNvSpPr txBox="1">
            <a:spLocks noChangeArrowheads="1"/>
          </p:cNvSpPr>
          <p:nvPr/>
        </p:nvSpPr>
        <p:spPr bwMode="auto">
          <a:xfrm>
            <a:off x="0" y="1371600"/>
            <a:ext cx="9144000" cy="2064284"/>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en-US" sz="2400" b="1" dirty="0" smtClean="0">
                <a:solidFill>
                  <a:srgbClr val="FFFFFF"/>
                </a:solidFill>
                <a:latin typeface="Comic Sans MS" pitchFamily="-111" charset="0"/>
                <a:ea typeface="ＭＳ Ｐゴシック" charset="0"/>
                <a:cs typeface="ＭＳ Ｐゴシック" charset="0"/>
              </a:rPr>
              <a:t>"</a:t>
            </a:r>
            <a:r>
              <a:rPr lang="zh-CN" altLang="en-US" sz="3200" b="1" baseline="30000" dirty="0"/>
              <a:t> </a:t>
            </a:r>
            <a:r>
              <a:rPr lang="zh-CN" altLang="en-US" sz="3200" b="1" dirty="0">
                <a:solidFill>
                  <a:schemeClr val="bg1"/>
                </a:solidFill>
                <a:latin typeface="Microsoft YaHei" panose="020B0503020204020204" pitchFamily="34" charset="-122"/>
                <a:ea typeface="Microsoft YaHei" panose="020B0503020204020204" pitchFamily="34" charset="-122"/>
              </a:rPr>
              <a:t>这里需要智慧才能明白，它的七个头代表那妇人坐镇的七座山，又代表七个王。 </a:t>
            </a:r>
            <a:r>
              <a:rPr lang="en-US" altLang="zh-CN" sz="3200" b="1" baseline="30000" dirty="0">
                <a:solidFill>
                  <a:schemeClr val="bg1"/>
                </a:solidFill>
                <a:latin typeface="Microsoft YaHei" panose="020B0503020204020204" pitchFamily="34" charset="-122"/>
                <a:ea typeface="Microsoft YaHei" panose="020B0503020204020204" pitchFamily="34" charset="-122"/>
              </a:rPr>
              <a:t>10 </a:t>
            </a:r>
            <a:r>
              <a:rPr lang="zh-CN" altLang="en-US" sz="3200" b="1" dirty="0">
                <a:solidFill>
                  <a:schemeClr val="bg1"/>
                </a:solidFill>
                <a:latin typeface="Microsoft YaHei" panose="020B0503020204020204" pitchFamily="34" charset="-122"/>
                <a:ea typeface="Microsoft YaHei" panose="020B0503020204020204" pitchFamily="34" charset="-122"/>
              </a:rPr>
              <a:t>其中五个已经衰亡，一个还在，另外一个还未来到，他来后只能短暂存留</a:t>
            </a:r>
            <a:r>
              <a:rPr lang="en-US" sz="3200" b="1" dirty="0" smtClean="0">
                <a:solidFill>
                  <a:srgbClr val="FFFFFF"/>
                </a:solidFill>
                <a:latin typeface="Comic Sans MS" pitchFamily="-111" charset="0"/>
                <a:ea typeface="ＭＳ Ｐゴシック" charset="0"/>
                <a:cs typeface="ＭＳ Ｐゴシック" charset="0"/>
              </a:rPr>
              <a:t>" (</a:t>
            </a:r>
            <a:r>
              <a:rPr lang="en-US" sz="3200" b="1" dirty="0" err="1" smtClean="0">
                <a:solidFill>
                  <a:srgbClr val="FFFFFF"/>
                </a:solidFill>
                <a:latin typeface="Comic Sans MS" pitchFamily="-111" charset="0"/>
                <a:ea typeface="ＭＳ Ｐゴシック" charset="0"/>
                <a:cs typeface="ＭＳ Ｐゴシック" charset="0"/>
              </a:rPr>
              <a:t>CCB</a:t>
            </a:r>
            <a:r>
              <a:rPr lang="en-US" sz="3200" b="1" dirty="0" smtClean="0">
                <a:solidFill>
                  <a:srgbClr val="FFFFFF"/>
                </a:solidFill>
                <a:latin typeface="Comic Sans MS" pitchFamily="-111" charset="0"/>
                <a:ea typeface="ＭＳ Ｐゴシック" charset="0"/>
                <a:cs typeface="ＭＳ Ｐゴシック" charset="0"/>
              </a:rPr>
              <a:t>).</a:t>
            </a:r>
            <a:endParaRPr lang="en-US" sz="3200" b="1" dirty="0">
              <a:solidFill>
                <a:srgbClr val="FFFFFF"/>
              </a:solidFill>
              <a:latin typeface="Comic Sans MS" pitchFamily="-111" charset="0"/>
              <a:ea typeface="ＭＳ Ｐゴシック" charset="0"/>
              <a:cs typeface="ＭＳ Ｐゴシック" charset="0"/>
            </a:endParaRPr>
          </a:p>
        </p:txBody>
      </p:sp>
      <p:grpSp>
        <p:nvGrpSpPr>
          <p:cNvPr id="20" name="Group 19"/>
          <p:cNvGrpSpPr/>
          <p:nvPr/>
        </p:nvGrpSpPr>
        <p:grpSpPr>
          <a:xfrm>
            <a:off x="-5817" y="3534863"/>
            <a:ext cx="1922214" cy="2537545"/>
            <a:chOff x="-107877" y="2188663"/>
            <a:chExt cx="1922214" cy="2537545"/>
          </a:xfrm>
        </p:grpSpPr>
        <p:grpSp>
          <p:nvGrpSpPr>
            <p:cNvPr id="689167" name="Group 10"/>
            <p:cNvGrpSpPr>
              <a:grpSpLocks/>
            </p:cNvGrpSpPr>
            <p:nvPr/>
          </p:nvGrpSpPr>
          <p:grpSpPr bwMode="auto">
            <a:xfrm>
              <a:off x="342498" y="2188663"/>
              <a:ext cx="961557" cy="1143312"/>
              <a:chOff x="385" y="1298"/>
              <a:chExt cx="272" cy="408"/>
            </a:xfrm>
          </p:grpSpPr>
          <p:sp>
            <p:nvSpPr>
              <p:cNvPr id="588808" name="Line 8"/>
              <p:cNvSpPr>
                <a:spLocks noChangeShapeType="1"/>
              </p:cNvSpPr>
              <p:nvPr/>
            </p:nvSpPr>
            <p:spPr bwMode="auto">
              <a:xfrm>
                <a:off x="521" y="1298"/>
                <a:ext cx="0" cy="408"/>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Microsoft YaHei" panose="020B0503020204020204" pitchFamily="34" charset="-122"/>
                  <a:ea typeface="Microsoft YaHei" panose="020B0503020204020204" pitchFamily="34" charset="-122"/>
                  <a:cs typeface="ＭＳ Ｐゴシック" charset="0"/>
                </a:endParaRPr>
              </a:p>
            </p:txBody>
          </p:sp>
          <p:sp>
            <p:nvSpPr>
              <p:cNvPr id="588809" name="Line 9"/>
              <p:cNvSpPr>
                <a:spLocks noChangeShapeType="1"/>
              </p:cNvSpPr>
              <p:nvPr/>
            </p:nvSpPr>
            <p:spPr bwMode="auto">
              <a:xfrm rot="16200000" flipV="1">
                <a:off x="521" y="1298"/>
                <a:ext cx="0" cy="272"/>
              </a:xfrm>
              <a:prstGeom prst="line">
                <a:avLst/>
              </a:prstGeom>
              <a:noFill/>
              <a:ln w="57150">
                <a:solidFill>
                  <a:srgbClr val="99CCFF"/>
                </a:solidFill>
                <a:round/>
                <a:headEnd/>
                <a:tailEnd type="none" w="lg" len="lg"/>
              </a:ln>
              <a:effectLst>
                <a:outerShdw blurRad="63500" dist="38099" dir="2700000" algn="ctr" rotWithShape="0">
                  <a:schemeClr val="tx2">
                    <a:alpha val="74998"/>
                  </a:schemeClr>
                </a:outerShdw>
              </a:effectLst>
            </p:spPr>
            <p:txBody>
              <a:bodyPr lIns="90000" tIns="46800" rIns="90000" bIns="46800">
                <a:spAutoFit/>
              </a:bodyPr>
              <a:lstStyle/>
              <a:p>
                <a:pPr defTabSz="914400" eaLnBrk="0" fontAlgn="base" hangingPunct="0">
                  <a:spcBef>
                    <a:spcPct val="0"/>
                  </a:spcBef>
                  <a:spcAft>
                    <a:spcPct val="0"/>
                  </a:spcAft>
                  <a:defRPr/>
                </a:pPr>
                <a:endParaRPr lang="en-US" sz="2400">
                  <a:solidFill>
                    <a:srgbClr val="000000"/>
                  </a:solidFill>
                  <a:latin typeface="Microsoft YaHei" panose="020B0503020204020204" pitchFamily="34" charset="-122"/>
                  <a:ea typeface="Microsoft YaHei" panose="020B0503020204020204" pitchFamily="34" charset="-122"/>
                  <a:cs typeface="ＭＳ Ｐゴシック" charset="0"/>
                </a:endParaRPr>
              </a:p>
            </p:txBody>
          </p:sp>
        </p:grpSp>
        <p:sp>
          <p:nvSpPr>
            <p:cNvPr id="21" name="Text Box 18"/>
            <p:cNvSpPr txBox="1">
              <a:spLocks noChangeArrowheads="1"/>
            </p:cNvSpPr>
            <p:nvPr/>
          </p:nvSpPr>
          <p:spPr bwMode="auto">
            <a:xfrm>
              <a:off x="-107877" y="3523698"/>
              <a:ext cx="1922214" cy="1202510"/>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Aft>
                  <a:spcPct val="0"/>
                </a:spcAft>
                <a:defRPr/>
              </a:pP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基督订在十字架上</a:t>
              </a:r>
              <a:endParaRPr lang="en-US" altLang="zh-CN" sz="2400" b="1" dirty="0" smtClean="0">
                <a:solidFill>
                  <a:srgbClr val="FFFFFF"/>
                </a:solidFill>
                <a:latin typeface="Microsoft YaHei" panose="020B0503020204020204" pitchFamily="34" charset="-122"/>
                <a:ea typeface="Microsoft YaHei" panose="020B0503020204020204" pitchFamily="34" charset="-122"/>
                <a:cs typeface="ＭＳ Ｐゴシック" charset="0"/>
              </a:endParaRPr>
            </a:p>
            <a:p>
              <a:pPr algn="ctr" defTabSz="914400" eaLnBrk="0" fontAlgn="base" hangingPunct="0">
                <a:spcAft>
                  <a:spcPct val="0"/>
                </a:spcAft>
                <a:defRPr/>
              </a:pP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公元</a:t>
              </a:r>
              <a:r>
                <a:rPr 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33</a:t>
              </a: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年</a:t>
              </a:r>
              <a:endParaRPr lang="en-US" sz="2400" b="1" dirty="0">
                <a:solidFill>
                  <a:srgbClr val="FFFFFF"/>
                </a:solidFill>
                <a:latin typeface="Microsoft YaHei" panose="020B0503020204020204" pitchFamily="34" charset="-122"/>
                <a:ea typeface="Microsoft YaHei" panose="020B0503020204020204" pitchFamily="34" charset="-122"/>
                <a:cs typeface="ＭＳ Ｐゴシック" charset="0"/>
              </a:endParaRPr>
            </a:p>
          </p:txBody>
        </p:sp>
      </p:grpSp>
      <p:sp>
        <p:nvSpPr>
          <p:cNvPr id="3" name="Chevron 2"/>
          <p:cNvSpPr>
            <a:spLocks noChangeAspect="1"/>
          </p:cNvSpPr>
          <p:nvPr/>
        </p:nvSpPr>
        <p:spPr bwMode="auto">
          <a:xfrm>
            <a:off x="-283494" y="6234064"/>
            <a:ext cx="1823535"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b="1" dirty="0">
                <a:latin typeface="Microsoft YaHei" panose="020B0503020204020204" pitchFamily="34" charset="-122"/>
                <a:ea typeface="Microsoft YaHei" panose="020B0503020204020204" pitchFamily="34" charset="-122"/>
              </a:rPr>
              <a:t>提庇</a:t>
            </a:r>
            <a:r>
              <a:rPr lang="zh-CN" altLang="en-US" b="1" dirty="0" smtClean="0">
                <a:latin typeface="Microsoft YaHei" panose="020B0503020204020204" pitchFamily="34" charset="-122"/>
                <a:ea typeface="Microsoft YaHei" panose="020B0503020204020204" pitchFamily="34" charset="-122"/>
              </a:rPr>
              <a:t>留</a:t>
            </a:r>
            <a:r>
              <a:rPr lang="en-US" b="1" dirty="0">
                <a:solidFill>
                  <a:srgbClr val="000000"/>
                </a:solidFill>
                <a:latin typeface="Microsoft YaHei" panose="020B0503020204020204" pitchFamily="34" charset="-122"/>
                <a:ea typeface="Microsoft YaHei" panose="020B0503020204020204" pitchFamily="34" charset="-122"/>
                <a:cs typeface="Arial"/>
              </a:rPr>
              <a:t/>
            </a:r>
            <a:br>
              <a:rPr lang="en-US" b="1" dirty="0">
                <a:solidFill>
                  <a:srgbClr val="000000"/>
                </a:solidFill>
                <a:latin typeface="Microsoft YaHei" panose="020B0503020204020204" pitchFamily="34" charset="-122"/>
                <a:ea typeface="Microsoft YaHei" panose="020B0503020204020204" pitchFamily="34" charset="-122"/>
                <a:cs typeface="Arial"/>
              </a:rPr>
            </a:br>
            <a:r>
              <a:rPr lang="en-US" b="1" dirty="0">
                <a:solidFill>
                  <a:srgbClr val="000000"/>
                </a:solidFill>
                <a:latin typeface="Microsoft YaHei" panose="020B0503020204020204" pitchFamily="34" charset="-122"/>
                <a:ea typeface="Microsoft YaHei" panose="020B0503020204020204" pitchFamily="34" charset="-122"/>
                <a:cs typeface="Arial"/>
              </a:rPr>
              <a:t>14-37</a:t>
            </a:r>
          </a:p>
        </p:txBody>
      </p:sp>
      <p:sp>
        <p:nvSpPr>
          <p:cNvPr id="12" name="Chevron 11"/>
          <p:cNvSpPr>
            <a:spLocks noChangeAspect="1"/>
          </p:cNvSpPr>
          <p:nvPr/>
        </p:nvSpPr>
        <p:spPr bwMode="auto">
          <a:xfrm>
            <a:off x="955291" y="6195590"/>
            <a:ext cx="1787909" cy="648512"/>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b="1" dirty="0" smtClean="0">
                <a:solidFill>
                  <a:srgbClr val="FFFFFF"/>
                </a:solidFill>
                <a:latin typeface="Microsoft YaHei" panose="020B0503020204020204" pitchFamily="34" charset="-122"/>
                <a:ea typeface="Microsoft YaHei" panose="020B0503020204020204" pitchFamily="34" charset="-122"/>
                <a:cs typeface="Arial"/>
              </a:rPr>
              <a:t>卡里古拉</a:t>
            </a:r>
            <a:r>
              <a:rPr lang="en-US" b="1" dirty="0">
                <a:solidFill>
                  <a:srgbClr val="FFFFFF"/>
                </a:solidFill>
                <a:latin typeface="Microsoft YaHei" panose="020B0503020204020204" pitchFamily="34" charset="-122"/>
                <a:ea typeface="Microsoft YaHei" panose="020B0503020204020204" pitchFamily="34" charset="-122"/>
                <a:cs typeface="Arial"/>
              </a:rPr>
              <a:t/>
            </a:r>
            <a:br>
              <a:rPr lang="en-US" b="1" dirty="0">
                <a:solidFill>
                  <a:srgbClr val="FFFFFF"/>
                </a:solidFill>
                <a:latin typeface="Microsoft YaHei" panose="020B0503020204020204" pitchFamily="34" charset="-122"/>
                <a:ea typeface="Microsoft YaHei" panose="020B0503020204020204" pitchFamily="34" charset="-122"/>
                <a:cs typeface="Arial"/>
              </a:rPr>
            </a:br>
            <a:r>
              <a:rPr lang="en-US" b="1" dirty="0">
                <a:solidFill>
                  <a:srgbClr val="FFFFFF"/>
                </a:solidFill>
                <a:latin typeface="Microsoft YaHei" panose="020B0503020204020204" pitchFamily="34" charset="-122"/>
                <a:ea typeface="Microsoft YaHei" panose="020B0503020204020204" pitchFamily="34" charset="-122"/>
                <a:cs typeface="Arial"/>
              </a:rPr>
              <a:t>37-41</a:t>
            </a:r>
          </a:p>
        </p:txBody>
      </p:sp>
      <p:sp>
        <p:nvSpPr>
          <p:cNvPr id="13" name="Chevron 12"/>
          <p:cNvSpPr>
            <a:spLocks noChangeAspect="1"/>
          </p:cNvSpPr>
          <p:nvPr/>
        </p:nvSpPr>
        <p:spPr bwMode="auto">
          <a:xfrm>
            <a:off x="2346158" y="6234064"/>
            <a:ext cx="1660358"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b="1" dirty="0">
                <a:latin typeface="Microsoft YaHei" panose="020B0503020204020204" pitchFamily="34" charset="-122"/>
                <a:ea typeface="Microsoft YaHei" panose="020B0503020204020204" pitchFamily="34" charset="-122"/>
              </a:rPr>
              <a:t>克劳</a:t>
            </a:r>
            <a:r>
              <a:rPr lang="zh-CN" altLang="en-US" b="1" dirty="0" smtClean="0">
                <a:latin typeface="Microsoft YaHei" panose="020B0503020204020204" pitchFamily="34" charset="-122"/>
                <a:ea typeface="Microsoft YaHei" panose="020B0503020204020204" pitchFamily="34" charset="-122"/>
              </a:rPr>
              <a:t>狄</a:t>
            </a:r>
            <a:endParaRPr lang="en-SG" altLang="zh-CN" b="1" dirty="0" smtClean="0">
              <a:latin typeface="Microsoft YaHei" panose="020B0503020204020204" pitchFamily="34" charset="-122"/>
              <a:ea typeface="Microsoft YaHei" panose="020B0503020204020204" pitchFamily="34" charset="-122"/>
            </a:endParaRPr>
          </a:p>
          <a:p>
            <a:pPr algn="ctr" defTabSz="914400" eaLnBrk="0" fontAlgn="base" hangingPunct="0">
              <a:spcBef>
                <a:spcPct val="0"/>
              </a:spcBef>
              <a:spcAft>
                <a:spcPct val="0"/>
              </a:spcAft>
            </a:pPr>
            <a:r>
              <a:rPr lang="en-US" b="1" dirty="0" smtClean="0">
                <a:solidFill>
                  <a:srgbClr val="000000"/>
                </a:solidFill>
                <a:latin typeface="Microsoft YaHei" panose="020B0503020204020204" pitchFamily="34" charset="-122"/>
                <a:ea typeface="Microsoft YaHei" panose="020B0503020204020204" pitchFamily="34" charset="-122"/>
                <a:cs typeface="Arial"/>
              </a:rPr>
              <a:t>41-54</a:t>
            </a:r>
            <a:endParaRPr lang="en-US" b="1" dirty="0">
              <a:solidFill>
                <a:srgbClr val="000000"/>
              </a:solidFill>
              <a:latin typeface="Microsoft YaHei" panose="020B0503020204020204" pitchFamily="34" charset="-122"/>
              <a:ea typeface="Microsoft YaHei" panose="020B0503020204020204" pitchFamily="34" charset="-122"/>
              <a:cs typeface="Arial"/>
            </a:endParaRPr>
          </a:p>
        </p:txBody>
      </p:sp>
      <p:sp>
        <p:nvSpPr>
          <p:cNvPr id="14" name="Chevron 13"/>
          <p:cNvSpPr>
            <a:spLocks noChangeAspect="1"/>
          </p:cNvSpPr>
          <p:nvPr/>
        </p:nvSpPr>
        <p:spPr bwMode="auto">
          <a:xfrm>
            <a:off x="3536079" y="6234065"/>
            <a:ext cx="1495731" cy="648512"/>
          </a:xfrm>
          <a:prstGeom prst="chevron">
            <a:avLst/>
          </a:prstGeom>
          <a:solidFill>
            <a:schemeClr val="tx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b="1" dirty="0" smtClean="0">
                <a:solidFill>
                  <a:srgbClr val="FFFFFF"/>
                </a:solidFill>
                <a:latin typeface="Microsoft YaHei" panose="020B0503020204020204" pitchFamily="34" charset="-122"/>
                <a:ea typeface="Microsoft YaHei" panose="020B0503020204020204" pitchFamily="34" charset="-122"/>
                <a:cs typeface="Arial"/>
              </a:rPr>
              <a:t>尼禄  </a:t>
            </a:r>
            <a:r>
              <a:rPr lang="en-US" b="1" dirty="0" smtClean="0">
                <a:solidFill>
                  <a:srgbClr val="FFFFFF"/>
                </a:solidFill>
                <a:latin typeface="Microsoft YaHei" panose="020B0503020204020204" pitchFamily="34" charset="-122"/>
                <a:ea typeface="Microsoft YaHei" panose="020B0503020204020204" pitchFamily="34" charset="-122"/>
                <a:cs typeface="Arial"/>
              </a:rPr>
              <a:t>54-68</a:t>
            </a:r>
            <a:endParaRPr lang="en-US" b="1" dirty="0">
              <a:solidFill>
                <a:srgbClr val="FFFFFF"/>
              </a:solidFill>
              <a:latin typeface="Microsoft YaHei" panose="020B0503020204020204" pitchFamily="34" charset="-122"/>
              <a:ea typeface="Microsoft YaHei" panose="020B0503020204020204" pitchFamily="34" charset="-122"/>
              <a:cs typeface="Arial"/>
            </a:endParaRPr>
          </a:p>
        </p:txBody>
      </p:sp>
      <p:sp>
        <p:nvSpPr>
          <p:cNvPr id="15" name="Chevron 14"/>
          <p:cNvSpPr>
            <a:spLocks noChangeAspect="1"/>
          </p:cNvSpPr>
          <p:nvPr/>
        </p:nvSpPr>
        <p:spPr bwMode="auto">
          <a:xfrm>
            <a:off x="4637916" y="6210000"/>
            <a:ext cx="2099768" cy="648512"/>
          </a:xfrm>
          <a:prstGeom prst="chevron">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b="1" dirty="0" smtClean="0">
                <a:solidFill>
                  <a:srgbClr val="000000"/>
                </a:solidFill>
                <a:latin typeface="Microsoft YaHei" panose="020B0503020204020204" pitchFamily="34" charset="-122"/>
                <a:ea typeface="Microsoft YaHei" panose="020B0503020204020204" pitchFamily="34" charset="-122"/>
                <a:cs typeface="Arial"/>
              </a:rPr>
              <a:t>维斯帕先</a:t>
            </a:r>
            <a:endParaRPr lang="en-US" altLang="zh-CN" b="1" dirty="0" smtClean="0">
              <a:solidFill>
                <a:srgbClr val="000000"/>
              </a:solidFill>
              <a:latin typeface="Microsoft YaHei" panose="020B0503020204020204" pitchFamily="34" charset="-122"/>
              <a:ea typeface="Microsoft YaHei" panose="020B0503020204020204" pitchFamily="34" charset="-122"/>
              <a:cs typeface="Arial"/>
            </a:endParaRPr>
          </a:p>
          <a:p>
            <a:pPr algn="ctr" defTabSz="914400" eaLnBrk="0" fontAlgn="base" hangingPunct="0">
              <a:spcBef>
                <a:spcPct val="0"/>
              </a:spcBef>
              <a:spcAft>
                <a:spcPct val="0"/>
              </a:spcAft>
            </a:pPr>
            <a:r>
              <a:rPr lang="en-US" b="1" dirty="0" smtClean="0">
                <a:solidFill>
                  <a:srgbClr val="000000"/>
                </a:solidFill>
                <a:latin typeface="Microsoft YaHei" panose="020B0503020204020204" pitchFamily="34" charset="-122"/>
                <a:ea typeface="Microsoft YaHei" panose="020B0503020204020204" pitchFamily="34" charset="-122"/>
                <a:cs typeface="Arial"/>
              </a:rPr>
              <a:t>69-79</a:t>
            </a:r>
            <a:endParaRPr lang="en-US" b="1" dirty="0">
              <a:solidFill>
                <a:srgbClr val="000000"/>
              </a:solidFill>
              <a:latin typeface="Microsoft YaHei" panose="020B0503020204020204" pitchFamily="34" charset="-122"/>
              <a:ea typeface="Microsoft YaHei" panose="020B0503020204020204" pitchFamily="34" charset="-122"/>
              <a:cs typeface="Arial"/>
            </a:endParaRPr>
          </a:p>
        </p:txBody>
      </p:sp>
      <p:sp>
        <p:nvSpPr>
          <p:cNvPr id="17" name="Chevron 16"/>
          <p:cNvSpPr>
            <a:spLocks noChangeAspect="1"/>
          </p:cNvSpPr>
          <p:nvPr/>
        </p:nvSpPr>
        <p:spPr bwMode="auto">
          <a:xfrm>
            <a:off x="7589408" y="6195590"/>
            <a:ext cx="1818047" cy="586957"/>
          </a:xfrm>
          <a:prstGeom prst="chevron">
            <a:avLst/>
          </a:prstGeom>
          <a:solidFill>
            <a:schemeClr val="bg1"/>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sz="1600" b="1" dirty="0">
                <a:latin typeface="Microsoft YaHei" panose="020B0503020204020204" pitchFamily="34" charset="-122"/>
                <a:ea typeface="Microsoft YaHei" panose="020B0503020204020204" pitchFamily="34" charset="-122"/>
                <a:cs typeface="Arial"/>
              </a:rPr>
              <a:t>多</a:t>
            </a:r>
            <a:r>
              <a:rPr lang="zh-CN" altLang="en-US" sz="1600" b="1" dirty="0" smtClean="0">
                <a:latin typeface="Microsoft YaHei" panose="020B0503020204020204" pitchFamily="34" charset="-122"/>
                <a:ea typeface="Microsoft YaHei" panose="020B0503020204020204" pitchFamily="34" charset="-122"/>
                <a:cs typeface="Arial"/>
              </a:rPr>
              <a:t>米提安</a:t>
            </a:r>
            <a:r>
              <a:rPr lang="en-US" sz="1600" b="1" dirty="0">
                <a:latin typeface="Microsoft YaHei" panose="020B0503020204020204" pitchFamily="34" charset="-122"/>
                <a:ea typeface="Microsoft YaHei" panose="020B0503020204020204" pitchFamily="34" charset="-122"/>
                <a:cs typeface="Arial"/>
              </a:rPr>
              <a:t/>
            </a:r>
            <a:br>
              <a:rPr lang="en-US" sz="1600" b="1" dirty="0">
                <a:latin typeface="Microsoft YaHei" panose="020B0503020204020204" pitchFamily="34" charset="-122"/>
                <a:ea typeface="Microsoft YaHei" panose="020B0503020204020204" pitchFamily="34" charset="-122"/>
                <a:cs typeface="Arial"/>
              </a:rPr>
            </a:br>
            <a:r>
              <a:rPr lang="en-US" sz="1600" b="1" dirty="0">
                <a:latin typeface="Microsoft YaHei" panose="020B0503020204020204" pitchFamily="34" charset="-122"/>
                <a:ea typeface="Microsoft YaHei" panose="020B0503020204020204" pitchFamily="34" charset="-122"/>
                <a:cs typeface="Arial"/>
              </a:rPr>
              <a:t>81-96</a:t>
            </a:r>
          </a:p>
        </p:txBody>
      </p:sp>
      <p:grpSp>
        <p:nvGrpSpPr>
          <p:cNvPr id="23" name="Group 22"/>
          <p:cNvGrpSpPr/>
          <p:nvPr/>
        </p:nvGrpSpPr>
        <p:grpSpPr>
          <a:xfrm>
            <a:off x="6973877" y="3548292"/>
            <a:ext cx="2180915" cy="2087318"/>
            <a:chOff x="6973877" y="2202092"/>
            <a:chExt cx="2180915" cy="2087318"/>
          </a:xfrm>
        </p:grpSpPr>
        <p:sp>
          <p:nvSpPr>
            <p:cNvPr id="18" name="Text Box 18"/>
            <p:cNvSpPr txBox="1">
              <a:spLocks noChangeArrowheads="1"/>
            </p:cNvSpPr>
            <p:nvPr/>
          </p:nvSpPr>
          <p:spPr bwMode="auto">
            <a:xfrm>
              <a:off x="6973877" y="3456232"/>
              <a:ext cx="218091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启示录的记录</a:t>
              </a:r>
              <a:r>
                <a:rPr lang="en-US" sz="2400" b="1" dirty="0">
                  <a:solidFill>
                    <a:srgbClr val="FFFFFF"/>
                  </a:solidFill>
                  <a:latin typeface="Microsoft YaHei" panose="020B0503020204020204" pitchFamily="34" charset="-122"/>
                  <a:ea typeface="Microsoft YaHei" panose="020B0503020204020204" pitchFamily="34" charset="-122"/>
                  <a:cs typeface="ＭＳ Ｐゴシック" charset="0"/>
                </a:rPr>
                <a:t/>
              </a:r>
              <a:br>
                <a:rPr lang="en-US" sz="2400" b="1" dirty="0">
                  <a:solidFill>
                    <a:srgbClr val="FFFFFF"/>
                  </a:solidFill>
                  <a:latin typeface="Microsoft YaHei" panose="020B0503020204020204" pitchFamily="34" charset="-122"/>
                  <a:ea typeface="Microsoft YaHei" panose="020B0503020204020204" pitchFamily="34" charset="-122"/>
                  <a:cs typeface="ＭＳ Ｐゴシック" charset="0"/>
                </a:rPr>
              </a:b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公元</a:t>
              </a:r>
              <a:r>
                <a:rPr 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 95 </a:t>
              </a: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年</a:t>
              </a:r>
              <a:endParaRPr lang="en-US" sz="2400" b="1" dirty="0">
                <a:solidFill>
                  <a:srgbClr val="FFFFFF"/>
                </a:solidFill>
                <a:latin typeface="Microsoft YaHei" panose="020B0503020204020204" pitchFamily="34" charset="-122"/>
                <a:ea typeface="Microsoft YaHei" panose="020B0503020204020204" pitchFamily="34" charset="-122"/>
                <a:cs typeface="ＭＳ Ｐゴシック"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9119" y="2202092"/>
              <a:ext cx="1527263" cy="1360219"/>
            </a:xfrm>
            <a:prstGeom prst="rect">
              <a:avLst/>
            </a:prstGeom>
          </p:spPr>
        </p:pic>
      </p:grpSp>
      <p:sp>
        <p:nvSpPr>
          <p:cNvPr id="22" name="Text Box 18"/>
          <p:cNvSpPr txBox="1">
            <a:spLocks noChangeArrowheads="1"/>
          </p:cNvSpPr>
          <p:nvPr/>
        </p:nvSpPr>
        <p:spPr bwMode="auto">
          <a:xfrm>
            <a:off x="4127628" y="4801857"/>
            <a:ext cx="2029795" cy="833178"/>
          </a:xfrm>
          <a:prstGeom prst="rect">
            <a:avLst/>
          </a:prstGeom>
          <a:noFill/>
          <a:ln w="9525">
            <a:noFill/>
            <a:miter lim="800000"/>
            <a:headEnd/>
            <a:tailEnd type="none" w="lg" len="lg"/>
          </a:ln>
          <a:effectLst>
            <a:outerShdw blurRad="63500" dist="107763" dir="18900000" algn="ctr" rotWithShape="0">
              <a:schemeClr val="tx2">
                <a:alpha val="74998"/>
              </a:schemeClr>
            </a:outerShdw>
          </a:effectLst>
        </p:spPr>
        <p:txBody>
          <a:bodyPr wrap="square" lIns="90000" tIns="46800" rIns="90000" bIns="46800">
            <a:spAutoFit/>
          </a:bodyPr>
          <a:lstStyle/>
          <a:p>
            <a:pPr algn="ctr" defTabSz="914400" eaLnBrk="0" fontAlgn="base" hangingPunct="0">
              <a:spcBef>
                <a:spcPct val="50000"/>
              </a:spcBef>
              <a:spcAft>
                <a:spcPct val="0"/>
              </a:spcAft>
              <a:defRPr/>
            </a:pP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耶路撒冷</a:t>
            </a:r>
            <a:r>
              <a:rPr lang="zh-CN" altLang="en-US" sz="2400" b="1" dirty="0">
                <a:solidFill>
                  <a:srgbClr val="FFFFFF"/>
                </a:solidFill>
                <a:latin typeface="Microsoft YaHei" panose="020B0503020204020204" pitchFamily="34" charset="-122"/>
                <a:ea typeface="Microsoft YaHei" panose="020B0503020204020204" pitchFamily="34" charset="-122"/>
                <a:cs typeface="ＭＳ Ｐゴシック" charset="0"/>
              </a:rPr>
              <a:t>被</a:t>
            </a: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毁公元</a:t>
            </a:r>
            <a:r>
              <a:rPr 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 70 </a:t>
            </a:r>
            <a:r>
              <a:rPr lang="zh-CN" altLang="en-US" sz="2400" b="1" dirty="0" smtClean="0">
                <a:solidFill>
                  <a:srgbClr val="FFFFFF"/>
                </a:solidFill>
                <a:latin typeface="Microsoft YaHei" panose="020B0503020204020204" pitchFamily="34" charset="-122"/>
                <a:ea typeface="Microsoft YaHei" panose="020B0503020204020204" pitchFamily="34" charset="-122"/>
                <a:cs typeface="ＭＳ Ｐゴシック" charset="0"/>
              </a:rPr>
              <a:t>年</a:t>
            </a:r>
            <a:endParaRPr lang="en-US" sz="2400" b="1" dirty="0">
              <a:solidFill>
                <a:srgbClr val="FFFFFF"/>
              </a:solidFill>
              <a:latin typeface="Microsoft YaHei" panose="020B0503020204020204" pitchFamily="34" charset="-122"/>
              <a:ea typeface="Microsoft YaHei" panose="020B0503020204020204" pitchFamily="34" charset="-122"/>
              <a:cs typeface="ＭＳ Ｐゴシック" charset="0"/>
            </a:endParaRPr>
          </a:p>
        </p:txBody>
      </p:sp>
      <p:pic>
        <p:nvPicPr>
          <p:cNvPr id="8" name="Picture 7" descr="Herod's Temple model 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31451" y="3376089"/>
            <a:ext cx="970949" cy="1372167"/>
          </a:xfrm>
          <a:prstGeom prst="rect">
            <a:avLst/>
          </a:prstGeom>
        </p:spPr>
      </p:pic>
      <p:sp>
        <p:nvSpPr>
          <p:cNvPr id="10" name="Multiply 9"/>
          <p:cNvSpPr/>
          <p:nvPr/>
        </p:nvSpPr>
        <p:spPr bwMode="auto">
          <a:xfrm>
            <a:off x="4532934" y="3319398"/>
            <a:ext cx="1167983" cy="1281445"/>
          </a:xfrm>
          <a:prstGeom prst="mathMultiply">
            <a:avLst>
              <a:gd name="adj1" fmla="val 17055"/>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0" name="Chevron 29"/>
          <p:cNvSpPr>
            <a:spLocks noChangeAspect="1"/>
          </p:cNvSpPr>
          <p:nvPr/>
        </p:nvSpPr>
        <p:spPr bwMode="auto">
          <a:xfrm>
            <a:off x="6244389" y="6195590"/>
            <a:ext cx="1819945" cy="617734"/>
          </a:xfrm>
          <a:prstGeom prst="chevron">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ctr" defTabSz="914400" eaLnBrk="0" fontAlgn="base" hangingPunct="0">
              <a:spcBef>
                <a:spcPct val="0"/>
              </a:spcBef>
              <a:spcAft>
                <a:spcPct val="0"/>
              </a:spcAft>
            </a:pPr>
            <a:r>
              <a:rPr lang="zh-CN" altLang="en-US" b="1" dirty="0">
                <a:solidFill>
                  <a:schemeClr val="bg1"/>
                </a:solidFill>
                <a:latin typeface="Microsoft YaHei" panose="020B0503020204020204" pitchFamily="34" charset="-122"/>
                <a:ea typeface="Microsoft YaHei" panose="020B0503020204020204" pitchFamily="34" charset="-122"/>
              </a:rPr>
              <a:t>泰特斯</a:t>
            </a:r>
          </a:p>
          <a:p>
            <a:pPr algn="ctr" defTabSz="914400" eaLnBrk="0" fontAlgn="base" hangingPunct="0">
              <a:spcBef>
                <a:spcPct val="0"/>
              </a:spcBef>
              <a:spcAft>
                <a:spcPct val="0"/>
              </a:spcAft>
            </a:pPr>
            <a:r>
              <a:rPr lang="en-US" sz="1600" b="1" dirty="0" smtClean="0">
                <a:solidFill>
                  <a:schemeClr val="bg1"/>
                </a:solidFill>
                <a:latin typeface="Microsoft YaHei" panose="020B0503020204020204" pitchFamily="34" charset="-122"/>
                <a:ea typeface="Microsoft YaHei" panose="020B0503020204020204" pitchFamily="34" charset="-122"/>
                <a:cs typeface="Arial"/>
              </a:rPr>
              <a:t>79-81</a:t>
            </a:r>
            <a:endParaRPr lang="en-US" sz="1600" b="1" dirty="0">
              <a:solidFill>
                <a:schemeClr val="bg1"/>
              </a:solidFill>
              <a:latin typeface="Microsoft YaHei" panose="020B0503020204020204" pitchFamily="34" charset="-122"/>
              <a:ea typeface="Microsoft YaHei" panose="020B0503020204020204" pitchFamily="34" charset="-122"/>
              <a:cs typeface="Arial"/>
            </a:endParaRPr>
          </a:p>
        </p:txBody>
      </p:sp>
    </p:spTree>
    <p:extLst>
      <p:ext uri="{BB962C8B-B14F-4D97-AF65-F5344CB8AC3E}">
        <p14:creationId xmlns:p14="http://schemas.microsoft.com/office/powerpoint/2010/main" val="327939457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88806"/>
                                        </p:tgtEl>
                                        <p:attrNameLst>
                                          <p:attrName>style.visibility</p:attrName>
                                        </p:attrNameLst>
                                      </p:cBhvr>
                                      <p:to>
                                        <p:strVal val="visible"/>
                                      </p:to>
                                    </p:set>
                                    <p:animEffect transition="in" filter="wipe(left)">
                                      <p:cBhvr>
                                        <p:cTn id="11" dur="1200"/>
                                        <p:tgtEl>
                                          <p:spTgt spid="58880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0"/>
                            </p:stCondLst>
                            <p:childTnLst>
                              <p:par>
                                <p:cTn id="17" presetID="22" presetClass="entr" presetSubtype="8"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par>
                          <p:cTn id="45" fill="hold">
                            <p:stCondLst>
                              <p:cond delay="500"/>
                            </p:stCondLst>
                            <p:childTnLst>
                              <p:par>
                                <p:cTn id="46" presetID="3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1000" fill="hold"/>
                                        <p:tgtEl>
                                          <p:spTgt spid="10"/>
                                        </p:tgtEl>
                                        <p:attrNameLst>
                                          <p:attrName>ppt_w</p:attrName>
                                        </p:attrNameLst>
                                      </p:cBhvr>
                                      <p:tavLst>
                                        <p:tav tm="0">
                                          <p:val>
                                            <p:fltVal val="0"/>
                                          </p:val>
                                        </p:tav>
                                        <p:tav tm="100000">
                                          <p:val>
                                            <p:strVal val="#ppt_w"/>
                                          </p:val>
                                        </p:tav>
                                      </p:tavLst>
                                    </p:anim>
                                    <p:anim calcmode="lin" valueType="num">
                                      <p:cBhvr>
                                        <p:cTn id="49" dur="1000" fill="hold"/>
                                        <p:tgtEl>
                                          <p:spTgt spid="10"/>
                                        </p:tgtEl>
                                        <p:attrNameLst>
                                          <p:attrName>ppt_h</p:attrName>
                                        </p:attrNameLst>
                                      </p:cBhvr>
                                      <p:tavLst>
                                        <p:tav tm="0">
                                          <p:val>
                                            <p:fltVal val="0"/>
                                          </p:val>
                                        </p:tav>
                                        <p:tav tm="100000">
                                          <p:val>
                                            <p:strVal val="#ppt_h"/>
                                          </p:val>
                                        </p:tav>
                                      </p:tavLst>
                                    </p:anim>
                                    <p:anim calcmode="lin" valueType="num">
                                      <p:cBhvr>
                                        <p:cTn id="50" dur="1000" fill="hold"/>
                                        <p:tgtEl>
                                          <p:spTgt spid="10"/>
                                        </p:tgtEl>
                                        <p:attrNameLst>
                                          <p:attrName>style.rotation</p:attrName>
                                        </p:attrNameLst>
                                      </p:cBhvr>
                                      <p:tavLst>
                                        <p:tav tm="0">
                                          <p:val>
                                            <p:fltVal val="90"/>
                                          </p:val>
                                        </p:tav>
                                        <p:tav tm="100000">
                                          <p:val>
                                            <p:fltVal val="0"/>
                                          </p:val>
                                        </p:tav>
                                      </p:tavLst>
                                    </p:anim>
                                    <p:animEffect transition="in" filter="fade">
                                      <p:cBhvr>
                                        <p:cTn id="51" dur="10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left)">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left)">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06" grpId="0" animBg="1"/>
      <p:bldP spid="19" grpId="0"/>
      <p:bldP spid="3" grpId="0" animBg="1"/>
      <p:bldP spid="12" grpId="0" animBg="1"/>
      <p:bldP spid="13" grpId="0" animBg="1"/>
      <p:bldP spid="14" grpId="0" animBg="1"/>
      <p:bldP spid="15" grpId="0" animBg="1"/>
      <p:bldP spid="17" grpId="0" animBg="1"/>
      <p:bldP spid="22" grpId="0"/>
      <p:bldP spid="10"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effectLst>
            <a:outerShdw blurRad="63500" dist="53882" dir="2700000" algn="ctr" rotWithShape="0">
              <a:schemeClr val="tx1">
                <a:alpha val="74998"/>
              </a:schemeClr>
            </a:outerShdw>
          </a:effectLst>
        </p:spPr>
        <p:txBody>
          <a:bodyPr/>
          <a:lstStyle/>
          <a:p>
            <a:pPr eaLnBrk="1" hangingPunct="1"/>
            <a:r>
              <a:rPr lang="zh-CN" altLang="en-US" sz="6000" b="1">
                <a:solidFill>
                  <a:schemeClr val="bg1"/>
                </a:solidFill>
                <a:latin typeface="Arial" charset="0"/>
                <a:cs typeface="Arial" charset="0"/>
              </a:rPr>
              <a:t>启示录</a:t>
            </a:r>
            <a:r>
              <a:rPr lang="en-US" sz="6000" b="1">
                <a:solidFill>
                  <a:schemeClr val="bg1"/>
                </a:solidFill>
                <a:latin typeface="Arial" charset="0"/>
                <a:cs typeface="Arial" charset="0"/>
              </a:rPr>
              <a:t> 13:18</a:t>
            </a:r>
          </a:p>
        </p:txBody>
      </p:sp>
      <p:sp>
        <p:nvSpPr>
          <p:cNvPr id="15364" name="Text Box 4"/>
          <p:cNvSpPr txBox="1">
            <a:spLocks noChangeArrowheads="1"/>
          </p:cNvSpPr>
          <p:nvPr/>
        </p:nvSpPr>
        <p:spPr bwMode="auto">
          <a:xfrm>
            <a:off x="0" y="5498568"/>
            <a:ext cx="9144000" cy="1311128"/>
          </a:xfrm>
          <a:prstGeom prst="rect">
            <a:avLst/>
          </a:prstGeom>
          <a:solidFill>
            <a:schemeClr val="tx1">
              <a:alpha val="73000"/>
            </a:schemeClr>
          </a:solidFill>
          <a:ln w="9525">
            <a:noFill/>
            <a:miter lim="800000"/>
            <a:headEnd/>
            <a:tailEnd/>
          </a:ln>
          <a:effectLst/>
        </p:spPr>
        <p:txBody>
          <a:bodyPr>
            <a:spAutoFit/>
          </a:bodyPr>
          <a:lstStyle>
            <a:lvl1pPr eaLnBrk="0" hangingPunct="0">
              <a:defRPr sz="2400">
                <a:solidFill>
                  <a:schemeClr val="tx1"/>
                </a:solidFill>
                <a:latin typeface="Pegasus" charset="0"/>
                <a:ea typeface="ＭＳ Ｐゴシック" charset="0"/>
                <a:cs typeface="Arial" charset="0"/>
              </a:defRPr>
            </a:lvl1pPr>
            <a:lvl2pPr marL="37931725" indent="-37474525" eaLnBrk="0" hangingPunct="0">
              <a:defRPr sz="2400">
                <a:solidFill>
                  <a:schemeClr val="tx1"/>
                </a:solidFill>
                <a:latin typeface="Pegasus" charset="0"/>
                <a:ea typeface="Arial" charset="0"/>
                <a:cs typeface="Arial" charset="0"/>
              </a:defRPr>
            </a:lvl2pPr>
            <a:lvl3pPr eaLnBrk="0" hangingPunct="0">
              <a:defRPr sz="2400">
                <a:solidFill>
                  <a:schemeClr val="tx1"/>
                </a:solidFill>
                <a:latin typeface="Pegasus" charset="0"/>
                <a:ea typeface="Arial" charset="0"/>
                <a:cs typeface="Arial" charset="0"/>
              </a:defRPr>
            </a:lvl3pPr>
            <a:lvl4pPr eaLnBrk="0" hangingPunct="0">
              <a:defRPr sz="2400">
                <a:solidFill>
                  <a:schemeClr val="tx1"/>
                </a:solidFill>
                <a:latin typeface="Pegasus" charset="0"/>
                <a:ea typeface="Arial" charset="0"/>
                <a:cs typeface="Arial" charset="0"/>
              </a:defRPr>
            </a:lvl4pPr>
            <a:lvl5pPr eaLnBrk="0" hangingPunct="0">
              <a:defRPr sz="2400">
                <a:solidFill>
                  <a:schemeClr val="tx1"/>
                </a:solidFill>
                <a:latin typeface="Pegasus" charset="0"/>
                <a:ea typeface="Arial" charset="0"/>
                <a:cs typeface="Arial" charset="0"/>
              </a:defRPr>
            </a:lvl5pPr>
            <a:lvl6pPr marL="457200" eaLnBrk="0" fontAlgn="base" hangingPunct="0">
              <a:spcBef>
                <a:spcPct val="0"/>
              </a:spcBef>
              <a:spcAft>
                <a:spcPct val="0"/>
              </a:spcAft>
              <a:defRPr sz="2400">
                <a:solidFill>
                  <a:schemeClr val="tx1"/>
                </a:solidFill>
                <a:latin typeface="Pegasus" charset="0"/>
                <a:ea typeface="Arial" charset="0"/>
                <a:cs typeface="Arial" charset="0"/>
              </a:defRPr>
            </a:lvl6pPr>
            <a:lvl7pPr marL="914400" eaLnBrk="0" fontAlgn="base" hangingPunct="0">
              <a:spcBef>
                <a:spcPct val="0"/>
              </a:spcBef>
              <a:spcAft>
                <a:spcPct val="0"/>
              </a:spcAft>
              <a:defRPr sz="2400">
                <a:solidFill>
                  <a:schemeClr val="tx1"/>
                </a:solidFill>
                <a:latin typeface="Pegasus" charset="0"/>
                <a:ea typeface="Arial" charset="0"/>
                <a:cs typeface="Arial" charset="0"/>
              </a:defRPr>
            </a:lvl7pPr>
            <a:lvl8pPr marL="1371600" eaLnBrk="0" fontAlgn="base" hangingPunct="0">
              <a:spcBef>
                <a:spcPct val="0"/>
              </a:spcBef>
              <a:spcAft>
                <a:spcPct val="0"/>
              </a:spcAft>
              <a:defRPr sz="2400">
                <a:solidFill>
                  <a:schemeClr val="tx1"/>
                </a:solidFill>
                <a:latin typeface="Pegasus" charset="0"/>
                <a:ea typeface="Arial" charset="0"/>
                <a:cs typeface="Arial" charset="0"/>
              </a:defRPr>
            </a:lvl8pPr>
            <a:lvl9pPr marL="1828800" eaLnBrk="0" fontAlgn="base" hangingPunct="0">
              <a:spcBef>
                <a:spcPct val="0"/>
              </a:spcBef>
              <a:spcAft>
                <a:spcPct val="0"/>
              </a:spcAft>
              <a:defRPr sz="2400">
                <a:solidFill>
                  <a:schemeClr val="tx1"/>
                </a:solidFill>
                <a:latin typeface="Pegasus" charset="0"/>
                <a:ea typeface="Arial" charset="0"/>
                <a:cs typeface="Arial" charset="0"/>
              </a:defRPr>
            </a:lvl9pPr>
          </a:lstStyle>
          <a:p>
            <a:pPr defTabSz="914400" eaLnBrk="1" fontAlgn="base" hangingPunct="1">
              <a:spcBef>
                <a:spcPct val="20000"/>
              </a:spcBef>
              <a:spcAft>
                <a:spcPct val="0"/>
              </a:spcAft>
              <a:defRPr/>
            </a:pPr>
            <a:r>
              <a:rPr lang="zh-CN" altLang="en-US" sz="3600" dirty="0" smtClean="0">
                <a:solidFill>
                  <a:srgbClr val="FFFFFF"/>
                </a:solidFill>
              </a:rPr>
              <a:t>已过看到作为黑色的启示录</a:t>
            </a:r>
            <a:r>
              <a:rPr lang="en-US" altLang="zh-CN" sz="3600" dirty="0" smtClean="0">
                <a:solidFill>
                  <a:srgbClr val="FFFFFF"/>
                </a:solidFill>
              </a:rPr>
              <a:t>13</a:t>
            </a:r>
            <a:r>
              <a:rPr lang="zh-CN" altLang="en-US" sz="3600" dirty="0" smtClean="0">
                <a:solidFill>
                  <a:srgbClr val="FFFFFF"/>
                </a:solidFill>
              </a:rPr>
              <a:t>：</a:t>
            </a:r>
            <a:r>
              <a:rPr lang="en-US" altLang="zh-CN" sz="3600" dirty="0" smtClean="0">
                <a:solidFill>
                  <a:srgbClr val="FFFFFF"/>
                </a:solidFill>
              </a:rPr>
              <a:t>18</a:t>
            </a:r>
          </a:p>
          <a:p>
            <a:pPr defTabSz="914400" eaLnBrk="1" fontAlgn="base" hangingPunct="1">
              <a:spcBef>
                <a:spcPct val="20000"/>
              </a:spcBef>
              <a:spcAft>
                <a:spcPct val="0"/>
              </a:spcAft>
              <a:defRPr/>
            </a:pPr>
            <a:r>
              <a:rPr lang="zh-CN" altLang="en-US" sz="3600" dirty="0" smtClean="0">
                <a:solidFill>
                  <a:srgbClr val="FFFFFF"/>
                </a:solidFill>
              </a:rPr>
              <a:t>在</a:t>
            </a:r>
            <a:r>
              <a:rPr lang="en-US" altLang="zh-CN" sz="3600" dirty="0" smtClean="0">
                <a:solidFill>
                  <a:srgbClr val="FFFFFF"/>
                </a:solidFill>
              </a:rPr>
              <a:t>666</a:t>
            </a:r>
            <a:r>
              <a:rPr lang="zh-CN" altLang="en-US" sz="3600" dirty="0" smtClean="0">
                <a:solidFill>
                  <a:srgbClr val="FFFFFF"/>
                </a:solidFill>
              </a:rPr>
              <a:t>，这样的启示必须已经写在尼禄的时间</a:t>
            </a:r>
            <a:endParaRPr lang="en-US" sz="3600" b="1" dirty="0" smtClean="0">
              <a:solidFill>
                <a:srgbClr val="FFFFFF"/>
              </a:solidFill>
              <a:effectLst>
                <a:outerShdw blurRad="38100" dist="38100" dir="2700000" algn="tl">
                  <a:srgbClr val="000000">
                    <a:alpha val="43137"/>
                  </a:srgbClr>
                </a:outerShdw>
              </a:effectLst>
              <a:latin typeface="Arial" charset="0"/>
            </a:endParaRPr>
          </a:p>
        </p:txBody>
      </p:sp>
      <p:sp>
        <p:nvSpPr>
          <p:cNvPr id="826372"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478</a:t>
            </a:r>
          </a:p>
        </p:txBody>
      </p:sp>
    </p:spTree>
    <p:extLst>
      <p:ext uri="{BB962C8B-B14F-4D97-AF65-F5344CB8AC3E}">
        <p14:creationId xmlns:p14="http://schemas.microsoft.com/office/powerpoint/2010/main" val="12104038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27394" name="Rectangle 4"/>
          <p:cNvSpPr>
            <a:spLocks noChangeArrowheads="1"/>
          </p:cNvSpPr>
          <p:nvPr/>
        </p:nvSpPr>
        <p:spPr bwMode="auto">
          <a:xfrm>
            <a:off x="0" y="4495800"/>
            <a:ext cx="9144000" cy="23622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Pegasus" charset="0"/>
              <a:ea typeface="ＭＳ Ｐゴシック" charset="0"/>
            </a:endParaRPr>
          </a:p>
        </p:txBody>
      </p:sp>
      <p:sp>
        <p:nvSpPr>
          <p:cNvPr id="31750" name="Text Box 6"/>
          <p:cNvSpPr txBox="1">
            <a:spLocks noChangeArrowheads="1"/>
          </p:cNvSpPr>
          <p:nvPr/>
        </p:nvSpPr>
        <p:spPr bwMode="auto">
          <a:xfrm>
            <a:off x="-88900" y="4549775"/>
            <a:ext cx="9232900" cy="2308225"/>
          </a:xfrm>
          <a:prstGeom prst="rect">
            <a:avLst/>
          </a:prstGeom>
          <a:noFill/>
          <a:ln>
            <a:noFill/>
          </a:ln>
          <a:effectLst>
            <a:outerShdw blurRad="63500" dist="38099" dir="2700000" algn="ctr" rotWithShape="0">
              <a:srgbClr val="4B462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50000"/>
              </a:spcBef>
              <a:spcAft>
                <a:spcPct val="0"/>
              </a:spcAft>
            </a:pPr>
            <a:r>
              <a:rPr lang="zh-CN" altLang="en-US" sz="3200" b="1" smtClean="0">
                <a:solidFill>
                  <a:srgbClr val="FFFFFF"/>
                </a:solidFill>
                <a:latin typeface="Arial" charset="0"/>
                <a:cs typeface="Arial" charset="0"/>
              </a:rPr>
              <a:t>启示录</a:t>
            </a:r>
            <a:r>
              <a:rPr lang="en-US" sz="3200" b="1" smtClean="0">
                <a:solidFill>
                  <a:srgbClr val="FFFFFF"/>
                </a:solidFill>
                <a:latin typeface="Arial" charset="0"/>
                <a:cs typeface="Arial" charset="0"/>
              </a:rPr>
              <a:t>1:1 </a:t>
            </a:r>
            <a:r>
              <a:rPr lang="zh-CN" altLang="en-US" sz="3200" b="1" smtClean="0">
                <a:solidFill>
                  <a:srgbClr val="FFFFFF"/>
                </a:solidFill>
                <a:latin typeface="Arial" charset="0"/>
                <a:cs typeface="Arial" charset="0"/>
              </a:rPr>
              <a:t>与</a:t>
            </a:r>
            <a:r>
              <a:rPr lang="en-US" sz="3200" b="1" smtClean="0">
                <a:solidFill>
                  <a:srgbClr val="FFFFFF"/>
                </a:solidFill>
                <a:latin typeface="Arial" charset="0"/>
                <a:cs typeface="Arial" charset="0"/>
              </a:rPr>
              <a:t> 4:1</a:t>
            </a:r>
          </a:p>
          <a:p>
            <a:pPr defTabSz="914400" eaLnBrk="1" fontAlgn="base" hangingPunct="1">
              <a:spcBef>
                <a:spcPct val="50000"/>
              </a:spcBef>
              <a:spcAft>
                <a:spcPct val="0"/>
              </a:spcAft>
            </a:pPr>
            <a:r>
              <a:rPr lang="zh-CN" altLang="en-US" sz="3200" b="1" smtClean="0">
                <a:solidFill>
                  <a:srgbClr val="FFFFFF"/>
                </a:solidFill>
                <a:effectLst>
                  <a:outerShdw blurRad="38100" dist="38100" dir="2700000" algn="tl">
                    <a:srgbClr val="DDDDDD"/>
                  </a:outerShdw>
                </a:effectLst>
                <a:cs typeface="Arial" charset="0"/>
              </a:rPr>
              <a:t>约翰（作者）将显示“必须尽快采取什么地方”，“必须采取这个地方。”这消除兽的数目必须是未来而不是过去或现在的任何疑问。</a:t>
            </a:r>
            <a:endParaRPr lang="en-US" sz="3200" b="1" smtClean="0">
              <a:solidFill>
                <a:srgbClr val="FFFFFF"/>
              </a:solidFill>
              <a:effectLst>
                <a:outerShdw blurRad="38100" dist="38100" dir="2700000" algn="tl">
                  <a:srgbClr val="DDDDDD"/>
                </a:outerShdw>
              </a:effectLst>
              <a:latin typeface="Arial" charset="0"/>
              <a:cs typeface="Arial" charset="0"/>
            </a:endParaRPr>
          </a:p>
        </p:txBody>
      </p:sp>
      <p:sp>
        <p:nvSpPr>
          <p:cNvPr id="827396"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478</a:t>
            </a:r>
          </a:p>
        </p:txBody>
      </p:sp>
      <p:sp>
        <p:nvSpPr>
          <p:cNvPr id="827397" name="Title 1"/>
          <p:cNvSpPr>
            <a:spLocks noGrp="1"/>
          </p:cNvSpPr>
          <p:nvPr>
            <p:ph type="title"/>
          </p:nvPr>
        </p:nvSpPr>
        <p:spPr>
          <a:xfrm>
            <a:off x="457200" y="63500"/>
            <a:ext cx="8229600" cy="1143000"/>
          </a:xfrm>
        </p:spPr>
        <p:txBody>
          <a:bodyPr/>
          <a:lstStyle/>
          <a:p>
            <a:pPr>
              <a:defRPr/>
            </a:pPr>
            <a:r>
              <a:rPr lang="zh-CN" b="1" dirty="0" smtClean="0">
                <a:solidFill>
                  <a:srgbClr val="FFFFFF"/>
                </a:solidFill>
                <a:effectLst>
                  <a:outerShdw blurRad="38100" dist="38100" dir="2700000" algn="tl">
                    <a:srgbClr val="000000">
                      <a:alpha val="43137"/>
                    </a:srgbClr>
                  </a:outerShdw>
                </a:effectLst>
              </a:rPr>
              <a:t>回应：未来取向</a:t>
            </a:r>
            <a:endParaRPr lang="en-US" b="1" dirty="0" smtClean="0">
              <a:solidFill>
                <a:srgbClr val="FFFFFF"/>
              </a:solidFill>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3926628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066800"/>
          </a:xfrm>
          <a:solidFill>
            <a:srgbClr val="C0C0C0">
              <a:alpha val="50000"/>
            </a:srgbClr>
          </a:solidFill>
        </p:spPr>
        <p:txBody>
          <a:bodyPr/>
          <a:lstStyle/>
          <a:p>
            <a:pPr eaLnBrk="1" hangingPunct="1"/>
            <a:r>
              <a:rPr lang="zh-CN" altLang="en-US" sz="6000">
                <a:solidFill>
                  <a:schemeClr val="tx1"/>
                </a:solidFill>
                <a:effectLst>
                  <a:outerShdw blurRad="38100" dist="38100" dir="2700000" algn="tl">
                    <a:srgbClr val="FFFFFF"/>
                  </a:outerShdw>
                </a:effectLst>
                <a:latin typeface="Arial" charset="0"/>
                <a:cs typeface="Arial" charset="0"/>
              </a:rPr>
              <a:t>启示录 </a:t>
            </a:r>
            <a:r>
              <a:rPr lang="en-US" sz="6000" b="1">
                <a:solidFill>
                  <a:schemeClr val="tx1"/>
                </a:solidFill>
                <a:effectLst>
                  <a:outerShdw blurRad="38100" dist="38100" dir="2700000" algn="tl">
                    <a:srgbClr val="FFFFFF"/>
                  </a:outerShdw>
                </a:effectLst>
                <a:latin typeface="Arial" charset="0"/>
                <a:cs typeface="Arial" charset="0"/>
              </a:rPr>
              <a:t>17:10</a:t>
            </a:r>
          </a:p>
        </p:txBody>
      </p:sp>
      <p:sp>
        <p:nvSpPr>
          <p:cNvPr id="16388" name="Rectangle 4"/>
          <p:cNvSpPr>
            <a:spLocks noChangeArrowheads="1"/>
          </p:cNvSpPr>
          <p:nvPr/>
        </p:nvSpPr>
        <p:spPr bwMode="auto">
          <a:xfrm>
            <a:off x="0" y="5181600"/>
            <a:ext cx="9144000" cy="1676400"/>
          </a:xfrm>
          <a:prstGeom prst="rect">
            <a:avLst/>
          </a:prstGeom>
          <a:solidFill>
            <a:schemeClr val="tx1">
              <a:alpha val="50000"/>
            </a:schemeClr>
          </a:solidFill>
          <a:ln w="9525">
            <a:noFill/>
            <a:miter lim="800000"/>
            <a:headEnd/>
            <a:tailEnd/>
          </a:ln>
          <a:effectLst/>
        </p:spPr>
        <p:txBody>
          <a:bodyPr anchor="ctr"/>
          <a:lstStyle/>
          <a:p>
            <a:pPr algn="ctr" defTabSz="914400" fontAlgn="base">
              <a:spcBef>
                <a:spcPct val="0"/>
              </a:spcBef>
              <a:spcAft>
                <a:spcPct val="0"/>
              </a:spcAft>
            </a:pPr>
            <a:r>
              <a:rPr lang="zh-CN" altLang="en-US" sz="4000" dirty="0" smtClean="0">
                <a:solidFill>
                  <a:srgbClr val="FFFFFF"/>
                </a:solidFill>
                <a:latin typeface="Comic Sans MS" charset="0"/>
                <a:ea typeface="ＭＳ Ｐゴシック" charset="0"/>
              </a:rPr>
              <a:t>已</a:t>
            </a:r>
            <a:r>
              <a:rPr lang="zh-CN" altLang="en-US" sz="4000" b="1" dirty="0" smtClean="0">
                <a:solidFill>
                  <a:srgbClr val="FFFFFF"/>
                </a:solidFill>
                <a:latin typeface="Comic Sans MS" charset="0"/>
                <a:ea typeface="ＭＳ Ｐゴシック" charset="0"/>
              </a:rPr>
              <a:t>过看到“七王”七个一世纪的罗马国王。然后，他们认为，第六届国王是尼禄人。</a:t>
            </a:r>
            <a:endParaRPr lang="en-US" sz="4000" b="1" dirty="0" smtClean="0">
              <a:solidFill>
                <a:srgbClr val="FFFFFF"/>
              </a:solidFill>
              <a:ea typeface="ＭＳ Ｐゴシック" charset="0"/>
            </a:endParaRPr>
          </a:p>
        </p:txBody>
      </p:sp>
      <p:sp>
        <p:nvSpPr>
          <p:cNvPr id="828420"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478</a:t>
            </a:r>
          </a:p>
        </p:txBody>
      </p:sp>
    </p:spTree>
    <p:extLst>
      <p:ext uri="{BB962C8B-B14F-4D97-AF65-F5344CB8AC3E}">
        <p14:creationId xmlns:p14="http://schemas.microsoft.com/office/powerpoint/2010/main" val="35067336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bwMode="auto">
          <a:xfrm>
            <a:off x="179388" y="1636295"/>
            <a:ext cx="8844296" cy="300789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2400" b="0" i="0" u="none" strike="noStrike" cap="none" normalizeH="0" baseline="0">
              <a:ln>
                <a:noFill/>
              </a:ln>
              <a:solidFill>
                <a:schemeClr val="tx1"/>
              </a:solidFill>
              <a:effectLst/>
              <a:latin typeface="Times New Roman" pitchFamily="-107" charset="0"/>
            </a:endParaRPr>
          </a:p>
        </p:txBody>
      </p:sp>
      <p:sp>
        <p:nvSpPr>
          <p:cNvPr id="4" name="TextBox 3"/>
          <p:cNvSpPr txBox="1"/>
          <p:nvPr/>
        </p:nvSpPr>
        <p:spPr>
          <a:xfrm>
            <a:off x="2261937" y="196638"/>
            <a:ext cx="5726489" cy="769441"/>
          </a:xfrm>
          <a:prstGeom prst="rect">
            <a:avLst/>
          </a:prstGeom>
          <a:noFill/>
        </p:spPr>
        <p:txBody>
          <a:bodyPr wrap="square" rtlCol="0">
            <a:spAutoFit/>
          </a:bodyPr>
          <a:lstStyle/>
          <a:p>
            <a:r>
              <a:rPr lang="zh-CN" altLang="en-US" sz="4400" b="1" dirty="0">
                <a:solidFill>
                  <a:schemeClr val="bg1"/>
                </a:solidFill>
                <a:latin typeface="SimSun" panose="02010600030101010101" pitchFamily="2" charset="-122"/>
                <a:ea typeface="SimSun" panose="02010600030101010101" pitchFamily="2" charset="-122"/>
              </a:rPr>
              <a:t>叛教者从内部销毁</a:t>
            </a:r>
            <a:endParaRPr lang="en-SG" sz="4400" b="1" dirty="0">
              <a:solidFill>
                <a:schemeClr val="bg1"/>
              </a:solidFill>
              <a:latin typeface="SimSun" panose="02010600030101010101" pitchFamily="2" charset="-122"/>
              <a:ea typeface="SimSun" panose="02010600030101010101" pitchFamily="2" charset="-122"/>
            </a:endParaRPr>
          </a:p>
        </p:txBody>
      </p:sp>
      <p:sp>
        <p:nvSpPr>
          <p:cNvPr id="3" name="TextBox 2"/>
          <p:cNvSpPr txBox="1"/>
          <p:nvPr/>
        </p:nvSpPr>
        <p:spPr>
          <a:xfrm>
            <a:off x="421104" y="2382031"/>
            <a:ext cx="8121315" cy="4401205"/>
          </a:xfrm>
          <a:prstGeom prst="rect">
            <a:avLst/>
          </a:prstGeom>
          <a:noFill/>
        </p:spPr>
        <p:txBody>
          <a:bodyPr wrap="square" rtlCol="0">
            <a:spAutoFit/>
          </a:bodyPr>
          <a:lstStyle/>
          <a:p>
            <a:pPr algn="ctr"/>
            <a:r>
              <a:rPr lang="zh-CN" altLang="en-US" sz="9600" b="1" dirty="0" smtClean="0">
                <a:solidFill>
                  <a:srgbClr val="FF5050"/>
                </a:solidFill>
                <a:latin typeface="Microsoft YaHei" panose="020B0503020204020204" pitchFamily="34" charset="-122"/>
                <a:ea typeface="Microsoft YaHei" panose="020B0503020204020204" pitchFamily="34" charset="-122"/>
              </a:rPr>
              <a:t>叛 教 者</a:t>
            </a:r>
            <a:endParaRPr lang="en-SG" altLang="zh-CN" sz="9600" b="1" dirty="0" smtClean="0">
              <a:solidFill>
                <a:srgbClr val="FF5050"/>
              </a:solidFill>
              <a:latin typeface="Microsoft YaHei" panose="020B0503020204020204" pitchFamily="34" charset="-122"/>
              <a:ea typeface="Microsoft YaHei" panose="020B0503020204020204" pitchFamily="34" charset="-122"/>
            </a:endParaRPr>
          </a:p>
          <a:p>
            <a:pPr algn="ctr"/>
            <a:endParaRPr lang="en-SG" altLang="zh-CN" sz="9600" b="1" dirty="0" smtClean="0">
              <a:solidFill>
                <a:srgbClr val="FF5050"/>
              </a:solidFill>
              <a:latin typeface="Microsoft YaHei" panose="020B0503020204020204" pitchFamily="34" charset="-122"/>
              <a:ea typeface="Microsoft YaHei" panose="020B0503020204020204" pitchFamily="34" charset="-122"/>
            </a:endParaRPr>
          </a:p>
          <a:p>
            <a:pPr algn="ctr"/>
            <a:r>
              <a:rPr lang="zh-CN" altLang="en-US" sz="3200" dirty="0"/>
              <a:t>叛</a:t>
            </a:r>
            <a:r>
              <a:rPr lang="zh-CN" altLang="en-US" sz="4000" dirty="0">
                <a:solidFill>
                  <a:schemeClr val="bg1"/>
                </a:solidFill>
                <a:latin typeface="SimSun" panose="02010600030101010101" pitchFamily="2" charset="-122"/>
                <a:ea typeface="SimSun" panose="02010600030101010101" pitchFamily="2" charset="-122"/>
              </a:rPr>
              <a:t>教者</a:t>
            </a:r>
            <a:r>
              <a:rPr lang="en-US" altLang="zh-CN" sz="4000" dirty="0">
                <a:solidFill>
                  <a:schemeClr val="bg1"/>
                </a:solidFill>
                <a:latin typeface="SimSun" panose="02010600030101010101" pitchFamily="2" charset="-122"/>
                <a:ea typeface="SimSun" panose="02010600030101010101" pitchFamily="2" charset="-122"/>
              </a:rPr>
              <a:t>: </a:t>
            </a:r>
            <a:r>
              <a:rPr lang="zh-CN" altLang="en-US" sz="4000" dirty="0">
                <a:solidFill>
                  <a:schemeClr val="bg1"/>
                </a:solidFill>
                <a:latin typeface="SimSun" panose="02010600030101010101" pitchFamily="2" charset="-122"/>
                <a:ea typeface="SimSun" panose="02010600030101010101" pitchFamily="2" charset="-122"/>
              </a:rPr>
              <a:t>摧毁基</a:t>
            </a:r>
            <a:r>
              <a:rPr lang="zh-CN" altLang="en-US" sz="4000" dirty="0" smtClean="0">
                <a:solidFill>
                  <a:schemeClr val="bg1"/>
                </a:solidFill>
                <a:latin typeface="SimSun" panose="02010600030101010101" pitchFamily="2" charset="-122"/>
                <a:ea typeface="SimSun" panose="02010600030101010101" pitchFamily="2" charset="-122"/>
              </a:rPr>
              <a:t>督教西方</a:t>
            </a:r>
            <a:r>
              <a:rPr lang="zh-CN" altLang="en-US" sz="4000" dirty="0">
                <a:solidFill>
                  <a:schemeClr val="bg1"/>
                </a:solidFill>
                <a:latin typeface="SimSun" panose="02010600030101010101" pitchFamily="2" charset="-122"/>
                <a:ea typeface="SimSun" panose="02010600030101010101" pitchFamily="2" charset="-122"/>
              </a:rPr>
              <a:t>国家</a:t>
            </a:r>
            <a:r>
              <a:rPr lang="zh-CN" altLang="en-US" sz="4000" dirty="0" smtClean="0">
                <a:solidFill>
                  <a:schemeClr val="bg1"/>
                </a:solidFill>
                <a:latin typeface="SimSun" panose="02010600030101010101" pitchFamily="2" charset="-122"/>
                <a:ea typeface="SimSun" panose="02010600030101010101" pitchFamily="2" charset="-122"/>
              </a:rPr>
              <a:t>的</a:t>
            </a:r>
            <a:r>
              <a:rPr lang="zh-CN" altLang="en-US" sz="4000" dirty="0">
                <a:solidFill>
                  <a:schemeClr val="bg1"/>
                </a:solidFill>
                <a:latin typeface="SimSun" panose="02010600030101010101" pitchFamily="2" charset="-122"/>
                <a:ea typeface="SimSun" panose="02010600030101010101" pitchFamily="2" charset="-122"/>
              </a:rPr>
              <a:t>人</a:t>
            </a:r>
            <a:endParaRPr lang="en-SG" sz="4000" b="1" dirty="0">
              <a:solidFill>
                <a:schemeClr val="bg1"/>
              </a:solidFill>
              <a:latin typeface="SimSun" panose="02010600030101010101" pitchFamily="2" charset="-122"/>
              <a:ea typeface="SimSun" panose="02010600030101010101" pitchFamily="2" charset="-122"/>
            </a:endParaRPr>
          </a:p>
          <a:p>
            <a:endParaRPr lang="en-SG" sz="4800"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419558025"/>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42" name="Picture 4" descr="N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75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2"/>
          <p:cNvSpPr>
            <a:spLocks noGrp="1" noChangeArrowheads="1"/>
          </p:cNvSpPr>
          <p:nvPr>
            <p:ph type="title"/>
          </p:nvPr>
        </p:nvSpPr>
        <p:spPr>
          <a:xfrm>
            <a:off x="76200" y="4616450"/>
            <a:ext cx="5029200" cy="2012950"/>
          </a:xfrm>
          <a:effectLst>
            <a:outerShdw blurRad="63500" dist="38099" dir="2700000" algn="ctr" rotWithShape="0">
              <a:srgbClr val="4B462F">
                <a:alpha val="74997"/>
              </a:srgbClr>
            </a:outerShdw>
          </a:effectLst>
        </p:spPr>
        <p:txBody>
          <a:bodyPr/>
          <a:lstStyle/>
          <a:p>
            <a:pPr eaLnBrk="1" hangingPunct="1"/>
            <a:r>
              <a:rPr lang="zh-CN" altLang="en-US" sz="5400">
                <a:solidFill>
                  <a:srgbClr val="FFFFFF"/>
                </a:solidFill>
                <a:latin typeface="Arial" charset="0"/>
                <a:cs typeface="Arial" charset="0"/>
              </a:rPr>
              <a:t>回应：为什么不能使用尼禄是</a:t>
            </a:r>
            <a:r>
              <a:rPr lang="en-US" altLang="zh-CN" sz="5400">
                <a:solidFill>
                  <a:srgbClr val="FFFFFF"/>
                </a:solidFill>
                <a:latin typeface="Arial" charset="0"/>
                <a:cs typeface="Arial" charset="0"/>
              </a:rPr>
              <a:t>666</a:t>
            </a:r>
            <a:r>
              <a:rPr lang="zh-CN" altLang="en-US" sz="5400">
                <a:solidFill>
                  <a:srgbClr val="FFFFFF"/>
                </a:solidFill>
                <a:latin typeface="Arial" charset="0"/>
                <a:cs typeface="Arial" charset="0"/>
              </a:rPr>
              <a:t>吗？</a:t>
            </a:r>
            <a:endParaRPr lang="en-US" sz="5000" b="1">
              <a:solidFill>
                <a:srgbClr val="FFFFFF"/>
              </a:solidFill>
              <a:latin typeface="Arial" charset="0"/>
              <a:cs typeface="Arial" charset="0"/>
            </a:endParaRPr>
          </a:p>
        </p:txBody>
      </p:sp>
      <p:sp>
        <p:nvSpPr>
          <p:cNvPr id="829444"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479</a:t>
            </a:r>
          </a:p>
        </p:txBody>
      </p:sp>
      <p:sp>
        <p:nvSpPr>
          <p:cNvPr id="6" name="Rectangle 3"/>
          <p:cNvSpPr txBox="1">
            <a:spLocks noChangeArrowheads="1"/>
          </p:cNvSpPr>
          <p:nvPr/>
        </p:nvSpPr>
        <p:spPr bwMode="auto">
          <a:xfrm>
            <a:off x="5257800" y="757238"/>
            <a:ext cx="3886200" cy="5562600"/>
          </a:xfrm>
          <a:prstGeom prst="rect">
            <a:avLst/>
          </a:prstGeom>
          <a:noFill/>
          <a:ln>
            <a:noFill/>
          </a:ln>
          <a:effectLst>
            <a:outerShdw blurRad="63500" dist="17961" dir="2700000" algn="ctr" rotWithShape="0">
              <a:schemeClr val="bg2">
                <a:alpha val="74998"/>
              </a:schemeClr>
            </a:outerShdw>
          </a:effectLst>
          <a:extLst/>
        </p:spPr>
        <p:txBody>
          <a:bodyPr/>
          <a:lstStyle/>
          <a:p>
            <a:pPr marL="342900" indent="-342900" defTabSz="914400" fontAlgn="base">
              <a:spcBef>
                <a:spcPct val="20000"/>
              </a:spcBef>
              <a:spcAft>
                <a:spcPct val="0"/>
              </a:spcAft>
              <a:buFontTx/>
              <a:buChar char="•"/>
              <a:defRPr/>
            </a:pPr>
            <a:r>
              <a:rPr lang="zh-CN" altLang="en-US" sz="3200" dirty="0">
                <a:solidFill>
                  <a:srgbClr val="000000"/>
                </a:solidFill>
                <a:latin typeface="Comic Sans MS" pitchFamily="66" charset="0"/>
                <a:ea typeface="ＭＳ Ｐゴシック" pitchFamily="34" charset="-128"/>
              </a:rPr>
              <a:t>尼禄从公元</a:t>
            </a:r>
            <a:r>
              <a:rPr lang="en-US" altLang="zh-CN" sz="3200" dirty="0">
                <a:solidFill>
                  <a:srgbClr val="000000"/>
                </a:solidFill>
                <a:latin typeface="Comic Sans MS" pitchFamily="66" charset="0"/>
                <a:ea typeface="ＭＳ Ｐゴシック" pitchFamily="34" charset="-128"/>
              </a:rPr>
              <a:t>54-68</a:t>
            </a:r>
            <a:r>
              <a:rPr lang="zh-CN" altLang="en-US" sz="3200" dirty="0">
                <a:solidFill>
                  <a:srgbClr val="000000"/>
                </a:solidFill>
                <a:latin typeface="Comic Sans MS" pitchFamily="66" charset="0"/>
                <a:ea typeface="ＭＳ Ｐゴシック" pitchFamily="34" charset="-128"/>
              </a:rPr>
              <a:t>行使权力，而不是所需的</a:t>
            </a:r>
            <a:r>
              <a:rPr lang="en-US" altLang="zh-CN" sz="3200" dirty="0">
                <a:solidFill>
                  <a:srgbClr val="000000"/>
                </a:solidFill>
                <a:latin typeface="Comic Sans MS" pitchFamily="66" charset="0"/>
                <a:ea typeface="ＭＳ Ｐゴシック" pitchFamily="34" charset="-128"/>
              </a:rPr>
              <a:t>40-</a:t>
            </a:r>
            <a:r>
              <a:rPr lang="zh-CN" altLang="en-US" sz="3200" dirty="0">
                <a:solidFill>
                  <a:srgbClr val="000000"/>
                </a:solidFill>
                <a:latin typeface="Comic Sans MS" pitchFamily="66" charset="0"/>
                <a:ea typeface="ＭＳ Ｐゴシック" pitchFamily="34" charset="-128"/>
              </a:rPr>
              <a:t>两个月内吗？（启</a:t>
            </a:r>
            <a:r>
              <a:rPr lang="en-US" altLang="zh-CN" sz="3200" dirty="0">
                <a:solidFill>
                  <a:srgbClr val="000000"/>
                </a:solidFill>
                <a:latin typeface="Comic Sans MS" pitchFamily="66" charset="0"/>
                <a:ea typeface="ＭＳ Ｐゴシック" pitchFamily="34" charset="-128"/>
              </a:rPr>
              <a:t>13:5</a:t>
            </a:r>
            <a:r>
              <a:rPr lang="zh-CN" altLang="en-US" sz="3200" dirty="0">
                <a:solidFill>
                  <a:srgbClr val="000000"/>
                </a:solidFill>
                <a:latin typeface="Comic Sans MS" pitchFamily="66" charset="0"/>
                <a:ea typeface="ＭＳ Ｐゴシック" pitchFamily="34" charset="-128"/>
              </a:rPr>
              <a:t>）。</a:t>
            </a:r>
            <a:endParaRPr lang="en-US" altLang="zh-CN" sz="3200" dirty="0">
              <a:solidFill>
                <a:srgbClr val="000000"/>
              </a:solidFill>
              <a:latin typeface="Comic Sans MS" pitchFamily="66" charset="0"/>
              <a:ea typeface="ＭＳ Ｐゴシック" pitchFamily="34" charset="-128"/>
            </a:endParaRPr>
          </a:p>
          <a:p>
            <a:pPr marL="342900" indent="-342900" defTabSz="914400" fontAlgn="base">
              <a:spcBef>
                <a:spcPct val="20000"/>
              </a:spcBef>
              <a:spcAft>
                <a:spcPct val="0"/>
              </a:spcAft>
              <a:defRPr/>
            </a:pPr>
            <a:endParaRPr lang="en-US" sz="3000" b="1" dirty="0">
              <a:solidFill>
                <a:srgbClr val="000066"/>
              </a:solidFill>
              <a:ea typeface="ＭＳ Ｐゴシック" pitchFamily="34" charset="-128"/>
            </a:endParaRPr>
          </a:p>
          <a:p>
            <a:pPr marL="342900" indent="-342900" defTabSz="914400" fontAlgn="base">
              <a:spcBef>
                <a:spcPct val="20000"/>
              </a:spcBef>
              <a:spcAft>
                <a:spcPct val="0"/>
              </a:spcAft>
              <a:buFontTx/>
              <a:buChar char="•"/>
              <a:defRPr/>
            </a:pPr>
            <a:r>
              <a:rPr lang="zh-CN" altLang="en-US" sz="3200" dirty="0">
                <a:solidFill>
                  <a:srgbClr val="000000"/>
                </a:solidFill>
                <a:latin typeface="Comic Sans MS" pitchFamily="66" charset="0"/>
                <a:ea typeface="ＭＳ Ｐゴシック" pitchFamily="34" charset="-128"/>
              </a:rPr>
              <a:t>地球上所有居民没有崇拜尼禄（启</a:t>
            </a:r>
            <a:r>
              <a:rPr lang="en-US" altLang="zh-CN" sz="3200" dirty="0">
                <a:solidFill>
                  <a:srgbClr val="000000"/>
                </a:solidFill>
                <a:latin typeface="Comic Sans MS" pitchFamily="66" charset="0"/>
                <a:ea typeface="ＭＳ Ｐゴシック" pitchFamily="34" charset="-128"/>
              </a:rPr>
              <a:t>13:8</a:t>
            </a:r>
            <a:r>
              <a:rPr lang="zh-CN" altLang="en-US" sz="3200" dirty="0">
                <a:solidFill>
                  <a:srgbClr val="000000"/>
                </a:solidFill>
                <a:latin typeface="Comic Sans MS" pitchFamily="66" charset="0"/>
                <a:ea typeface="ＭＳ Ｐゴシック" pitchFamily="34" charset="-128"/>
              </a:rPr>
              <a:t>）。</a:t>
            </a:r>
            <a:endParaRPr lang="en-US" sz="3000" b="1" dirty="0">
              <a:solidFill>
                <a:srgbClr val="000066"/>
              </a:solidFill>
              <a:ea typeface="ＭＳ Ｐゴシック" pitchFamily="34" charset="-128"/>
            </a:endParaRPr>
          </a:p>
        </p:txBody>
      </p:sp>
    </p:spTree>
    <p:extLst>
      <p:ext uri="{BB962C8B-B14F-4D97-AF65-F5344CB8AC3E}">
        <p14:creationId xmlns:p14="http://schemas.microsoft.com/office/powerpoint/2010/main" val="39198701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8" name="Picture 5" descr="Domiti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575" y="0"/>
            <a:ext cx="45434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3539" name="Picture 4" descr="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68788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3540" name="Rectangle 6"/>
          <p:cNvSpPr>
            <a:spLocks noChangeArrowheads="1"/>
          </p:cNvSpPr>
          <p:nvPr/>
        </p:nvSpPr>
        <p:spPr bwMode="auto">
          <a:xfrm>
            <a:off x="0" y="5410200"/>
            <a:ext cx="9144000" cy="1447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Pegasus" charset="0"/>
              <a:ea typeface="ＭＳ Ｐゴシック" charset="0"/>
            </a:endParaRPr>
          </a:p>
        </p:txBody>
      </p:sp>
      <p:sp>
        <p:nvSpPr>
          <p:cNvPr id="33794" name="Rectangle 2"/>
          <p:cNvSpPr>
            <a:spLocks noGrp="1" noChangeArrowheads="1"/>
          </p:cNvSpPr>
          <p:nvPr>
            <p:ph type="title"/>
          </p:nvPr>
        </p:nvSpPr>
        <p:spPr>
          <a:xfrm>
            <a:off x="104775" y="5486400"/>
            <a:ext cx="8915400" cy="1371600"/>
          </a:xfrm>
        </p:spPr>
        <p:txBody>
          <a:bodyPr/>
          <a:lstStyle/>
          <a:p>
            <a:pPr algn="l" eaLnBrk="1" hangingPunct="1"/>
            <a:r>
              <a:rPr lang="zh-CN" altLang="en-US" sz="4000" b="1">
                <a:solidFill>
                  <a:schemeClr val="bg1"/>
                </a:solidFill>
                <a:latin typeface="Arial" charset="0"/>
                <a:cs typeface="Arial" charset="0"/>
              </a:rPr>
              <a:t>启示录 </a:t>
            </a:r>
            <a:r>
              <a:rPr lang="en-US" sz="4000" b="1">
                <a:solidFill>
                  <a:schemeClr val="bg1"/>
                </a:solidFill>
                <a:latin typeface="Arial" charset="0"/>
                <a:cs typeface="Arial" charset="0"/>
              </a:rPr>
              <a:t>17:10</a:t>
            </a:r>
            <a:r>
              <a:rPr lang="zh-CN" sz="4000" b="1">
                <a:solidFill>
                  <a:srgbClr val="FFFFFF"/>
                </a:solidFill>
                <a:latin typeface="Arial" charset="0"/>
                <a:cs typeface="Arial" charset="0"/>
              </a:rPr>
              <a:t>比尔肯定没有</a:t>
            </a:r>
            <a:r>
              <a:rPr lang="zh-CN" altLang="en-US" sz="4000" b="1">
                <a:solidFill>
                  <a:srgbClr val="FFFFFF"/>
                </a:solidFill>
                <a:latin typeface="Arial" charset="0"/>
                <a:cs typeface="Arial" charset="0"/>
              </a:rPr>
              <a:t>尼禄</a:t>
            </a:r>
            <a:r>
              <a:rPr lang="zh-CN" sz="4000" b="1">
                <a:solidFill>
                  <a:srgbClr val="FFFFFF"/>
                </a:solidFill>
                <a:latin typeface="Arial" charset="0"/>
                <a:cs typeface="Arial" charset="0"/>
              </a:rPr>
              <a:t>或多米提安参考。</a:t>
            </a:r>
            <a:endParaRPr lang="en-US" sz="4000" b="1">
              <a:solidFill>
                <a:srgbClr val="FFFFFF"/>
              </a:solidFill>
              <a:latin typeface="Arial" charset="0"/>
              <a:cs typeface="Arial" charset="0"/>
            </a:endParaRPr>
          </a:p>
        </p:txBody>
      </p:sp>
      <p:sp>
        <p:nvSpPr>
          <p:cNvPr id="833542" name="Text Box 7"/>
          <p:cNvSpPr txBox="1">
            <a:spLocks noChangeArrowheads="1"/>
          </p:cNvSpPr>
          <p:nvPr/>
        </p:nvSpPr>
        <p:spPr bwMode="auto">
          <a:xfrm>
            <a:off x="2133600" y="4800600"/>
            <a:ext cx="250348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cs typeface="Arial" charset="0"/>
              </a:rPr>
              <a:t>Nero (A.D. 37-68)</a:t>
            </a:r>
          </a:p>
        </p:txBody>
      </p:sp>
      <p:sp>
        <p:nvSpPr>
          <p:cNvPr id="833543" name="Text Box 8"/>
          <p:cNvSpPr txBox="1">
            <a:spLocks noChangeArrowheads="1"/>
          </p:cNvSpPr>
          <p:nvPr/>
        </p:nvSpPr>
        <p:spPr bwMode="auto">
          <a:xfrm>
            <a:off x="6019800" y="4800600"/>
            <a:ext cx="316865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b="1" smtClean="0">
                <a:solidFill>
                  <a:srgbClr val="000000"/>
                </a:solidFill>
                <a:latin typeface="Times New Roman" charset="0"/>
                <a:cs typeface="Arial" charset="0"/>
              </a:rPr>
              <a:t>Domitian (A.D. 81-96)</a:t>
            </a:r>
          </a:p>
        </p:txBody>
      </p:sp>
      <p:grpSp>
        <p:nvGrpSpPr>
          <p:cNvPr id="2" name="Group 13"/>
          <p:cNvGrpSpPr>
            <a:grpSpLocks/>
          </p:cNvGrpSpPr>
          <p:nvPr/>
        </p:nvGrpSpPr>
        <p:grpSpPr bwMode="auto">
          <a:xfrm>
            <a:off x="0" y="0"/>
            <a:ext cx="4648200" cy="5410200"/>
            <a:chOff x="0" y="0"/>
            <a:chExt cx="2928" cy="3408"/>
          </a:xfrm>
        </p:grpSpPr>
        <p:sp>
          <p:nvSpPr>
            <p:cNvPr id="833549" name="Line 9"/>
            <p:cNvSpPr>
              <a:spLocks noChangeShapeType="1"/>
            </p:cNvSpPr>
            <p:nvPr/>
          </p:nvSpPr>
          <p:spPr bwMode="auto">
            <a:xfrm>
              <a:off x="0" y="0"/>
              <a:ext cx="2928"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sp>
          <p:nvSpPr>
            <p:cNvPr id="833550" name="Line 10"/>
            <p:cNvSpPr>
              <a:spLocks noChangeShapeType="1"/>
            </p:cNvSpPr>
            <p:nvPr/>
          </p:nvSpPr>
          <p:spPr bwMode="auto">
            <a:xfrm flipH="1">
              <a:off x="0" y="0"/>
              <a:ext cx="2928"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grpSp>
      <p:grpSp>
        <p:nvGrpSpPr>
          <p:cNvPr id="3" name="Group 14"/>
          <p:cNvGrpSpPr>
            <a:grpSpLocks/>
          </p:cNvGrpSpPr>
          <p:nvPr/>
        </p:nvGrpSpPr>
        <p:grpSpPr bwMode="auto">
          <a:xfrm>
            <a:off x="4724400" y="0"/>
            <a:ext cx="4419600" cy="5410200"/>
            <a:chOff x="2976" y="0"/>
            <a:chExt cx="2784" cy="3408"/>
          </a:xfrm>
        </p:grpSpPr>
        <p:sp>
          <p:nvSpPr>
            <p:cNvPr id="833547" name="Line 11"/>
            <p:cNvSpPr>
              <a:spLocks noChangeShapeType="1"/>
            </p:cNvSpPr>
            <p:nvPr/>
          </p:nvSpPr>
          <p:spPr bwMode="auto">
            <a:xfrm>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sp>
          <p:nvSpPr>
            <p:cNvPr id="833548" name="Line 12"/>
            <p:cNvSpPr>
              <a:spLocks noChangeShapeType="1"/>
            </p:cNvSpPr>
            <p:nvPr/>
          </p:nvSpPr>
          <p:spPr bwMode="auto">
            <a:xfrm flipH="1">
              <a:off x="2976" y="0"/>
              <a:ext cx="2784" cy="3408"/>
            </a:xfrm>
            <a:prstGeom prst="line">
              <a:avLst/>
            </a:prstGeom>
            <a:noFill/>
            <a:ln w="190500">
              <a:solidFill>
                <a:srgbClr val="FF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grpSp>
      <p:sp>
        <p:nvSpPr>
          <p:cNvPr id="833546"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480</a:t>
            </a:r>
          </a:p>
        </p:txBody>
      </p:sp>
    </p:spTree>
    <p:extLst>
      <p:ext uri="{BB962C8B-B14F-4D97-AF65-F5344CB8AC3E}">
        <p14:creationId xmlns:p14="http://schemas.microsoft.com/office/powerpoint/2010/main" val="22152429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49260" name="Group 108"/>
          <p:cNvGraphicFramePr>
            <a:graphicFrameLocks noGrp="1"/>
          </p:cNvGraphicFramePr>
          <p:nvPr>
            <p:ph/>
          </p:nvPr>
        </p:nvGraphicFramePr>
        <p:xfrm>
          <a:off x="0" y="855663"/>
          <a:ext cx="9144000" cy="5851526"/>
        </p:xfrm>
        <a:graphic>
          <a:graphicData uri="http://schemas.openxmlformats.org/drawingml/2006/table">
            <a:tbl>
              <a:tblPr/>
              <a:tblGrid>
                <a:gridCol w="4572000"/>
                <a:gridCol w="4572000"/>
              </a:tblGrid>
              <a:tr h="93345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a:ln>
                            <a:noFill/>
                          </a:ln>
                          <a:solidFill>
                            <a:srgbClr val="FFFF00"/>
                          </a:solidFill>
                          <a:effectLst/>
                          <a:latin typeface="Arial" charset="0"/>
                          <a:ea typeface="ＭＳ Ｐゴシック" charset="0"/>
                          <a:cs typeface="Arial" charset="0"/>
                        </a:rPr>
                        <a:t>丹尼尔 </a:t>
                      </a:r>
                      <a:r>
                        <a:rPr kumimoji="0" lang="en-US" sz="2400" b="1" i="1" u="none" strike="noStrike" cap="none" normalizeH="0" baseline="0">
                          <a:ln>
                            <a:noFill/>
                          </a:ln>
                          <a:solidFill>
                            <a:srgbClr val="FFFF00"/>
                          </a:solidFill>
                          <a:effectLst/>
                          <a:latin typeface="Arial" charset="0"/>
                          <a:ea typeface="ＭＳ Ｐゴシック" charset="0"/>
                          <a:cs typeface="Times New Roman" charset="0"/>
                        </a:rPr>
                        <a:t>7:1-8</a:t>
                      </a:r>
                      <a:endParaRPr kumimoji="0" lang="en-US" sz="2400" b="1" i="0" u="none" strike="noStrike" cap="none" normalizeH="0" baseline="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a:ln>
                            <a:noFill/>
                          </a:ln>
                          <a:solidFill>
                            <a:srgbClr val="FFFF00"/>
                          </a:solidFill>
                          <a:effectLst/>
                          <a:latin typeface="Arial" charset="0"/>
                          <a:ea typeface="ＭＳ Ｐゴシック" charset="0"/>
                          <a:cs typeface="Times New Roman" charset="0"/>
                        </a:rPr>
                        <a:t>启示录 </a:t>
                      </a:r>
                      <a:r>
                        <a:rPr kumimoji="0" lang="en-US" sz="2400" b="1" i="1" u="none" strike="noStrike" cap="none" normalizeH="0" baseline="0">
                          <a:ln>
                            <a:noFill/>
                          </a:ln>
                          <a:solidFill>
                            <a:srgbClr val="FFFF00"/>
                          </a:solidFill>
                          <a:effectLst/>
                          <a:latin typeface="Arial" charset="0"/>
                          <a:ea typeface="ＭＳ Ｐゴシック" charset="0"/>
                          <a:cs typeface="Times New Roman" charset="0"/>
                        </a:rPr>
                        <a:t>13:1-2; 17:9-12</a:t>
                      </a:r>
                      <a:endParaRPr kumimoji="0" lang="en-US" sz="2400" b="1" i="0" u="none" strike="noStrike" cap="none" normalizeH="0" baseline="0">
                        <a:ln>
                          <a:noFill/>
                        </a:ln>
                        <a:solidFill>
                          <a:srgbClr val="FFFF00"/>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r>
              <a:tr h="1739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四兽（狮，熊，豹，可怕的十角兽）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有兽像豹，熊，狮子十角（</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13:2</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13:1</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r>
                        <a:rPr kumimoji="0" lang="en-US" altLang="zh-CN"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17:3</a:t>
                      </a: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1906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七个头代表连续四个王国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七个头代表连续七个王国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9382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rPr>
                        <a:t>四个王国</a:t>
                      </a:r>
                      <a:endParaRPr kumimoji="0" lang="en-US" sz="2800" b="1" i="0" u="none" strike="noStrike" cap="none" normalizeH="0" baseline="0">
                        <a:ln>
                          <a:noFill/>
                        </a:ln>
                        <a:solidFill>
                          <a:srgbClr val="FFFFFF"/>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Arial" charset="0"/>
                        </a:rPr>
                        <a:t>七个国王</a:t>
                      </a:r>
                      <a:endParaRPr kumimoji="0" 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1049338">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Times New Roman" charset="0"/>
                        </a:rPr>
                        <a:t>十角</a:t>
                      </a:r>
                      <a:r>
                        <a:rPr kumimoji="0" lang="zh-CN" altLang="en-US" sz="2400" b="1" i="0" u="none" strike="noStrike" cap="none" normalizeH="0" baseline="0">
                          <a:ln>
                            <a:noFill/>
                          </a:ln>
                          <a:solidFill>
                            <a:schemeClr val="bg1"/>
                          </a:solidFill>
                          <a:effectLst/>
                          <a:latin typeface="Arial" charset="0"/>
                          <a:ea typeface="ＭＳ Ｐゴシック" charset="0"/>
                          <a:cs typeface="Times New Roman" charset="0"/>
                        </a:rPr>
                        <a:t> </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(v. 7)</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DDDDDD"/>
                            </a:outerShdw>
                          </a:effectLst>
                          <a:latin typeface="Arial" charset="0"/>
                          <a:ea typeface="ＭＳ Ｐゴシック" charset="0"/>
                          <a:cs typeface="Times New Roman" charset="0"/>
                        </a:rPr>
                        <a:t>    十角 </a:t>
                      </a:r>
                      <a:r>
                        <a:rPr kumimoji="0" lang="en-US" sz="2400" b="1" i="0" u="none" strike="noStrike" cap="none" normalizeH="0" baseline="0">
                          <a:ln>
                            <a:noFill/>
                          </a:ln>
                          <a:solidFill>
                            <a:schemeClr val="bg1"/>
                          </a:solidFill>
                          <a:effectLst/>
                          <a:latin typeface="Arial" charset="0"/>
                          <a:ea typeface="ＭＳ Ｐゴシック" charset="0"/>
                          <a:cs typeface="Times New Roman" charset="0"/>
                        </a:rPr>
                        <a:t>(13:1; 17:3,12)</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830486" name="Text Box 89"/>
          <p:cNvSpPr txBox="1">
            <a:spLocks noChangeArrowheads="1"/>
          </p:cNvSpPr>
          <p:nvPr/>
        </p:nvSpPr>
        <p:spPr bwMode="auto">
          <a:xfrm>
            <a:off x="7724775" y="6172200"/>
            <a:ext cx="1419225" cy="457200"/>
          </a:xfrm>
          <a:prstGeom prst="rect">
            <a:avLst/>
          </a:prstGeom>
          <a:noFill/>
          <a:ln w="9525">
            <a:noFill/>
            <a:miter lim="800000"/>
            <a:headEnd/>
            <a:tailEnd/>
          </a:ln>
        </p:spPr>
        <p:txBody>
          <a:bodyPr wrap="none">
            <a:spAutoFit/>
          </a:bodyPr>
          <a:lstStyle/>
          <a:p>
            <a:pPr algn="r" defTabSz="914400" fontAlgn="base">
              <a:spcBef>
                <a:spcPct val="0"/>
              </a:spcBef>
              <a:spcAft>
                <a:spcPct val="0"/>
              </a:spcAft>
              <a:defRPr/>
            </a:pPr>
            <a:r>
              <a:rPr lang="zh-CN" altLang="en-US" sz="2400"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希区柯克</a:t>
            </a:r>
            <a:endParaRPr lang="en-US" sz="2400"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endParaRPr>
          </a:p>
        </p:txBody>
      </p:sp>
      <p:sp>
        <p:nvSpPr>
          <p:cNvPr id="830487"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479</a:t>
            </a:r>
          </a:p>
        </p:txBody>
      </p:sp>
      <p:sp>
        <p:nvSpPr>
          <p:cNvPr id="830488" name="Title 1"/>
          <p:cNvSpPr>
            <a:spLocks noGrp="1"/>
          </p:cNvSpPr>
          <p:nvPr>
            <p:ph type="title" idx="4294967295"/>
          </p:nvPr>
        </p:nvSpPr>
        <p:spPr>
          <a:xfrm>
            <a:off x="457200" y="26988"/>
            <a:ext cx="8229600" cy="942975"/>
          </a:xfrm>
        </p:spPr>
        <p:txBody>
          <a:bodyPr/>
          <a:lstStyle/>
          <a:p>
            <a:r>
              <a:rPr lang="zh-CN">
                <a:solidFill>
                  <a:srgbClr val="FFFFFF"/>
                </a:solidFill>
                <a:latin typeface="Arial" charset="0"/>
                <a:cs typeface="Arial" charset="0"/>
              </a:rPr>
              <a:t>与丹尼尔的相关性</a:t>
            </a:r>
            <a:endParaRPr lang="en-US">
              <a:solidFill>
                <a:srgbClr val="FFFFFF"/>
              </a:solidFill>
              <a:latin typeface="Arial" charset="0"/>
              <a:cs typeface="Arial" charset="0"/>
            </a:endParaRPr>
          </a:p>
        </p:txBody>
      </p:sp>
    </p:spTree>
    <p:extLst>
      <p:ext uri="{BB962C8B-B14F-4D97-AF65-F5344CB8AC3E}">
        <p14:creationId xmlns:p14="http://schemas.microsoft.com/office/powerpoint/2010/main" val="2970961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1490" name="Text Box 4"/>
          <p:cNvSpPr txBox="1">
            <a:spLocks noChangeArrowheads="1"/>
          </p:cNvSpPr>
          <p:nvPr/>
        </p:nvSpPr>
        <p:spPr bwMode="auto">
          <a:xfrm>
            <a:off x="7267575" y="6248400"/>
            <a:ext cx="1419225" cy="457200"/>
          </a:xfrm>
          <a:prstGeom prst="rect">
            <a:avLst/>
          </a:prstGeom>
          <a:noFill/>
          <a:ln w="9525">
            <a:noFill/>
            <a:miter lim="800000"/>
            <a:headEnd/>
            <a:tailEnd/>
          </a:ln>
        </p:spPr>
        <p:txBody>
          <a:bodyPr wrap="none">
            <a:spAutoFit/>
          </a:bodyPr>
          <a:lstStyle/>
          <a:p>
            <a:pPr algn="r" defTabSz="914400" fontAlgn="base">
              <a:spcBef>
                <a:spcPct val="0"/>
              </a:spcBef>
              <a:spcAft>
                <a:spcPct val="0"/>
              </a:spcAft>
              <a:defRPr/>
            </a:pPr>
            <a:r>
              <a:rPr lang="zh-CN" altLang="en-US" sz="2400"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希区柯克</a:t>
            </a:r>
            <a:endParaRPr lang="en-US" sz="2400"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endParaRPr>
          </a:p>
        </p:txBody>
      </p:sp>
      <p:sp>
        <p:nvSpPr>
          <p:cNvPr id="831491"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479</a:t>
            </a:r>
          </a:p>
        </p:txBody>
      </p:sp>
      <p:sp>
        <p:nvSpPr>
          <p:cNvPr id="6" name="Rectangle 3"/>
          <p:cNvSpPr txBox="1">
            <a:spLocks noChangeArrowheads="1"/>
          </p:cNvSpPr>
          <p:nvPr/>
        </p:nvSpPr>
        <p:spPr bwMode="auto">
          <a:xfrm>
            <a:off x="0" y="1587500"/>
            <a:ext cx="9144000" cy="4495800"/>
          </a:xfrm>
          <a:prstGeom prst="rect">
            <a:avLst/>
          </a:prstGeom>
          <a:solidFill>
            <a:schemeClr val="bg1">
              <a:alpha val="64999"/>
            </a:schemeClr>
          </a:solidFill>
          <a:ln>
            <a:noFill/>
          </a:ln>
          <a:extLst/>
        </p:spPr>
        <p:txBody>
          <a:bodyPr/>
          <a:lstStyle>
            <a:lvl1pPr marL="514350" indent="-51435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20000"/>
              </a:spcBef>
              <a:spcAft>
                <a:spcPct val="0"/>
              </a:spcAft>
            </a:pPr>
            <a:r>
              <a:rPr lang="zh-CN" altLang="en-US" sz="2800" b="1" dirty="0" smtClean="0">
                <a:solidFill>
                  <a:srgbClr val="000066"/>
                </a:solidFill>
                <a:latin typeface="Arial" charset="0"/>
                <a:cs typeface="Arial" charset="0"/>
              </a:rPr>
              <a:t>     </a:t>
            </a: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1</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。埃及（法老）</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2</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。亚述（亚述国王）</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3</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。新巴比伦（尼布甲尼撒）</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4</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。玛代波斯（居鲁士）</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5</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。希腊（亚历山大大帝）</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6</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。罗马（凯撒“一”）</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7</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。重新统一罗马帝国（十王“尚未”）</a:t>
            </a:r>
            <a:b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br>
            <a:r>
              <a:rPr lang="en-US" altLang="zh-CN"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8</a:t>
            </a:r>
            <a:r>
              <a:rPr lang="zh-CN" alt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rPr>
              <a:t>。最后詹蒂莱世界王国（敌基督）</a:t>
            </a:r>
            <a:endParaRPr lang="en-US" sz="3600" b="1" dirty="0" smtClean="0">
              <a:solidFill>
                <a:srgbClr val="000066"/>
              </a:solidFill>
              <a:effectLst>
                <a:outerShdw blurRad="38100" dist="38100" dir="2700000" algn="tl">
                  <a:srgbClr val="DDDDDD"/>
                </a:outerShdw>
              </a:effectLst>
              <a:latin typeface="SimSun" panose="02010600030101010101" pitchFamily="2" charset="-122"/>
              <a:ea typeface="SimSun" panose="02010600030101010101" pitchFamily="2" charset="-122"/>
              <a:cs typeface="Arial" charset="0"/>
            </a:endParaRPr>
          </a:p>
        </p:txBody>
      </p:sp>
      <p:sp>
        <p:nvSpPr>
          <p:cNvPr id="51202" name="Rectangle 2"/>
          <p:cNvSpPr>
            <a:spLocks noGrp="1" noChangeArrowheads="1"/>
          </p:cNvSpPr>
          <p:nvPr>
            <p:ph type="title"/>
          </p:nvPr>
        </p:nvSpPr>
        <p:spPr>
          <a:xfrm>
            <a:off x="0" y="0"/>
            <a:ext cx="9144000" cy="1436688"/>
          </a:xfrm>
          <a:effectLst>
            <a:outerShdw blurRad="63500" dist="53882" dir="2700000" algn="ctr" rotWithShape="0">
              <a:schemeClr val="tx1">
                <a:alpha val="74998"/>
              </a:schemeClr>
            </a:outerShdw>
          </a:effectLst>
        </p:spPr>
        <p:txBody>
          <a:bodyPr/>
          <a:lstStyle/>
          <a:p>
            <a:pPr eaLnBrk="1" hangingPunct="1">
              <a:defRPr/>
            </a:pPr>
            <a:r>
              <a:rPr lang="zh-CN" altLang="en-US" sz="4800" b="1" dirty="0" smtClean="0">
                <a:solidFill>
                  <a:srgbClr val="FFFFFF"/>
                </a:solidFill>
              </a:rPr>
              <a:t>八个连续</a:t>
            </a:r>
            <a:r>
              <a:rPr lang="zh-CN" altLang="en-US" sz="4800" dirty="0" smtClean="0">
                <a:solidFill>
                  <a:srgbClr val="FFFFFF"/>
                </a:solidFill>
              </a:rPr>
              <a:t>王国</a:t>
            </a:r>
            <a:r>
              <a:rPr lang="en-US" altLang="zh-CN" sz="4800" dirty="0" smtClean="0">
                <a:solidFill>
                  <a:srgbClr val="FFFFFF"/>
                </a:solidFill>
              </a:rPr>
              <a:t/>
            </a:r>
            <a:br>
              <a:rPr lang="en-US" altLang="zh-CN" sz="4800" dirty="0" smtClean="0">
                <a:solidFill>
                  <a:srgbClr val="FFFFFF"/>
                </a:solidFill>
              </a:rPr>
            </a:br>
            <a:r>
              <a:rPr lang="en-US" sz="4600" b="1" dirty="0" smtClean="0">
                <a:solidFill>
                  <a:srgbClr val="FFFFFF"/>
                </a:solidFill>
                <a:ea typeface="+mj-ea"/>
              </a:rPr>
              <a:t>(</a:t>
            </a:r>
            <a:r>
              <a:rPr lang="en-US" sz="4600" b="1" dirty="0" smtClean="0">
                <a:solidFill>
                  <a:schemeClr val="bg1"/>
                </a:solidFill>
                <a:ea typeface="+mj-ea"/>
              </a:rPr>
              <a:t>17:10-11) </a:t>
            </a:r>
            <a:endParaRPr lang="en-US" sz="4600" b="1" dirty="0">
              <a:solidFill>
                <a:schemeClr val="bg1"/>
              </a:solidFill>
              <a:ea typeface="+mj-ea"/>
            </a:endParaRPr>
          </a:p>
        </p:txBody>
      </p:sp>
    </p:spTree>
    <p:extLst>
      <p:ext uri="{BB962C8B-B14F-4D97-AF65-F5344CB8AC3E}">
        <p14:creationId xmlns:p14="http://schemas.microsoft.com/office/powerpoint/2010/main" val="6123901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1" nodeType="click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dissolve">
                                      <p:cBhvr>
                                        <p:cTn id="13" dur="500"/>
                                        <p:tgtEl>
                                          <p:spTgt spid="6">
                                            <p:bg/>
                                          </p:spTgt>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6" grpId="1" build="allAtOnce"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69850"/>
            <a:ext cx="8255000" cy="723900"/>
          </a:xfrm>
          <a:effectLst>
            <a:outerShdw blurRad="63500" dist="17961" dir="2700000" algn="ctr" rotWithShape="0">
              <a:schemeClr val="tx1">
                <a:alpha val="74998"/>
              </a:schemeClr>
            </a:outerShdw>
          </a:effectLst>
        </p:spPr>
        <p:txBody>
          <a:bodyPr/>
          <a:lstStyle/>
          <a:p>
            <a:pPr eaLnBrk="1" hangingPunct="1">
              <a:defRPr/>
            </a:pPr>
            <a:r>
              <a:rPr lang="zh-CN" altLang="en-US" sz="3200" b="1" dirty="0" smtClean="0">
                <a:solidFill>
                  <a:srgbClr val="FFFFFF"/>
                </a:solidFill>
              </a:rPr>
              <a:t>支持查看历届三国</a:t>
            </a:r>
            <a:endParaRPr lang="en-US" sz="3200" b="1" i="1" dirty="0">
              <a:solidFill>
                <a:srgbClr val="FFFFFF"/>
              </a:solidFill>
            </a:endParaRPr>
          </a:p>
        </p:txBody>
      </p:sp>
      <p:sp>
        <p:nvSpPr>
          <p:cNvPr id="832515" name="Text Box 4"/>
          <p:cNvSpPr txBox="1">
            <a:spLocks noChangeArrowheads="1"/>
          </p:cNvSpPr>
          <p:nvPr/>
        </p:nvSpPr>
        <p:spPr bwMode="auto">
          <a:xfrm>
            <a:off x="7572375" y="6248400"/>
            <a:ext cx="1419225" cy="457200"/>
          </a:xfrm>
          <a:prstGeom prst="rect">
            <a:avLst/>
          </a:prstGeom>
          <a:noFill/>
          <a:ln w="9525">
            <a:noFill/>
            <a:miter lim="800000"/>
            <a:headEnd/>
            <a:tailEnd/>
          </a:ln>
        </p:spPr>
        <p:txBody>
          <a:bodyPr wrap="none">
            <a:spAutoFit/>
          </a:bodyPr>
          <a:lstStyle/>
          <a:p>
            <a:pPr algn="r" defTabSz="914400" fontAlgn="base">
              <a:spcBef>
                <a:spcPct val="0"/>
              </a:spcBef>
              <a:spcAft>
                <a:spcPct val="0"/>
              </a:spcAft>
              <a:defRPr/>
            </a:pPr>
            <a:r>
              <a:rPr lang="zh-CN" altLang="en-US" sz="2400" b="1" i="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希区柯克</a:t>
            </a:r>
            <a:endParaRPr lang="en-US" sz="2400" b="1" i="1" dirty="0">
              <a:solidFill>
                <a:srgbClr val="FFFFFF"/>
              </a:solidFill>
              <a:effectLst>
                <a:outerShdw blurRad="38100" dist="38100" dir="2700000" algn="tl">
                  <a:srgbClr val="000000">
                    <a:alpha val="43137"/>
                  </a:srgbClr>
                </a:outerShdw>
              </a:effectLst>
              <a:latin typeface="Times New Roman" pitchFamily="18" charset="0"/>
              <a:ea typeface="ＭＳ Ｐゴシック" pitchFamily="34" charset="-128"/>
            </a:endParaRPr>
          </a:p>
        </p:txBody>
      </p:sp>
      <p:sp>
        <p:nvSpPr>
          <p:cNvPr id="832516" name="Text Box 1034"/>
          <p:cNvSpPr txBox="1">
            <a:spLocks noChangeArrowheads="1"/>
          </p:cNvSpPr>
          <p:nvPr/>
        </p:nvSpPr>
        <p:spPr bwMode="auto">
          <a:xfrm>
            <a:off x="8326438" y="0"/>
            <a:ext cx="817562" cy="8334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479-480</a:t>
            </a:r>
          </a:p>
        </p:txBody>
      </p:sp>
      <p:sp>
        <p:nvSpPr>
          <p:cNvPr id="5" name="Rectangle 2"/>
          <p:cNvSpPr txBox="1">
            <a:spLocks noChangeArrowheads="1"/>
          </p:cNvSpPr>
          <p:nvPr/>
        </p:nvSpPr>
        <p:spPr bwMode="auto">
          <a:xfrm>
            <a:off x="88900" y="762000"/>
            <a:ext cx="8913813" cy="6096000"/>
          </a:xfrm>
          <a:prstGeom prst="rect">
            <a:avLst/>
          </a:prstGeom>
          <a:noFill/>
          <a:ln>
            <a:noFill/>
          </a:ln>
          <a:effectLst>
            <a:outerShdw blurRad="63500" dist="17961" dir="2700000" algn="ctr" rotWithShape="0">
              <a:schemeClr val="tx1">
                <a:alpha val="74998"/>
              </a:schemeClr>
            </a:outerShdw>
          </a:effectLs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zh-CN" altLang="en-US" sz="3600" smtClean="0">
                <a:solidFill>
                  <a:srgbClr val="FFFFFF"/>
                </a:solidFill>
                <a:latin typeface="Arial" charset="0"/>
                <a:cs typeface="Arial" charset="0"/>
              </a:rPr>
              <a:t>“连续王国视图避免了象征性的观点含糊不清的性质，是一致的丹尼尔</a:t>
            </a:r>
            <a:r>
              <a:rPr lang="en-US" altLang="zh-CN" sz="3600" smtClean="0">
                <a:solidFill>
                  <a:srgbClr val="FFFFFF"/>
                </a:solidFill>
                <a:latin typeface="Arial" charset="0"/>
                <a:cs typeface="Arial" charset="0"/>
              </a:rPr>
              <a:t>7</a:t>
            </a:r>
            <a:r>
              <a:rPr lang="zh-CN" altLang="en-US" sz="3600" smtClean="0">
                <a:solidFill>
                  <a:srgbClr val="FFFFFF"/>
                </a:solidFill>
                <a:latin typeface="Arial" charset="0"/>
                <a:cs typeface="Arial" charset="0"/>
              </a:rPr>
              <a:t>约与旧图像，并提供了一个一致的解释”八大天王。由于这些原因，这是首选的观点。因此，启示录</a:t>
            </a:r>
            <a:r>
              <a:rPr lang="en-US" altLang="zh-CN" sz="3600" smtClean="0">
                <a:solidFill>
                  <a:srgbClr val="FFFFFF"/>
                </a:solidFill>
                <a:latin typeface="Arial" charset="0"/>
                <a:cs typeface="Arial" charset="0"/>
              </a:rPr>
              <a:t>17:9-11</a:t>
            </a:r>
            <a:r>
              <a:rPr lang="zh-CN" altLang="en-US" sz="3600" smtClean="0">
                <a:solidFill>
                  <a:srgbClr val="FFFFFF"/>
                </a:solidFill>
                <a:latin typeface="Arial" charset="0"/>
                <a:cs typeface="Arial" charset="0"/>
              </a:rPr>
              <a:t>提供不支持基于</a:t>
            </a:r>
            <a:r>
              <a:rPr lang="en-US" altLang="zh-CN" sz="3600" smtClean="0">
                <a:solidFill>
                  <a:srgbClr val="FFFFFF"/>
                </a:solidFill>
                <a:latin typeface="Arial" charset="0"/>
                <a:cs typeface="Arial" charset="0"/>
              </a:rPr>
              <a:t>Nero</a:t>
            </a:r>
            <a:r>
              <a:rPr lang="zh-CN" altLang="en-US" sz="3600" smtClean="0">
                <a:solidFill>
                  <a:srgbClr val="FFFFFF"/>
                </a:solidFill>
                <a:latin typeface="Arial" charset="0"/>
                <a:cs typeface="Arial" charset="0"/>
              </a:rPr>
              <a:t>是第六届国王的想法，为早期的启示日期。“</a:t>
            </a:r>
            <a:endParaRPr lang="en-US" sz="3500" b="1" smtClean="0">
              <a:solidFill>
                <a:srgbClr val="FFFFFF"/>
              </a:solidFill>
              <a:latin typeface="Arial" charset="0"/>
              <a:cs typeface="Arial" charset="0"/>
            </a:endParaRPr>
          </a:p>
        </p:txBody>
      </p:sp>
    </p:spTree>
    <p:extLst>
      <p:ext uri="{BB962C8B-B14F-4D97-AF65-F5344CB8AC3E}">
        <p14:creationId xmlns:p14="http://schemas.microsoft.com/office/powerpoint/2010/main" val="17850097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4" descr="3 john world map over fac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3175"/>
            <a:ext cx="9180513"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2" name="Picture 6" descr="Meet-Me-On-Monday-lucky-number-7.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04025" y="692150"/>
            <a:ext cx="936625"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44" name="Rectangle 5"/>
          <p:cNvSpPr>
            <a:spLocks noChangeArrowheads="1"/>
          </p:cNvSpPr>
          <p:nvPr/>
        </p:nvSpPr>
        <p:spPr bwMode="auto">
          <a:xfrm>
            <a:off x="-36513" y="4149725"/>
            <a:ext cx="2138363" cy="2708275"/>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smtClean="0">
              <a:solidFill>
                <a:srgbClr val="000000"/>
              </a:solidFill>
            </a:endParaRPr>
          </a:p>
        </p:txBody>
      </p:sp>
      <p:sp>
        <p:nvSpPr>
          <p:cNvPr id="12" name="TextBox 11"/>
          <p:cNvSpPr txBox="1"/>
          <p:nvPr/>
        </p:nvSpPr>
        <p:spPr>
          <a:xfrm>
            <a:off x="2482850" y="11969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13" name="TextBox 12"/>
          <p:cNvSpPr txBox="1"/>
          <p:nvPr/>
        </p:nvSpPr>
        <p:spPr>
          <a:xfrm>
            <a:off x="1116013" y="952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2" name="Title 1"/>
          <p:cNvSpPr>
            <a:spLocks noGrp="1"/>
          </p:cNvSpPr>
          <p:nvPr>
            <p:ph type="title"/>
          </p:nvPr>
        </p:nvSpPr>
        <p:spPr>
          <a:xfrm>
            <a:off x="107950" y="3789363"/>
            <a:ext cx="4176713" cy="522287"/>
          </a:xfrm>
        </p:spPr>
        <p:txBody>
          <a:bodyPr rtlCol="0">
            <a:spAutoFit/>
          </a:bodyPr>
          <a:lstStyle/>
          <a:p>
            <a:pPr algn="l">
              <a:defRPr/>
            </a:pPr>
            <a:r>
              <a:rPr lang="zh-CN" altLang="en-US" sz="2800" b="1" dirty="0" smtClean="0">
                <a:solidFill>
                  <a:srgbClr val="FFFFFF"/>
                </a:solidFill>
              </a:rPr>
              <a:t>控制世界政治制度：</a:t>
            </a:r>
            <a:endParaRPr lang="en-US" sz="2800" b="1" kern="1200" dirty="0">
              <a:solidFill>
                <a:srgbClr val="FFFFFF"/>
              </a:solidFill>
              <a:latin typeface="Comic Sans MS" charset="0"/>
            </a:endParaRPr>
          </a:p>
        </p:txBody>
      </p:sp>
      <p:sp>
        <p:nvSpPr>
          <p:cNvPr id="14" name="TextBox 13"/>
          <p:cNvSpPr txBox="1"/>
          <p:nvPr/>
        </p:nvSpPr>
        <p:spPr>
          <a:xfrm>
            <a:off x="3132138" y="2492375"/>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15" name="TextBox 14"/>
          <p:cNvSpPr txBox="1"/>
          <p:nvPr/>
        </p:nvSpPr>
        <p:spPr>
          <a:xfrm>
            <a:off x="6372225" y="2565400"/>
            <a:ext cx="1241425" cy="862013"/>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16" name="TextBox 15"/>
          <p:cNvSpPr txBox="1"/>
          <p:nvPr/>
        </p:nvSpPr>
        <p:spPr>
          <a:xfrm>
            <a:off x="8101013" y="496888"/>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17" name="TextBox 16"/>
          <p:cNvSpPr txBox="1"/>
          <p:nvPr/>
        </p:nvSpPr>
        <p:spPr>
          <a:xfrm>
            <a:off x="8101013" y="1560513"/>
            <a:ext cx="1239837"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18" name="TextBox 17"/>
          <p:cNvSpPr txBox="1"/>
          <p:nvPr/>
        </p:nvSpPr>
        <p:spPr>
          <a:xfrm>
            <a:off x="250825" y="7651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19" name="TextBox 18"/>
          <p:cNvSpPr txBox="1"/>
          <p:nvPr/>
        </p:nvSpPr>
        <p:spPr>
          <a:xfrm>
            <a:off x="3995738" y="36449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20" name="TextBox 19"/>
          <p:cNvSpPr txBox="1"/>
          <p:nvPr/>
        </p:nvSpPr>
        <p:spPr>
          <a:xfrm>
            <a:off x="-180975" y="1844675"/>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21" name="TextBox 20"/>
          <p:cNvSpPr txBox="1"/>
          <p:nvPr/>
        </p:nvSpPr>
        <p:spPr>
          <a:xfrm>
            <a:off x="6875463" y="3860800"/>
            <a:ext cx="1241425" cy="860425"/>
          </a:xfrm>
          <a:prstGeom prst="rect">
            <a:avLst/>
          </a:prstGeom>
          <a:noFill/>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sz="4800" b="1" smtClean="0">
                <a:solidFill>
                  <a:srgbClr val="FFFFFF"/>
                </a:solidFill>
                <a:effectLst>
                  <a:outerShdw blurRad="38100" dist="38100" dir="2700000" algn="tl">
                    <a:srgbClr val="DDDDDD"/>
                  </a:outerShdw>
                </a:effectLst>
              </a:rPr>
              <a:t>10</a:t>
            </a:r>
          </a:p>
        </p:txBody>
      </p:sp>
      <p:sp>
        <p:nvSpPr>
          <p:cNvPr id="22" name="Title 1"/>
          <p:cNvSpPr txBox="1">
            <a:spLocks/>
          </p:cNvSpPr>
          <p:nvPr/>
        </p:nvSpPr>
        <p:spPr bwMode="auto">
          <a:xfrm>
            <a:off x="323850" y="4411663"/>
            <a:ext cx="2533650" cy="2555875"/>
          </a:xfrm>
          <a:prstGeom prst="rect">
            <a:avLst/>
          </a:prstGeom>
          <a:noFill/>
          <a:ln>
            <a:noFill/>
          </a:ln>
          <a:effectLst/>
          <a:ex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zh-CN" altLang="en-US" sz="3600" b="1" u="sng" smtClean="0">
                <a:solidFill>
                  <a:srgbClr val="FFFF00"/>
                </a:solidFill>
                <a:latin typeface="Times New Roman" charset="0"/>
              </a:rPr>
              <a:t>七个头</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3200" b="1" smtClean="0">
                <a:solidFill>
                  <a:srgbClr val="FFFFFF"/>
                </a:solidFill>
                <a:effectLst>
                  <a:outerShdw blurRad="38100" dist="38100" dir="2700000" algn="tl">
                    <a:srgbClr val="DDDDDD"/>
                  </a:outerShdw>
                </a:effectLst>
              </a:rPr>
              <a:t>罗马</a:t>
            </a:r>
            <a:endParaRPr lang="en-US" sz="3200" b="1" smtClean="0">
              <a:solidFill>
                <a:srgbClr val="FFFFFF"/>
              </a:solidFill>
              <a:effectLst>
                <a:outerShdw blurRad="38100" dist="38100" dir="2700000" algn="tl">
                  <a:srgbClr val="DDDDDD"/>
                </a:outerShdw>
              </a:effectLst>
            </a:endParaRPr>
          </a:p>
          <a:p>
            <a:pPr defTabSz="914400" fontAlgn="base">
              <a:spcBef>
                <a:spcPct val="0"/>
              </a:spcBef>
              <a:spcAft>
                <a:spcPct val="0"/>
              </a:spcAft>
            </a:pPr>
            <a:r>
              <a:rPr lang="zh-CN" altLang="en-US" sz="3200" b="1" smtClean="0">
                <a:solidFill>
                  <a:srgbClr val="FFFFFF"/>
                </a:solidFill>
                <a:effectLst>
                  <a:outerShdw blurRad="38100" dist="38100" dir="2700000" algn="tl">
                    <a:srgbClr val="DDDDDD"/>
                  </a:outerShdw>
                </a:effectLst>
              </a:rPr>
              <a:t>连续</a:t>
            </a:r>
            <a:r>
              <a:rPr lang="en-US" sz="3200" b="1" smtClean="0">
                <a:solidFill>
                  <a:srgbClr val="FFFFFF"/>
                </a:solidFill>
                <a:effectLst>
                  <a:outerShdw blurRad="38100" dist="38100" dir="2700000" algn="tl">
                    <a:srgbClr val="DDDDDD"/>
                  </a:outerShdw>
                </a:effectLst>
              </a:rPr>
              <a:t/>
            </a:r>
            <a:br>
              <a:rPr lang="en-US" sz="3200" b="1" smtClean="0">
                <a:solidFill>
                  <a:srgbClr val="FFFFFF"/>
                </a:solidFill>
                <a:effectLst>
                  <a:outerShdw blurRad="38100" dist="38100" dir="2700000" algn="tl">
                    <a:srgbClr val="DDDDDD"/>
                  </a:outerShdw>
                </a:effectLst>
              </a:rPr>
            </a:br>
            <a:r>
              <a:rPr lang="zh-CN" altLang="en-US" sz="3200" b="1" smtClean="0">
                <a:solidFill>
                  <a:srgbClr val="FFFFFF"/>
                </a:solidFill>
                <a:effectLst>
                  <a:outerShdw blurRad="38100" dist="38100" dir="2700000" algn="tl">
                    <a:srgbClr val="DDDDDD"/>
                  </a:outerShdw>
                </a:effectLst>
              </a:rPr>
              <a:t>过去</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en-US" sz="2800" b="1" smtClean="0">
                <a:solidFill>
                  <a:srgbClr val="FFFFFF"/>
                </a:solidFill>
                <a:effectLst>
                  <a:outerShdw blurRad="38100" dist="38100" dir="2700000" algn="tl">
                    <a:srgbClr val="DDDDDD"/>
                  </a:outerShdw>
                </a:effectLst>
              </a:rPr>
              <a:t>17:9-11</a:t>
            </a:r>
          </a:p>
        </p:txBody>
      </p:sp>
      <p:sp>
        <p:nvSpPr>
          <p:cNvPr id="23" name="Title 1"/>
          <p:cNvSpPr txBox="1">
            <a:spLocks/>
          </p:cNvSpPr>
          <p:nvPr/>
        </p:nvSpPr>
        <p:spPr bwMode="auto">
          <a:xfrm>
            <a:off x="2987675" y="4473575"/>
            <a:ext cx="2736850" cy="2432050"/>
          </a:xfrm>
          <a:prstGeom prst="rect">
            <a:avLst/>
          </a:prstGeom>
          <a:noFill/>
          <a:ln>
            <a:noFill/>
          </a:ln>
          <a:effectLst/>
          <a:ex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zh-CN" altLang="en-US" sz="3600" b="1" u="sng" smtClean="0">
                <a:solidFill>
                  <a:srgbClr val="FFFF00"/>
                </a:solidFill>
                <a:effectLst>
                  <a:outerShdw blurRad="38100" dist="38100" dir="2700000" algn="tl">
                    <a:srgbClr val="DDDDDD"/>
                  </a:outerShdw>
                </a:effectLst>
              </a:rPr>
              <a:t>十个王</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2800" b="1" smtClean="0">
                <a:solidFill>
                  <a:srgbClr val="FFFFFF"/>
                </a:solidFill>
                <a:effectLst>
                  <a:outerShdw blurRad="38100" dist="38100" dir="2700000" algn="tl">
                    <a:srgbClr val="DDDDDD"/>
                  </a:outerShdw>
                </a:effectLst>
              </a:rPr>
              <a:t>全世界</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2800" b="1" smtClean="0">
                <a:solidFill>
                  <a:srgbClr val="FFFFFF"/>
                </a:solidFill>
                <a:effectLst>
                  <a:outerShdw blurRad="38100" dist="38100" dir="2700000" algn="tl">
                    <a:srgbClr val="DDDDDD"/>
                  </a:outerShdw>
                </a:effectLst>
              </a:rPr>
              <a:t>同时</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2800" b="1" smtClean="0">
                <a:solidFill>
                  <a:srgbClr val="FFFFFF"/>
                </a:solidFill>
                <a:effectLst>
                  <a:outerShdw blurRad="38100" dist="38100" dir="2700000" algn="tl">
                    <a:srgbClr val="DDDDDD"/>
                  </a:outerShdw>
                </a:effectLst>
              </a:rPr>
              <a:t>为来</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en-US" sz="2800" b="1" smtClean="0">
                <a:solidFill>
                  <a:srgbClr val="FFFFFF"/>
                </a:solidFill>
                <a:effectLst>
                  <a:outerShdw blurRad="38100" dist="38100" dir="2700000" algn="tl">
                    <a:srgbClr val="DDDDDD"/>
                  </a:outerShdw>
                </a:effectLst>
              </a:rPr>
              <a:t>17:12</a:t>
            </a:r>
          </a:p>
        </p:txBody>
      </p:sp>
      <p:sp>
        <p:nvSpPr>
          <p:cNvPr id="24" name="Title 1"/>
          <p:cNvSpPr txBox="1">
            <a:spLocks/>
          </p:cNvSpPr>
          <p:nvPr/>
        </p:nvSpPr>
        <p:spPr bwMode="auto">
          <a:xfrm>
            <a:off x="5508625" y="4565650"/>
            <a:ext cx="3635375" cy="2246313"/>
          </a:xfrm>
          <a:prstGeom prst="rect">
            <a:avLst/>
          </a:prstGeom>
          <a:noFill/>
          <a:ln>
            <a:noFill/>
          </a:ln>
          <a:effectLst/>
          <a:extLst/>
        </p:spPr>
        <p:txBody>
          <a:bodyPr anchor="ct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pPr>
            <a:r>
              <a:rPr lang="zh-CN" altLang="en-US" sz="2800" b="1" u="sng" smtClean="0">
                <a:solidFill>
                  <a:srgbClr val="FFFF00"/>
                </a:solidFill>
                <a:effectLst>
                  <a:outerShdw blurRad="38100" dist="38100" dir="2700000" algn="tl">
                    <a:srgbClr val="DDDDDD"/>
                  </a:outerShdw>
                </a:effectLst>
              </a:rPr>
              <a:t>走兽</a:t>
            </a:r>
            <a:r>
              <a:rPr lang="en-US" sz="2800" b="1" u="sng" smtClean="0">
                <a:solidFill>
                  <a:srgbClr val="FFFF00"/>
                </a:solidFill>
                <a:effectLst>
                  <a:outerShdw blurRad="38100" dist="38100" dir="2700000" algn="tl">
                    <a:srgbClr val="DDDDDD"/>
                  </a:outerShdw>
                </a:effectLst>
              </a:rPr>
              <a:t> (</a:t>
            </a:r>
            <a:r>
              <a:rPr lang="zh-CN" altLang="en-US" sz="2800" b="1" u="sng" smtClean="0">
                <a:solidFill>
                  <a:srgbClr val="FFFF00"/>
                </a:solidFill>
                <a:effectLst>
                  <a:outerShdw blurRad="38100" dist="38100" dir="2700000" algn="tl">
                    <a:srgbClr val="DDDDDD"/>
                  </a:outerShdw>
                </a:effectLst>
              </a:rPr>
              <a:t>八王</a:t>
            </a:r>
            <a:r>
              <a:rPr lang="en-US" sz="2800" b="1" u="sng" smtClean="0">
                <a:solidFill>
                  <a:srgbClr val="FFFF00"/>
                </a:solidFill>
                <a:effectLst>
                  <a:outerShdw blurRad="38100" dist="38100" dir="2700000" algn="tl">
                    <a:srgbClr val="DDDDDD"/>
                  </a:outerShdw>
                </a:effectLst>
              </a:rPr>
              <a:t>)</a:t>
            </a:r>
            <a:r>
              <a:rPr lang="en-US" sz="2800" b="1" u="sng" smtClean="0">
                <a:solidFill>
                  <a:srgbClr val="FFFFFF"/>
                </a:solidFill>
                <a:effectLst>
                  <a:outerShdw blurRad="38100" dist="38100" dir="2700000" algn="tl">
                    <a:srgbClr val="DDDDDD"/>
                  </a:outerShdw>
                </a:effectLst>
              </a:rPr>
              <a:t> </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2800" b="1" smtClean="0">
                <a:solidFill>
                  <a:srgbClr val="FFFFFF"/>
                </a:solidFill>
                <a:effectLst>
                  <a:outerShdw blurRad="38100" dist="38100" dir="2700000" algn="tl">
                    <a:srgbClr val="DDDDDD"/>
                  </a:outerShdw>
                </a:effectLst>
              </a:rPr>
              <a:t>全世界</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2800" b="1" smtClean="0">
                <a:solidFill>
                  <a:srgbClr val="FFFFFF"/>
                </a:solidFill>
                <a:effectLst>
                  <a:outerShdw blurRad="38100" dist="38100" dir="2700000" algn="tl">
                    <a:srgbClr val="DDDDDD"/>
                  </a:outerShdw>
                </a:effectLst>
              </a:rPr>
              <a:t>控制十个国王</a:t>
            </a:r>
            <a:r>
              <a:rPr lang="en-US" sz="2800" b="1" smtClean="0">
                <a:solidFill>
                  <a:srgbClr val="FFFFFF"/>
                </a:solidFill>
                <a:effectLst>
                  <a:outerShdw blurRad="38100" dist="38100" dir="2700000" algn="tl">
                    <a:srgbClr val="DDDDDD"/>
                  </a:outerShdw>
                </a:effectLst>
              </a:rPr>
              <a:t/>
            </a:r>
            <a:br>
              <a:rPr lang="en-US" sz="2800" b="1" smtClean="0">
                <a:solidFill>
                  <a:srgbClr val="FFFFFF"/>
                </a:solidFill>
                <a:effectLst>
                  <a:outerShdw blurRad="38100" dist="38100" dir="2700000" algn="tl">
                    <a:srgbClr val="DDDDDD"/>
                  </a:outerShdw>
                </a:effectLst>
              </a:rPr>
            </a:br>
            <a:r>
              <a:rPr lang="zh-CN" altLang="en-US" sz="2800" b="1" smtClean="0">
                <a:solidFill>
                  <a:srgbClr val="FFFFFF"/>
                </a:solidFill>
                <a:effectLst>
                  <a:outerShdw blurRad="38100" dist="38100" dir="2700000" algn="tl">
                    <a:srgbClr val="DDDDDD"/>
                  </a:outerShdw>
                </a:effectLst>
              </a:rPr>
              <a:t>未来</a:t>
            </a:r>
            <a:r>
              <a:rPr lang="en-US" sz="2800" b="1" smtClean="0">
                <a:solidFill>
                  <a:srgbClr val="FFFFFF"/>
                </a:solidFill>
                <a:effectLst>
                  <a:outerShdw blurRad="38100" dist="38100" dir="2700000" algn="tl">
                    <a:srgbClr val="DDDDDD"/>
                  </a:outerShdw>
                </a:effectLst>
              </a:rPr>
              <a:t> </a:t>
            </a:r>
            <a:br>
              <a:rPr lang="en-US" sz="2800" b="1" smtClean="0">
                <a:solidFill>
                  <a:srgbClr val="FFFFFF"/>
                </a:solidFill>
                <a:effectLst>
                  <a:outerShdw blurRad="38100" dist="38100" dir="2700000" algn="tl">
                    <a:srgbClr val="DDDDDD"/>
                  </a:outerShdw>
                </a:effectLst>
              </a:rPr>
            </a:br>
            <a:r>
              <a:rPr lang="en-US" sz="2800" b="1" smtClean="0">
                <a:solidFill>
                  <a:srgbClr val="FFFFFF"/>
                </a:solidFill>
                <a:effectLst>
                  <a:outerShdw blurRad="38100" dist="38100" dir="2700000" algn="tl">
                    <a:srgbClr val="DDDDDD"/>
                  </a:outerShdw>
                </a:effectLst>
              </a:rPr>
              <a:t>17:13</a:t>
            </a:r>
          </a:p>
        </p:txBody>
      </p:sp>
      <p:pic>
        <p:nvPicPr>
          <p:cNvPr id="25"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6011863" y="188913"/>
            <a:ext cx="2190750"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660" name="Text Box 37"/>
          <p:cNvSpPr txBox="1">
            <a:spLocks noChangeArrowheads="1"/>
          </p:cNvSpPr>
          <p:nvPr/>
        </p:nvSpPr>
        <p:spPr bwMode="auto">
          <a:xfrm>
            <a:off x="8429625" y="190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398</a:t>
            </a:r>
          </a:p>
        </p:txBody>
      </p:sp>
    </p:spTree>
    <p:extLst>
      <p:ext uri="{BB962C8B-B14F-4D97-AF65-F5344CB8AC3E}">
        <p14:creationId xmlns:p14="http://schemas.microsoft.com/office/powerpoint/2010/main" val="3897965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p:tgtEl>
                                          <p:spTgt spid="22"/>
                                        </p:tgtEl>
                                        <p:attrNameLst>
                                          <p:attrName>ppt_y</p:attrName>
                                        </p:attrNameLst>
                                      </p:cBhvr>
                                      <p:tavLst>
                                        <p:tav tm="0">
                                          <p:val>
                                            <p:strVal val="#ppt_y+#ppt_h*1.125000"/>
                                          </p:val>
                                        </p:tav>
                                        <p:tav tm="100000">
                                          <p:val>
                                            <p:strVal val="#ppt_y"/>
                                          </p:val>
                                        </p:tav>
                                      </p:tavLst>
                                    </p:anim>
                                    <p:animEffect transition="in" filter="wipe(up)">
                                      <p:cBhvr>
                                        <p:cTn id="14" dur="500"/>
                                        <p:tgtEl>
                                          <p:spTgt spid="22"/>
                                        </p:tgtEl>
                                      </p:cBhvr>
                                    </p:animEffect>
                                  </p:childTnLst>
                                </p:cTn>
                              </p:par>
                              <p:par>
                                <p:cTn id="15" presetID="6" presetClass="entr" presetSubtype="16" fill="hold" nodeType="withEffect">
                                  <p:stCondLst>
                                    <p:cond delay="0"/>
                                  </p:stCondLst>
                                  <p:childTnLst>
                                    <p:set>
                                      <p:cBhvr>
                                        <p:cTn id="16" dur="1" fill="hold">
                                          <p:stCondLst>
                                            <p:cond delay="0"/>
                                          </p:stCondLst>
                                        </p:cTn>
                                        <p:tgtEl>
                                          <p:spTgt spid="606212"/>
                                        </p:tgtEl>
                                        <p:attrNameLst>
                                          <p:attrName>style.visibility</p:attrName>
                                        </p:attrNameLst>
                                      </p:cBhvr>
                                      <p:to>
                                        <p:strVal val="visible"/>
                                      </p:to>
                                    </p:set>
                                    <p:animEffect transition="in" filter="circle(in)">
                                      <p:cBhvr>
                                        <p:cTn id="17" dur="10"/>
                                        <p:tgtEl>
                                          <p:spTgt spid="6062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p:tgtEl>
                                          <p:spTgt spid="23"/>
                                        </p:tgtEl>
                                        <p:attrNameLst>
                                          <p:attrName>ppt_y</p:attrName>
                                        </p:attrNameLst>
                                      </p:cBhvr>
                                      <p:tavLst>
                                        <p:tav tm="0">
                                          <p:val>
                                            <p:strVal val="#ppt_y+#ppt_h*1.125000"/>
                                          </p:val>
                                        </p:tav>
                                        <p:tav tm="100000">
                                          <p:val>
                                            <p:strVal val="#ppt_y"/>
                                          </p:val>
                                        </p:tav>
                                      </p:tavLst>
                                    </p:anim>
                                    <p:animEffect transition="in" filter="wipe(up)">
                                      <p:cBhvr>
                                        <p:cTn id="23" dur="500"/>
                                        <p:tgtEl>
                                          <p:spTgt spid="23"/>
                                        </p:tgtEl>
                                      </p:cBhvr>
                                    </p:animEffec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999"/>
                                          </p:stCondLst>
                                        </p:cTn>
                                        <p:tgtEl>
                                          <p:spTgt spid="13"/>
                                        </p:tgtEl>
                                        <p:attrNameLst>
                                          <p:attrName>style.visibility</p:attrName>
                                        </p:attrNameLst>
                                      </p:cBhvr>
                                      <p:to>
                                        <p:strVal val="visible"/>
                                      </p:to>
                                    </p:set>
                                  </p:childTnLst>
                                </p:cTn>
                              </p:par>
                            </p:childTnLst>
                          </p:cTn>
                        </p:par>
                        <p:par>
                          <p:cTn id="30" fill="hold" nodeType="afterGroup">
                            <p:stCondLst>
                              <p:cond delay="1500"/>
                            </p:stCondLst>
                            <p:childTnLst>
                              <p:par>
                                <p:cTn id="31" presetID="1" presetClass="entr" presetSubtype="0" fill="hold" grpId="0" nodeType="afterEffect">
                                  <p:stCondLst>
                                    <p:cond delay="0"/>
                                  </p:stCondLst>
                                  <p:childTnLst>
                                    <p:set>
                                      <p:cBhvr>
                                        <p:cTn id="32" dur="1" fill="hold">
                                          <p:stCondLst>
                                            <p:cond delay="999"/>
                                          </p:stCondLst>
                                        </p:cTn>
                                        <p:tgtEl>
                                          <p:spTgt spid="14"/>
                                        </p:tgtEl>
                                        <p:attrNameLst>
                                          <p:attrName>style.visibility</p:attrName>
                                        </p:attrNameLst>
                                      </p:cBhvr>
                                      <p:to>
                                        <p:strVal val="visible"/>
                                      </p:to>
                                    </p:se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999"/>
                                          </p:stCondLst>
                                        </p:cTn>
                                        <p:tgtEl>
                                          <p:spTgt spid="15"/>
                                        </p:tgtEl>
                                        <p:attrNameLst>
                                          <p:attrName>style.visibility</p:attrName>
                                        </p:attrNameLst>
                                      </p:cBhvr>
                                      <p:to>
                                        <p:strVal val="visible"/>
                                      </p:to>
                                    </p:set>
                                  </p:childTnLst>
                                </p:cTn>
                              </p:par>
                            </p:childTnLst>
                          </p:cTn>
                        </p:par>
                        <p:par>
                          <p:cTn id="36" fill="hold" nodeType="afterGroup">
                            <p:stCondLst>
                              <p:cond delay="3500"/>
                            </p:stCondLst>
                            <p:childTnLst>
                              <p:par>
                                <p:cTn id="37" presetID="1" presetClass="entr" presetSubtype="0" fill="hold" grpId="0" nodeType="afterEffect">
                                  <p:stCondLst>
                                    <p:cond delay="0"/>
                                  </p:stCondLst>
                                  <p:childTnLst>
                                    <p:set>
                                      <p:cBhvr>
                                        <p:cTn id="38" dur="1" fill="hold">
                                          <p:stCondLst>
                                            <p:cond delay="999"/>
                                          </p:stCondLst>
                                        </p:cTn>
                                        <p:tgtEl>
                                          <p:spTgt spid="16"/>
                                        </p:tgtEl>
                                        <p:attrNameLst>
                                          <p:attrName>style.visibility</p:attrName>
                                        </p:attrNameLst>
                                      </p:cBhvr>
                                      <p:to>
                                        <p:strVal val="visible"/>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999"/>
                                          </p:stCondLst>
                                        </p:cTn>
                                        <p:tgtEl>
                                          <p:spTgt spid="17"/>
                                        </p:tgtEl>
                                        <p:attrNameLst>
                                          <p:attrName>style.visibility</p:attrName>
                                        </p:attrNameLst>
                                      </p:cBhvr>
                                      <p:to>
                                        <p:strVal val="visible"/>
                                      </p:to>
                                    </p:set>
                                  </p:childTnLst>
                                </p:cTn>
                              </p:par>
                            </p:childTnLst>
                          </p:cTn>
                        </p:par>
                        <p:par>
                          <p:cTn id="42" fill="hold" nodeType="afterGroup">
                            <p:stCondLst>
                              <p:cond delay="5500"/>
                            </p:stCondLst>
                            <p:childTnLst>
                              <p:par>
                                <p:cTn id="43" presetID="1" presetClass="entr" presetSubtype="0" fill="hold" grpId="0" nodeType="afterEffect">
                                  <p:stCondLst>
                                    <p:cond delay="0"/>
                                  </p:stCondLst>
                                  <p:childTnLst>
                                    <p:set>
                                      <p:cBhvr>
                                        <p:cTn id="44" dur="1" fill="hold">
                                          <p:stCondLst>
                                            <p:cond delay="999"/>
                                          </p:stCondLst>
                                        </p:cTn>
                                        <p:tgtEl>
                                          <p:spTgt spid="18"/>
                                        </p:tgtEl>
                                        <p:attrNameLst>
                                          <p:attrName>style.visibility</p:attrName>
                                        </p:attrNameLst>
                                      </p:cBhvr>
                                      <p:to>
                                        <p:strVal val="visible"/>
                                      </p:to>
                                    </p:set>
                                  </p:childTnLst>
                                </p:cTn>
                              </p:par>
                            </p:childTnLst>
                          </p:cTn>
                        </p:par>
                        <p:par>
                          <p:cTn id="45" fill="hold" nodeType="afterGroup">
                            <p:stCondLst>
                              <p:cond delay="6500"/>
                            </p:stCondLst>
                            <p:childTnLst>
                              <p:par>
                                <p:cTn id="46" presetID="1" presetClass="entr" presetSubtype="0" fill="hold" grpId="0" nodeType="afterEffect">
                                  <p:stCondLst>
                                    <p:cond delay="0"/>
                                  </p:stCondLst>
                                  <p:childTnLst>
                                    <p:set>
                                      <p:cBhvr>
                                        <p:cTn id="47" dur="1" fill="hold">
                                          <p:stCondLst>
                                            <p:cond delay="999"/>
                                          </p:stCondLst>
                                        </p:cTn>
                                        <p:tgtEl>
                                          <p:spTgt spid="19"/>
                                        </p:tgtEl>
                                        <p:attrNameLst>
                                          <p:attrName>style.visibility</p:attrName>
                                        </p:attrNameLst>
                                      </p:cBhvr>
                                      <p:to>
                                        <p:strVal val="visible"/>
                                      </p:to>
                                    </p:set>
                                  </p:childTnLst>
                                </p:cTn>
                              </p:par>
                            </p:childTnLst>
                          </p:cTn>
                        </p:par>
                        <p:par>
                          <p:cTn id="48" fill="hold" nodeType="afterGroup">
                            <p:stCondLst>
                              <p:cond delay="7500"/>
                            </p:stCondLst>
                            <p:childTnLst>
                              <p:par>
                                <p:cTn id="49" presetID="1" presetClass="entr" presetSubtype="0" fill="hold" grpId="0" nodeType="afterEffect">
                                  <p:stCondLst>
                                    <p:cond delay="0"/>
                                  </p:stCondLst>
                                  <p:childTnLst>
                                    <p:set>
                                      <p:cBhvr>
                                        <p:cTn id="50" dur="1" fill="hold">
                                          <p:stCondLst>
                                            <p:cond delay="999"/>
                                          </p:stCondLst>
                                        </p:cTn>
                                        <p:tgtEl>
                                          <p:spTgt spid="20"/>
                                        </p:tgtEl>
                                        <p:attrNameLst>
                                          <p:attrName>style.visibility</p:attrName>
                                        </p:attrNameLst>
                                      </p:cBhvr>
                                      <p:to>
                                        <p:strVal val="visible"/>
                                      </p:to>
                                    </p:set>
                                  </p:childTnLst>
                                </p:cTn>
                              </p:par>
                            </p:childTnLst>
                          </p:cTn>
                        </p:par>
                        <p:par>
                          <p:cTn id="51" fill="hold" nodeType="afterGroup">
                            <p:stCondLst>
                              <p:cond delay="8500"/>
                            </p:stCondLst>
                            <p:childTnLst>
                              <p:par>
                                <p:cTn id="52" presetID="1" presetClass="entr" presetSubtype="0" fill="hold" grpId="0" nodeType="afterEffect">
                                  <p:stCondLst>
                                    <p:cond delay="0"/>
                                  </p:stCondLst>
                                  <p:childTnLst>
                                    <p:set>
                                      <p:cBhvr>
                                        <p:cTn id="53" dur="1" fill="hold">
                                          <p:stCondLst>
                                            <p:cond delay="999"/>
                                          </p:stCondLst>
                                        </p:cTn>
                                        <p:tgtEl>
                                          <p:spTgt spid="21"/>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53" presetClass="entr" presetSubtype="16" fill="hold"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p:cTn id="58" dur="500" fill="hold"/>
                                        <p:tgtEl>
                                          <p:spTgt spid="25"/>
                                        </p:tgtEl>
                                        <p:attrNameLst>
                                          <p:attrName>ppt_w</p:attrName>
                                        </p:attrNameLst>
                                      </p:cBhvr>
                                      <p:tavLst>
                                        <p:tav tm="0">
                                          <p:val>
                                            <p:fltVal val="0"/>
                                          </p:val>
                                        </p:tav>
                                        <p:tav tm="100000">
                                          <p:val>
                                            <p:strVal val="#ppt_w"/>
                                          </p:val>
                                        </p:tav>
                                      </p:tavLst>
                                    </p:anim>
                                    <p:anim calcmode="lin" valueType="num">
                                      <p:cBhvr>
                                        <p:cTn id="59" dur="500" fill="hold"/>
                                        <p:tgtEl>
                                          <p:spTgt spid="25"/>
                                        </p:tgtEl>
                                        <p:attrNameLst>
                                          <p:attrName>ppt_h</p:attrName>
                                        </p:attrNameLst>
                                      </p:cBhvr>
                                      <p:tavLst>
                                        <p:tav tm="0">
                                          <p:val>
                                            <p:fltVal val="0"/>
                                          </p:val>
                                        </p:tav>
                                        <p:tav tm="100000">
                                          <p:val>
                                            <p:strVal val="#ppt_h"/>
                                          </p:val>
                                        </p:tav>
                                      </p:tavLst>
                                    </p:anim>
                                    <p:animEffect transition="in" filter="fade">
                                      <p:cBhvr>
                                        <p:cTn id="60" dur="500"/>
                                        <p:tgtEl>
                                          <p:spTgt spid="25"/>
                                        </p:tgtEl>
                                      </p:cBhvr>
                                    </p:animEffect>
                                  </p:childTnLst>
                                </p:cTn>
                              </p:par>
                            </p:childTnLst>
                          </p:cTn>
                        </p:par>
                        <p:par>
                          <p:cTn id="61" fill="hold" nodeType="afterGroup">
                            <p:stCondLst>
                              <p:cond delay="500"/>
                            </p:stCondLst>
                            <p:childTnLst>
                              <p:par>
                                <p:cTn id="62" presetID="12" presetClass="entr" presetSubtype="4" fill="hold" grpId="0" nodeType="after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additive="base">
                                        <p:cTn id="64" dur="500"/>
                                        <p:tgtEl>
                                          <p:spTgt spid="24"/>
                                        </p:tgtEl>
                                        <p:attrNameLst>
                                          <p:attrName>ppt_y</p:attrName>
                                        </p:attrNameLst>
                                      </p:cBhvr>
                                      <p:tavLst>
                                        <p:tav tm="0">
                                          <p:val>
                                            <p:strVal val="#ppt_y+#ppt_h*1.125000"/>
                                          </p:val>
                                        </p:tav>
                                        <p:tav tm="100000">
                                          <p:val>
                                            <p:strVal val="#ppt_y"/>
                                          </p:val>
                                        </p:tav>
                                      </p:tavLst>
                                    </p:anim>
                                    <p:animEffect transition="in" filter="wipe(up)">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14" grpId="0"/>
      <p:bldP spid="15" grpId="0"/>
      <p:bldP spid="16" grpId="0"/>
      <p:bldP spid="17" grpId="0"/>
      <p:bldP spid="18"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1063845"/>
          </a:xfrm>
          <a:prstGeom prst="rect">
            <a:avLst/>
          </a:prstGeom>
          <a:solidFill>
            <a:srgbClr val="12124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endParaRPr lang="en-US" sz="2400">
              <a:solidFill>
                <a:srgbClr val="000000"/>
              </a:solidFill>
            </a:endParaRPr>
          </a:p>
        </p:txBody>
      </p:sp>
      <p:sp>
        <p:nvSpPr>
          <p:cNvPr id="2" name="Title 1"/>
          <p:cNvSpPr>
            <a:spLocks noGrp="1"/>
          </p:cNvSpPr>
          <p:nvPr>
            <p:ph type="title"/>
          </p:nvPr>
        </p:nvSpPr>
        <p:spPr>
          <a:xfrm>
            <a:off x="195390" y="119890"/>
            <a:ext cx="5449222" cy="731838"/>
          </a:xfrm>
        </p:spPr>
        <p:txBody>
          <a:bodyPr/>
          <a:lstStyle/>
          <a:p>
            <a:pPr algn="l">
              <a:defRPr/>
            </a:pPr>
            <a:r>
              <a:rPr lang="zh-CN" altLang="en-US" sz="3600" b="1" kern="1200" dirty="0" smtClean="0">
                <a:solidFill>
                  <a:schemeClr val="bg1"/>
                </a:solidFill>
                <a:latin typeface="Arial"/>
                <a:ea typeface="ＭＳ Ｐゴシック"/>
                <a:cs typeface="Arial"/>
              </a:rPr>
              <a:t>欧盟国家</a:t>
            </a:r>
            <a:endParaRPr lang="en-US" sz="4800" dirty="0">
              <a:solidFill>
                <a:schemeClr val="bg1"/>
              </a:solidFill>
            </a:endParaRPr>
          </a:p>
        </p:txBody>
      </p:sp>
      <p:sp>
        <p:nvSpPr>
          <p:cNvPr id="7" name="Text Box 37"/>
          <p:cNvSpPr txBox="1">
            <a:spLocks noChangeArrowheads="1"/>
          </p:cNvSpPr>
          <p:nvPr/>
        </p:nvSpPr>
        <p:spPr bwMode="auto">
          <a:xfrm>
            <a:off x="8413779" y="4445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398</a:t>
            </a:r>
            <a:endParaRPr lang="en-US" b="1" dirty="0">
              <a:solidFill>
                <a:srgbClr val="FFFFFF"/>
              </a:solidFill>
              <a:latin typeface="Arial" charset="0"/>
              <a:cs typeface="Arial" charset="0"/>
            </a:endParaRPr>
          </a:p>
        </p:txBody>
      </p:sp>
      <p:pic>
        <p:nvPicPr>
          <p:cNvPr id="3" name="Picture 2" descr="rev 17 EU-stat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66355"/>
            <a:ext cx="9144000" cy="5891645"/>
          </a:xfrm>
          <a:prstGeom prst="rect">
            <a:avLst/>
          </a:prstGeom>
        </p:spPr>
      </p:pic>
      <p:sp>
        <p:nvSpPr>
          <p:cNvPr id="1038339" name="Line 5"/>
          <p:cNvSpPr>
            <a:spLocks noChangeShapeType="1"/>
          </p:cNvSpPr>
          <p:nvPr/>
        </p:nvSpPr>
        <p:spPr bwMode="auto">
          <a:xfrm>
            <a:off x="0" y="1011678"/>
            <a:ext cx="60198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ndParaRPr>
          </a:p>
        </p:txBody>
      </p:sp>
    </p:spTree>
    <p:extLst>
      <p:ext uri="{BB962C8B-B14F-4D97-AF65-F5344CB8AC3E}">
        <p14:creationId xmlns:p14="http://schemas.microsoft.com/office/powerpoint/2010/main" val="886067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37"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430338"/>
            <a:ext cx="7392987"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38" name="WordArt 4"/>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zh-CN" altLang="en-US" sz="3600" b="1" kern="10" dirty="0" smtClean="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rPr>
              <a:t>今日的巴比伦神秘宗教</a:t>
            </a:r>
            <a:endParaRPr lang="en-US" sz="3600" b="1" kern="10" dirty="0">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effectLst>
                <a:outerShdw blurRad="63500" dist="38099" dir="2700000" algn="ctr" rotWithShape="0">
                  <a:srgbClr val="C0C0C0">
                    <a:alpha val="74997"/>
                  </a:srgbClr>
                </a:outerShdw>
              </a:effectLst>
              <a:latin typeface="Garamond"/>
              <a:ea typeface="Garamond"/>
              <a:cs typeface="Garamond"/>
            </a:endParaRPr>
          </a:p>
        </p:txBody>
      </p:sp>
      <p:sp>
        <p:nvSpPr>
          <p:cNvPr id="1038339" name="Line 5"/>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038340" name="Text Box 9"/>
          <p:cNvSpPr txBox="1">
            <a:spLocks noChangeArrowheads="1"/>
          </p:cNvSpPr>
          <p:nvPr/>
        </p:nvSpPr>
        <p:spPr bwMode="auto">
          <a:xfrm>
            <a:off x="8418513"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a:solidFill>
                  <a:srgbClr val="000000"/>
                </a:solidFill>
                <a:latin typeface="Arial" charset="0"/>
                <a:cs typeface="Arial" charset="0"/>
              </a:rPr>
              <a:t>140</a:t>
            </a:r>
          </a:p>
        </p:txBody>
      </p:sp>
      <p:sp>
        <p:nvSpPr>
          <p:cNvPr id="2" name="Title 1"/>
          <p:cNvSpPr>
            <a:spLocks noGrp="1"/>
          </p:cNvSpPr>
          <p:nvPr>
            <p:ph type="title"/>
          </p:nvPr>
        </p:nvSpPr>
        <p:spPr>
          <a:xfrm>
            <a:off x="0" y="825500"/>
            <a:ext cx="9144000" cy="731838"/>
          </a:xfrm>
        </p:spPr>
        <p:txBody>
          <a:bodyPr/>
          <a:lstStyle/>
          <a:p>
            <a:pPr>
              <a:defRPr/>
            </a:pPr>
            <a:r>
              <a:rPr lang="zh-CN" altLang="en-US" sz="3200" b="1" kern="1200" dirty="0" smtClean="0">
                <a:solidFill>
                  <a:srgbClr val="000000"/>
                </a:solidFill>
                <a:latin typeface="Arial"/>
                <a:ea typeface="ＭＳ Ｐゴシック"/>
                <a:cs typeface="Arial"/>
              </a:rPr>
              <a:t>欧盟国会的官方邮票</a:t>
            </a:r>
            <a:endParaRPr lang="en-US" dirty="0"/>
          </a:p>
        </p:txBody>
      </p:sp>
    </p:spTree>
    <p:extLst>
      <p:ext uri="{BB962C8B-B14F-4D97-AF65-F5344CB8AC3E}">
        <p14:creationId xmlns:p14="http://schemas.microsoft.com/office/powerpoint/2010/main" val="1873219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1" descr="rev 17 PostWarNewWorldMa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0013"/>
            <a:ext cx="9183688" cy="548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9715" name="Rectangle 2"/>
          <p:cNvSpPr>
            <a:spLocks noGrp="1" noChangeArrowheads="1"/>
          </p:cNvSpPr>
          <p:nvPr>
            <p:ph type="title"/>
          </p:nvPr>
        </p:nvSpPr>
        <p:spPr>
          <a:xfrm>
            <a:off x="927100" y="0"/>
            <a:ext cx="7096125" cy="1309688"/>
          </a:xfrm>
        </p:spPr>
        <p:txBody>
          <a:bodyPr/>
          <a:lstStyle/>
          <a:p>
            <a:r>
              <a:rPr lang="zh-CN" b="1">
                <a:latin typeface="Times New Roman" charset="0"/>
                <a:ea typeface="ＭＳ Ｐゴシック" charset="0"/>
              </a:rPr>
              <a:t>战后的世界地图</a:t>
            </a:r>
            <a:endParaRPr lang="en-US" b="1">
              <a:solidFill>
                <a:srgbClr val="000000"/>
              </a:solidFill>
              <a:latin typeface="Arial" charset="0"/>
              <a:ea typeface="ＭＳ Ｐゴシック" charset="0"/>
              <a:cs typeface="Arial" charset="0"/>
            </a:endParaRPr>
          </a:p>
        </p:txBody>
      </p:sp>
      <p:sp>
        <p:nvSpPr>
          <p:cNvPr id="499716"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398</a:t>
            </a:r>
          </a:p>
        </p:txBody>
      </p:sp>
    </p:spTree>
    <p:extLst>
      <p:ext uri="{BB962C8B-B14F-4D97-AF65-F5344CB8AC3E}">
        <p14:creationId xmlns:p14="http://schemas.microsoft.com/office/powerpoint/2010/main" val="22422331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8" name="Rectangle 6"/>
          <p:cNvSpPr>
            <a:spLocks noGrp="1" noChangeArrowheads="1"/>
          </p:cNvSpPr>
          <p:nvPr>
            <p:ph type="ctrTitle"/>
          </p:nvPr>
        </p:nvSpPr>
        <p:spPr>
          <a:xfrm>
            <a:off x="685800" y="2286000"/>
            <a:ext cx="7772400" cy="1143000"/>
          </a:xfrm>
        </p:spPr>
        <p:txBody>
          <a:bodyPr/>
          <a:lstStyle/>
          <a:p>
            <a:pPr>
              <a:defRPr/>
            </a:pPr>
            <a:r>
              <a:rPr lang="en-US" dirty="0" smtClean="0">
                <a:cs typeface="+mj-cs"/>
              </a:rPr>
              <a:t>Characteristics of Babylon</a:t>
            </a:r>
          </a:p>
        </p:txBody>
      </p:sp>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a:defRPr/>
            </a:pPr>
            <a:endParaRPr lang="en-US" sz="4800">
              <a:solidFill>
                <a:srgbClr val="FFFFFF"/>
              </a:solidFill>
              <a:latin typeface="Times New Roman" charset="0"/>
              <a:cs typeface="+mn-cs"/>
            </a:endParaRPr>
          </a:p>
        </p:txBody>
      </p:sp>
      <p:pic>
        <p:nvPicPr>
          <p:cNvPr id="102297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41" name="Text Box 9"/>
          <p:cNvSpPr txBox="1">
            <a:spLocks noChangeArrowheads="1"/>
          </p:cNvSpPr>
          <p:nvPr/>
        </p:nvSpPr>
        <p:spPr bwMode="auto">
          <a:xfrm>
            <a:off x="4211638" y="650875"/>
            <a:ext cx="4752975"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zh-CN" altLang="en-US" sz="4000" b="1" dirty="0" smtClean="0">
                <a:solidFill>
                  <a:srgbClr val="FFFFFF"/>
                </a:solidFill>
                <a:latin typeface="Arial"/>
                <a:cs typeface="Arial"/>
              </a:rPr>
              <a:t>末日的巴比伦大城</a:t>
            </a:r>
            <a:endParaRPr lang="en-US" sz="4000" b="1" dirty="0" smtClean="0">
              <a:solidFill>
                <a:srgbClr val="FFFFFF"/>
              </a:solidFill>
              <a:latin typeface="Arial"/>
              <a:cs typeface="Arial"/>
            </a:endParaRPr>
          </a:p>
          <a:p>
            <a:pPr algn="r">
              <a:defRPr/>
            </a:pPr>
            <a:r>
              <a:rPr lang="en-US" sz="4000" b="1" dirty="0" smtClean="0">
                <a:solidFill>
                  <a:srgbClr val="FFFFFF"/>
                </a:solidFill>
                <a:latin typeface="Arial"/>
                <a:cs typeface="Arial"/>
              </a:rPr>
              <a:t>(</a:t>
            </a:r>
            <a:r>
              <a:rPr lang="zh-CN" altLang="en-US" sz="4000" b="1" dirty="0" smtClean="0">
                <a:solidFill>
                  <a:srgbClr val="FFFFFF"/>
                </a:solidFill>
                <a:latin typeface="Arial"/>
                <a:cs typeface="Arial"/>
              </a:rPr>
              <a:t>启示录</a:t>
            </a:r>
            <a:r>
              <a:rPr lang="en-US" sz="4000" b="1" dirty="0" smtClean="0">
                <a:solidFill>
                  <a:srgbClr val="FFFFFF"/>
                </a:solidFill>
                <a:latin typeface="Arial"/>
                <a:cs typeface="Arial"/>
              </a:rPr>
              <a:t> </a:t>
            </a:r>
            <a:r>
              <a:rPr lang="en-US" sz="4000" b="1" dirty="0">
                <a:solidFill>
                  <a:srgbClr val="FFFFFF"/>
                </a:solidFill>
                <a:latin typeface="Arial"/>
                <a:cs typeface="Arial"/>
              </a:rPr>
              <a:t>17–18)</a:t>
            </a:r>
          </a:p>
          <a:p>
            <a:pPr algn="r">
              <a:defRPr/>
            </a:pPr>
            <a:endParaRPr lang="en-US" sz="4000" b="1" dirty="0" smtClean="0">
              <a:solidFill>
                <a:srgbClr val="FFFFFF"/>
              </a:solidFill>
              <a:latin typeface="Arial"/>
              <a:cs typeface="Arial"/>
            </a:endParaRPr>
          </a:p>
          <a:p>
            <a:pPr algn="r">
              <a:defRPr/>
            </a:pPr>
            <a:r>
              <a:rPr lang="zh-CN" altLang="en-US" sz="4000" b="1" dirty="0" smtClean="0">
                <a:solidFill>
                  <a:srgbClr val="FFFFFF"/>
                </a:solidFill>
                <a:latin typeface="Arial"/>
                <a:cs typeface="Arial"/>
              </a:rPr>
              <a:t>他有什么特性呢？</a:t>
            </a:r>
            <a:endParaRPr lang="en-US" sz="4000" b="1" dirty="0">
              <a:solidFill>
                <a:srgbClr val="FFFFFF"/>
              </a:solidFill>
              <a:latin typeface="Arial"/>
              <a:cs typeface="Arial"/>
            </a:endParaRPr>
          </a:p>
        </p:txBody>
      </p:sp>
      <p:sp>
        <p:nvSpPr>
          <p:cNvPr id="102298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366</a:t>
            </a:r>
          </a:p>
        </p:txBody>
      </p:sp>
    </p:spTree>
    <p:extLst>
      <p:ext uri="{BB962C8B-B14F-4D97-AF65-F5344CB8AC3E}">
        <p14:creationId xmlns:p14="http://schemas.microsoft.com/office/powerpoint/2010/main" val="27904231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873125"/>
            <a:ext cx="91440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30"/>
          <p:cNvSpPr txBox="1">
            <a:spLocks noRot="1" noChangeArrowheads="1"/>
          </p:cNvSpPr>
          <p:nvPr/>
        </p:nvSpPr>
        <p:spPr bwMode="auto">
          <a:xfrm>
            <a:off x="-20638" y="6092825"/>
            <a:ext cx="9144001" cy="79216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a:lstStyle>
          <a:p>
            <a:pPr defTabSz="914400" eaLnBrk="1" hangingPunct="1">
              <a:defRPr/>
            </a:pPr>
            <a:r>
              <a:rPr lang="zh-CN" altLang="en-US" sz="3600" b="0" dirty="0">
                <a:solidFill>
                  <a:schemeClr val="bg1"/>
                </a:solidFill>
                <a:effectLst/>
              </a:rPr>
              <a:t>基</a:t>
            </a:r>
            <a:r>
              <a:rPr lang="zh-CN" altLang="en-US" sz="3600" b="0" dirty="0" smtClean="0">
                <a:solidFill>
                  <a:schemeClr val="bg1"/>
                </a:solidFill>
                <a:effectLst/>
              </a:rPr>
              <a:t>思  斯</a:t>
            </a:r>
            <a:r>
              <a:rPr lang="zh-CN" altLang="en-US" sz="3600" b="0" dirty="0">
                <a:solidFill>
                  <a:schemeClr val="bg1"/>
                </a:solidFill>
                <a:effectLst/>
              </a:rPr>
              <a:t>旺</a:t>
            </a:r>
            <a:r>
              <a:rPr lang="zh-CN" altLang="en-US" sz="3600" b="0" dirty="0" smtClean="0">
                <a:solidFill>
                  <a:schemeClr val="bg1"/>
                </a:solidFill>
                <a:effectLst/>
              </a:rPr>
              <a:t>森 和家人</a:t>
            </a:r>
            <a:endParaRPr lang="en-US" sz="3600" kern="0" dirty="0">
              <a:solidFill>
                <a:schemeClr val="bg1"/>
              </a:solidFill>
              <a:latin typeface="Arial" charset="0"/>
              <a:cs typeface="Arial" charset="0"/>
            </a:endParaRPr>
          </a:p>
        </p:txBody>
      </p:sp>
      <p:sp>
        <p:nvSpPr>
          <p:cNvPr id="2" name="TextBox 1"/>
          <p:cNvSpPr txBox="1"/>
          <p:nvPr/>
        </p:nvSpPr>
        <p:spPr>
          <a:xfrm>
            <a:off x="-132347" y="0"/>
            <a:ext cx="8662736" cy="923330"/>
          </a:xfrm>
          <a:prstGeom prst="rect">
            <a:avLst/>
          </a:prstGeom>
          <a:noFill/>
        </p:spPr>
        <p:txBody>
          <a:bodyPr wrap="square" rtlCol="0">
            <a:spAutoFit/>
          </a:bodyPr>
          <a:lstStyle/>
          <a:p>
            <a:pPr algn="ctr"/>
            <a:r>
              <a:rPr lang="zh-CN" altLang="en-US" sz="5400" b="1" dirty="0">
                <a:solidFill>
                  <a:schemeClr val="bg1"/>
                </a:solidFill>
                <a:latin typeface="SimSun" panose="02010600030101010101" pitchFamily="2" charset="-122"/>
                <a:ea typeface="SimSun" panose="02010600030101010101" pitchFamily="2" charset="-122"/>
              </a:rPr>
              <a:t>叛教</a:t>
            </a:r>
            <a:r>
              <a:rPr lang="zh-CN" altLang="en-US" sz="5400" b="1" dirty="0" smtClean="0">
                <a:solidFill>
                  <a:schemeClr val="bg1"/>
                </a:solidFill>
                <a:latin typeface="SimSun" panose="02010600030101010101" pitchFamily="2" charset="-122"/>
                <a:ea typeface="SimSun" panose="02010600030101010101" pitchFamily="2" charset="-122"/>
              </a:rPr>
              <a:t>者的书本</a:t>
            </a:r>
            <a:endParaRPr lang="en-SG" sz="5400" b="1" dirty="0">
              <a:solidFill>
                <a:schemeClr val="bg1"/>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225772674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2"/>
          <p:cNvSpPr>
            <a:spLocks noGrp="1" noChangeArrowheads="1"/>
          </p:cNvSpPr>
          <p:nvPr>
            <p:ph type="ctrTitle"/>
          </p:nvPr>
        </p:nvSpPr>
        <p:spPr>
          <a:xfrm>
            <a:off x="168275" y="1769904"/>
            <a:ext cx="2955925" cy="762000"/>
          </a:xfrm>
        </p:spPr>
        <p:txBody>
          <a:bodyPr/>
          <a:lstStyle/>
          <a:p>
            <a:r>
              <a:rPr lang="zh-CN" altLang="en-US" b="1">
                <a:latin typeface="Arial" charset="0"/>
                <a:ea typeface="ＭＳ Ｐゴシック" charset="0"/>
                <a:cs typeface="Arial" charset="0"/>
              </a:rPr>
              <a:t>协会</a:t>
            </a:r>
            <a:endParaRPr lang="en-US" b="1">
              <a:latin typeface="Arial" charset="0"/>
              <a:ea typeface="ＭＳ Ｐゴシック" charset="0"/>
              <a:cs typeface="Arial" charset="0"/>
            </a:endParaRPr>
          </a:p>
        </p:txBody>
      </p:sp>
      <p:grpSp>
        <p:nvGrpSpPr>
          <p:cNvPr id="6" name="Group 5"/>
          <p:cNvGrpSpPr/>
          <p:nvPr/>
        </p:nvGrpSpPr>
        <p:grpSpPr>
          <a:xfrm>
            <a:off x="1333500" y="5854700"/>
            <a:ext cx="6551613" cy="969056"/>
            <a:chOff x="1333500" y="5854700"/>
            <a:chExt cx="6551613" cy="969056"/>
          </a:xfrm>
        </p:grpSpPr>
        <p:sp>
          <p:nvSpPr>
            <p:cNvPr id="500740" name="Rectangle 6"/>
            <p:cNvSpPr>
              <a:spLocks noChangeArrowheads="1"/>
            </p:cNvSpPr>
            <p:nvPr/>
          </p:nvSpPr>
          <p:spPr bwMode="auto">
            <a:xfrm>
              <a:off x="1333500" y="6085235"/>
              <a:ext cx="6551613" cy="738521"/>
            </a:xfrm>
            <a:prstGeom prst="rect">
              <a:avLst/>
            </a:prstGeom>
            <a:solidFill>
              <a:srgbClr val="FFFFFF"/>
            </a:solidFill>
            <a:ln w="9525">
              <a:solidFill>
                <a:srgbClr val="000000"/>
              </a:solidFill>
              <a:miter lim="800000"/>
              <a:headEnd/>
              <a:tailEnd/>
            </a:ln>
          </p:spPr>
          <p:txBody>
            <a:bodyPr lIns="12700" tIns="12700" rIns="12700" bIns="12700" anchor="ctr"/>
            <a:lstStyle/>
            <a:p>
              <a:pPr algn="ctr" defTabSz="914400" eaLnBrk="0" fontAlgn="base" hangingPunct="0">
                <a:spcBef>
                  <a:spcPct val="0"/>
                </a:spcBef>
                <a:spcAft>
                  <a:spcPct val="0"/>
                </a:spcAft>
              </a:pPr>
              <a:r>
                <a:rPr lang="zh-CN" altLang="en-US" sz="2800" b="1" smtClean="0">
                  <a:solidFill>
                    <a:srgbClr val="000000"/>
                  </a:solidFill>
                  <a:latin typeface="Arial" charset="0"/>
                  <a:ea typeface="SimSun" charset="0"/>
                  <a:cs typeface="Arial" charset="0"/>
                </a:rPr>
                <a:t>地球上所有的人民</a:t>
              </a:r>
              <a:endParaRPr lang="en-US" altLang="zh-CN" sz="2800" b="1"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2000" b="1" smtClean="0">
                  <a:solidFill>
                    <a:srgbClr val="000000"/>
                  </a:solidFill>
                  <a:latin typeface="Arial" charset="0"/>
                  <a:ea typeface="SimSun" charset="0"/>
                  <a:cs typeface="Arial" charset="0"/>
                </a:rPr>
                <a:t>(17:2, 15)</a:t>
              </a:r>
              <a:endParaRPr lang="en-US" altLang="zh-CN" sz="2000" smtClean="0">
                <a:solidFill>
                  <a:srgbClr val="000000"/>
                </a:solidFill>
                <a:latin typeface="Arial" charset="0"/>
                <a:ea typeface="SimSun" charset="0"/>
                <a:cs typeface="Arial" charset="0"/>
              </a:endParaRPr>
            </a:p>
          </p:txBody>
        </p:sp>
        <p:sp>
          <p:nvSpPr>
            <p:cNvPr id="500743" name="Line 9"/>
            <p:cNvSpPr>
              <a:spLocks noChangeShapeType="1"/>
            </p:cNvSpPr>
            <p:nvPr/>
          </p:nvSpPr>
          <p:spPr bwMode="auto">
            <a:xfrm>
              <a:off x="4608513" y="5854700"/>
              <a:ext cx="1587" cy="2413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grpSp>
      <p:grpSp>
        <p:nvGrpSpPr>
          <p:cNvPr id="2" name="Group 1"/>
          <p:cNvGrpSpPr/>
          <p:nvPr/>
        </p:nvGrpSpPr>
        <p:grpSpPr>
          <a:xfrm>
            <a:off x="1981200" y="1082675"/>
            <a:ext cx="5254625" cy="4780902"/>
            <a:chOff x="1981200" y="1082675"/>
            <a:chExt cx="5254625" cy="4780902"/>
          </a:xfrm>
        </p:grpSpPr>
        <p:sp>
          <p:nvSpPr>
            <p:cNvPr id="500741" name="Rectangle 7"/>
            <p:cNvSpPr>
              <a:spLocks noChangeArrowheads="1"/>
            </p:cNvSpPr>
            <p:nvPr/>
          </p:nvSpPr>
          <p:spPr bwMode="auto">
            <a:xfrm>
              <a:off x="1981200" y="5105400"/>
              <a:ext cx="5254625" cy="758177"/>
            </a:xfrm>
            <a:prstGeom prst="rect">
              <a:avLst/>
            </a:prstGeom>
            <a:solidFill>
              <a:srgbClr val="FFFFFF"/>
            </a:solidFill>
            <a:ln w="9525">
              <a:solidFill>
                <a:srgbClr val="000000"/>
              </a:solidFill>
              <a:miter lim="800000"/>
              <a:headEnd/>
              <a:tailEnd/>
            </a:ln>
          </p:spPr>
          <p:txBody>
            <a:bodyPr lIns="12700" tIns="12700" rIns="12700" bIns="12700" anchor="ctr"/>
            <a:lstStyle/>
            <a:p>
              <a:pPr algn="ctr" defTabSz="914400" eaLnBrk="0" fontAlgn="base" hangingPunct="0">
                <a:spcBef>
                  <a:spcPct val="0"/>
                </a:spcBef>
                <a:spcAft>
                  <a:spcPct val="0"/>
                </a:spcAft>
              </a:pPr>
              <a:r>
                <a:rPr lang="zh-CN" altLang="en-US" sz="2800" b="1" dirty="0" smtClean="0">
                  <a:solidFill>
                    <a:srgbClr val="000000"/>
                  </a:solidFill>
                  <a:latin typeface="Arial" charset="0"/>
                  <a:ea typeface="SimSun" charset="0"/>
                  <a:cs typeface="Arial" charset="0"/>
                </a:rPr>
                <a:t>地球之王</a:t>
              </a:r>
              <a:endParaRPr lang="en-US" altLang="zh-CN" sz="28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2000" b="1" dirty="0" smtClean="0">
                  <a:solidFill>
                    <a:srgbClr val="000000"/>
                  </a:solidFill>
                  <a:latin typeface="Arial" charset="0"/>
                  <a:ea typeface="SimSun" charset="0"/>
                  <a:cs typeface="Arial" charset="0"/>
                </a:rPr>
                <a:t>(17:2)</a:t>
              </a:r>
              <a:endParaRPr lang="en-US" altLang="zh-CN" sz="2000" dirty="0" smtClean="0">
                <a:solidFill>
                  <a:srgbClr val="000000"/>
                </a:solidFill>
                <a:latin typeface="Arial" charset="0"/>
                <a:ea typeface="SimSun" charset="0"/>
                <a:cs typeface="Arial" charset="0"/>
              </a:endParaRPr>
            </a:p>
          </p:txBody>
        </p:sp>
        <p:sp>
          <p:nvSpPr>
            <p:cNvPr id="500742" name="Line 8"/>
            <p:cNvSpPr>
              <a:spLocks noChangeShapeType="1"/>
            </p:cNvSpPr>
            <p:nvPr/>
          </p:nvSpPr>
          <p:spPr bwMode="auto">
            <a:xfrm>
              <a:off x="3184525" y="1082675"/>
              <a:ext cx="1588" cy="3959225"/>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sp>
          <p:nvSpPr>
            <p:cNvPr id="500744" name="Rectangle 10"/>
            <p:cNvSpPr>
              <a:spLocks noChangeArrowheads="1"/>
            </p:cNvSpPr>
            <p:nvPr/>
          </p:nvSpPr>
          <p:spPr bwMode="auto">
            <a:xfrm>
              <a:off x="2253703" y="2837804"/>
              <a:ext cx="1545528" cy="1409700"/>
            </a:xfrm>
            <a:prstGeom prst="rect">
              <a:avLst/>
            </a:prstGeom>
            <a:solidFill>
              <a:srgbClr val="FFFFFF"/>
            </a:solidFill>
            <a:ln w="9525">
              <a:solidFill>
                <a:srgbClr val="FFFFFF"/>
              </a:solidFill>
              <a:miter lim="800000"/>
              <a:headEnd/>
              <a:tailEnd/>
            </a:ln>
          </p:spPr>
          <p:txBody>
            <a:bodyPr lIns="12700" tIns="12700" rIns="12700" bIns="12700"/>
            <a:lstStyle/>
            <a:p>
              <a:pPr algn="ctr" defTabSz="914400" eaLnBrk="0" fontAlgn="base" hangingPunct="0">
                <a:spcBef>
                  <a:spcPct val="0"/>
                </a:spcBef>
                <a:spcAft>
                  <a:spcPct val="0"/>
                </a:spcAft>
              </a:pPr>
              <a:r>
                <a:rPr lang="zh-CN" altLang="en-US" sz="3200" b="1" i="1" dirty="0" smtClean="0">
                  <a:solidFill>
                    <a:srgbClr val="000000"/>
                  </a:solidFill>
                  <a:latin typeface="Arial" charset="0"/>
                  <a:ea typeface="SimSun" charset="0"/>
                  <a:cs typeface="Arial" charset="0"/>
                </a:rPr>
                <a:t>统治规则</a:t>
              </a:r>
              <a:endParaRPr lang="en-US" altLang="zh-CN" sz="3200" b="1" i="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2000" b="1" i="1" dirty="0" smtClean="0">
                  <a:solidFill>
                    <a:srgbClr val="000000"/>
                  </a:solidFill>
                  <a:latin typeface="Arial" charset="0"/>
                  <a:ea typeface="SimSun" charset="0"/>
                  <a:cs typeface="Arial" charset="0"/>
                </a:rPr>
                <a:t> </a:t>
              </a:r>
              <a:r>
                <a:rPr lang="en-US" altLang="zh-CN" sz="2400" b="1" i="1" dirty="0" smtClean="0">
                  <a:solidFill>
                    <a:srgbClr val="000000"/>
                  </a:solidFill>
                  <a:latin typeface="Arial" charset="0"/>
                  <a:ea typeface="SimSun" charset="0"/>
                  <a:cs typeface="Arial" charset="0"/>
                </a:rPr>
                <a:t>(17:2)</a:t>
              </a:r>
              <a:endParaRPr lang="en-US" altLang="zh-CN" sz="2400" b="1" dirty="0" smtClean="0">
                <a:solidFill>
                  <a:srgbClr val="000000"/>
                </a:solidFill>
                <a:latin typeface="Arial" charset="0"/>
                <a:ea typeface="SimSun" charset="0"/>
                <a:cs typeface="Arial" charset="0"/>
              </a:endParaRPr>
            </a:p>
          </p:txBody>
        </p:sp>
      </p:grpSp>
      <p:grpSp>
        <p:nvGrpSpPr>
          <p:cNvPr id="4" name="Group 3"/>
          <p:cNvGrpSpPr/>
          <p:nvPr/>
        </p:nvGrpSpPr>
        <p:grpSpPr>
          <a:xfrm>
            <a:off x="5175250" y="1144488"/>
            <a:ext cx="1989138" cy="1371600"/>
            <a:chOff x="5175250" y="1144488"/>
            <a:chExt cx="1989138" cy="1371600"/>
          </a:xfrm>
        </p:grpSpPr>
        <p:sp>
          <p:nvSpPr>
            <p:cNvPr id="500746" name="Line 12"/>
            <p:cNvSpPr>
              <a:spLocks noChangeShapeType="1"/>
            </p:cNvSpPr>
            <p:nvPr/>
          </p:nvSpPr>
          <p:spPr bwMode="auto">
            <a:xfrm rot="10800000">
              <a:off x="6019800" y="1144488"/>
              <a:ext cx="0" cy="13716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sp>
          <p:nvSpPr>
            <p:cNvPr id="500748" name="Rectangle 14"/>
            <p:cNvSpPr>
              <a:spLocks noChangeArrowheads="1"/>
            </p:cNvSpPr>
            <p:nvPr/>
          </p:nvSpPr>
          <p:spPr bwMode="auto">
            <a:xfrm>
              <a:off x="5175250" y="1397992"/>
              <a:ext cx="1989138" cy="655638"/>
            </a:xfrm>
            <a:prstGeom prst="rect">
              <a:avLst/>
            </a:prstGeom>
            <a:solidFill>
              <a:srgbClr val="FFFFFF"/>
            </a:solidFill>
            <a:ln w="9525">
              <a:solidFill>
                <a:srgbClr val="FFFFFF"/>
              </a:solidFill>
              <a:miter lim="800000"/>
              <a:headEnd/>
              <a:tailEnd/>
            </a:ln>
          </p:spPr>
          <p:txBody>
            <a:bodyPr lIns="12700" tIns="12700" rIns="12700" bIns="12700"/>
            <a:lstStyle/>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后来被走兽</a:t>
              </a:r>
              <a:r>
                <a:rPr lang="en-US" altLang="zh-CN" sz="2000" b="1" i="1" dirty="0" smtClean="0">
                  <a:solidFill>
                    <a:srgbClr val="000000"/>
                  </a:solidFill>
                  <a:latin typeface="Arial" charset="0"/>
                  <a:ea typeface="SimSun" charset="0"/>
                  <a:cs typeface="Arial" charset="0"/>
                </a:rPr>
                <a:t> </a:t>
              </a:r>
            </a:p>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毁灭</a:t>
              </a:r>
              <a:r>
                <a:rPr lang="en-US" altLang="zh-CN" b="1" i="1" dirty="0" smtClean="0">
                  <a:solidFill>
                    <a:srgbClr val="000000"/>
                  </a:solidFill>
                  <a:latin typeface="Arial" charset="0"/>
                  <a:ea typeface="SimSun" charset="0"/>
                  <a:cs typeface="Arial" charset="0"/>
                </a:rPr>
                <a:t> (17:16)</a:t>
              </a:r>
              <a:endParaRPr lang="en-US" altLang="zh-CN" sz="2000" b="1" dirty="0" smtClean="0">
                <a:solidFill>
                  <a:srgbClr val="000000"/>
                </a:solidFill>
                <a:latin typeface="Arial" charset="0"/>
                <a:ea typeface="SimSun" charset="0"/>
                <a:cs typeface="Arial" charset="0"/>
              </a:endParaRPr>
            </a:p>
          </p:txBody>
        </p:sp>
      </p:grpSp>
      <p:pic>
        <p:nvPicPr>
          <p:cNvPr id="5007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0"/>
            <a:ext cx="1187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52" name="Rectangle 4"/>
          <p:cNvSpPr>
            <a:spLocks noChangeArrowheads="1"/>
          </p:cNvSpPr>
          <p:nvPr/>
        </p:nvSpPr>
        <p:spPr bwMode="auto">
          <a:xfrm>
            <a:off x="0" y="0"/>
            <a:ext cx="7162800" cy="1133142"/>
          </a:xfrm>
          <a:prstGeom prst="rect">
            <a:avLst/>
          </a:prstGeom>
          <a:solidFill>
            <a:srgbClr val="0D0D0D"/>
          </a:solidFill>
          <a:ln w="9525">
            <a:solidFill>
              <a:srgbClr val="000000"/>
            </a:solidFill>
            <a:miter lim="800000"/>
            <a:headEnd/>
            <a:tailEnd/>
          </a:ln>
        </p:spPr>
        <p:txBody>
          <a:bodyPr lIns="12700" tIns="12700" rIns="12700" bIns="12700"/>
          <a:lstStyle/>
          <a:p>
            <a:pPr algn="ctr" defTabSz="914400" eaLnBrk="0" fontAlgn="base" hangingPunct="0">
              <a:spcBef>
                <a:spcPct val="0"/>
              </a:spcBef>
              <a:spcAft>
                <a:spcPct val="0"/>
              </a:spcAft>
            </a:pPr>
            <a:endParaRPr lang="en-US" altLang="zh-CN" sz="3200" b="1" dirty="0" smtClean="0">
              <a:solidFill>
                <a:srgbClr val="FFFFFF"/>
              </a:solidFill>
              <a:latin typeface="Arial" charset="0"/>
              <a:ea typeface="SimSun" charset="0"/>
              <a:cs typeface="Arial" charset="0"/>
            </a:endParaRPr>
          </a:p>
          <a:p>
            <a:pPr algn="ctr" defTabSz="914400" eaLnBrk="0" fontAlgn="base" hangingPunct="0">
              <a:spcBef>
                <a:spcPct val="0"/>
              </a:spcBef>
              <a:spcAft>
                <a:spcPct val="0"/>
              </a:spcAft>
            </a:pPr>
            <a:r>
              <a:rPr lang="zh-CN" altLang="en-US" sz="3200" b="1" dirty="0" smtClean="0">
                <a:solidFill>
                  <a:srgbClr val="FFFFFF"/>
                </a:solidFill>
                <a:latin typeface="Arial" charset="0"/>
                <a:ea typeface="SimSun" charset="0"/>
                <a:cs typeface="Arial" charset="0"/>
              </a:rPr>
              <a:t>     </a:t>
            </a:r>
            <a:r>
              <a:rPr lang="en-US" altLang="zh-CN" sz="3200" b="1" dirty="0" smtClean="0">
                <a:solidFill>
                  <a:srgbClr val="FFFFFF"/>
                </a:solidFill>
                <a:latin typeface="Arial" charset="0"/>
                <a:ea typeface="SimSun" charset="0"/>
                <a:cs typeface="Arial" charset="0"/>
              </a:rPr>
              <a:t>(17:1–19:2)</a:t>
            </a:r>
            <a:endParaRPr lang="en-US" altLang="zh-CN" sz="4000" b="1" dirty="0" smtClean="0">
              <a:solidFill>
                <a:srgbClr val="000000"/>
              </a:solidFill>
              <a:latin typeface="Arial" charset="0"/>
              <a:ea typeface="SimSun" charset="0"/>
              <a:cs typeface="Arial" charset="0"/>
            </a:endParaRPr>
          </a:p>
        </p:txBody>
      </p:sp>
      <p:grpSp>
        <p:nvGrpSpPr>
          <p:cNvPr id="3" name="Group 2"/>
          <p:cNvGrpSpPr/>
          <p:nvPr/>
        </p:nvGrpSpPr>
        <p:grpSpPr>
          <a:xfrm>
            <a:off x="3471863" y="1144488"/>
            <a:ext cx="4795837" cy="3652838"/>
            <a:chOff x="3471863" y="1144488"/>
            <a:chExt cx="4795837" cy="3652838"/>
          </a:xfrm>
        </p:grpSpPr>
        <p:pic>
          <p:nvPicPr>
            <p:cNvPr id="500738" name="Picture 1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3957638" y="2363688"/>
              <a:ext cx="2190750"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45" name="Line 11"/>
            <p:cNvSpPr>
              <a:spLocks noChangeShapeType="1"/>
            </p:cNvSpPr>
            <p:nvPr/>
          </p:nvSpPr>
          <p:spPr bwMode="auto">
            <a:xfrm>
              <a:off x="4267200" y="1144488"/>
              <a:ext cx="0" cy="1295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sp>
          <p:nvSpPr>
            <p:cNvPr id="500747" name="Rectangle 13"/>
            <p:cNvSpPr>
              <a:spLocks noChangeArrowheads="1"/>
            </p:cNvSpPr>
            <p:nvPr/>
          </p:nvSpPr>
          <p:spPr bwMode="auto">
            <a:xfrm>
              <a:off x="3471863" y="1397992"/>
              <a:ext cx="1644650" cy="685800"/>
            </a:xfrm>
            <a:prstGeom prst="rect">
              <a:avLst/>
            </a:prstGeom>
            <a:solidFill>
              <a:srgbClr val="F2F2F2"/>
            </a:solidFill>
            <a:ln w="9525">
              <a:solidFill>
                <a:srgbClr val="FFFFFF"/>
              </a:solidFill>
              <a:miter lim="800000"/>
              <a:headEnd/>
              <a:tailEnd/>
            </a:ln>
          </p:spPr>
          <p:txBody>
            <a:bodyPr lIns="12700" tIns="12700" rIns="12700" bIns="12700"/>
            <a:lstStyle/>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起初</a:t>
              </a:r>
              <a:endParaRPr lang="en-US" altLang="zh-CN" sz="2000" b="1" i="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坐在</a:t>
              </a:r>
              <a:r>
                <a:rPr lang="en-US" altLang="zh-CN" sz="2000" b="1" i="1" dirty="0" smtClean="0">
                  <a:solidFill>
                    <a:srgbClr val="000000"/>
                  </a:solidFill>
                  <a:latin typeface="Arial" charset="0"/>
                  <a:ea typeface="SimSun" charset="0"/>
                  <a:cs typeface="Arial" charset="0"/>
                </a:rPr>
                <a:t> </a:t>
              </a:r>
              <a:r>
                <a:rPr lang="en-US" altLang="zh-CN" b="1" i="1" dirty="0" smtClean="0">
                  <a:solidFill>
                    <a:srgbClr val="000000"/>
                  </a:solidFill>
                  <a:latin typeface="Arial" charset="0"/>
                  <a:ea typeface="SimSun" charset="0"/>
                  <a:cs typeface="Arial" charset="0"/>
                </a:rPr>
                <a:t>(17:3)</a:t>
              </a:r>
              <a:endParaRPr lang="en-US" altLang="zh-CN" sz="2000" b="1" dirty="0" smtClean="0">
                <a:solidFill>
                  <a:srgbClr val="000000"/>
                </a:solidFill>
                <a:latin typeface="Arial" charset="0"/>
                <a:ea typeface="SimSun" charset="0"/>
                <a:cs typeface="Arial" charset="0"/>
              </a:endParaRPr>
            </a:p>
          </p:txBody>
        </p:sp>
        <p:sp>
          <p:nvSpPr>
            <p:cNvPr id="186387" name="Rectangle 19"/>
            <p:cNvSpPr>
              <a:spLocks noChangeArrowheads="1"/>
            </p:cNvSpPr>
            <p:nvPr/>
          </p:nvSpPr>
          <p:spPr bwMode="auto">
            <a:xfrm>
              <a:off x="5967413" y="2628602"/>
              <a:ext cx="2300287" cy="1938337"/>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zh-CN" altLang="en-US" sz="3200" b="1" dirty="0" smtClean="0">
                  <a:solidFill>
                    <a:srgbClr val="000000"/>
                  </a:solidFill>
                  <a:latin typeface="Arial" charset="0"/>
                  <a:ea typeface="SimSun" charset="0"/>
                  <a:cs typeface="Arial" charset="0"/>
                </a:rPr>
                <a:t>走兽</a:t>
              </a:r>
              <a:endParaRPr lang="en-US" altLang="zh-CN" sz="32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3200" b="1" dirty="0" smtClean="0">
                  <a:solidFill>
                    <a:srgbClr val="000000"/>
                  </a:solidFill>
                  <a:latin typeface="Arial" charset="0"/>
                  <a:ea typeface="SimSun" charset="0"/>
                  <a:cs typeface="Arial" charset="0"/>
                </a:rPr>
                <a:t> </a:t>
              </a:r>
              <a:r>
                <a:rPr lang="zh-CN" altLang="en-US" sz="3200" b="1" dirty="0" smtClean="0">
                  <a:solidFill>
                    <a:srgbClr val="000000"/>
                  </a:solidFill>
                  <a:latin typeface="Arial" charset="0"/>
                  <a:ea typeface="SimSun" charset="0"/>
                  <a:cs typeface="Arial" charset="0"/>
                </a:rPr>
                <a:t>七个头</a:t>
              </a:r>
              <a:endParaRPr lang="en-US" altLang="zh-CN" sz="32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3200" b="1" dirty="0" smtClean="0">
                  <a:solidFill>
                    <a:srgbClr val="000000"/>
                  </a:solidFill>
                  <a:latin typeface="Arial" charset="0"/>
                  <a:ea typeface="SimSun" charset="0"/>
                  <a:cs typeface="Arial" charset="0"/>
                </a:rPr>
                <a:t> </a:t>
              </a:r>
              <a:r>
                <a:rPr lang="zh-CN" altLang="en-US" sz="3200" b="1" dirty="0" smtClean="0">
                  <a:solidFill>
                    <a:srgbClr val="000000"/>
                  </a:solidFill>
                  <a:latin typeface="Arial" charset="0"/>
                  <a:ea typeface="SimSun" charset="0"/>
                  <a:cs typeface="Arial" charset="0"/>
                </a:rPr>
                <a:t>十个</a:t>
              </a:r>
              <a:r>
                <a:rPr lang="zh-CN" altLang="en-US" sz="3200" b="1" dirty="0" smtClean="0">
                  <a:solidFill>
                    <a:srgbClr val="000000"/>
                  </a:solidFill>
                  <a:latin typeface="Comic Sans MS" charset="0"/>
                </a:rPr>
                <a:t>喇叭</a:t>
              </a:r>
              <a:endParaRPr lang="en-US" altLang="zh-CN" sz="32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2400" b="1" dirty="0" smtClean="0">
                  <a:solidFill>
                    <a:srgbClr val="000000"/>
                  </a:solidFill>
                  <a:latin typeface="Arial" charset="0"/>
                  <a:ea typeface="SimSun" charset="0"/>
                  <a:cs typeface="Arial" charset="0"/>
                </a:rPr>
                <a:t>(17:3,12)</a:t>
              </a:r>
              <a:endParaRPr lang="en-US" sz="2400" b="1" dirty="0" smtClean="0">
                <a:solidFill>
                  <a:srgbClr val="000000"/>
                </a:solidFill>
                <a:latin typeface="Arial" charset="0"/>
                <a:ea typeface="SimSun" charset="0"/>
                <a:cs typeface="Arial" charset="0"/>
              </a:endParaRPr>
            </a:p>
          </p:txBody>
        </p:sp>
      </p:grpSp>
      <p:sp>
        <p:nvSpPr>
          <p:cNvPr id="500754" name="Text Box 37"/>
          <p:cNvSpPr txBox="1">
            <a:spLocks noChangeArrowheads="1"/>
          </p:cNvSpPr>
          <p:nvPr/>
        </p:nvSpPr>
        <p:spPr bwMode="auto">
          <a:xfrm>
            <a:off x="8448675" y="0"/>
            <a:ext cx="6953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398</a:t>
            </a:r>
          </a:p>
        </p:txBody>
      </p:sp>
      <p:sp>
        <p:nvSpPr>
          <p:cNvPr id="500755" name="TextBox 18"/>
          <p:cNvSpPr txBox="1">
            <a:spLocks noChangeArrowheads="1"/>
          </p:cNvSpPr>
          <p:nvPr/>
        </p:nvSpPr>
        <p:spPr bwMode="auto">
          <a:xfrm>
            <a:off x="476250" y="0"/>
            <a:ext cx="691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FFFFFF"/>
                </a:solidFill>
              </a:rPr>
              <a:t>结束时间巴比伦（妓女）</a:t>
            </a:r>
            <a:endParaRPr lang="en-US" sz="3600" b="1" dirty="0" smtClean="0">
              <a:solidFill>
                <a:srgbClr val="FFFFFF"/>
              </a:solidFill>
            </a:endParaRPr>
          </a:p>
        </p:txBody>
      </p:sp>
      <p:grpSp>
        <p:nvGrpSpPr>
          <p:cNvPr id="5" name="Group 4"/>
          <p:cNvGrpSpPr/>
          <p:nvPr/>
        </p:nvGrpSpPr>
        <p:grpSpPr>
          <a:xfrm>
            <a:off x="3284538" y="4414490"/>
            <a:ext cx="3330575" cy="690910"/>
            <a:chOff x="3284538" y="4414490"/>
            <a:chExt cx="3330575" cy="690910"/>
          </a:xfrm>
        </p:grpSpPr>
        <p:sp>
          <p:nvSpPr>
            <p:cNvPr id="500749" name="Line 16"/>
            <p:cNvSpPr>
              <a:spLocks noChangeShapeType="1"/>
            </p:cNvSpPr>
            <p:nvPr/>
          </p:nvSpPr>
          <p:spPr bwMode="auto">
            <a:xfrm>
              <a:off x="5003800" y="4572000"/>
              <a:ext cx="0" cy="533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sp>
          <p:nvSpPr>
            <p:cNvPr id="500750" name="Rectangle 15"/>
            <p:cNvSpPr>
              <a:spLocks noChangeArrowheads="1"/>
            </p:cNvSpPr>
            <p:nvPr/>
          </p:nvSpPr>
          <p:spPr bwMode="auto">
            <a:xfrm>
              <a:off x="3284538" y="4414490"/>
              <a:ext cx="3330575" cy="392025"/>
            </a:xfrm>
            <a:prstGeom prst="rect">
              <a:avLst/>
            </a:prstGeom>
            <a:solidFill>
              <a:srgbClr val="FFFFFF"/>
            </a:solidFill>
            <a:ln w="9525">
              <a:solidFill>
                <a:srgbClr val="FFFFFF"/>
              </a:solidFill>
              <a:miter lim="800000"/>
              <a:headEnd/>
              <a:tailEnd/>
            </a:ln>
          </p:spPr>
          <p:txBody>
            <a:bodyPr lIns="12700" tIns="12700" rIns="12700" bIns="12700" anchor="ctr"/>
            <a:lstStyle/>
            <a:p>
              <a:pPr algn="ctr" defTabSz="914400" eaLnBrk="0" fontAlgn="base" hangingPunct="0">
                <a:spcBef>
                  <a:spcPct val="0"/>
                </a:spcBef>
                <a:spcAft>
                  <a:spcPct val="0"/>
                </a:spcAft>
              </a:pPr>
              <a:r>
                <a:rPr lang="zh-CN" altLang="en-US" sz="2800" b="1" i="1" dirty="0" smtClean="0">
                  <a:solidFill>
                    <a:srgbClr val="000000"/>
                  </a:solidFill>
                  <a:latin typeface="Arial" charset="0"/>
                  <a:ea typeface="SimSun" charset="0"/>
                  <a:cs typeface="Arial" charset="0"/>
                </a:rPr>
                <a:t>欲望统治 </a:t>
              </a:r>
              <a:r>
                <a:rPr lang="en-US" altLang="zh-CN" sz="2400" b="1" i="1" dirty="0" smtClean="0">
                  <a:solidFill>
                    <a:srgbClr val="000000"/>
                  </a:solidFill>
                  <a:latin typeface="Arial" charset="0"/>
                  <a:ea typeface="SimSun" charset="0"/>
                  <a:cs typeface="Arial" charset="0"/>
                </a:rPr>
                <a:t>(17:17)</a:t>
              </a:r>
              <a:endParaRPr lang="en-US" altLang="zh-CN" sz="2400" b="1" dirty="0" smtClean="0">
                <a:solidFill>
                  <a:srgbClr val="000000"/>
                </a:solidFill>
                <a:latin typeface="Arial" charset="0"/>
                <a:ea typeface="SimSun" charset="0"/>
                <a:cs typeface="Arial" charset="0"/>
              </a:endParaRPr>
            </a:p>
          </p:txBody>
        </p:sp>
      </p:grpSp>
    </p:spTree>
    <p:extLst>
      <p:ext uri="{BB962C8B-B14F-4D97-AF65-F5344CB8AC3E}">
        <p14:creationId xmlns:p14="http://schemas.microsoft.com/office/powerpoint/2010/main" val="2405247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9" name="Rectangle 2"/>
          <p:cNvSpPr>
            <a:spLocks noGrp="1" noChangeArrowheads="1"/>
          </p:cNvSpPr>
          <p:nvPr>
            <p:ph type="ctrTitle"/>
          </p:nvPr>
        </p:nvSpPr>
        <p:spPr>
          <a:xfrm>
            <a:off x="168275" y="1698030"/>
            <a:ext cx="2955925" cy="762000"/>
          </a:xfrm>
        </p:spPr>
        <p:txBody>
          <a:bodyPr/>
          <a:lstStyle/>
          <a:p>
            <a:r>
              <a:rPr lang="zh-CN" altLang="en-US" b="1">
                <a:latin typeface="Arial" charset="0"/>
                <a:ea typeface="ＭＳ Ｐゴシック" charset="0"/>
                <a:cs typeface="Arial" charset="0"/>
              </a:rPr>
              <a:t>协会</a:t>
            </a:r>
            <a:endParaRPr lang="en-US" b="1">
              <a:latin typeface="Arial" charset="0"/>
              <a:ea typeface="ＭＳ Ｐゴシック" charset="0"/>
              <a:cs typeface="Arial" charset="0"/>
            </a:endParaRPr>
          </a:p>
        </p:txBody>
      </p:sp>
      <p:grpSp>
        <p:nvGrpSpPr>
          <p:cNvPr id="4" name="Group 3"/>
          <p:cNvGrpSpPr/>
          <p:nvPr/>
        </p:nvGrpSpPr>
        <p:grpSpPr>
          <a:xfrm>
            <a:off x="5175250" y="1144488"/>
            <a:ext cx="1989138" cy="1371600"/>
            <a:chOff x="5175250" y="1144488"/>
            <a:chExt cx="1989138" cy="1371600"/>
          </a:xfrm>
        </p:grpSpPr>
        <p:sp>
          <p:nvSpPr>
            <p:cNvPr id="500746" name="Line 12"/>
            <p:cNvSpPr>
              <a:spLocks noChangeShapeType="1"/>
            </p:cNvSpPr>
            <p:nvPr/>
          </p:nvSpPr>
          <p:spPr bwMode="auto">
            <a:xfrm rot="10800000">
              <a:off x="6019800" y="1144488"/>
              <a:ext cx="0" cy="13716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sp>
          <p:nvSpPr>
            <p:cNvPr id="500748" name="Rectangle 14"/>
            <p:cNvSpPr>
              <a:spLocks noChangeArrowheads="1"/>
            </p:cNvSpPr>
            <p:nvPr/>
          </p:nvSpPr>
          <p:spPr bwMode="auto">
            <a:xfrm>
              <a:off x="5175250" y="1397992"/>
              <a:ext cx="1989138" cy="655638"/>
            </a:xfrm>
            <a:prstGeom prst="rect">
              <a:avLst/>
            </a:prstGeom>
            <a:solidFill>
              <a:srgbClr val="FFFFFF"/>
            </a:solidFill>
            <a:ln w="9525">
              <a:solidFill>
                <a:srgbClr val="FFFFFF"/>
              </a:solidFill>
              <a:miter lim="800000"/>
              <a:headEnd/>
              <a:tailEnd/>
            </a:ln>
          </p:spPr>
          <p:txBody>
            <a:bodyPr lIns="12700" tIns="12700" rIns="12700" bIns="12700"/>
            <a:lstStyle/>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后来被走兽</a:t>
              </a:r>
              <a:r>
                <a:rPr lang="en-US" altLang="zh-CN" sz="2000" b="1" i="1" dirty="0" smtClean="0">
                  <a:solidFill>
                    <a:srgbClr val="000000"/>
                  </a:solidFill>
                  <a:latin typeface="Arial" charset="0"/>
                  <a:ea typeface="SimSun" charset="0"/>
                  <a:cs typeface="Arial" charset="0"/>
                </a:rPr>
                <a:t> </a:t>
              </a:r>
            </a:p>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毁灭</a:t>
              </a:r>
              <a:r>
                <a:rPr lang="en-US" altLang="zh-CN" b="1" i="1" dirty="0" smtClean="0">
                  <a:solidFill>
                    <a:srgbClr val="000000"/>
                  </a:solidFill>
                  <a:latin typeface="Arial" charset="0"/>
                  <a:ea typeface="SimSun" charset="0"/>
                  <a:cs typeface="Arial" charset="0"/>
                </a:rPr>
                <a:t> (17:16)</a:t>
              </a:r>
              <a:endParaRPr lang="en-US" altLang="zh-CN" sz="2000" b="1" dirty="0" smtClean="0">
                <a:solidFill>
                  <a:srgbClr val="000000"/>
                </a:solidFill>
                <a:latin typeface="Arial" charset="0"/>
                <a:ea typeface="SimSun" charset="0"/>
                <a:cs typeface="Arial" charset="0"/>
              </a:endParaRPr>
            </a:p>
          </p:txBody>
        </p:sp>
      </p:grpSp>
      <p:pic>
        <p:nvPicPr>
          <p:cNvPr id="50075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3275" y="0"/>
            <a:ext cx="11874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0752" name="Rectangle 4"/>
          <p:cNvSpPr>
            <a:spLocks noChangeArrowheads="1"/>
          </p:cNvSpPr>
          <p:nvPr/>
        </p:nvSpPr>
        <p:spPr bwMode="auto">
          <a:xfrm>
            <a:off x="0" y="0"/>
            <a:ext cx="7162800" cy="1133142"/>
          </a:xfrm>
          <a:prstGeom prst="rect">
            <a:avLst/>
          </a:prstGeom>
          <a:solidFill>
            <a:srgbClr val="0D0D0D"/>
          </a:solidFill>
          <a:ln w="9525">
            <a:solidFill>
              <a:srgbClr val="000000"/>
            </a:solidFill>
            <a:miter lim="800000"/>
            <a:headEnd/>
            <a:tailEnd/>
          </a:ln>
        </p:spPr>
        <p:txBody>
          <a:bodyPr lIns="12700" tIns="12700" rIns="12700" bIns="12700"/>
          <a:lstStyle/>
          <a:p>
            <a:pPr algn="ctr" defTabSz="914400" eaLnBrk="0" fontAlgn="base" hangingPunct="0">
              <a:spcBef>
                <a:spcPct val="0"/>
              </a:spcBef>
              <a:spcAft>
                <a:spcPct val="0"/>
              </a:spcAft>
            </a:pPr>
            <a:endParaRPr lang="en-US" altLang="zh-CN" sz="3200" b="1" dirty="0" smtClean="0">
              <a:solidFill>
                <a:srgbClr val="FFFFFF"/>
              </a:solidFill>
              <a:latin typeface="Arial" charset="0"/>
              <a:ea typeface="SimSun" charset="0"/>
              <a:cs typeface="Arial" charset="0"/>
            </a:endParaRPr>
          </a:p>
          <a:p>
            <a:pPr algn="ctr" defTabSz="914400" eaLnBrk="0" fontAlgn="base" hangingPunct="0">
              <a:spcBef>
                <a:spcPct val="0"/>
              </a:spcBef>
              <a:spcAft>
                <a:spcPct val="0"/>
              </a:spcAft>
            </a:pPr>
            <a:r>
              <a:rPr lang="zh-CN" altLang="en-US" sz="3200" b="1" dirty="0" smtClean="0">
                <a:solidFill>
                  <a:srgbClr val="FFFFFF"/>
                </a:solidFill>
                <a:latin typeface="Arial" charset="0"/>
                <a:ea typeface="SimSun" charset="0"/>
                <a:cs typeface="Arial" charset="0"/>
              </a:rPr>
              <a:t>     </a:t>
            </a:r>
            <a:r>
              <a:rPr lang="en-US" altLang="zh-CN" sz="3200" b="1" dirty="0" smtClean="0">
                <a:solidFill>
                  <a:srgbClr val="FFFFFF"/>
                </a:solidFill>
                <a:latin typeface="Arial" charset="0"/>
                <a:ea typeface="SimSun" charset="0"/>
                <a:cs typeface="Arial" charset="0"/>
              </a:rPr>
              <a:t>(17:1–19:2)</a:t>
            </a:r>
            <a:endParaRPr lang="en-US" altLang="zh-CN" sz="4000" b="1" dirty="0" smtClean="0">
              <a:solidFill>
                <a:srgbClr val="000000"/>
              </a:solidFill>
              <a:latin typeface="Arial" charset="0"/>
              <a:ea typeface="SimSun" charset="0"/>
              <a:cs typeface="Arial" charset="0"/>
            </a:endParaRPr>
          </a:p>
        </p:txBody>
      </p:sp>
      <p:grpSp>
        <p:nvGrpSpPr>
          <p:cNvPr id="3" name="Group 2"/>
          <p:cNvGrpSpPr/>
          <p:nvPr/>
        </p:nvGrpSpPr>
        <p:grpSpPr>
          <a:xfrm>
            <a:off x="3471863" y="1144488"/>
            <a:ext cx="4795837" cy="3422451"/>
            <a:chOff x="3471863" y="1144488"/>
            <a:chExt cx="4795837" cy="3422451"/>
          </a:xfrm>
        </p:grpSpPr>
        <p:sp>
          <p:nvSpPr>
            <p:cNvPr id="500745" name="Line 11"/>
            <p:cNvSpPr>
              <a:spLocks noChangeShapeType="1"/>
            </p:cNvSpPr>
            <p:nvPr/>
          </p:nvSpPr>
          <p:spPr bwMode="auto">
            <a:xfrm>
              <a:off x="4267200" y="1144488"/>
              <a:ext cx="0" cy="1295400"/>
            </a:xfrm>
            <a:prstGeom prst="line">
              <a:avLst/>
            </a:prstGeom>
            <a:noFill/>
            <a:ln w="38100" cmpd="sng">
              <a:solidFill>
                <a:srgbClr val="000000"/>
              </a:solidFill>
              <a:round/>
              <a:headEnd type="none" w="sm" len="sm"/>
              <a:tailEnd type="triangle" w="lg" len="lg"/>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ndParaRPr>
            </a:p>
          </p:txBody>
        </p:sp>
        <p:sp>
          <p:nvSpPr>
            <p:cNvPr id="500747" name="Rectangle 13"/>
            <p:cNvSpPr>
              <a:spLocks noChangeArrowheads="1"/>
            </p:cNvSpPr>
            <p:nvPr/>
          </p:nvSpPr>
          <p:spPr bwMode="auto">
            <a:xfrm>
              <a:off x="3471863" y="1397992"/>
              <a:ext cx="1644650" cy="685800"/>
            </a:xfrm>
            <a:prstGeom prst="rect">
              <a:avLst/>
            </a:prstGeom>
            <a:solidFill>
              <a:srgbClr val="F2F2F2"/>
            </a:solidFill>
            <a:ln w="9525">
              <a:solidFill>
                <a:srgbClr val="FFFFFF"/>
              </a:solidFill>
              <a:miter lim="800000"/>
              <a:headEnd/>
              <a:tailEnd/>
            </a:ln>
          </p:spPr>
          <p:txBody>
            <a:bodyPr lIns="12700" tIns="12700" rIns="12700" bIns="12700"/>
            <a:lstStyle/>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起初</a:t>
              </a:r>
              <a:endParaRPr lang="en-US" altLang="zh-CN" sz="2000" b="1" i="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zh-CN" altLang="en-US" sz="2000" b="1" i="1" dirty="0" smtClean="0">
                  <a:solidFill>
                    <a:srgbClr val="000000"/>
                  </a:solidFill>
                  <a:latin typeface="Arial" charset="0"/>
                  <a:ea typeface="SimSun" charset="0"/>
                  <a:cs typeface="Arial" charset="0"/>
                </a:rPr>
                <a:t>坐在</a:t>
              </a:r>
              <a:r>
                <a:rPr lang="en-US" altLang="zh-CN" sz="2000" b="1" i="1" dirty="0" smtClean="0">
                  <a:solidFill>
                    <a:srgbClr val="000000"/>
                  </a:solidFill>
                  <a:latin typeface="Arial" charset="0"/>
                  <a:ea typeface="SimSun" charset="0"/>
                  <a:cs typeface="Arial" charset="0"/>
                </a:rPr>
                <a:t> </a:t>
              </a:r>
              <a:r>
                <a:rPr lang="en-US" altLang="zh-CN" b="1" i="1" dirty="0" smtClean="0">
                  <a:solidFill>
                    <a:srgbClr val="000000"/>
                  </a:solidFill>
                  <a:latin typeface="Arial" charset="0"/>
                  <a:ea typeface="SimSun" charset="0"/>
                  <a:cs typeface="Arial" charset="0"/>
                </a:rPr>
                <a:t>(17:3)</a:t>
              </a:r>
              <a:endParaRPr lang="en-US" altLang="zh-CN" sz="2000" b="1" dirty="0" smtClean="0">
                <a:solidFill>
                  <a:srgbClr val="000000"/>
                </a:solidFill>
                <a:latin typeface="Arial" charset="0"/>
                <a:ea typeface="SimSun" charset="0"/>
                <a:cs typeface="Arial" charset="0"/>
              </a:endParaRPr>
            </a:p>
          </p:txBody>
        </p:sp>
        <p:sp>
          <p:nvSpPr>
            <p:cNvPr id="186387" name="Rectangle 19"/>
            <p:cNvSpPr>
              <a:spLocks noChangeArrowheads="1"/>
            </p:cNvSpPr>
            <p:nvPr/>
          </p:nvSpPr>
          <p:spPr bwMode="auto">
            <a:xfrm>
              <a:off x="5967413" y="2628602"/>
              <a:ext cx="2300287" cy="1938337"/>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eaLnBrk="0" fontAlgn="base" hangingPunct="0">
                <a:spcBef>
                  <a:spcPct val="0"/>
                </a:spcBef>
                <a:spcAft>
                  <a:spcPct val="0"/>
                </a:spcAft>
              </a:pPr>
              <a:r>
                <a:rPr lang="zh-CN" altLang="en-US" sz="3200" b="1" dirty="0" smtClean="0">
                  <a:solidFill>
                    <a:srgbClr val="000000"/>
                  </a:solidFill>
                  <a:latin typeface="Arial" charset="0"/>
                  <a:ea typeface="SimSun" charset="0"/>
                  <a:cs typeface="Arial" charset="0"/>
                </a:rPr>
                <a:t>走兽</a:t>
              </a:r>
              <a:endParaRPr lang="en-US" altLang="zh-CN" sz="32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3200" b="1" dirty="0" smtClean="0">
                  <a:solidFill>
                    <a:srgbClr val="000000"/>
                  </a:solidFill>
                  <a:latin typeface="Arial" charset="0"/>
                  <a:ea typeface="SimSun" charset="0"/>
                  <a:cs typeface="Arial" charset="0"/>
                </a:rPr>
                <a:t> </a:t>
              </a:r>
              <a:r>
                <a:rPr lang="zh-CN" altLang="en-US" sz="3200" b="1" dirty="0" smtClean="0">
                  <a:solidFill>
                    <a:srgbClr val="000000"/>
                  </a:solidFill>
                  <a:latin typeface="Arial" charset="0"/>
                  <a:ea typeface="SimSun" charset="0"/>
                  <a:cs typeface="Arial" charset="0"/>
                </a:rPr>
                <a:t>七个头</a:t>
              </a:r>
              <a:endParaRPr lang="en-US" altLang="zh-CN" sz="32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3200" b="1" dirty="0" smtClean="0">
                  <a:solidFill>
                    <a:srgbClr val="000000"/>
                  </a:solidFill>
                  <a:latin typeface="Arial" charset="0"/>
                  <a:ea typeface="SimSun" charset="0"/>
                  <a:cs typeface="Arial" charset="0"/>
                </a:rPr>
                <a:t> </a:t>
              </a:r>
              <a:r>
                <a:rPr lang="zh-CN" altLang="en-US" sz="3200" b="1" dirty="0" smtClean="0">
                  <a:solidFill>
                    <a:srgbClr val="000000"/>
                  </a:solidFill>
                  <a:latin typeface="Arial" charset="0"/>
                  <a:ea typeface="SimSun" charset="0"/>
                  <a:cs typeface="Arial" charset="0"/>
                </a:rPr>
                <a:t>十个</a:t>
              </a:r>
              <a:r>
                <a:rPr lang="zh-CN" altLang="en-US" sz="3200" b="1" dirty="0" smtClean="0">
                  <a:solidFill>
                    <a:srgbClr val="000000"/>
                  </a:solidFill>
                  <a:latin typeface="Comic Sans MS" charset="0"/>
                </a:rPr>
                <a:t>喇叭</a:t>
              </a:r>
              <a:endParaRPr lang="en-US" altLang="zh-CN" sz="3200" b="1" dirty="0" smtClean="0">
                <a:solidFill>
                  <a:srgbClr val="000000"/>
                </a:solidFill>
                <a:latin typeface="Arial" charset="0"/>
                <a:ea typeface="SimSun" charset="0"/>
                <a:cs typeface="Arial" charset="0"/>
              </a:endParaRPr>
            </a:p>
            <a:p>
              <a:pPr algn="ctr" defTabSz="914400" eaLnBrk="0" fontAlgn="base" hangingPunct="0">
                <a:spcBef>
                  <a:spcPct val="0"/>
                </a:spcBef>
                <a:spcAft>
                  <a:spcPct val="0"/>
                </a:spcAft>
              </a:pPr>
              <a:r>
                <a:rPr lang="en-US" altLang="zh-CN" sz="2400" b="1" dirty="0" smtClean="0">
                  <a:solidFill>
                    <a:srgbClr val="000000"/>
                  </a:solidFill>
                  <a:latin typeface="Arial" charset="0"/>
                  <a:ea typeface="SimSun" charset="0"/>
                  <a:cs typeface="Arial" charset="0"/>
                </a:rPr>
                <a:t>(17:3,12)</a:t>
              </a:r>
              <a:endParaRPr lang="en-US" sz="2400" b="1" dirty="0" smtClean="0">
                <a:solidFill>
                  <a:srgbClr val="000000"/>
                </a:solidFill>
                <a:latin typeface="Arial" charset="0"/>
                <a:ea typeface="SimSun" charset="0"/>
                <a:cs typeface="Arial" charset="0"/>
              </a:endParaRPr>
            </a:p>
          </p:txBody>
        </p:sp>
      </p:grpSp>
      <p:sp>
        <p:nvSpPr>
          <p:cNvPr id="500754" name="Text Box 37"/>
          <p:cNvSpPr txBox="1">
            <a:spLocks noChangeArrowheads="1"/>
          </p:cNvSpPr>
          <p:nvPr/>
        </p:nvSpPr>
        <p:spPr bwMode="auto">
          <a:xfrm>
            <a:off x="8448675" y="0"/>
            <a:ext cx="695325" cy="4635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398</a:t>
            </a:r>
          </a:p>
        </p:txBody>
      </p:sp>
      <p:sp>
        <p:nvSpPr>
          <p:cNvPr id="500755" name="TextBox 18"/>
          <p:cNvSpPr txBox="1">
            <a:spLocks noChangeArrowheads="1"/>
          </p:cNvSpPr>
          <p:nvPr/>
        </p:nvSpPr>
        <p:spPr bwMode="auto">
          <a:xfrm>
            <a:off x="476250" y="0"/>
            <a:ext cx="6915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zh-CN" altLang="en-US" sz="3600" b="1" dirty="0" smtClean="0">
                <a:solidFill>
                  <a:srgbClr val="FFFFFF"/>
                </a:solidFill>
              </a:rPr>
              <a:t>结束时间巴比伦（妓女）</a:t>
            </a:r>
            <a:endParaRPr lang="en-US" sz="3600" b="1" dirty="0" smtClean="0">
              <a:solidFill>
                <a:srgbClr val="FFFFFF"/>
              </a:solidFill>
            </a:endParaRPr>
          </a:p>
        </p:txBody>
      </p:sp>
      <p:pic>
        <p:nvPicPr>
          <p:cNvPr id="25" name="Picture 24"/>
          <p:cNvPicPr>
            <a:picLocks noChangeAspect="1"/>
          </p:cNvPicPr>
          <p:nvPr/>
        </p:nvPicPr>
        <p:blipFill>
          <a:blip r:embed="rId4"/>
          <a:stretch>
            <a:fillRect/>
          </a:stretch>
        </p:blipFill>
        <p:spPr>
          <a:xfrm>
            <a:off x="1191437" y="2482998"/>
            <a:ext cx="5014392" cy="4570260"/>
          </a:xfrm>
          <a:prstGeom prst="rect">
            <a:avLst/>
          </a:prstGeom>
        </p:spPr>
      </p:pic>
    </p:spTree>
    <p:extLst>
      <p:ext uri="{BB962C8B-B14F-4D97-AF65-F5344CB8AC3E}">
        <p14:creationId xmlns:p14="http://schemas.microsoft.com/office/powerpoint/2010/main" val="859205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615" y="-1"/>
            <a:ext cx="9285104" cy="6973324"/>
          </a:xfrm>
          <a:prstGeom prst="rect">
            <a:avLst/>
          </a:prstGeom>
        </p:spPr>
      </p:pic>
      <p:sp>
        <p:nvSpPr>
          <p:cNvPr id="187394" name="Rectangle 2"/>
          <p:cNvSpPr>
            <a:spLocks noGrp="1" noChangeArrowheads="1"/>
          </p:cNvSpPr>
          <p:nvPr>
            <p:ph type="title"/>
          </p:nvPr>
        </p:nvSpPr>
        <p:spPr>
          <a:xfrm>
            <a:off x="154214" y="0"/>
            <a:ext cx="3048000" cy="2133600"/>
          </a:xfrm>
          <a:effectLst>
            <a:outerShdw blurRad="63500" dist="38099" dir="2700000" algn="ctr" rotWithShape="0">
              <a:schemeClr val="tx1">
                <a:alpha val="74997"/>
              </a:schemeClr>
            </a:outerShdw>
          </a:effectLst>
        </p:spPr>
        <p:txBody>
          <a:bodyPr/>
          <a:lstStyle/>
          <a:p>
            <a:r>
              <a:rPr lang="zh-CN" altLang="en-US" b="1" dirty="0">
                <a:solidFill>
                  <a:schemeClr val="bg1"/>
                </a:solidFill>
                <a:effectLst>
                  <a:glow rad="228600">
                    <a:schemeClr val="tx1">
                      <a:alpha val="75000"/>
                    </a:schemeClr>
                  </a:glow>
                  <a:outerShdw blurRad="38100" dist="38100" dir="2700000" algn="tl">
                    <a:srgbClr val="000000">
                      <a:alpha val="43137"/>
                    </a:srgbClr>
                  </a:outerShdw>
                </a:effectLst>
                <a:latin typeface="Times New Roman" charset="0"/>
                <a:ea typeface="ＭＳ Ｐゴシック" charset="0"/>
              </a:rPr>
              <a:t>在结束时报“巴比伦的意见</a:t>
            </a:r>
            <a:endParaRPr lang="en-US" b="1" dirty="0">
              <a:solidFill>
                <a:schemeClr val="bg1"/>
              </a:solidFill>
              <a:effectLst>
                <a:glow rad="228600">
                  <a:schemeClr val="tx1">
                    <a:alpha val="75000"/>
                  </a:schemeClr>
                </a:glow>
                <a:outerShdw blurRad="38100" dist="38100" dir="2700000" algn="tl">
                  <a:srgbClr val="000000">
                    <a:alpha val="43137"/>
                  </a:srgbClr>
                </a:outerShdw>
              </a:effectLst>
              <a:latin typeface="Arial" charset="0"/>
              <a:ea typeface="ＭＳ Ｐゴシック" charset="0"/>
              <a:cs typeface="Arial" charset="0"/>
            </a:endParaRPr>
          </a:p>
        </p:txBody>
      </p:sp>
      <p:sp>
        <p:nvSpPr>
          <p:cNvPr id="501765" name="Text Box 37"/>
          <p:cNvSpPr txBox="1">
            <a:spLocks noChangeArrowheads="1"/>
          </p:cNvSpPr>
          <p:nvPr/>
        </p:nvSpPr>
        <p:spPr bwMode="auto">
          <a:xfrm>
            <a:off x="8413750" y="84138"/>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smtClean="0">
                <a:solidFill>
                  <a:srgbClr val="FFFFFF"/>
                </a:solidFill>
                <a:latin typeface="Arial" charset="0"/>
                <a:cs typeface="Arial" charset="0"/>
              </a:rPr>
              <a:t>400</a:t>
            </a:r>
          </a:p>
        </p:txBody>
      </p:sp>
      <p:sp>
        <p:nvSpPr>
          <p:cNvPr id="7" name="Rectangle 5"/>
          <p:cNvSpPr txBox="1">
            <a:spLocks noChangeArrowheads="1"/>
          </p:cNvSpPr>
          <p:nvPr/>
        </p:nvSpPr>
        <p:spPr bwMode="auto">
          <a:xfrm>
            <a:off x="236538" y="3822700"/>
            <a:ext cx="8915400" cy="3048000"/>
          </a:xfrm>
          <a:prstGeom prst="rect">
            <a:avLst/>
          </a:prstGeom>
          <a:noFill/>
          <a:ln>
            <a:noFill/>
          </a:ln>
          <a:effectLs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Times New Roman"/>
                <a:ea typeface="ＭＳ Ｐゴシック"/>
              </a:rPr>
              <a:t>世界体系</a:t>
            </a:r>
            <a:endParaRPr 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endParaRPr>
          </a:p>
          <a:p>
            <a:pPr>
              <a:spcBef>
                <a:spcPts val="0"/>
              </a:spcBef>
              <a:defRPr/>
            </a:pP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Times New Roman"/>
                <a:ea typeface="ＭＳ Ｐゴシック"/>
              </a:rPr>
              <a:t>宗教</a:t>
            </a:r>
            <a:endParaRPr lang="en-US" altLang="zh-CN"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endParaRPr>
          </a:p>
          <a:p>
            <a:pPr>
              <a:spcBef>
                <a:spcPts val="0"/>
              </a:spcBef>
              <a:buFontTx/>
              <a:buNone/>
              <a:defRPr/>
            </a:pP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rPr>
              <a:t>   </a:t>
            </a: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Times New Roman"/>
                <a:ea typeface="ＭＳ Ｐゴシック"/>
              </a:rPr>
              <a:t>（伊斯兰教，天主教，占星术，世界宗教</a:t>
            </a:r>
            <a:r>
              <a:rPr lang="en-US" altLang="zh-CN" b="1" dirty="0" smtClean="0">
                <a:solidFill>
                  <a:schemeClr val="bg1"/>
                </a:solidFill>
                <a:effectLst>
                  <a:glow rad="228600">
                    <a:schemeClr val="tx1">
                      <a:alpha val="75000"/>
                    </a:schemeClr>
                  </a:glow>
                  <a:outerShdw blurRad="38100" dist="38100" dir="2700000" algn="tl">
                    <a:srgbClr val="000000">
                      <a:alpha val="43137"/>
                    </a:srgbClr>
                  </a:outerShdw>
                </a:effectLst>
                <a:latin typeface="Times New Roman"/>
                <a:ea typeface="ＭＳ Ｐゴシック"/>
              </a:rPr>
              <a:t>/</a:t>
            </a: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Times New Roman"/>
                <a:ea typeface="ＭＳ Ｐゴシック"/>
              </a:rPr>
              <a:t>新时代）</a:t>
            </a:r>
            <a:endParaRPr 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endParaRPr>
          </a:p>
          <a:p>
            <a:pPr>
              <a:defRPr/>
            </a:pP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rPr>
              <a:t>城市</a:t>
            </a: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Times New Roman"/>
                <a:ea typeface="ＭＳ Ｐゴシック"/>
              </a:rPr>
              <a:t>（巴比伦，罗马，耶路撒冷）</a:t>
            </a:r>
            <a:endParaRPr 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endParaRPr>
          </a:p>
          <a:p>
            <a:pPr>
              <a:defRPr/>
            </a:pPr>
            <a:r>
              <a:rPr lang="zh-CN" alt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rPr>
              <a:t>国家</a:t>
            </a:r>
            <a:endParaRPr lang="en-US" b="1" dirty="0" smtClean="0">
              <a:solidFill>
                <a:schemeClr val="bg1"/>
              </a:solidFill>
              <a:effectLst>
                <a:glow rad="228600">
                  <a:schemeClr val="tx1">
                    <a:alpha val="75000"/>
                  </a:schemeClr>
                </a:glow>
                <a:outerShdw blurRad="38100" dist="38100" dir="2700000" algn="tl">
                  <a:srgbClr val="000000">
                    <a:alpha val="43137"/>
                  </a:srgbClr>
                </a:outerShdw>
              </a:effectLst>
              <a:latin typeface="Arial"/>
              <a:ea typeface="ＭＳ Ｐゴシック"/>
              <a:cs typeface="Arial"/>
            </a:endParaRPr>
          </a:p>
        </p:txBody>
      </p:sp>
    </p:spTree>
    <p:extLst>
      <p:ext uri="{BB962C8B-B14F-4D97-AF65-F5344CB8AC3E}">
        <p14:creationId xmlns:p14="http://schemas.microsoft.com/office/powerpoint/2010/main" val="12939178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3" descr="StruggleoverMone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5175" y="0"/>
            <a:ext cx="4605338"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7" name="Picture 1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81200" y="497205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88" name="Picture 6" descr="1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46482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2" name="Rectangle 2"/>
          <p:cNvSpPr>
            <a:spLocks noGrp="1" noChangeArrowheads="1"/>
          </p:cNvSpPr>
          <p:nvPr>
            <p:ph type="title"/>
          </p:nvPr>
        </p:nvSpPr>
        <p:spPr>
          <a:xfrm>
            <a:off x="179388" y="188913"/>
            <a:ext cx="7772400" cy="1143000"/>
          </a:xfrm>
          <a:effectLst>
            <a:outerShdw blurRad="63500" dist="38099" dir="2700000" algn="ctr" rotWithShape="0">
              <a:schemeClr val="tx1">
                <a:alpha val="74997"/>
              </a:schemeClr>
            </a:outerShdw>
          </a:effectLst>
        </p:spPr>
        <p:txBody>
          <a:bodyPr/>
          <a:lstStyle/>
          <a:p>
            <a:pPr algn="l"/>
            <a:r>
              <a:rPr lang="zh-CN" altLang="en-US" sz="5400" b="1">
                <a:solidFill>
                  <a:srgbClr val="FFFF00"/>
                </a:solidFill>
                <a:latin typeface="Times New Roman" charset="0"/>
                <a:ea typeface="ＭＳ Ｐゴシック" charset="0"/>
              </a:rPr>
              <a:t>巴比伦是</a:t>
            </a:r>
            <a:r>
              <a:rPr lang="en-US" sz="5400" b="1">
                <a:solidFill>
                  <a:srgbClr val="FFFF00"/>
                </a:solidFill>
                <a:latin typeface="Arial" charset="0"/>
                <a:ea typeface="ＭＳ Ｐゴシック" charset="0"/>
                <a:cs typeface="Arial" charset="0"/>
              </a:rPr>
              <a:t>…</a:t>
            </a:r>
          </a:p>
        </p:txBody>
      </p:sp>
      <p:pic>
        <p:nvPicPr>
          <p:cNvPr id="502790" name="Picture 1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3124200"/>
            <a:ext cx="252253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791"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6363" y="3429000"/>
            <a:ext cx="26193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92"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401</a:t>
            </a:r>
          </a:p>
        </p:txBody>
      </p:sp>
      <p:pic>
        <p:nvPicPr>
          <p:cNvPr id="502793" name="Picture 2" descr="greed see through money over eye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02400" y="3357563"/>
            <a:ext cx="2627313"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794" name="WordArt 10"/>
          <p:cNvSpPr>
            <a:spLocks noChangeArrowheads="1" noChangeShapeType="1" noTextEdit="1"/>
          </p:cNvSpPr>
          <p:nvPr/>
        </p:nvSpPr>
        <p:spPr bwMode="auto">
          <a:xfrm>
            <a:off x="1476375" y="1628775"/>
            <a:ext cx="6551613" cy="38877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defTabSz="914400" eaLnBrk="0" fontAlgn="base" hangingPunct="0">
              <a:spcBef>
                <a:spcPct val="0"/>
              </a:spcBef>
              <a:spcAft>
                <a:spcPct val="0"/>
              </a:spcAft>
              <a:defRPr/>
            </a:pPr>
            <a:r>
              <a:rPr lang="zh-CN" altLang="en-US" sz="3600" b="1" dirty="0">
                <a:solidFill>
                  <a:srgbClr val="FFFF00"/>
                </a:solidFill>
                <a:latin typeface="Comic Sans MS" pitchFamily="66" charset="0"/>
              </a:rPr>
              <a:t>世界体系</a:t>
            </a:r>
            <a:r>
              <a:rPr lang="en-SG" sz="3600" b="1" kern="10" dirty="0">
                <a:ln w="9525">
                  <a:round/>
                  <a:headEnd/>
                  <a:tailEnd/>
                </a:ln>
                <a:solidFill>
                  <a:srgbClr val="FFFF00"/>
                </a:solidFill>
                <a:latin typeface="Impact"/>
              </a:rPr>
              <a:t>?</a:t>
            </a:r>
          </a:p>
        </p:txBody>
      </p:sp>
    </p:spTree>
    <p:extLst>
      <p:ext uri="{BB962C8B-B14F-4D97-AF65-F5344CB8AC3E}">
        <p14:creationId xmlns:p14="http://schemas.microsoft.com/office/powerpoint/2010/main" val="12463708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394"/>
            <a:ext cx="9165028" cy="6840605"/>
          </a:xfrm>
          <a:prstGeom prst="rect">
            <a:avLst/>
          </a:prstGeom>
        </p:spPr>
      </p:pic>
      <p:sp>
        <p:nvSpPr>
          <p:cNvPr id="887810" name="Rectangle 1026"/>
          <p:cNvSpPr>
            <a:spLocks noGrp="1" noChangeArrowheads="1"/>
          </p:cNvSpPr>
          <p:nvPr>
            <p:ph type="ctrTitle"/>
          </p:nvPr>
        </p:nvSpPr>
        <p:spPr>
          <a:xfrm>
            <a:off x="6238349" y="1668895"/>
            <a:ext cx="2682649" cy="3659717"/>
          </a:xfrm>
          <a:noFill/>
          <a:effectLst>
            <a:outerShdw blurRad="63500" dist="35921" dir="2700000" algn="ctr" rotWithShape="0">
              <a:schemeClr val="tx2">
                <a:alpha val="74998"/>
              </a:schemeClr>
            </a:outerShdw>
          </a:effectLst>
        </p:spPr>
        <p:txBody>
          <a:bodyPr/>
          <a:lstStyle/>
          <a:p>
            <a:pPr>
              <a:defRPr/>
            </a:pPr>
            <a:r>
              <a:rPr lang="zh-CN" altLang="en-US" sz="4800" b="1" dirty="0" smtClean="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巴比伦在一小时内被火烧毁</a:t>
            </a:r>
            <a:endParaRPr lang="en-US" sz="4800" b="1" dirty="0">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275700" y="35332"/>
            <a:ext cx="831725"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smtClean="0">
                <a:solidFill>
                  <a:srgbClr val="FFFFFF"/>
                </a:solidFill>
                <a:latin typeface="Arial" charset="0"/>
                <a:cs typeface="Arial" charset="0"/>
              </a:rPr>
              <a:t>406</a:t>
            </a:r>
          </a:p>
          <a:p>
            <a:pPr algn="ctr"/>
            <a:r>
              <a:rPr lang="en-US" b="1" dirty="0" smtClean="0">
                <a:solidFill>
                  <a:srgbClr val="FFFFFF"/>
                </a:solidFill>
                <a:latin typeface="Arial" charset="0"/>
                <a:cs typeface="Arial" charset="0"/>
              </a:rPr>
              <a:t>Pt. 6</a:t>
            </a:r>
            <a:endParaRPr lang="en-US" b="1" dirty="0">
              <a:solidFill>
                <a:srgbClr val="FFFFFF"/>
              </a:solidFill>
              <a:latin typeface="Arial" charset="0"/>
              <a:cs typeface="Arial" charset="0"/>
            </a:endParaRPr>
          </a:p>
        </p:txBody>
      </p:sp>
      <p:sp>
        <p:nvSpPr>
          <p:cNvPr id="6" name="Rectangle 1026"/>
          <p:cNvSpPr txBox="1">
            <a:spLocks noChangeArrowheads="1"/>
          </p:cNvSpPr>
          <p:nvPr/>
        </p:nvSpPr>
        <p:spPr bwMode="auto">
          <a:xfrm>
            <a:off x="387915" y="215377"/>
            <a:ext cx="7182539" cy="2026004"/>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b="1" dirty="0" smtClean="0">
                <a:solidFill>
                  <a:srgbClr val="FFFFFF"/>
                </a:solidFill>
                <a:latin typeface="SimSun" panose="02010600030101010101" pitchFamily="2" charset="-122"/>
                <a:ea typeface="SimSun" panose="02010600030101010101" pitchFamily="2" charset="-122"/>
              </a:rPr>
              <a:t>"</a:t>
            </a:r>
            <a:r>
              <a:rPr lang="en-US" b="1" dirty="0">
                <a:solidFill>
                  <a:srgbClr val="FFFFFF"/>
                </a:solidFill>
                <a:latin typeface="SimSun" panose="02010600030101010101" pitchFamily="2" charset="-122"/>
                <a:ea typeface="SimSun" panose="02010600030101010101" pitchFamily="2" charset="-122"/>
              </a:rPr>
              <a:t>时之间， 这么大的财富竟荡然无</a:t>
            </a:r>
            <a:r>
              <a:rPr lang="en-US" b="1" dirty="0" smtClean="0">
                <a:solidFill>
                  <a:srgbClr val="FFFFFF"/>
                </a:solidFill>
                <a:latin typeface="SimSun" panose="02010600030101010101" pitchFamily="2" charset="-122"/>
                <a:ea typeface="SimSun" panose="02010600030101010101" pitchFamily="2" charset="-122"/>
              </a:rPr>
              <a:t>存!"</a:t>
            </a:r>
            <a:r>
              <a:rPr lang="en-US" b="1" dirty="0" smtClean="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rPr>
              <a:t> (18:17a)</a:t>
            </a:r>
            <a:endParaRPr lang="en-US" b="1" dirty="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sp>
        <p:nvSpPr>
          <p:cNvPr id="7" name="Rectangle 4"/>
          <p:cNvSpPr txBox="1">
            <a:spLocks noChangeArrowheads="1"/>
          </p:cNvSpPr>
          <p:nvPr/>
        </p:nvSpPr>
        <p:spPr bwMode="auto">
          <a:xfrm rot="20847923">
            <a:off x="317184" y="2446620"/>
            <a:ext cx="5430027" cy="2172064"/>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a:solidFill>
                  <a:srgbClr val="FFFFFF"/>
                </a:solidFill>
                <a:latin typeface="SimSun" panose="02010600030101010101" pitchFamily="2" charset="-122"/>
                <a:ea typeface="SimSun" panose="02010600030101010101" pitchFamily="2" charset="-122"/>
              </a:rPr>
              <a:t>那么</a:t>
            </a:r>
            <a:r>
              <a:rPr lang="zh-CN" altLang="en-US" sz="3200" b="1" dirty="0" smtClean="0">
                <a:solidFill>
                  <a:srgbClr val="FFFFFF"/>
                </a:solidFill>
                <a:latin typeface="SimSun" panose="02010600030101010101" pitchFamily="2" charset="-122"/>
                <a:ea typeface="SimSun" panose="02010600030101010101" pitchFamily="2" charset="-122"/>
              </a:rPr>
              <a:t>，作为世界体系一部分的人如何</a:t>
            </a:r>
            <a:r>
              <a:rPr lang="zh-CN" altLang="en-US" sz="3200" b="1" dirty="0">
                <a:solidFill>
                  <a:srgbClr val="FFFFFF"/>
                </a:solidFill>
                <a:latin typeface="SimSun" panose="02010600030101010101" pitchFamily="2" charset="-122"/>
                <a:ea typeface="SimSun" panose="02010600030101010101" pitchFamily="2" charset="-122"/>
              </a:rPr>
              <a:t>能</a:t>
            </a:r>
            <a:r>
              <a:rPr lang="zh-CN" altLang="en-US" sz="3200" b="1" dirty="0" smtClean="0">
                <a:solidFill>
                  <a:srgbClr val="FFFFFF"/>
                </a:solidFill>
                <a:latin typeface="SimSun" panose="02010600030101010101" pitchFamily="2" charset="-122"/>
                <a:ea typeface="SimSun" panose="02010600030101010101" pitchFamily="2" charset="-122"/>
              </a:rPr>
              <a:t>够对世界体系的小王感到沮丧</a:t>
            </a:r>
            <a:r>
              <a:rPr lang="en-US" sz="3200" b="1" dirty="0" smtClean="0">
                <a:solidFill>
                  <a:srgbClr val="FFFFFF"/>
                </a:solidFill>
                <a:latin typeface="SimSun" panose="02010600030101010101" pitchFamily="2" charset="-122"/>
                <a:ea typeface="SimSun" panose="02010600030101010101" pitchFamily="2" charset="-122"/>
              </a:rPr>
              <a:t>?</a:t>
            </a:r>
            <a:endParaRPr lang="en-US" sz="3200" b="1" dirty="0" smtClean="0">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8912390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932"/>
            <a:ext cx="9144000" cy="6855354"/>
          </a:xfrm>
          <a:prstGeom prst="rect">
            <a:avLst/>
          </a:prstGeom>
        </p:spPr>
      </p:pic>
      <p:sp>
        <p:nvSpPr>
          <p:cNvPr id="6" name="Rectangle 1026"/>
          <p:cNvSpPr txBox="1">
            <a:spLocks noChangeArrowheads="1"/>
          </p:cNvSpPr>
          <p:nvPr/>
        </p:nvSpPr>
        <p:spPr bwMode="auto">
          <a:xfrm>
            <a:off x="5263591" y="298850"/>
            <a:ext cx="3763672" cy="6559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2800" dirty="0" smtClean="0">
                <a:solidFill>
                  <a:srgbClr val="FFFF00"/>
                </a:solidFill>
                <a:effectLst>
                  <a:glow rad="635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zh-CN" altLang="en-US" sz="2800" dirty="0">
                <a:solidFill>
                  <a:srgbClr val="FFFF00"/>
                </a:solidFill>
                <a:effectLst>
                  <a:glow rad="635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altLang="zh-CN" sz="3600" baseline="30000" dirty="0">
                <a:solidFill>
                  <a:srgbClr val="FFFF00"/>
                </a:solidFill>
                <a:effectLst>
                  <a:glow rad="63500">
                    <a:schemeClr val="accent4">
                      <a:satMod val="175000"/>
                      <a:alpha val="40000"/>
                    </a:schemeClr>
                  </a:glow>
                  <a:outerShdw blurRad="38100" dist="38100" dir="2700000" algn="tl">
                    <a:srgbClr val="000000">
                      <a:alpha val="43137"/>
                    </a:srgbClr>
                  </a:outerShdw>
                </a:effectLst>
              </a:rPr>
              <a:t>18 </a:t>
            </a:r>
            <a:r>
              <a:rPr lang="zh-CN" altLang="en-US" sz="3600" dirty="0">
                <a:solidFill>
                  <a:srgbClr val="FFFF00"/>
                </a:solidFill>
                <a:effectLst>
                  <a:glow rad="63500">
                    <a:schemeClr val="accent4">
                      <a:satMod val="175000"/>
                      <a:alpha val="40000"/>
                    </a:schemeClr>
                  </a:glow>
                  <a:outerShdw blurRad="38100" dist="38100" dir="2700000" algn="tl">
                    <a:srgbClr val="000000">
                      <a:alpha val="43137"/>
                    </a:srgbClr>
                  </a:outerShdw>
                </a:effectLst>
              </a:rPr>
              <a:t>于是有闪电、响声、雷轰和大地震，自从地上有人以来，没发生过这么大的地震， </a:t>
            </a:r>
            <a:r>
              <a:rPr lang="en-US" altLang="zh-CN" sz="3600" baseline="30000" dirty="0">
                <a:solidFill>
                  <a:srgbClr val="FFFF00"/>
                </a:solidFill>
                <a:effectLst>
                  <a:glow rad="63500">
                    <a:schemeClr val="accent4">
                      <a:satMod val="175000"/>
                      <a:alpha val="40000"/>
                    </a:schemeClr>
                  </a:glow>
                  <a:outerShdw blurRad="38100" dist="38100" dir="2700000" algn="tl">
                    <a:srgbClr val="000000">
                      <a:alpha val="43137"/>
                    </a:srgbClr>
                  </a:outerShdw>
                </a:effectLst>
              </a:rPr>
              <a:t>19 </a:t>
            </a:r>
            <a:r>
              <a:rPr lang="zh-CN" altLang="en-US" sz="3600" dirty="0">
                <a:solidFill>
                  <a:srgbClr val="FFFF00"/>
                </a:solidFill>
                <a:effectLst>
                  <a:glow rad="63500">
                    <a:schemeClr val="accent4">
                      <a:satMod val="175000"/>
                      <a:alpha val="40000"/>
                    </a:schemeClr>
                  </a:glow>
                  <a:outerShdw blurRad="38100" dist="38100" dir="2700000" algn="tl">
                    <a:srgbClr val="000000">
                      <a:alpha val="43137"/>
                    </a:srgbClr>
                  </a:outerShdw>
                </a:effectLst>
              </a:rPr>
              <a:t>那大城裂为三段，列国的城也都倒塌</a:t>
            </a:r>
            <a:r>
              <a:rPr lang="zh-CN" altLang="en-US" sz="3600" dirty="0" smtClean="0">
                <a:solidFill>
                  <a:srgbClr val="FFFF00"/>
                </a:solidFill>
                <a:effectLst>
                  <a:glow rad="63500">
                    <a:schemeClr val="accent4">
                      <a:satMod val="175000"/>
                      <a:alpha val="40000"/>
                    </a:schemeClr>
                  </a:glow>
                  <a:outerShdw blurRad="38100" dist="38100" dir="2700000" algn="tl">
                    <a:srgbClr val="000000">
                      <a:alpha val="43137"/>
                    </a:srgbClr>
                  </a:outerShdw>
                </a:effectLst>
              </a:rPr>
              <a:t>了</a:t>
            </a:r>
            <a:r>
              <a:rPr lang="en-US" sz="2800" dirty="0" smtClean="0">
                <a:solidFill>
                  <a:srgbClr val="FFFF00"/>
                </a:solidFill>
                <a:effectLst>
                  <a:glow rad="635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2800" dirty="0">
              <a:solidFill>
                <a:srgbClr val="FFFF00"/>
              </a:solidFill>
              <a:effectLst>
                <a:glow rad="63500">
                  <a:schemeClr val="accent4">
                    <a:satMod val="175000"/>
                    <a:alpha val="40000"/>
                  </a:schemeClr>
                </a:glow>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sp>
        <p:nvSpPr>
          <p:cNvPr id="887810" name="Rectangle 1026"/>
          <p:cNvSpPr>
            <a:spLocks noGrp="1" noChangeArrowheads="1"/>
          </p:cNvSpPr>
          <p:nvPr>
            <p:ph type="ctrTitle"/>
          </p:nvPr>
        </p:nvSpPr>
        <p:spPr>
          <a:xfrm>
            <a:off x="0" y="23813"/>
            <a:ext cx="5835316" cy="1371600"/>
          </a:xfrm>
          <a:effectLst/>
        </p:spPr>
        <p:txBody>
          <a:bodyPr/>
          <a:lstStyle/>
          <a:p>
            <a:pPr>
              <a:defRPr/>
            </a:pPr>
            <a:r>
              <a:rPr lang="zh-CN" altLang="en-US" b="1" dirty="0" smtClean="0">
                <a:solidFill>
                  <a:schemeClr val="bg1"/>
                </a:solidFill>
                <a:effectLst>
                  <a:glow rad="139700">
                    <a:schemeClr val="tx1"/>
                  </a:glow>
                </a:effectLst>
                <a:latin typeface="Arial" charset="0"/>
                <a:ea typeface="ＭＳ Ｐゴシック" charset="0"/>
                <a:cs typeface="ＭＳ Ｐゴシック" charset="0"/>
              </a:rPr>
              <a:t>第七碗</a:t>
            </a:r>
            <a:r>
              <a:rPr lang="en-US" b="1" dirty="0">
                <a:solidFill>
                  <a:schemeClr val="bg1"/>
                </a:solidFill>
                <a:effectLst>
                  <a:glow rad="139700">
                    <a:schemeClr val="tx1"/>
                  </a:glow>
                </a:effectLst>
                <a:latin typeface="Arial" charset="0"/>
                <a:ea typeface="ＭＳ Ｐゴシック" charset="0"/>
                <a:cs typeface="ＭＳ Ｐゴシック" charset="0"/>
              </a:rPr>
              <a:t/>
            </a:r>
            <a:br>
              <a:rPr lang="en-US" b="1" dirty="0">
                <a:solidFill>
                  <a:schemeClr val="bg1"/>
                </a:solidFill>
                <a:effectLst>
                  <a:glow rad="139700">
                    <a:schemeClr val="tx1"/>
                  </a:glow>
                </a:effectLst>
                <a:latin typeface="Arial" charset="0"/>
                <a:ea typeface="ＭＳ Ｐゴシック" charset="0"/>
                <a:cs typeface="ＭＳ Ｐゴシック" charset="0"/>
              </a:rPr>
            </a:br>
            <a:r>
              <a:rPr lang="en-US" sz="3600" b="1" dirty="0" smtClean="0">
                <a:solidFill>
                  <a:schemeClr val="bg1"/>
                </a:solidFill>
                <a:effectLst>
                  <a:glow rad="139700">
                    <a:schemeClr val="tx1"/>
                  </a:glow>
                </a:effectLst>
                <a:latin typeface="Arial" charset="0"/>
                <a:ea typeface="ＭＳ Ｐゴシック" charset="0"/>
                <a:cs typeface="ＭＳ Ｐゴシック" charset="0"/>
              </a:rPr>
              <a:t>(</a:t>
            </a:r>
            <a:r>
              <a:rPr lang="zh-CN" altLang="en-US" sz="3600" b="1" dirty="0" smtClean="0">
                <a:solidFill>
                  <a:schemeClr val="bg1"/>
                </a:solidFill>
                <a:effectLst>
                  <a:glow rad="139700">
                    <a:schemeClr val="tx1"/>
                  </a:glow>
                </a:effectLst>
                <a:latin typeface="Arial" charset="0"/>
                <a:ea typeface="ＭＳ Ｐゴシック" charset="0"/>
                <a:cs typeface="ＭＳ Ｐゴシック" charset="0"/>
              </a:rPr>
              <a:t>启示录</a:t>
            </a:r>
            <a:r>
              <a:rPr lang="en-US" sz="3600" b="1" dirty="0" smtClean="0">
                <a:solidFill>
                  <a:schemeClr val="bg1"/>
                </a:solidFill>
                <a:effectLst>
                  <a:glow rad="139700">
                    <a:schemeClr val="tx1"/>
                  </a:glow>
                </a:effectLst>
                <a:latin typeface="Arial" charset="0"/>
                <a:ea typeface="ＭＳ Ｐゴシック" charset="0"/>
                <a:cs typeface="ＭＳ Ｐゴシック" charset="0"/>
              </a:rPr>
              <a:t>. 16:18-19a </a:t>
            </a:r>
            <a:r>
              <a:rPr lang="en-SG" sz="3600" b="1" dirty="0" err="1" smtClean="0">
                <a:solidFill>
                  <a:schemeClr val="bg1"/>
                </a:solidFill>
                <a:effectLst>
                  <a:glow rad="139700">
                    <a:schemeClr val="tx1"/>
                  </a:glow>
                </a:effectLst>
                <a:latin typeface="Arial" charset="0"/>
                <a:ea typeface="ＭＳ Ｐゴシック" charset="0"/>
                <a:cs typeface="ＭＳ Ｐゴシック" charset="0"/>
              </a:rPr>
              <a:t>CNVS</a:t>
            </a:r>
            <a:r>
              <a:rPr lang="en-US" sz="3600" b="1" dirty="0" smtClean="0">
                <a:solidFill>
                  <a:schemeClr val="bg1"/>
                </a:solidFill>
                <a:effectLst>
                  <a:glow rad="139700">
                    <a:schemeClr val="tx1"/>
                  </a:glow>
                </a:effectLst>
                <a:latin typeface="Arial" charset="0"/>
                <a:ea typeface="ＭＳ Ｐゴシック" charset="0"/>
                <a:cs typeface="ＭＳ Ｐゴシック" charset="0"/>
              </a:rPr>
              <a:t>)</a:t>
            </a:r>
            <a:endParaRPr lang="en-US" dirty="0">
              <a:solidFill>
                <a:schemeClr val="bg1"/>
              </a:solidFill>
              <a:effectLst>
                <a:glow rad="139700">
                  <a:schemeClr val="tx1"/>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395</a:t>
            </a:r>
            <a:endParaRPr lang="en-US" dirty="0">
              <a:solidFill>
                <a:srgbClr val="FFFFFF"/>
              </a:solidFill>
              <a:latin typeface="Arial" charset="0"/>
              <a:cs typeface="Arial" charset="0"/>
            </a:endParaRPr>
          </a:p>
        </p:txBody>
      </p:sp>
      <p:sp>
        <p:nvSpPr>
          <p:cNvPr id="10" name="Rectangle 4"/>
          <p:cNvSpPr txBox="1">
            <a:spLocks noChangeArrowheads="1"/>
          </p:cNvSpPr>
          <p:nvPr/>
        </p:nvSpPr>
        <p:spPr bwMode="auto">
          <a:xfrm rot="20847923">
            <a:off x="44115" y="4257309"/>
            <a:ext cx="5198514" cy="2061140"/>
          </a:xfrm>
          <a:prstGeom prst="rect">
            <a:avLst/>
          </a:prstGeom>
          <a:solidFill>
            <a:schemeClr val="tx1"/>
          </a:solidFill>
          <a:ln>
            <a:noFill/>
          </a:ln>
          <a:effectLst>
            <a:outerShdw blurRad="63500" dist="38099" dir="2700000" algn="ctr" rotWithShape="0">
              <a:schemeClr val="tx1">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dirty="0" smtClean="0"/>
              <a:t>世界体系怎么能分为三个地理区域？</a:t>
            </a:r>
            <a:endParaRPr lang="en-US" sz="3200" b="1" dirty="0" smtClean="0"/>
          </a:p>
        </p:txBody>
      </p:sp>
    </p:spTree>
    <p:extLst>
      <p:ext uri="{BB962C8B-B14F-4D97-AF65-F5344CB8AC3E}">
        <p14:creationId xmlns:p14="http://schemas.microsoft.com/office/powerpoint/2010/main" val="5071467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4823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62600"/>
            <a:ext cx="98107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18415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2763" y="0"/>
            <a:ext cx="4821237"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Rectangle 4"/>
          <p:cNvSpPr>
            <a:spLocks noGrp="1" noChangeArrowheads="1"/>
          </p:cNvSpPr>
          <p:nvPr>
            <p:ph type="title"/>
          </p:nvPr>
        </p:nvSpPr>
        <p:spPr>
          <a:xfrm>
            <a:off x="2686050" y="0"/>
            <a:ext cx="4724400" cy="1447800"/>
          </a:xfrm>
          <a:solidFill>
            <a:schemeClr val="accent2"/>
          </a:solidFill>
          <a:effectLst>
            <a:outerShdw blurRad="63500" dist="38099" dir="2700000" algn="ctr" rotWithShape="0">
              <a:schemeClr val="tx1">
                <a:alpha val="74997"/>
              </a:schemeClr>
            </a:outerShdw>
          </a:effectLst>
        </p:spPr>
        <p:txBody>
          <a:bodyPr/>
          <a:lstStyle/>
          <a:p>
            <a:pPr>
              <a:defRPr/>
            </a:pPr>
            <a:r>
              <a:rPr lang="zh-CN" altLang="en-US" dirty="0" smtClean="0">
                <a:solidFill>
                  <a:srgbClr val="FFFFFF"/>
                </a:solidFill>
              </a:rPr>
              <a:t>巴比伦是不是一个宗教？</a:t>
            </a:r>
            <a:endParaRPr lang="en-US" dirty="0" smtClean="0">
              <a:solidFill>
                <a:srgbClr val="FFFFFF"/>
              </a:solidFill>
              <a:latin typeface="Arial"/>
              <a:cs typeface="Arial"/>
            </a:endParaRPr>
          </a:p>
        </p:txBody>
      </p:sp>
      <p:sp>
        <p:nvSpPr>
          <p:cNvPr id="9" name="Rectangle 6"/>
          <p:cNvSpPr txBox="1">
            <a:spLocks noChangeArrowheads="1"/>
          </p:cNvSpPr>
          <p:nvPr/>
        </p:nvSpPr>
        <p:spPr bwMode="auto">
          <a:xfrm>
            <a:off x="5364163" y="3459163"/>
            <a:ext cx="3095625" cy="76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1800">
                <a:solidFill>
                  <a:schemeClr val="tx1"/>
                </a:solidFill>
                <a:latin typeface="+mn-lt"/>
                <a:ea typeface="+mn-ea"/>
              </a:defRPr>
            </a:lvl4pPr>
            <a:lvl5pPr marL="2057400" indent="-228600" algn="l" rtl="0" eaLnBrk="0" fontAlgn="base" hangingPunct="0">
              <a:spcBef>
                <a:spcPct val="20000"/>
              </a:spcBef>
              <a:spcAft>
                <a:spcPct val="0"/>
              </a:spcAft>
              <a:buChar char="»"/>
              <a:defRPr sz="1800">
                <a:solidFill>
                  <a:schemeClr val="tx1"/>
                </a:solidFill>
                <a:latin typeface="+mn-lt"/>
                <a:ea typeface="+mn-ea"/>
              </a:defRPr>
            </a:lvl5pPr>
            <a:lvl6pPr marL="2514600" indent="-228600" algn="l" rtl="0" eaLnBrk="0" fontAlgn="base" hangingPunct="0">
              <a:spcBef>
                <a:spcPct val="20000"/>
              </a:spcBef>
              <a:spcAft>
                <a:spcPct val="0"/>
              </a:spcAft>
              <a:buChar char="»"/>
              <a:defRPr sz="1800">
                <a:solidFill>
                  <a:schemeClr val="tx1"/>
                </a:solidFill>
                <a:latin typeface="+mn-lt"/>
                <a:ea typeface="+mn-ea"/>
              </a:defRPr>
            </a:lvl6pPr>
            <a:lvl7pPr marL="2971800" indent="-228600" algn="l" rtl="0" eaLnBrk="0" fontAlgn="base" hangingPunct="0">
              <a:spcBef>
                <a:spcPct val="20000"/>
              </a:spcBef>
              <a:spcAft>
                <a:spcPct val="0"/>
              </a:spcAft>
              <a:buChar char="»"/>
              <a:defRPr sz="1800">
                <a:solidFill>
                  <a:schemeClr val="tx1"/>
                </a:solidFill>
                <a:latin typeface="+mn-lt"/>
                <a:ea typeface="+mn-ea"/>
              </a:defRPr>
            </a:lvl7pPr>
            <a:lvl8pPr marL="3429000" indent="-228600" algn="l" rtl="0" eaLnBrk="0" fontAlgn="base" hangingPunct="0">
              <a:spcBef>
                <a:spcPct val="20000"/>
              </a:spcBef>
              <a:spcAft>
                <a:spcPct val="0"/>
              </a:spcAft>
              <a:buChar char="»"/>
              <a:defRPr sz="1800">
                <a:solidFill>
                  <a:schemeClr val="tx1"/>
                </a:solidFill>
                <a:latin typeface="+mn-lt"/>
                <a:ea typeface="+mn-ea"/>
              </a:defRPr>
            </a:lvl8pPr>
            <a:lvl9pPr marL="3886200" indent="-228600" algn="l" rtl="0" eaLnBrk="0" fontAlgn="base" hangingPunct="0">
              <a:spcBef>
                <a:spcPct val="20000"/>
              </a:spcBef>
              <a:spcAft>
                <a:spcPct val="0"/>
              </a:spcAft>
              <a:buChar char="»"/>
              <a:defRPr sz="1800">
                <a:solidFill>
                  <a:schemeClr val="tx1"/>
                </a:solidFill>
                <a:latin typeface="+mn-lt"/>
                <a:ea typeface="+mn-ea"/>
              </a:defRPr>
            </a:lvl9pPr>
          </a:lstStyle>
          <a:p>
            <a:pPr marL="0" indent="0" algn="ctr">
              <a:lnSpc>
                <a:spcPct val="90000"/>
              </a:lnSpc>
              <a:buFontTx/>
              <a:buNone/>
              <a:defRPr/>
            </a:pPr>
            <a:r>
              <a:rPr lang="en-US" sz="4800" dirty="0" smtClean="0">
                <a:solidFill>
                  <a:srgbClr val="FFFFFF"/>
                </a:solidFill>
                <a:latin typeface="Arial"/>
                <a:cs typeface="Arial"/>
              </a:rPr>
              <a:t>Islam</a:t>
            </a:r>
          </a:p>
        </p:txBody>
      </p:sp>
      <p:sp>
        <p:nvSpPr>
          <p:cNvPr id="503816"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latin typeface="Arial" charset="0"/>
                <a:cs typeface="Arial" charset="0"/>
              </a:rPr>
              <a:t>401</a:t>
            </a:r>
          </a:p>
        </p:txBody>
      </p:sp>
    </p:spTree>
    <p:extLst>
      <p:ext uri="{BB962C8B-B14F-4D97-AF65-F5344CB8AC3E}">
        <p14:creationId xmlns:p14="http://schemas.microsoft.com/office/powerpoint/2010/main" val="10510420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55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559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55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smtClean="0"/>
              <a:t>巴比伦</a:t>
            </a:r>
            <a:r>
              <a:rPr lang="zh-CN" altLang="en-US" sz="6600" b="1" dirty="0"/>
              <a:t>宗</a:t>
            </a:r>
            <a:r>
              <a:rPr lang="zh-CN" altLang="en-US" sz="6600" b="1" dirty="0" smtClean="0"/>
              <a:t>教向西转移</a:t>
            </a:r>
            <a:endParaRPr lang="en-US" sz="6600" b="1" dirty="0"/>
          </a:p>
        </p:txBody>
      </p:sp>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smtClean="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smtClean="0">
                  <a:solidFill>
                    <a:schemeClr val="tx1"/>
                  </a:solidFill>
                </a:rPr>
                <a:t>帕加马</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2" name="Group 11"/>
          <p:cNvGrpSpPr/>
          <p:nvPr/>
        </p:nvGrpSpPr>
        <p:grpSpPr>
          <a:xfrm>
            <a:off x="322592" y="4268649"/>
            <a:ext cx="2878667" cy="1068865"/>
            <a:chOff x="322592" y="4268649"/>
            <a:chExt cx="2878667" cy="1068865"/>
          </a:xfrm>
        </p:grpSpPr>
        <p:sp>
          <p:nvSpPr>
            <p:cNvPr id="8" name="Title 1"/>
            <p:cNvSpPr txBox="1">
              <a:spLocks/>
            </p:cNvSpPr>
            <p:nvPr/>
          </p:nvSpPr>
          <p:spPr bwMode="auto">
            <a:xfrm>
              <a:off x="322592"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smtClean="0">
                  <a:solidFill>
                    <a:schemeClr val="tx1"/>
                  </a:solidFill>
                </a:rPr>
                <a:t>罗马</a:t>
              </a:r>
              <a:endParaRPr lang="en-US" sz="4000" b="1" dirty="0">
                <a:solidFill>
                  <a:schemeClr val="tx1"/>
                </a:solidFill>
              </a:endParaRPr>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5" name="Left Arrow 14"/>
          <p:cNvSpPr/>
          <p:nvPr/>
        </p:nvSpPr>
        <p:spPr bwMode="auto">
          <a:xfrm>
            <a:off x="322592" y="5015782"/>
            <a:ext cx="1760208"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6" name="Left Arrow 15"/>
          <p:cNvSpPr/>
          <p:nvPr/>
        </p:nvSpPr>
        <p:spPr bwMode="auto">
          <a:xfrm rot="2304875">
            <a:off x="965198" y="3848830"/>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7" name="Left Arrow 16"/>
          <p:cNvSpPr/>
          <p:nvPr/>
        </p:nvSpPr>
        <p:spPr bwMode="auto">
          <a:xfrm rot="5561714">
            <a:off x="1906726" y="3420883"/>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8" name="Left Arrow 17"/>
          <p:cNvSpPr/>
          <p:nvPr/>
        </p:nvSpPr>
        <p:spPr bwMode="auto">
          <a:xfrm rot="7931245">
            <a:off x="2836756" y="3800437"/>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9" name="Left Arrow 18"/>
          <p:cNvSpPr/>
          <p:nvPr/>
        </p:nvSpPr>
        <p:spPr bwMode="auto">
          <a:xfrm rot="18142377">
            <a:off x="1481669" y="5996164"/>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0" name="Left Arrow 19"/>
          <p:cNvSpPr/>
          <p:nvPr/>
        </p:nvSpPr>
        <p:spPr bwMode="auto">
          <a:xfrm rot="13551154">
            <a:off x="2948447" y="5953612"/>
            <a:ext cx="1202261"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3048918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strVal val="#ppt_w*0.70"/>
                                          </p:val>
                                        </p:tav>
                                        <p:tav tm="100000">
                                          <p:val>
                                            <p:strVal val="#ppt_w"/>
                                          </p:val>
                                        </p:tav>
                                      </p:tavLst>
                                    </p:anim>
                                    <p:anim calcmode="lin" valueType="num">
                                      <p:cBhvr>
                                        <p:cTn id="19" dur="1000" fill="hold"/>
                                        <p:tgtEl>
                                          <p:spTgt spid="11"/>
                                        </p:tgtEl>
                                        <p:attrNameLst>
                                          <p:attrName>ppt_h</p:attrName>
                                        </p:attrNameLst>
                                      </p:cBhvr>
                                      <p:tavLst>
                                        <p:tav tm="0">
                                          <p:val>
                                            <p:strVal val="#ppt_h"/>
                                          </p:val>
                                        </p:tav>
                                        <p:tav tm="100000">
                                          <p:val>
                                            <p:strVal val="#ppt_h"/>
                                          </p:val>
                                        </p:tav>
                                      </p:tavLst>
                                    </p:anim>
                                    <p:animEffect transition="in" filter="fade">
                                      <p:cBhvr>
                                        <p:cTn id="20" dur="1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childTnLst>
                          </p:cTn>
                        </p:par>
                        <p:par>
                          <p:cTn id="26" fill="hold">
                            <p:stCondLst>
                              <p:cond delay="500"/>
                            </p:stCondLst>
                            <p:childTnLst>
                              <p:par>
                                <p:cTn id="27" presetID="55"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right)">
                                      <p:cBhvr>
                                        <p:cTn id="36" dur="500"/>
                                        <p:tgtEl>
                                          <p:spTgt spid="15"/>
                                        </p:tgtEl>
                                      </p:cBhvr>
                                    </p:animEffect>
                                  </p:childTnLst>
                                </p:cTn>
                              </p:par>
                            </p:childTnLst>
                          </p:cTn>
                        </p:par>
                        <p:par>
                          <p:cTn id="37" fill="hold">
                            <p:stCondLst>
                              <p:cond delay="5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1000"/>
                            </p:stCondLst>
                            <p:childTnLst>
                              <p:par>
                                <p:cTn id="42" presetID="2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p:stCondLst>
                              <p:cond delay="1500"/>
                            </p:stCondLst>
                            <p:childTnLst>
                              <p:par>
                                <p:cTn id="46" presetID="22" presetClass="entr" presetSubtype="4"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par>
                          <p:cTn id="49" fill="hold">
                            <p:stCondLst>
                              <p:cond delay="2000"/>
                            </p:stCondLst>
                            <p:childTnLst>
                              <p:par>
                                <p:cTn id="50" presetID="22" presetClass="entr" presetSubtype="1"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up)">
                                      <p:cBhvr>
                                        <p:cTn id="52" dur="500"/>
                                        <p:tgtEl>
                                          <p:spTgt spid="19"/>
                                        </p:tgtEl>
                                      </p:cBhvr>
                                    </p:animEffect>
                                  </p:childTnLst>
                                </p:cTn>
                              </p:par>
                            </p:childTnLst>
                          </p:cTn>
                        </p:par>
                        <p:par>
                          <p:cTn id="53" fill="hold">
                            <p:stCondLst>
                              <p:cond delay="2500"/>
                            </p:stCondLst>
                            <p:childTnLst>
                              <p:par>
                                <p:cTn id="54" presetID="22" presetClass="entr" presetSubtype="1" fill="hold" grpId="0"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grpSp>
        <p:nvGrpSpPr>
          <p:cNvPr id="10" name="Group 9"/>
          <p:cNvGrpSpPr/>
          <p:nvPr/>
        </p:nvGrpSpPr>
        <p:grpSpPr>
          <a:xfrm>
            <a:off x="6265332" y="4268649"/>
            <a:ext cx="2878667" cy="1068865"/>
            <a:chOff x="6265332" y="4268649"/>
            <a:chExt cx="2878667" cy="1068865"/>
          </a:xfrm>
        </p:grpSpPr>
        <p:sp>
          <p:nvSpPr>
            <p:cNvPr id="4" name="Title 1"/>
            <p:cNvSpPr txBox="1">
              <a:spLocks/>
            </p:cNvSpPr>
            <p:nvPr/>
          </p:nvSpPr>
          <p:spPr bwMode="auto">
            <a:xfrm>
              <a:off x="6265332"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smtClean="0">
                  <a:solidFill>
                    <a:schemeClr val="tx1"/>
                  </a:solidFill>
                </a:rPr>
                <a:t>巴比伦</a:t>
              </a:r>
              <a:endParaRPr lang="en-US" sz="4000" b="1" dirty="0">
                <a:solidFill>
                  <a:schemeClr val="tx1"/>
                </a:solidFill>
              </a:endParaRPr>
            </a:p>
          </p:txBody>
        </p:sp>
        <p:sp>
          <p:nvSpPr>
            <p:cNvPr id="5" name="Oval 4"/>
            <p:cNvSpPr>
              <a:spLocks noChangeAspect="1"/>
            </p:cNvSpPr>
            <p:nvPr/>
          </p:nvSpPr>
          <p:spPr bwMode="auto">
            <a:xfrm>
              <a:off x="8737599"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grpSp>
        <p:nvGrpSpPr>
          <p:cNvPr id="11" name="Group 10"/>
          <p:cNvGrpSpPr/>
          <p:nvPr/>
        </p:nvGrpSpPr>
        <p:grpSpPr>
          <a:xfrm>
            <a:off x="3386665" y="4268649"/>
            <a:ext cx="2878667" cy="1068865"/>
            <a:chOff x="3386665" y="4268649"/>
            <a:chExt cx="2878667" cy="1068865"/>
          </a:xfrm>
        </p:grpSpPr>
        <p:sp>
          <p:nvSpPr>
            <p:cNvPr id="6" name="Title 1"/>
            <p:cNvSpPr txBox="1">
              <a:spLocks/>
            </p:cNvSpPr>
            <p:nvPr/>
          </p:nvSpPr>
          <p:spPr bwMode="auto">
            <a:xfrm>
              <a:off x="3386665" y="4268649"/>
              <a:ext cx="2878667" cy="826867"/>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4000" b="1" dirty="0" smtClean="0">
                  <a:solidFill>
                    <a:schemeClr val="tx1"/>
                  </a:solidFill>
                </a:rPr>
                <a:t>Pergamum</a:t>
              </a:r>
              <a:endParaRPr lang="en-US" sz="4000" b="1" dirty="0">
                <a:solidFill>
                  <a:schemeClr val="tx1"/>
                </a:solidFill>
              </a:endParaRPr>
            </a:p>
          </p:txBody>
        </p:sp>
        <p:sp>
          <p:nvSpPr>
            <p:cNvPr id="7" name="Oval 6"/>
            <p:cNvSpPr>
              <a:spLocks noChangeAspect="1"/>
            </p:cNvSpPr>
            <p:nvPr/>
          </p:nvSpPr>
          <p:spPr bwMode="auto">
            <a:xfrm>
              <a:off x="5604933"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4" name="Left Arrow 13"/>
          <p:cNvSpPr/>
          <p:nvPr/>
        </p:nvSpPr>
        <p:spPr bwMode="auto">
          <a:xfrm>
            <a:off x="2878668"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21" name="Picture 20"/>
          <p:cNvPicPr>
            <a:picLocks noChangeAspect="1"/>
          </p:cNvPicPr>
          <p:nvPr/>
        </p:nvPicPr>
        <p:blipFill>
          <a:blip r:embed="rId4"/>
          <a:stretch>
            <a:fillRect/>
          </a:stretch>
        </p:blipFill>
        <p:spPr>
          <a:xfrm>
            <a:off x="-33863" y="1117472"/>
            <a:ext cx="6980863" cy="5740528"/>
          </a:xfrm>
          <a:prstGeom prst="rect">
            <a:avLst/>
          </a:prstGeom>
        </p:spPr>
      </p:pic>
      <p:grpSp>
        <p:nvGrpSpPr>
          <p:cNvPr id="12" name="Group 11"/>
          <p:cNvGrpSpPr/>
          <p:nvPr/>
        </p:nvGrpSpPr>
        <p:grpSpPr>
          <a:xfrm>
            <a:off x="0" y="4268649"/>
            <a:ext cx="2878667" cy="1068865"/>
            <a:chOff x="0" y="4268649"/>
            <a:chExt cx="2878667" cy="1068865"/>
          </a:xfrm>
        </p:grpSpPr>
        <p:sp>
          <p:nvSpPr>
            <p:cNvPr id="8" name="Title 1"/>
            <p:cNvSpPr txBox="1">
              <a:spLocks/>
            </p:cNvSpPr>
            <p:nvPr/>
          </p:nvSpPr>
          <p:spPr bwMode="auto">
            <a:xfrm>
              <a:off x="0" y="4268649"/>
              <a:ext cx="2878667" cy="826867"/>
            </a:xfrm>
            <a:prstGeom prst="rect">
              <a:avLst/>
            </a:prstGeom>
            <a:solidFill>
              <a:srgbClr val="0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zh-CN" altLang="en-US" sz="4000" b="1" dirty="0" smtClean="0"/>
                <a:t>罗马</a:t>
              </a:r>
              <a:endParaRPr lang="en-US" sz="4000" b="1" dirty="0"/>
            </a:p>
          </p:txBody>
        </p:sp>
        <p:sp>
          <p:nvSpPr>
            <p:cNvPr id="9" name="Oval 8"/>
            <p:cNvSpPr>
              <a:spLocks noChangeAspect="1"/>
            </p:cNvSpPr>
            <p:nvPr/>
          </p:nvSpPr>
          <p:spPr bwMode="auto">
            <a:xfrm>
              <a:off x="2472267" y="5066581"/>
              <a:ext cx="264498" cy="270933"/>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3" name="Left Arrow 12"/>
          <p:cNvSpPr/>
          <p:nvPr/>
        </p:nvSpPr>
        <p:spPr bwMode="auto">
          <a:xfrm>
            <a:off x="6011334" y="5015782"/>
            <a:ext cx="2523062" cy="419819"/>
          </a:xfrm>
          <a:prstGeom prst="lef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23" name="Title 1"/>
          <p:cNvSpPr txBox="1">
            <a:spLocks/>
          </p:cNvSpPr>
          <p:nvPr/>
        </p:nvSpPr>
        <p:spPr bwMode="auto">
          <a:xfrm>
            <a:off x="6434667" y="1341253"/>
            <a:ext cx="2758502" cy="2316351"/>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2800" b="1" dirty="0" smtClean="0">
                <a:solidFill>
                  <a:srgbClr val="FFFFFF"/>
                </a:solidFill>
              </a:rPr>
              <a:t>人与撒旦之间</a:t>
            </a:r>
            <a:r>
              <a:rPr lang="zh-CN" altLang="en-US" sz="2800" b="1" dirty="0">
                <a:solidFill>
                  <a:srgbClr val="FFFFFF"/>
                </a:solidFill>
              </a:rPr>
              <a:t>的桥</a:t>
            </a:r>
            <a:r>
              <a:rPr lang="zh-CN" altLang="en-US" sz="2800" b="1" dirty="0" smtClean="0">
                <a:solidFill>
                  <a:srgbClr val="FFFFFF"/>
                </a:solidFill>
              </a:rPr>
              <a:t>梁的守护者</a:t>
            </a:r>
            <a:endParaRPr lang="en-US" sz="2800" b="1" dirty="0">
              <a:solidFill>
                <a:srgbClr val="FFFFFF"/>
              </a:solidFill>
            </a:endParaRPr>
          </a:p>
        </p:txBody>
      </p:sp>
      <p:sp>
        <p:nvSpPr>
          <p:cNvPr id="25" name="Title 1"/>
          <p:cNvSpPr txBox="1">
            <a:spLocks/>
          </p:cNvSpPr>
          <p:nvPr/>
        </p:nvSpPr>
        <p:spPr bwMode="auto">
          <a:xfrm>
            <a:off x="-33862" y="1341253"/>
            <a:ext cx="2758502" cy="2316351"/>
          </a:xfrm>
          <a:prstGeom prst="rect">
            <a:avLst/>
          </a:prstGeom>
          <a:solidFill>
            <a:srgbClr val="800000"/>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800" b="1" i="1" dirty="0" smtClean="0">
                <a:solidFill>
                  <a:srgbClr val="FFFFFF"/>
                </a:solidFill>
              </a:rPr>
              <a:t>Pontifex Maximus </a:t>
            </a:r>
            <a:br>
              <a:rPr lang="en-US" sz="2800" b="1" i="1" dirty="0" smtClean="0">
                <a:solidFill>
                  <a:srgbClr val="FFFFFF"/>
                </a:solidFill>
              </a:rPr>
            </a:br>
            <a:r>
              <a:rPr lang="en-US" sz="2800" b="1" dirty="0" smtClean="0">
                <a:solidFill>
                  <a:srgbClr val="FFFFFF"/>
                </a:solidFill>
              </a:rPr>
              <a:t>“</a:t>
            </a:r>
            <a:r>
              <a:rPr lang="zh-CN" altLang="en-US" sz="2800" b="1" dirty="0" smtClean="0">
                <a:solidFill>
                  <a:srgbClr val="FFFFFF"/>
                </a:solidFill>
              </a:rPr>
              <a:t>桥梁的主要守护者</a:t>
            </a:r>
            <a:r>
              <a:rPr lang="en-US" sz="2800" b="1" dirty="0" smtClean="0">
                <a:solidFill>
                  <a:srgbClr val="FFFFFF"/>
                </a:solidFill>
              </a:rPr>
              <a:t>"</a:t>
            </a:r>
            <a:endParaRPr lang="en-US" sz="2800" b="1" dirty="0">
              <a:solidFill>
                <a:srgbClr val="FFFFFF"/>
              </a:solidFill>
            </a:endParaRPr>
          </a:p>
        </p:txBody>
      </p:sp>
      <p:sp>
        <p:nvSpPr>
          <p:cNvPr id="2" name="Title 1"/>
          <p:cNvSpPr>
            <a:spLocks noGrp="1"/>
          </p:cNvSpPr>
          <p:nvPr>
            <p:ph type="title"/>
          </p:nvPr>
        </p:nvSpPr>
        <p:spPr>
          <a:xfrm>
            <a:off x="-118535" y="-13096"/>
            <a:ext cx="9311704" cy="1143000"/>
          </a:xfrm>
          <a:solidFill>
            <a:schemeClr val="tx1"/>
          </a:solidFill>
        </p:spPr>
        <p:txBody>
          <a:bodyPr/>
          <a:lstStyle/>
          <a:p>
            <a:r>
              <a:rPr lang="zh-CN" altLang="en-US" sz="6600" b="1" dirty="0"/>
              <a:t>巴比伦宗教向西转移</a:t>
            </a:r>
            <a:endParaRPr lang="en-US" sz="6600" b="1" dirty="0"/>
          </a:p>
        </p:txBody>
      </p:sp>
    </p:spTree>
    <p:extLst>
      <p:ext uri="{BB962C8B-B14F-4D97-AF65-F5344CB8AC3E}">
        <p14:creationId xmlns:p14="http://schemas.microsoft.com/office/powerpoint/2010/main" val="25939783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WordArt 2"/>
          <p:cNvSpPr>
            <a:spLocks noChangeArrowheads="1" noChangeShapeType="1" noTextEdit="1"/>
          </p:cNvSpPr>
          <p:nvPr/>
        </p:nvSpPr>
        <p:spPr bwMode="auto">
          <a:xfrm>
            <a:off x="304800" y="228600"/>
            <a:ext cx="7239000" cy="4953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zh-CN" altLang="en-US" sz="3600" kern="10" dirty="0" smtClean="0">
                <a:ln w="9525">
                  <a:noFill/>
                  <a:round/>
                  <a:headEnd/>
                  <a:tailEnd/>
                </a:ln>
                <a:solidFill>
                  <a:srgbClr val="000000"/>
                </a:solidFill>
                <a:latin typeface="ＭＳ Ｐゴシック"/>
                <a:ea typeface="ＭＳ Ｐゴシック"/>
              </a:rPr>
              <a:t>巴比伦神</a:t>
            </a:r>
            <a:r>
              <a:rPr lang="zh-CN" altLang="en-US" sz="3600" kern="10" dirty="0">
                <a:ln w="9525">
                  <a:noFill/>
                  <a:round/>
                  <a:headEnd/>
                  <a:tailEnd/>
                </a:ln>
                <a:solidFill>
                  <a:srgbClr val="000000"/>
                </a:solidFill>
                <a:latin typeface="ＭＳ Ｐゴシック"/>
                <a:ea typeface="ＭＳ Ｐゴシック"/>
              </a:rPr>
              <a:t>秘宗教今日里昂</a:t>
            </a:r>
            <a:endParaRPr lang="en-SG" sz="3600" kern="10" dirty="0">
              <a:ln w="9525">
                <a:noFill/>
                <a:round/>
                <a:headEnd/>
                <a:tailEnd/>
              </a:ln>
              <a:solidFill>
                <a:srgbClr val="000000"/>
              </a:solidFill>
              <a:latin typeface="ＭＳ Ｐゴシック"/>
              <a:ea typeface="ＭＳ Ｐゴシック"/>
            </a:endParaRPr>
          </a:p>
        </p:txBody>
      </p:sp>
      <p:sp>
        <p:nvSpPr>
          <p:cNvPr id="504835" name="Line 3"/>
          <p:cNvSpPr>
            <a:spLocks noChangeShapeType="1"/>
          </p:cNvSpPr>
          <p:nvPr/>
        </p:nvSpPr>
        <p:spPr bwMode="auto">
          <a:xfrm flipV="1">
            <a:off x="304800" y="723900"/>
            <a:ext cx="7296150" cy="381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pic>
        <p:nvPicPr>
          <p:cNvPr id="1556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2438" y="1676400"/>
            <a:ext cx="307181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228600" y="1676400"/>
            <a:ext cx="5064125" cy="4876800"/>
            <a:chOff x="134" y="1056"/>
            <a:chExt cx="2976" cy="3072"/>
          </a:xfrm>
        </p:grpSpPr>
        <p:pic>
          <p:nvPicPr>
            <p:cNvPr id="504844" name="Picture 9"/>
            <p:cNvPicPr>
              <a:picLocks noChangeAspect="1" noChangeArrowheads="1"/>
            </p:cNvPicPr>
            <p:nvPr/>
          </p:nvPicPr>
          <p:blipFill>
            <a:blip r:embed="rId4" cstate="screen">
              <a:lum bright="16000"/>
              <a:extLst>
                <a:ext uri="{28A0092B-C50C-407E-A947-70E740481C1C}">
                  <a14:useLocalDpi xmlns:a14="http://schemas.microsoft.com/office/drawing/2010/main" val="0"/>
                </a:ext>
              </a:extLst>
            </a:blip>
            <a:srcRect/>
            <a:stretch>
              <a:fillRect/>
            </a:stretch>
          </p:blipFill>
          <p:spPr bwMode="auto">
            <a:xfrm>
              <a:off x="1239" y="1056"/>
              <a:ext cx="1871"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4845" name="Rectangle 10"/>
            <p:cNvSpPr>
              <a:spLocks noChangeArrowheads="1"/>
            </p:cNvSpPr>
            <p:nvPr/>
          </p:nvSpPr>
          <p:spPr bwMode="auto">
            <a:xfrm>
              <a:off x="134" y="3360"/>
              <a:ext cx="1142" cy="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pPr>
              <a:r>
                <a:rPr lang="zh-CN" altLang="en-US" sz="3600" b="1" smtClean="0">
                  <a:solidFill>
                    <a:srgbClr val="000000"/>
                  </a:solidFill>
                  <a:latin typeface="Comic Sans MS" charset="0"/>
                  <a:ea typeface="ＭＳ Ｐゴシック" charset="0"/>
                </a:rPr>
                <a:t>拉尔夫</a:t>
              </a:r>
              <a:r>
                <a:rPr lang="en-US" altLang="zh-CN" sz="3600" b="1" smtClean="0">
                  <a:solidFill>
                    <a:srgbClr val="000000"/>
                  </a:solidFill>
                  <a:latin typeface="Comic Sans MS" charset="0"/>
                  <a:ea typeface="ＭＳ Ｐゴシック" charset="0"/>
                </a:rPr>
                <a:t>·</a:t>
              </a:r>
            </a:p>
            <a:p>
              <a:pPr marL="342900" indent="-342900" defTabSz="914400" fontAlgn="base">
                <a:spcBef>
                  <a:spcPct val="20000"/>
                </a:spcBef>
                <a:spcAft>
                  <a:spcPct val="0"/>
                </a:spcAft>
              </a:pPr>
              <a:r>
                <a:rPr lang="zh-CN" altLang="en-US" sz="3600" b="1" smtClean="0">
                  <a:solidFill>
                    <a:srgbClr val="000000"/>
                  </a:solidFill>
                  <a:latin typeface="Comic Sans MS" charset="0"/>
                  <a:ea typeface="ＭＳ Ｐゴシック" charset="0"/>
                </a:rPr>
                <a:t>伍德罗</a:t>
              </a:r>
              <a:endParaRPr lang="en-US" sz="3600" b="1" smtClean="0">
                <a:solidFill>
                  <a:srgbClr val="000000"/>
                </a:solidFill>
                <a:latin typeface="Arial" charset="0"/>
                <a:ea typeface="ＭＳ Ｐゴシック" charset="0"/>
                <a:cs typeface="Arial" charset="0"/>
              </a:endParaRPr>
            </a:p>
          </p:txBody>
        </p:sp>
      </p:grpSp>
      <p:sp>
        <p:nvSpPr>
          <p:cNvPr id="504838" name="Title 2"/>
          <p:cNvSpPr>
            <a:spLocks noGrp="1"/>
          </p:cNvSpPr>
          <p:nvPr>
            <p:ph type="title"/>
          </p:nvPr>
        </p:nvSpPr>
        <p:spPr>
          <a:xfrm>
            <a:off x="0" y="896938"/>
            <a:ext cx="9144000" cy="587375"/>
          </a:xfrm>
        </p:spPr>
        <p:txBody>
          <a:bodyPr/>
          <a:lstStyle/>
          <a:p>
            <a:r>
              <a:rPr lang="zh-CN" altLang="en-US" sz="3600" b="1" dirty="0">
                <a:latin typeface="Times New Roman" charset="0"/>
                <a:ea typeface="ＭＳ Ｐゴシック" charset="0"/>
                <a:cs typeface="ＭＳ Ｐゴシック" charset="0"/>
              </a:rPr>
              <a:t>天主教会重复巴比伦的误区</a:t>
            </a:r>
            <a:endParaRPr lang="en-US" sz="3600" b="1" dirty="0">
              <a:latin typeface="Times New Roman" charset="0"/>
              <a:ea typeface="ＭＳ Ｐゴシック" charset="0"/>
              <a:cs typeface="ＭＳ Ｐゴシック" charset="0"/>
            </a:endParaRPr>
          </a:p>
        </p:txBody>
      </p:sp>
      <p:sp>
        <p:nvSpPr>
          <p:cNvPr id="12" name="Rectangle 7"/>
          <p:cNvSpPr txBox="1">
            <a:spLocks noChangeArrowheads="1"/>
          </p:cNvSpPr>
          <p:nvPr/>
        </p:nvSpPr>
        <p:spPr bwMode="auto">
          <a:xfrm>
            <a:off x="323850" y="1700213"/>
            <a:ext cx="1600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20000"/>
              </a:spcBef>
              <a:spcAft>
                <a:spcPct val="0"/>
              </a:spcAft>
            </a:pPr>
            <a:r>
              <a:rPr lang="zh-CN" altLang="en-US" sz="3600" b="1" smtClean="0">
                <a:solidFill>
                  <a:srgbClr val="000000"/>
                </a:solidFill>
              </a:rPr>
              <a:t>来源：</a:t>
            </a:r>
            <a:endParaRPr lang="en-US" sz="3600" b="1" smtClean="0">
              <a:solidFill>
                <a:srgbClr val="000000"/>
              </a:solidFill>
              <a:latin typeface="Arial" charset="0"/>
              <a:cs typeface="Arial" charset="0"/>
            </a:endParaRPr>
          </a:p>
        </p:txBody>
      </p:sp>
      <p:sp>
        <p:nvSpPr>
          <p:cNvPr id="504840"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401</a:t>
            </a:r>
          </a:p>
        </p:txBody>
      </p:sp>
      <p:sp>
        <p:nvSpPr>
          <p:cNvPr id="504841" name="Rectangle 12"/>
          <p:cNvSpPr>
            <a:spLocks noChangeArrowheads="1"/>
          </p:cNvSpPr>
          <p:nvPr/>
        </p:nvSpPr>
        <p:spPr bwMode="auto">
          <a:xfrm>
            <a:off x="2400300" y="2209800"/>
            <a:ext cx="2571750" cy="1714500"/>
          </a:xfrm>
          <a:prstGeom prst="rect">
            <a:avLst/>
          </a:prstGeom>
          <a:solidFill>
            <a:srgbClr val="FFFFCC"/>
          </a:solidFill>
          <a:ln w="9525">
            <a:solidFill>
              <a:schemeClr val="tx1"/>
            </a:solidFill>
            <a:round/>
            <a:headEnd/>
            <a:tailEnd/>
          </a:ln>
        </p:spPr>
        <p:txBody>
          <a:bodyPr/>
          <a:lstStyle/>
          <a:p>
            <a:pPr algn="ctr" defTabSz="914400" fontAlgn="base">
              <a:spcBef>
                <a:spcPct val="0"/>
              </a:spcBef>
              <a:spcAft>
                <a:spcPct val="0"/>
              </a:spcAft>
            </a:pPr>
            <a:r>
              <a:rPr lang="zh-CN" altLang="en-US" sz="4000" b="1" smtClean="0">
                <a:solidFill>
                  <a:srgbClr val="12124C"/>
                </a:solidFill>
                <a:latin typeface="Comic Sans MS" charset="0"/>
                <a:ea typeface="ＭＳ Ｐゴシック" charset="0"/>
              </a:rPr>
              <a:t>巴比伦神秘宗教</a:t>
            </a:r>
            <a:endParaRPr lang="en-US" sz="4000" b="1" smtClean="0">
              <a:solidFill>
                <a:srgbClr val="12124C"/>
              </a:solidFill>
              <a:latin typeface="Comic Sans MS" charset="0"/>
              <a:ea typeface="ＭＳ Ｐゴシック" charset="0"/>
            </a:endParaRPr>
          </a:p>
        </p:txBody>
      </p:sp>
      <p:sp>
        <p:nvSpPr>
          <p:cNvPr id="14" name="Rectangle 13"/>
          <p:cNvSpPr/>
          <p:nvPr/>
        </p:nvSpPr>
        <p:spPr bwMode="auto">
          <a:xfrm>
            <a:off x="5524500" y="1733550"/>
            <a:ext cx="3048000" cy="609600"/>
          </a:xfrm>
          <a:prstGeom prst="rect">
            <a:avLst/>
          </a:prstGeom>
          <a:solidFill>
            <a:schemeClr val="accent2">
              <a:lumMod val="75000"/>
            </a:schemeClr>
          </a:solidFill>
          <a:ln w="9525" cap="flat" cmpd="sng" algn="ctr">
            <a:solidFill>
              <a:schemeClr val="tx1"/>
            </a:solidFill>
            <a:prstDash val="solid"/>
            <a:round/>
            <a:headEnd type="none" w="med" len="med"/>
            <a:tailEnd type="none" w="med" len="med"/>
          </a:ln>
          <a:effectLst/>
        </p:spPr>
        <p:txBody>
          <a:bodyPr/>
          <a:lstStyle/>
          <a:p>
            <a:pPr algn="ctr" defTabSz="914400" eaLnBrk="0" fontAlgn="base" hangingPunct="0">
              <a:spcBef>
                <a:spcPct val="0"/>
              </a:spcBef>
              <a:spcAft>
                <a:spcPct val="0"/>
              </a:spcAft>
              <a:defRPr/>
            </a:pPr>
            <a:r>
              <a:rPr lang="zh-CN" altLang="en-US" sz="3600" b="1" dirty="0">
                <a:solidFill>
                  <a:srgbClr val="FFFF00"/>
                </a:solidFill>
                <a:latin typeface="Comic Sans MS" pitchFamily="66" charset="0"/>
                <a:ea typeface="ＭＳ Ｐゴシック" pitchFamily="34" charset="-128"/>
              </a:rPr>
              <a:t>戴夫追捕</a:t>
            </a:r>
            <a:endParaRPr lang="en-SG" sz="3600" b="1" dirty="0">
              <a:solidFill>
                <a:srgbClr val="FFFF00"/>
              </a:solidFill>
              <a:ea typeface="ＭＳ Ｐゴシック" pitchFamily="34" charset="-128"/>
            </a:endParaRPr>
          </a:p>
        </p:txBody>
      </p:sp>
      <p:sp>
        <p:nvSpPr>
          <p:cNvPr id="504843" name="Rectangle 14"/>
          <p:cNvSpPr>
            <a:spLocks noChangeArrowheads="1"/>
          </p:cNvSpPr>
          <p:nvPr/>
        </p:nvSpPr>
        <p:spPr bwMode="auto">
          <a:xfrm>
            <a:off x="5619750" y="2286000"/>
            <a:ext cx="2895600" cy="3028950"/>
          </a:xfrm>
          <a:prstGeom prst="rect">
            <a:avLst/>
          </a:prstGeom>
          <a:solidFill>
            <a:srgbClr val="993366"/>
          </a:solidFill>
          <a:ln w="9525">
            <a:solidFill>
              <a:schemeClr val="tx1"/>
            </a:solidFill>
            <a:round/>
            <a:headEnd/>
            <a:tailEnd/>
          </a:ln>
        </p:spPr>
        <p:txBody>
          <a:bodyPr/>
          <a:lstStyle/>
          <a:p>
            <a:pPr algn="ctr" defTabSz="914400" eaLnBrk="0" fontAlgn="base" hangingPunct="0">
              <a:spcBef>
                <a:spcPct val="0"/>
              </a:spcBef>
              <a:spcAft>
                <a:spcPct val="0"/>
              </a:spcAft>
            </a:pPr>
            <a:r>
              <a:rPr lang="zh-CN" altLang="en-US" sz="3200" b="1" smtClean="0">
                <a:solidFill>
                  <a:srgbClr val="FFFF00"/>
                </a:solidFill>
                <a:latin typeface="Comic Sans MS" charset="0"/>
                <a:ea typeface="ＭＳ Ｐゴシック" charset="0"/>
              </a:rPr>
              <a:t>罗马天主教教会和最后一天</a:t>
            </a:r>
            <a:endParaRPr lang="en-US" altLang="zh-CN" sz="3200" b="1" smtClean="0">
              <a:solidFill>
                <a:srgbClr val="FFFF00"/>
              </a:solidFill>
              <a:latin typeface="Comic Sans MS" charset="0"/>
              <a:ea typeface="ＭＳ Ｐゴシック" charset="0"/>
            </a:endParaRPr>
          </a:p>
          <a:p>
            <a:pPr algn="ctr" defTabSz="914400" eaLnBrk="0" fontAlgn="base" hangingPunct="0">
              <a:spcBef>
                <a:spcPct val="0"/>
              </a:spcBef>
              <a:spcAft>
                <a:spcPct val="0"/>
              </a:spcAft>
            </a:pPr>
            <a:endParaRPr lang="en-US" altLang="zh-CN" sz="3200" b="1" smtClean="0">
              <a:solidFill>
                <a:srgbClr val="FFFF00"/>
              </a:solidFill>
              <a:latin typeface="Comic Sans MS" charset="0"/>
              <a:ea typeface="ＭＳ Ｐゴシック" charset="0"/>
            </a:endParaRPr>
          </a:p>
          <a:p>
            <a:pPr algn="ctr" defTabSz="914400" eaLnBrk="0" fontAlgn="base" hangingPunct="0">
              <a:spcBef>
                <a:spcPct val="0"/>
              </a:spcBef>
              <a:spcAft>
                <a:spcPct val="0"/>
              </a:spcAft>
            </a:pPr>
            <a:r>
              <a:rPr lang="zh-CN" altLang="en-US" sz="3200" b="1" smtClean="0">
                <a:solidFill>
                  <a:srgbClr val="FFFF00"/>
                </a:solidFill>
                <a:latin typeface="Comic Sans MS" charset="0"/>
                <a:ea typeface="ＭＳ Ｐゴシック" charset="0"/>
              </a:rPr>
              <a:t>一个女人骑兽</a:t>
            </a:r>
            <a:endParaRPr lang="en-US" sz="3200" b="1" smtClean="0">
              <a:solidFill>
                <a:srgbClr val="FFFF00"/>
              </a:solidFill>
              <a:ea typeface="ＭＳ Ｐゴシック" charset="0"/>
            </a:endParaRPr>
          </a:p>
        </p:txBody>
      </p:sp>
    </p:spTree>
    <p:extLst>
      <p:ext uri="{BB962C8B-B14F-4D97-AF65-F5344CB8AC3E}">
        <p14:creationId xmlns:p14="http://schemas.microsoft.com/office/powerpoint/2010/main" val="33127817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par>
                                <p:cTn id="7" presetID="515" presetClass="entr" presetSubtype="182" fill="hold" nodeType="withEffect">
                                  <p:stCondLst>
                                    <p:cond delay="0"/>
                                  </p:stCondLst>
                                  <p:childTnLst>
                                    <p:set>
                                      <p:cBhvr>
                                        <p:cTn id="8" dur="1" fill="hold">
                                          <p:stCondLst>
                                            <p:cond delay="499"/>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515" presetClass="entr" presetSubtype="182" fill="hold" nodeType="clickEffect">
                                  <p:stCondLst>
                                    <p:cond delay="0"/>
                                  </p:stCondLst>
                                  <p:childTnLst>
                                    <p:set>
                                      <p:cBhvr>
                                        <p:cTn id="12" dur="1" fill="hold">
                                          <p:stCondLst>
                                            <p:cond delay="499"/>
                                          </p:stCondLst>
                                        </p:cTn>
                                        <p:tgtEl>
                                          <p:spTgt spid="155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27420" y="5364293"/>
            <a:ext cx="4004482" cy="1340768"/>
          </a:xfrm>
          <a:extLst/>
        </p:spPr>
        <p:txBody>
          <a:bodyPr anchor="t"/>
          <a:lstStyle/>
          <a:p>
            <a:pPr>
              <a:defRPr/>
            </a:pPr>
            <a:r>
              <a:rPr lang="zh-CN" alt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rPr>
              <a:t>谁</a:t>
            </a:r>
            <a:r>
              <a:rPr lang="zh-CN" altLang="en-US" sz="4800" b="1" kern="1200" dirty="0" smtClean="0">
                <a:solidFill>
                  <a:srgbClr val="FFFFFF"/>
                </a:solidFill>
                <a:effectLst>
                  <a:glow rad="152400">
                    <a:schemeClr val="tx1"/>
                  </a:glow>
                </a:effectLst>
                <a:latin typeface="SimSun" panose="02010600030101010101" pitchFamily="2" charset="-122"/>
                <a:ea typeface="SimSun" panose="02010600030101010101" pitchFamily="2" charset="-122"/>
                <a:cs typeface="Arial" charset="0"/>
              </a:rPr>
              <a:t>是</a:t>
            </a:r>
            <a:r>
              <a:rPr lang="zh-CN" altLang="en-US" sz="4800" b="1" dirty="0">
                <a:solidFill>
                  <a:schemeClr val="bg1"/>
                </a:solidFill>
                <a:latin typeface="SimSun" panose="02010600030101010101" pitchFamily="2" charset="-122"/>
                <a:ea typeface="SimSun" panose="02010600030101010101" pitchFamily="2" charset="-122"/>
              </a:rPr>
              <a:t>叛教</a:t>
            </a:r>
            <a:r>
              <a:rPr lang="zh-CN" altLang="en-US" sz="4800" b="1" dirty="0" smtClean="0">
                <a:solidFill>
                  <a:schemeClr val="bg1"/>
                </a:solidFill>
                <a:latin typeface="SimSun" panose="02010600030101010101" pitchFamily="2" charset="-122"/>
                <a:ea typeface="SimSun" panose="02010600030101010101" pitchFamily="2" charset="-122"/>
              </a:rPr>
              <a:t>者？</a:t>
            </a:r>
            <a:endParaRPr lang="en-US" sz="4800" b="1" kern="1200" dirty="0">
              <a:solidFill>
                <a:srgbClr val="FFFFFF"/>
              </a:solidFill>
              <a:effectLst>
                <a:glow rad="152400">
                  <a:schemeClr val="tx1"/>
                </a:glow>
              </a:effectLst>
              <a:latin typeface="SimSun" panose="02010600030101010101" pitchFamily="2" charset="-122"/>
              <a:ea typeface="SimSun" panose="02010600030101010101" pitchFamily="2" charset="-122"/>
              <a:cs typeface="Arial" charset="0"/>
            </a:endParaRP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纳撒尼尔*霍桑</a:t>
            </a:r>
            <a:r>
              <a:rPr lang="zh-CN" altLang="en-US" sz="2800" dirty="0">
                <a:solidFill>
                  <a:schemeClr val="bg1"/>
                </a:solidFill>
              </a:rPr>
              <a:t> </a:t>
            </a:r>
            <a:r>
              <a:rPr lang="en-US" sz="2800" b="1" dirty="0" smtClean="0">
                <a:solidFill>
                  <a:schemeClr val="bg1"/>
                </a:solidFill>
                <a:effectLst>
                  <a:glow rad="152400">
                    <a:srgbClr val="000000"/>
                  </a:glow>
                </a:effectLst>
                <a:latin typeface="Arial" charset="0"/>
                <a:ea typeface="ＭＳ Ｐゴシック" charset="0"/>
                <a:cs typeface="Arial" charset="0"/>
              </a:rPr>
              <a:t>Nathaniel </a:t>
            </a:r>
            <a:r>
              <a:rPr lang="en-US" sz="2800" b="1" dirty="0" smtClean="0">
                <a:solidFill>
                  <a:srgbClr val="FFFFFF"/>
                </a:solidFill>
                <a:effectLst>
                  <a:glow rad="152400">
                    <a:srgbClr val="000000"/>
                  </a:glow>
                </a:effectLst>
                <a:latin typeface="Arial" charset="0"/>
                <a:ea typeface="ＭＳ Ｐゴシック" charset="0"/>
                <a:cs typeface="Arial" charset="0"/>
              </a:rPr>
              <a:t>Hawthorne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0" name="Title 1"/>
          <p:cNvSpPr txBox="1">
            <a:spLocks/>
          </p:cNvSpPr>
          <p:nvPr/>
        </p:nvSpPr>
        <p:spPr bwMode="auto">
          <a:xfrm>
            <a:off x="683566" y="2924944"/>
            <a:ext cx="1944217" cy="135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马克*吐温 </a:t>
            </a:r>
            <a:r>
              <a:rPr lang="en-US" sz="2800" b="1" dirty="0" smtClean="0">
                <a:solidFill>
                  <a:srgbClr val="FFFFFF"/>
                </a:solidFill>
                <a:effectLst>
                  <a:glow rad="152400">
                    <a:srgbClr val="000000"/>
                  </a:glow>
                </a:effectLst>
                <a:latin typeface="Arial" charset="0"/>
                <a:ea typeface="ＭＳ Ｐゴシック" charset="0"/>
                <a:cs typeface="Arial" charset="0"/>
              </a:rPr>
              <a:t>Mark Twain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1" name="Title 1"/>
          <p:cNvSpPr txBox="1">
            <a:spLocks/>
          </p:cNvSpPr>
          <p:nvPr/>
        </p:nvSpPr>
        <p:spPr bwMode="auto">
          <a:xfrm>
            <a:off x="2483767" y="692696"/>
            <a:ext cx="2004011" cy="1080120"/>
          </a:xfrm>
          <a:prstGeom prst="rect">
            <a:avLst/>
          </a:prstGeom>
          <a:noFill/>
          <a:ln>
            <a:no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约</a:t>
            </a:r>
            <a:r>
              <a:rPr lang="zh-CN" altLang="en-US" sz="2800" b="1" dirty="0" smtClean="0">
                <a:solidFill>
                  <a:schemeClr val="bg1"/>
                </a:solidFill>
                <a:latin typeface="SimSun" panose="02010600030101010101" pitchFamily="2" charset="-122"/>
                <a:ea typeface="SimSun" panose="02010600030101010101" pitchFamily="2" charset="-122"/>
              </a:rPr>
              <a:t>翰*杜</a:t>
            </a:r>
            <a:r>
              <a:rPr lang="zh-CN" altLang="en-US" sz="2800" b="1" dirty="0">
                <a:solidFill>
                  <a:schemeClr val="bg1"/>
                </a:solidFill>
                <a:latin typeface="SimSun" panose="02010600030101010101" pitchFamily="2" charset="-122"/>
                <a:ea typeface="SimSun" panose="02010600030101010101" pitchFamily="2" charset="-122"/>
              </a:rPr>
              <a:t>威 </a:t>
            </a:r>
            <a:r>
              <a:rPr lang="en-US" sz="2800" b="1" dirty="0" smtClean="0">
                <a:solidFill>
                  <a:srgbClr val="FFFFFF"/>
                </a:solidFill>
                <a:effectLst>
                  <a:glow rad="152400">
                    <a:srgbClr val="000000"/>
                  </a:glow>
                </a:effectLst>
                <a:latin typeface="Arial" charset="0"/>
                <a:ea typeface="ＭＳ Ｐゴシック" charset="0"/>
                <a:cs typeface="Arial" charset="0"/>
              </a:rPr>
              <a:t>John Dewey</a:t>
            </a:r>
          </a:p>
          <a:p>
            <a:pPr defTabSz="914400">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533782" y="3284984"/>
            <a:ext cx="2381618" cy="9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卡尔*马克</a:t>
            </a:r>
            <a:r>
              <a:rPr lang="zh-CN" altLang="en-US" sz="2800" dirty="0">
                <a:solidFill>
                  <a:schemeClr val="bg1"/>
                </a:solidFill>
              </a:rPr>
              <a:t>思</a:t>
            </a:r>
            <a:r>
              <a:rPr lang="zh-CN" altLang="en-US" sz="2800" dirty="0"/>
              <a:t> </a:t>
            </a:r>
            <a:r>
              <a:rPr lang="en-US" sz="2800" b="1" dirty="0" smtClean="0">
                <a:solidFill>
                  <a:srgbClr val="FFFFFF"/>
                </a:solidFill>
                <a:effectLst>
                  <a:glow rad="152400">
                    <a:srgbClr val="000000"/>
                  </a:glow>
                </a:effectLst>
                <a:latin typeface="Arial" charset="0"/>
                <a:ea typeface="ＭＳ Ｐゴシック" charset="0"/>
                <a:cs typeface="Arial" charset="0"/>
              </a:rPr>
              <a:t>Karl Marx</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3" name="Title 1"/>
          <p:cNvSpPr txBox="1">
            <a:spLocks/>
          </p:cNvSpPr>
          <p:nvPr/>
        </p:nvSpPr>
        <p:spPr bwMode="auto">
          <a:xfrm>
            <a:off x="4571999" y="292087"/>
            <a:ext cx="2598822" cy="1945787"/>
          </a:xfrm>
          <a:prstGeom prst="rect">
            <a:avLst/>
          </a:prstGeom>
          <a:noFill/>
          <a:ln>
            <a:noFill/>
          </a:ln>
          <a:extLs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查尔</a:t>
            </a:r>
            <a:r>
              <a:rPr lang="zh-CN" altLang="en-US" sz="2800" b="1" dirty="0" smtClean="0">
                <a:solidFill>
                  <a:schemeClr val="bg1"/>
                </a:solidFill>
                <a:latin typeface="SimSun" panose="02010600030101010101" pitchFamily="2" charset="-122"/>
                <a:ea typeface="SimSun" panose="02010600030101010101" pitchFamily="2" charset="-122"/>
              </a:rPr>
              <a:t>斯</a:t>
            </a:r>
            <a:r>
              <a:rPr lang="zh-CN" altLang="en-US" sz="2800" b="1" dirty="0">
                <a:solidFill>
                  <a:schemeClr val="bg1"/>
                </a:solidFill>
                <a:latin typeface="SimSun" panose="02010600030101010101" pitchFamily="2" charset="-122"/>
                <a:ea typeface="SimSun" panose="02010600030101010101" pitchFamily="2" charset="-122"/>
              </a:rPr>
              <a:t>*</a:t>
            </a:r>
            <a:r>
              <a:rPr lang="zh-CN" altLang="en-US" sz="2800" b="1" dirty="0" smtClean="0">
                <a:solidFill>
                  <a:schemeClr val="bg1"/>
                </a:solidFill>
                <a:latin typeface="SimSun" panose="02010600030101010101" pitchFamily="2" charset="-122"/>
                <a:ea typeface="SimSun" panose="02010600030101010101" pitchFamily="2" charset="-122"/>
              </a:rPr>
              <a:t>达</a:t>
            </a:r>
            <a:r>
              <a:rPr lang="zh-CN" altLang="en-US" sz="2800" b="1" dirty="0">
                <a:solidFill>
                  <a:schemeClr val="bg1"/>
                </a:solidFill>
                <a:latin typeface="SimSun" panose="02010600030101010101" pitchFamily="2" charset="-122"/>
                <a:ea typeface="SimSun" panose="02010600030101010101" pitchFamily="2" charset="-122"/>
              </a:rPr>
              <a:t>尔文 </a:t>
            </a:r>
            <a:endParaRPr lang="en-SG" altLang="zh-CN" sz="2800" b="1" dirty="0" smtClean="0">
              <a:solidFill>
                <a:schemeClr val="bg1"/>
              </a:solidFill>
              <a:latin typeface="SimSun" panose="02010600030101010101" pitchFamily="2" charset="-122"/>
              <a:ea typeface="SimSun" panose="02010600030101010101" pitchFamily="2" charset="-122"/>
            </a:endParaRPr>
          </a:p>
          <a:p>
            <a:pPr defTabSz="914400">
              <a:defRPr/>
            </a:pPr>
            <a:r>
              <a:rPr lang="en-US" sz="2800" b="1" dirty="0" smtClean="0">
                <a:solidFill>
                  <a:schemeClr val="bg1"/>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smtClean="0">
                <a:solidFill>
                  <a:schemeClr val="bg1"/>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smtClean="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p>
        </p:txBody>
      </p:sp>
      <p:sp>
        <p:nvSpPr>
          <p:cNvPr id="14" name="Title 1"/>
          <p:cNvSpPr txBox="1">
            <a:spLocks/>
          </p:cNvSpPr>
          <p:nvPr/>
        </p:nvSpPr>
        <p:spPr bwMode="auto">
          <a:xfrm>
            <a:off x="3995936" y="5273208"/>
            <a:ext cx="5075693" cy="15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欧内斯特*海明威</a:t>
            </a:r>
            <a:r>
              <a:rPr lang="zh-CN" altLang="en-US" sz="2800" dirty="0">
                <a:solidFill>
                  <a:schemeClr val="bg1"/>
                </a:solidFill>
              </a:rPr>
              <a:t> </a:t>
            </a:r>
            <a:r>
              <a:rPr lang="en-SG" altLang="zh-CN" sz="2800" dirty="0">
                <a:solidFill>
                  <a:schemeClr val="bg1"/>
                </a:solidFill>
              </a:rPr>
              <a:t> </a:t>
            </a:r>
            <a:endParaRPr lang="en-SG" altLang="zh-CN" sz="2800" dirty="0" smtClean="0">
              <a:solidFill>
                <a:schemeClr val="bg1"/>
              </a:solidFill>
            </a:endParaRPr>
          </a:p>
          <a:p>
            <a:pPr defTabSz="914400">
              <a:defRPr/>
            </a:pPr>
            <a:r>
              <a:rPr lang="zh-CN" altLang="en-US" sz="2800" dirty="0" smtClean="0">
                <a:solidFill>
                  <a:schemeClr val="bg1"/>
                </a:solidFill>
              </a:rPr>
              <a:t>（</a:t>
            </a:r>
            <a:r>
              <a:rPr lang="en-US" sz="2800" b="1" dirty="0" smtClean="0">
                <a:solidFill>
                  <a:srgbClr val="FFFFFF"/>
                </a:solidFill>
                <a:effectLst>
                  <a:glow rad="152400">
                    <a:srgbClr val="000000"/>
                  </a:glow>
                </a:effectLst>
                <a:latin typeface="Arial" charset="0"/>
                <a:ea typeface="ＭＳ Ｐゴシック" charset="0"/>
                <a:cs typeface="Arial" charset="0"/>
              </a:rPr>
              <a:t>Ernest Hemingway</a:t>
            </a:r>
            <a:r>
              <a:rPr lang="zh-CN" altLang="en-US" sz="2800" b="1" dirty="0" smtClean="0">
                <a:solidFill>
                  <a:srgbClr val="FFFFFF"/>
                </a:solidFill>
                <a:effectLst>
                  <a:glow rad="152400">
                    <a:srgbClr val="000000"/>
                  </a:glow>
                </a:effectLst>
                <a:latin typeface="Arial" charset="0"/>
                <a:ea typeface="ＭＳ Ｐゴシック" charset="0"/>
                <a:cs typeface="Arial" charset="0"/>
              </a:rPr>
              <a:t>）</a:t>
            </a:r>
            <a:endParaRPr lang="en-US" sz="2800" b="1" dirty="0" smtClean="0">
              <a:solidFill>
                <a:srgbClr val="FFFFFF"/>
              </a:solidFill>
              <a:effectLst>
                <a:glow rad="152400">
                  <a:srgbClr val="000000"/>
                </a:glow>
              </a:effectLst>
              <a:latin typeface="Arial" charset="0"/>
              <a:ea typeface="ＭＳ Ｐゴシック" charset="0"/>
              <a:cs typeface="Arial" charset="0"/>
            </a:endParaRPr>
          </a:p>
          <a:p>
            <a:pPr defTabSz="914400">
              <a:defRPr/>
            </a:pPr>
            <a:r>
              <a:rPr lang="zh-CN" altLang="en-US" sz="2800" b="1" dirty="0" smtClean="0">
                <a:solidFill>
                  <a:srgbClr val="FFFFFF"/>
                </a:solidFill>
                <a:effectLst>
                  <a:glow rad="152400">
                    <a:srgbClr val="000000"/>
                  </a:glow>
                </a:effectLst>
                <a:latin typeface="SimSun" panose="02010600030101010101" pitchFamily="2" charset="-122"/>
                <a:ea typeface="SimSun" panose="02010600030101010101" pitchFamily="2" charset="-122"/>
                <a:cs typeface="Arial" charset="0"/>
              </a:rPr>
              <a:t>可可夫人</a:t>
            </a:r>
            <a:r>
              <a:rPr lang="en-US" altLang="zh-CN" sz="2800" b="1" dirty="0">
                <a:solidFill>
                  <a:srgbClr val="FFFFFF"/>
                </a:solidFill>
                <a:effectLst>
                  <a:glow rad="152400">
                    <a:srgbClr val="000000"/>
                  </a:glow>
                </a:effectLst>
                <a:latin typeface="Arial" charset="0"/>
                <a:ea typeface="ＭＳ Ｐゴシック" charset="0"/>
                <a:cs typeface="Arial" charset="0"/>
              </a:rPr>
              <a:t> </a:t>
            </a:r>
            <a:r>
              <a:rPr lang="zh-CN" altLang="en-US" sz="2800" b="1" dirty="0" smtClean="0">
                <a:solidFill>
                  <a:srgbClr val="FFFFFF"/>
                </a:solidFill>
                <a:effectLst>
                  <a:glow rad="152400">
                    <a:srgbClr val="000000"/>
                  </a:glow>
                </a:effectLst>
                <a:latin typeface="Arial" charset="0"/>
                <a:ea typeface="ＭＳ Ｐゴシック" charset="0"/>
                <a:cs typeface="Arial" charset="0"/>
              </a:rPr>
              <a:t>（</a:t>
            </a:r>
            <a:r>
              <a:rPr lang="en-US" sz="2800" b="1" dirty="0" smtClean="0">
                <a:solidFill>
                  <a:srgbClr val="FFFFFF"/>
                </a:solidFill>
                <a:effectLst>
                  <a:glow rad="152400">
                    <a:srgbClr val="000000"/>
                  </a:glow>
                </a:effectLst>
                <a:latin typeface="Arial" charset="0"/>
                <a:ea typeface="ＭＳ Ｐゴシック" charset="0"/>
                <a:cs typeface="Arial" charset="0"/>
              </a:rPr>
              <a:t>Lady Gaga</a:t>
            </a:r>
            <a:r>
              <a:rPr lang="zh-CN" altLang="en-US" sz="2800" b="1" dirty="0" smtClean="0">
                <a:solidFill>
                  <a:srgbClr val="FFFFFF"/>
                </a:solidFill>
                <a:effectLst>
                  <a:glow rad="152400">
                    <a:srgbClr val="000000"/>
                  </a:glow>
                </a:effectLst>
                <a:latin typeface="Arial" charset="0"/>
                <a:ea typeface="ＭＳ Ｐゴシック" charset="0"/>
                <a:cs typeface="Arial" charset="0"/>
              </a:rPr>
              <a:t>）</a:t>
            </a:r>
            <a:r>
              <a:rPr lang="en-US" sz="2800" b="1" dirty="0" smtClean="0">
                <a:solidFill>
                  <a:srgbClr val="FFFFFF"/>
                </a:solidFill>
                <a:effectLst>
                  <a:glow rad="152400">
                    <a:srgbClr val="000000"/>
                  </a:glow>
                </a:effectLst>
                <a:latin typeface="Arial" charset="0"/>
                <a:ea typeface="ＭＳ Ｐゴシック" charset="0"/>
                <a:cs typeface="Arial" charset="0"/>
              </a:rPr>
              <a:t> </a:t>
            </a:r>
          </a:p>
        </p:txBody>
      </p:sp>
      <p:sp>
        <p:nvSpPr>
          <p:cNvPr id="15" name="Title 1"/>
          <p:cNvSpPr txBox="1">
            <a:spLocks/>
          </p:cNvSpPr>
          <p:nvPr/>
        </p:nvSpPr>
        <p:spPr bwMode="auto">
          <a:xfrm>
            <a:off x="2627784" y="4005064"/>
            <a:ext cx="2966900"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让</a:t>
            </a:r>
            <a:r>
              <a:rPr lang="en-US" altLang="zh-CN" sz="2800" b="1" dirty="0">
                <a:solidFill>
                  <a:schemeClr val="bg1"/>
                </a:solidFill>
                <a:latin typeface="SimSun" panose="02010600030101010101" pitchFamily="2" charset="-122"/>
                <a:ea typeface="SimSun" panose="02010600030101010101" pitchFamily="2" charset="-122"/>
              </a:rPr>
              <a:t>-</a:t>
            </a:r>
            <a:r>
              <a:rPr lang="zh-CN" altLang="en-US" sz="2800" b="1" dirty="0">
                <a:solidFill>
                  <a:schemeClr val="bg1"/>
                </a:solidFill>
                <a:latin typeface="SimSun" panose="02010600030101010101" pitchFamily="2" charset="-122"/>
                <a:ea typeface="SimSun" panose="02010600030101010101" pitchFamily="2" charset="-122"/>
              </a:rPr>
              <a:t>保罗*萨特</a:t>
            </a:r>
            <a:r>
              <a:rPr lang="en-US" sz="2800" b="1" dirty="0" smtClean="0">
                <a:solidFill>
                  <a:srgbClr val="FFFFFF"/>
                </a:solidFill>
                <a:effectLst>
                  <a:glow rad="152400">
                    <a:srgbClr val="000000"/>
                  </a:glow>
                </a:effectLst>
                <a:latin typeface="Arial" charset="0"/>
                <a:ea typeface="ＭＳ Ｐゴシック" charset="0"/>
                <a:cs typeface="Arial" charset="0"/>
              </a:rPr>
              <a:t>Jean-Paul Sartre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6" name="Title 1"/>
          <p:cNvSpPr txBox="1">
            <a:spLocks/>
          </p:cNvSpPr>
          <p:nvPr/>
        </p:nvSpPr>
        <p:spPr bwMode="auto">
          <a:xfrm>
            <a:off x="6948264" y="764704"/>
            <a:ext cx="2195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弗里德里</a:t>
            </a:r>
            <a:r>
              <a:rPr lang="zh-CN" altLang="en-US" sz="2800" b="1" dirty="0" smtClean="0">
                <a:solidFill>
                  <a:schemeClr val="bg1"/>
                </a:solidFill>
                <a:latin typeface="SimSun" panose="02010600030101010101" pitchFamily="2" charset="-122"/>
                <a:ea typeface="SimSun" panose="02010600030101010101" pitchFamily="2" charset="-122"/>
              </a:rPr>
              <a:t>希</a:t>
            </a:r>
            <a:r>
              <a:rPr lang="zh-CN" altLang="en-US" sz="2800" b="1" dirty="0">
                <a:solidFill>
                  <a:schemeClr val="bg1"/>
                </a:solidFill>
                <a:latin typeface="SimSun" panose="02010600030101010101" pitchFamily="2" charset="-122"/>
                <a:ea typeface="SimSun" panose="02010600030101010101" pitchFamily="2" charset="-122"/>
              </a:rPr>
              <a:t>*</a:t>
            </a:r>
            <a:r>
              <a:rPr lang="zh-CN" altLang="en-US" sz="2800" b="1" dirty="0" smtClean="0">
                <a:solidFill>
                  <a:schemeClr val="bg1"/>
                </a:solidFill>
                <a:latin typeface="SimSun" panose="02010600030101010101" pitchFamily="2" charset="-122"/>
                <a:ea typeface="SimSun" panose="02010600030101010101" pitchFamily="2" charset="-122"/>
              </a:rPr>
              <a:t>尼</a:t>
            </a:r>
            <a:r>
              <a:rPr lang="zh-CN" altLang="en-US" sz="2800" b="1" dirty="0">
                <a:solidFill>
                  <a:schemeClr val="bg1"/>
                </a:solidFill>
                <a:latin typeface="SimSun" panose="02010600030101010101" pitchFamily="2" charset="-122"/>
                <a:ea typeface="SimSun" panose="02010600030101010101" pitchFamily="2" charset="-122"/>
              </a:rPr>
              <a:t>采</a:t>
            </a:r>
            <a:r>
              <a:rPr lang="en-US" sz="2800" b="1" dirty="0" smtClean="0">
                <a:solidFill>
                  <a:srgbClr val="FFFFFF"/>
                </a:solidFill>
                <a:effectLst>
                  <a:glow rad="152400">
                    <a:srgbClr val="000000"/>
                  </a:glow>
                </a:effectLst>
                <a:latin typeface="Arial" charset="0"/>
                <a:ea typeface="ＭＳ Ｐゴシック" charset="0"/>
                <a:cs typeface="Arial" charset="0"/>
              </a:rPr>
              <a:t>Friedrich Nietzsche</a:t>
            </a:r>
            <a:endParaRPr lang="en-US" sz="2800" b="1" dirty="0">
              <a:solidFill>
                <a:srgbClr val="FFFFFF"/>
              </a:solidFill>
              <a:effectLst>
                <a:glow rad="152400">
                  <a:srgbClr val="000000"/>
                </a:glow>
              </a:effectLst>
              <a:latin typeface="Arial" charset="0"/>
              <a:ea typeface="ＭＳ Ｐゴシック" charset="0"/>
              <a:cs typeface="Arial" charset="0"/>
            </a:endParaRPr>
          </a:p>
        </p:txBody>
      </p:sp>
    </p:spTree>
    <p:extLst>
      <p:ext uri="{BB962C8B-B14F-4D97-AF65-F5344CB8AC3E}">
        <p14:creationId xmlns:p14="http://schemas.microsoft.com/office/powerpoint/2010/main" val="4233260296"/>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1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6685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59" name="WordArt 2"/>
          <p:cNvSpPr>
            <a:spLocks noChangeArrowheads="1" noChangeShapeType="1" noTextEdit="1"/>
          </p:cNvSpPr>
          <p:nvPr/>
        </p:nvSpPr>
        <p:spPr bwMode="auto">
          <a:xfrm>
            <a:off x="36195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zh-TW" altLang="en-US" sz="3600" kern="10" smtClean="0">
                <a:solidFill>
                  <a:srgbClr val="FF0000"/>
                </a:solidFill>
                <a:latin typeface="ＭＳ Ｐゴシック"/>
                <a:ea typeface="ＭＳ Ｐゴシック"/>
                <a:cs typeface="ＭＳ Ｐゴシック"/>
              </a:rPr>
              <a:t>巴比伦神秘宗教的今天</a:t>
            </a:r>
            <a:endParaRPr lang="en-US" sz="3600" kern="10" smtClean="0">
              <a:solidFill>
                <a:srgbClr val="FF0000"/>
              </a:solidFill>
              <a:latin typeface="ＭＳ Ｐゴシック"/>
              <a:ea typeface="ＭＳ Ｐゴシック"/>
              <a:cs typeface="ＭＳ Ｐゴシック"/>
            </a:endParaRPr>
          </a:p>
        </p:txBody>
      </p:sp>
      <p:sp>
        <p:nvSpPr>
          <p:cNvPr id="505860"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pic>
        <p:nvPicPr>
          <p:cNvPr id="149512"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1600200"/>
            <a:ext cx="2438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3276600"/>
            <a:ext cx="2108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6750" y="685800"/>
            <a:ext cx="21272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8" name="Text Box 14"/>
          <p:cNvSpPr txBox="1">
            <a:spLocks noChangeArrowheads="1"/>
          </p:cNvSpPr>
          <p:nvPr/>
        </p:nvSpPr>
        <p:spPr bwMode="auto">
          <a:xfrm>
            <a:off x="6350" y="6191250"/>
            <a:ext cx="204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600" b="1" smtClean="0">
                <a:solidFill>
                  <a:srgbClr val="000000"/>
                </a:solidFill>
              </a:rPr>
              <a:t>巴比伦</a:t>
            </a:r>
            <a:endParaRPr lang="en-US" sz="3600" b="1" smtClean="0">
              <a:solidFill>
                <a:srgbClr val="000000"/>
              </a:solidFill>
              <a:latin typeface="Arial" charset="0"/>
              <a:cs typeface="Arial" charset="0"/>
            </a:endParaRPr>
          </a:p>
        </p:txBody>
      </p:sp>
      <p:sp>
        <p:nvSpPr>
          <p:cNvPr id="149519" name="Text Box 15"/>
          <p:cNvSpPr txBox="1">
            <a:spLocks noChangeArrowheads="1"/>
          </p:cNvSpPr>
          <p:nvPr/>
        </p:nvSpPr>
        <p:spPr bwMode="auto">
          <a:xfrm>
            <a:off x="2262188" y="6172200"/>
            <a:ext cx="11112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600" b="1" smtClean="0">
                <a:solidFill>
                  <a:srgbClr val="000000"/>
                </a:solidFill>
              </a:rPr>
              <a:t>埃及</a:t>
            </a:r>
            <a:endParaRPr lang="en-US" sz="3600" b="1" smtClean="0">
              <a:solidFill>
                <a:srgbClr val="000000"/>
              </a:solidFill>
              <a:latin typeface="Arial" charset="0"/>
              <a:cs typeface="Arial" charset="0"/>
            </a:endParaRPr>
          </a:p>
        </p:txBody>
      </p:sp>
      <p:sp>
        <p:nvSpPr>
          <p:cNvPr id="149520" name="Text Box 16"/>
          <p:cNvSpPr txBox="1">
            <a:spLocks noChangeArrowheads="1"/>
          </p:cNvSpPr>
          <p:nvPr/>
        </p:nvSpPr>
        <p:spPr bwMode="auto">
          <a:xfrm>
            <a:off x="3862388" y="5300663"/>
            <a:ext cx="17891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600" b="1" smtClean="0">
                <a:solidFill>
                  <a:srgbClr val="000000"/>
                </a:solidFill>
              </a:rPr>
              <a:t>希腊</a:t>
            </a:r>
            <a:endParaRPr lang="en-US" sz="3600" b="1" smtClean="0">
              <a:solidFill>
                <a:srgbClr val="000000"/>
              </a:solidFill>
              <a:latin typeface="Arial" charset="0"/>
              <a:cs typeface="Arial" charset="0"/>
            </a:endParaRPr>
          </a:p>
        </p:txBody>
      </p:sp>
      <p:sp>
        <p:nvSpPr>
          <p:cNvPr id="149521" name="Text Box 17"/>
          <p:cNvSpPr txBox="1">
            <a:spLocks noChangeArrowheads="1"/>
          </p:cNvSpPr>
          <p:nvPr/>
        </p:nvSpPr>
        <p:spPr bwMode="auto">
          <a:xfrm>
            <a:off x="6103938" y="5943600"/>
            <a:ext cx="2336800"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600" b="1" smtClean="0">
                <a:solidFill>
                  <a:srgbClr val="000000"/>
                </a:solidFill>
              </a:rPr>
              <a:t>佛教徒</a:t>
            </a:r>
            <a:endParaRPr lang="en-US" sz="3600" b="1" smtClean="0">
              <a:solidFill>
                <a:srgbClr val="000000"/>
              </a:solidFill>
              <a:latin typeface="Arial" charset="0"/>
              <a:cs typeface="Arial" charset="0"/>
            </a:endParaRPr>
          </a:p>
        </p:txBody>
      </p:sp>
      <p:sp>
        <p:nvSpPr>
          <p:cNvPr id="149522" name="Text Box 18"/>
          <p:cNvSpPr txBox="1">
            <a:spLocks noChangeArrowheads="1"/>
          </p:cNvSpPr>
          <p:nvPr/>
        </p:nvSpPr>
        <p:spPr bwMode="auto">
          <a:xfrm>
            <a:off x="7442200" y="4114800"/>
            <a:ext cx="1738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600" b="1" smtClean="0">
                <a:solidFill>
                  <a:srgbClr val="000000"/>
                </a:solidFill>
              </a:rPr>
              <a:t>印度教</a:t>
            </a:r>
            <a:endParaRPr lang="en-US" sz="3600" b="1" smtClean="0">
              <a:solidFill>
                <a:srgbClr val="000000"/>
              </a:solidFill>
              <a:latin typeface="Arial" charset="0"/>
              <a:cs typeface="Arial" charset="0"/>
            </a:endParaRPr>
          </a:p>
        </p:txBody>
      </p:sp>
      <p:sp>
        <p:nvSpPr>
          <p:cNvPr id="505869" name="Title 1"/>
          <p:cNvSpPr>
            <a:spLocks noGrp="1"/>
          </p:cNvSpPr>
          <p:nvPr>
            <p:ph type="title"/>
          </p:nvPr>
        </p:nvSpPr>
        <p:spPr>
          <a:xfrm>
            <a:off x="39688" y="836613"/>
            <a:ext cx="9104312" cy="576262"/>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19" name="Rectangle 4"/>
          <p:cNvSpPr txBox="1">
            <a:spLocks noChangeArrowheads="1"/>
          </p:cNvSpPr>
          <p:nvPr/>
        </p:nvSpPr>
        <p:spPr bwMode="auto">
          <a:xfrm>
            <a:off x="1693863" y="1546225"/>
            <a:ext cx="23733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20000"/>
              </a:spcBef>
              <a:spcAft>
                <a:spcPct val="0"/>
              </a:spcAft>
            </a:pPr>
            <a:r>
              <a:rPr lang="en-US" sz="2800" b="1" u="sng" smtClean="0">
                <a:solidFill>
                  <a:srgbClr val="000000"/>
                </a:solidFill>
                <a:latin typeface="Arial" charset="0"/>
                <a:cs typeface="Arial" charset="0"/>
              </a:rPr>
              <a:t>Babylonians</a:t>
            </a:r>
            <a:endParaRPr lang="en-US" sz="2800" b="1" smtClean="0">
              <a:solidFill>
                <a:srgbClr val="000000"/>
              </a:solidFill>
              <a:latin typeface="Arial" charset="0"/>
              <a:cs typeface="Arial" charset="0"/>
            </a:endParaRPr>
          </a:p>
          <a:p>
            <a:pPr algn="ctr" defTabSz="914400" eaLnBrk="1" fontAlgn="base" hangingPunct="1">
              <a:spcBef>
                <a:spcPct val="20000"/>
              </a:spcBef>
              <a:spcAft>
                <a:spcPct val="0"/>
              </a:spcAft>
            </a:pPr>
            <a:endParaRPr lang="en-US" sz="2800" b="1" smtClean="0">
              <a:solidFill>
                <a:srgbClr val="000000"/>
              </a:solidFill>
              <a:latin typeface="Arial" charset="0"/>
              <a:cs typeface="Arial" charset="0"/>
            </a:endParaRPr>
          </a:p>
          <a:p>
            <a:pPr algn="ctr" defTabSz="914400" eaLnBrk="1" fontAlgn="base" hangingPunct="1">
              <a:spcBef>
                <a:spcPct val="20000"/>
              </a:spcBef>
              <a:spcAft>
                <a:spcPct val="0"/>
              </a:spcAft>
            </a:pPr>
            <a:r>
              <a:rPr lang="en-US" sz="2800" b="1" smtClean="0">
                <a:solidFill>
                  <a:srgbClr val="000000"/>
                </a:solidFill>
                <a:latin typeface="Arial" charset="0"/>
                <a:cs typeface="Arial" charset="0"/>
              </a:rPr>
              <a:t>The goddess mother Semiramis held her child Tammuz in her arms</a:t>
            </a:r>
            <a:endParaRPr lang="en-US" sz="2800" smtClean="0">
              <a:solidFill>
                <a:srgbClr val="000000"/>
              </a:solidFill>
              <a:latin typeface="Arial" charset="0"/>
              <a:cs typeface="Arial" charset="0"/>
            </a:endParaRPr>
          </a:p>
        </p:txBody>
      </p:sp>
      <p:pic>
        <p:nvPicPr>
          <p:cNvPr id="149514" name="Picture 10"/>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619250" y="1543050"/>
            <a:ext cx="247015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5872"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401</a:t>
            </a:r>
          </a:p>
        </p:txBody>
      </p:sp>
    </p:spTree>
    <p:extLst>
      <p:ext uri="{BB962C8B-B14F-4D97-AF65-F5344CB8AC3E}">
        <p14:creationId xmlns:p14="http://schemas.microsoft.com/office/powerpoint/2010/main" val="1913433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9513"/>
                                        </p:tgtEl>
                                        <p:attrNameLst>
                                          <p:attrName>style.visibility</p:attrName>
                                        </p:attrNameLst>
                                      </p:cBhvr>
                                      <p:to>
                                        <p:strVal val="visible"/>
                                      </p:to>
                                    </p:set>
                                    <p:animEffect transition="in" filter="fade">
                                      <p:cBhvr>
                                        <p:cTn id="7" dur="500"/>
                                        <p:tgtEl>
                                          <p:spTgt spid="149513"/>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fade">
                                      <p:cBhvr>
                                        <p:cTn id="11" dur="500"/>
                                        <p:tgtEl>
                                          <p:spTgt spid="14951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xEl>
                                              <p:pRg st="2" end="2"/>
                                            </p:txEl>
                                          </p:spTgt>
                                        </p:tgtEl>
                                        <p:attrNameLst>
                                          <p:attrName>style.visibility</p:attrName>
                                        </p:attrNameLst>
                                      </p:cBhvr>
                                      <p:to>
                                        <p:strVal val="visible"/>
                                      </p:to>
                                    </p:set>
                                    <p:animEffect transition="in" filter="fade">
                                      <p:cBhvr>
                                        <p:cTn id="18" dur="500"/>
                                        <p:tgtEl>
                                          <p:spTgt spid="19">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49514"/>
                                        </p:tgtEl>
                                        <p:attrNameLst>
                                          <p:attrName>style.visibility</p:attrName>
                                        </p:attrNameLst>
                                      </p:cBhvr>
                                      <p:to>
                                        <p:strVal val="visible"/>
                                      </p:to>
                                    </p:set>
                                    <p:animEffect transition="in" filter="fade">
                                      <p:cBhvr>
                                        <p:cTn id="23" dur="500"/>
                                        <p:tgtEl>
                                          <p:spTgt spid="149514"/>
                                        </p:tgtEl>
                                      </p:cBhvr>
                                    </p:animEffect>
                                  </p:childTnLst>
                                </p:cTn>
                              </p:par>
                            </p:childTnLst>
                          </p:cTn>
                        </p:par>
                        <p:par>
                          <p:cTn id="24" fill="hold" nodeType="afterGroup">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49519"/>
                                        </p:tgtEl>
                                        <p:attrNameLst>
                                          <p:attrName>style.visibility</p:attrName>
                                        </p:attrNameLst>
                                      </p:cBhvr>
                                      <p:to>
                                        <p:strVal val="visible"/>
                                      </p:to>
                                    </p:set>
                                    <p:animEffect transition="in" filter="fade">
                                      <p:cBhvr>
                                        <p:cTn id="27" dur="500"/>
                                        <p:tgtEl>
                                          <p:spTgt spid="149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49512"/>
                                        </p:tgtEl>
                                        <p:attrNameLst>
                                          <p:attrName>style.visibility</p:attrName>
                                        </p:attrNameLst>
                                      </p:cBhvr>
                                      <p:to>
                                        <p:strVal val="visible"/>
                                      </p:to>
                                    </p:set>
                                    <p:animEffect transition="in" filter="fade">
                                      <p:cBhvr>
                                        <p:cTn id="32" dur="500"/>
                                        <p:tgtEl>
                                          <p:spTgt spid="149512"/>
                                        </p:tgtEl>
                                      </p:cBhvr>
                                    </p:animEffect>
                                  </p:childTnLst>
                                </p:cTn>
                              </p:par>
                            </p:childTnLst>
                          </p:cTn>
                        </p:par>
                        <p:par>
                          <p:cTn id="33" fill="hold" nodeType="afterGroup">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49520"/>
                                        </p:tgtEl>
                                        <p:attrNameLst>
                                          <p:attrName>style.visibility</p:attrName>
                                        </p:attrNameLst>
                                      </p:cBhvr>
                                      <p:to>
                                        <p:strVal val="visible"/>
                                      </p:to>
                                    </p:set>
                                    <p:animEffect transition="in" filter="fade">
                                      <p:cBhvr>
                                        <p:cTn id="36" dur="500"/>
                                        <p:tgtEl>
                                          <p:spTgt spid="14952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49515"/>
                                        </p:tgtEl>
                                        <p:attrNameLst>
                                          <p:attrName>style.visibility</p:attrName>
                                        </p:attrNameLst>
                                      </p:cBhvr>
                                      <p:to>
                                        <p:strVal val="visible"/>
                                      </p:to>
                                    </p:set>
                                    <p:animEffect transition="in" filter="fade">
                                      <p:cBhvr>
                                        <p:cTn id="41" dur="500"/>
                                        <p:tgtEl>
                                          <p:spTgt spid="149515"/>
                                        </p:tgtEl>
                                      </p:cBhvr>
                                    </p:animEffect>
                                  </p:childTnLst>
                                </p:cTn>
                              </p:par>
                            </p:childTnLst>
                          </p:cTn>
                        </p:par>
                        <p:par>
                          <p:cTn id="42" fill="hold" nodeType="afterGroup">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9521"/>
                                        </p:tgtEl>
                                        <p:attrNameLst>
                                          <p:attrName>style.visibility</p:attrName>
                                        </p:attrNameLst>
                                      </p:cBhvr>
                                      <p:to>
                                        <p:strVal val="visible"/>
                                      </p:to>
                                    </p:set>
                                    <p:animEffect transition="in" filter="fade">
                                      <p:cBhvr>
                                        <p:cTn id="45" dur="500"/>
                                        <p:tgtEl>
                                          <p:spTgt spid="149521"/>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49516"/>
                                        </p:tgtEl>
                                        <p:attrNameLst>
                                          <p:attrName>style.visibility</p:attrName>
                                        </p:attrNameLst>
                                      </p:cBhvr>
                                      <p:to>
                                        <p:strVal val="visible"/>
                                      </p:to>
                                    </p:set>
                                    <p:animEffect transition="in" filter="fade">
                                      <p:cBhvr>
                                        <p:cTn id="50" dur="500"/>
                                        <p:tgtEl>
                                          <p:spTgt spid="149516"/>
                                        </p:tgtEl>
                                      </p:cBhvr>
                                    </p:animEffect>
                                  </p:childTnLst>
                                </p:cTn>
                              </p:par>
                            </p:childTnLst>
                          </p:cTn>
                        </p:par>
                        <p:par>
                          <p:cTn id="51" fill="hold" nodeType="afterGroup">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149522"/>
                                        </p:tgtEl>
                                        <p:attrNameLst>
                                          <p:attrName>style.visibility</p:attrName>
                                        </p:attrNameLst>
                                      </p:cBhvr>
                                      <p:to>
                                        <p:strVal val="visible"/>
                                      </p:to>
                                    </p:set>
                                    <p:animEffect transition="in" filter="fade">
                                      <p:cBhvr>
                                        <p:cTn id="54" dur="500"/>
                                        <p:tgtEl>
                                          <p:spTgt spid="149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8" grpId="0" autoUpdateAnimBg="0"/>
      <p:bldP spid="149519" grpId="0" autoUpdateAnimBg="0"/>
      <p:bldP spid="149520" grpId="0" autoUpdateAnimBg="0"/>
      <p:bldP spid="149521" grpId="0" animBg="1" autoUpdateAnimBg="0"/>
      <p:bldP spid="149522" grpId="0" autoUpdateAnimBg="0"/>
      <p:bldP spid="19"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2362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6883" name="WordArt 3"/>
          <p:cNvSpPr>
            <a:spLocks noChangeArrowheads="1" noChangeShapeType="1" noTextEdit="1"/>
          </p:cNvSpPr>
          <p:nvPr/>
        </p:nvSpPr>
        <p:spPr bwMode="auto">
          <a:xfrm>
            <a:off x="3048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zh-TW" altLang="en-US" sz="3600" kern="10" smtClean="0">
                <a:solidFill>
                  <a:srgbClr val="FF0000"/>
                </a:solidFill>
                <a:latin typeface="ＭＳ Ｐゴシック"/>
                <a:ea typeface="ＭＳ Ｐゴシック"/>
                <a:cs typeface="ＭＳ Ｐゴシック"/>
              </a:rPr>
              <a:t>巴比伦神秘宗教的今天</a:t>
            </a:r>
            <a:endParaRPr lang="en-US" sz="3600" kern="10" smtClean="0">
              <a:solidFill>
                <a:srgbClr val="FF0000"/>
              </a:solidFill>
              <a:latin typeface="ＭＳ Ｐゴシック"/>
              <a:ea typeface="ＭＳ Ｐゴシック"/>
              <a:cs typeface="ＭＳ Ｐゴシック"/>
            </a:endParaRPr>
          </a:p>
        </p:txBody>
      </p:sp>
      <p:sp>
        <p:nvSpPr>
          <p:cNvPr id="506884"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sp>
        <p:nvSpPr>
          <p:cNvPr id="506885" name="Text Box 17"/>
          <p:cNvSpPr txBox="1">
            <a:spLocks noChangeArrowheads="1"/>
          </p:cNvSpPr>
          <p:nvPr/>
        </p:nvSpPr>
        <p:spPr bwMode="auto">
          <a:xfrm>
            <a:off x="5165725" y="2479675"/>
            <a:ext cx="169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endParaRPr lang="en-US" smtClean="0">
              <a:solidFill>
                <a:srgbClr val="000000"/>
              </a:solidFill>
              <a:latin typeface="Times New Roman" charset="0"/>
            </a:endParaRPr>
          </a:p>
        </p:txBody>
      </p:sp>
      <p:sp>
        <p:nvSpPr>
          <p:cNvPr id="157714" name="Text Box 18"/>
          <p:cNvSpPr txBox="1">
            <a:spLocks noChangeArrowheads="1"/>
          </p:cNvSpPr>
          <p:nvPr/>
        </p:nvSpPr>
        <p:spPr bwMode="auto">
          <a:xfrm>
            <a:off x="4572000" y="1868488"/>
            <a:ext cx="4572000" cy="4032250"/>
          </a:xfrm>
          <a:prstGeom prst="rect">
            <a:avLst/>
          </a:prstGeom>
          <a:solidFill>
            <a:srgbClr val="660066"/>
          </a:solidFill>
          <a:ln>
            <a:noFill/>
          </a:ln>
          <a:effectLst>
            <a:outerShdw blurRad="63500" dist="38099" dir="2700000" algn="ctr" rotWithShape="0">
              <a:schemeClr val="tx1">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200" b="1" u="sng" smtClean="0">
                <a:solidFill>
                  <a:srgbClr val="FFFFFF"/>
                </a:solidFill>
                <a:latin typeface="Times New Roman" charset="0"/>
              </a:rPr>
              <a:t>以色列</a:t>
            </a:r>
            <a:r>
              <a:rPr lang="zh-CN" altLang="en-US" sz="3200" b="1" smtClean="0">
                <a:solidFill>
                  <a:srgbClr val="FFFFFF"/>
                </a:solidFill>
                <a:latin typeface="Times New Roman" charset="0"/>
              </a:rPr>
              <a:t/>
            </a:r>
            <a:br>
              <a:rPr lang="zh-CN" altLang="en-US" sz="3200" b="1" smtClean="0">
                <a:solidFill>
                  <a:srgbClr val="FFFFFF"/>
                </a:solidFill>
                <a:latin typeface="Times New Roman" charset="0"/>
              </a:rPr>
            </a:br>
            <a:r>
              <a:rPr lang="zh-CN" altLang="en-US" sz="3200" b="1" smtClean="0">
                <a:solidFill>
                  <a:srgbClr val="FFFFFF"/>
                </a:solidFill>
                <a:latin typeface="Times New Roman" charset="0"/>
              </a:rPr>
              <a:t/>
            </a:r>
            <a:br>
              <a:rPr lang="zh-CN" altLang="en-US" sz="3200" b="1" smtClean="0">
                <a:solidFill>
                  <a:srgbClr val="FFFFFF"/>
                </a:solidFill>
                <a:latin typeface="Times New Roman" charset="0"/>
              </a:rPr>
            </a:br>
            <a:r>
              <a:rPr lang="zh-CN" altLang="en-US" sz="3200" b="1" smtClean="0">
                <a:solidFill>
                  <a:srgbClr val="FFFFFF"/>
                </a:solidFill>
                <a:latin typeface="Times New Roman" charset="0"/>
              </a:rPr>
              <a:t>耶利米</a:t>
            </a:r>
            <a:r>
              <a:rPr lang="en-US" altLang="zh-CN" sz="3200" b="1" smtClean="0">
                <a:solidFill>
                  <a:srgbClr val="FFFFFF"/>
                </a:solidFill>
                <a:latin typeface="Times New Roman" charset="0"/>
              </a:rPr>
              <a:t>7:18</a:t>
            </a:r>
            <a:r>
              <a:rPr lang="zh-CN" altLang="en-US" sz="3200" b="1" smtClean="0">
                <a:solidFill>
                  <a:srgbClr val="FFFFFF"/>
                </a:solidFill>
                <a:latin typeface="Times New Roman" charset="0"/>
              </a:rPr>
              <a:t>：“</a:t>
            </a:r>
            <a:r>
              <a:rPr lang="en-US" altLang="zh-CN" sz="3200" b="1" smtClean="0">
                <a:solidFill>
                  <a:srgbClr val="FFFFFF"/>
                </a:solidFill>
                <a:latin typeface="Times New Roman" charset="0"/>
              </a:rPr>
              <a:t>[</a:t>
            </a:r>
            <a:r>
              <a:rPr lang="zh-CN" altLang="en-US" sz="3200" b="1" smtClean="0">
                <a:solidFill>
                  <a:srgbClr val="FFFFFF"/>
                </a:solidFill>
                <a:latin typeface="Times New Roman" charset="0"/>
              </a:rPr>
              <a:t>犹太人</a:t>
            </a:r>
            <a:r>
              <a:rPr lang="en-US" altLang="zh-CN" sz="3200" b="1" smtClean="0">
                <a:solidFill>
                  <a:srgbClr val="FFFFFF"/>
                </a:solidFill>
                <a:latin typeface="Times New Roman" charset="0"/>
              </a:rPr>
              <a:t>]</a:t>
            </a:r>
            <a:r>
              <a:rPr lang="zh-CN" altLang="en-US" sz="3200" b="1" smtClean="0">
                <a:solidFill>
                  <a:srgbClr val="FFFFFF"/>
                </a:solidFill>
                <a:latin typeface="Times New Roman" charset="0"/>
              </a:rPr>
              <a:t>孩子捡柴，父亲轻火，妇女揉面团和蛋糕面包</a:t>
            </a:r>
            <a:endParaRPr lang="en-US" altLang="zh-CN" sz="3200" b="1" smtClean="0">
              <a:solidFill>
                <a:srgbClr val="FFFFFF"/>
              </a:solidFill>
              <a:latin typeface="Times New Roman" charset="0"/>
            </a:endParaRPr>
          </a:p>
          <a:p>
            <a:pPr algn="ctr" defTabSz="914400" fontAlgn="base">
              <a:spcBef>
                <a:spcPct val="0"/>
              </a:spcBef>
              <a:spcAft>
                <a:spcPct val="0"/>
              </a:spcAft>
            </a:pPr>
            <a:r>
              <a:rPr lang="zh-CN" altLang="en-US" sz="3200" b="1" smtClean="0">
                <a:solidFill>
                  <a:srgbClr val="FFFF00"/>
                </a:solidFill>
                <a:latin typeface="Times New Roman" charset="0"/>
              </a:rPr>
              <a:t>女王的天堂</a:t>
            </a:r>
            <a:r>
              <a:rPr lang="zh-CN" altLang="en-US" sz="3200" b="1" smtClean="0">
                <a:solidFill>
                  <a:srgbClr val="FFFFFF"/>
                </a:solidFill>
                <a:latin typeface="Times New Roman" charset="0"/>
              </a:rPr>
              <a:t>，他们倒出来奠祭其他神挑衅。我发怒。“</a:t>
            </a:r>
            <a:endParaRPr lang="en-US" sz="3200" b="1" smtClean="0">
              <a:solidFill>
                <a:srgbClr val="FFFFFF"/>
              </a:solidFill>
              <a:effectLst>
                <a:outerShdw blurRad="38100" dist="38100" dir="2700000" algn="tl">
                  <a:srgbClr val="000000"/>
                </a:outerShdw>
              </a:effectLst>
              <a:latin typeface="Arial" charset="0"/>
              <a:cs typeface="Arial" charset="0"/>
            </a:endParaRPr>
          </a:p>
        </p:txBody>
      </p:sp>
      <p:sp>
        <p:nvSpPr>
          <p:cNvPr id="506887" name="Title 1"/>
          <p:cNvSpPr>
            <a:spLocks noGrp="1"/>
          </p:cNvSpPr>
          <p:nvPr>
            <p:ph type="title"/>
          </p:nvPr>
        </p:nvSpPr>
        <p:spPr>
          <a:xfrm>
            <a:off x="1588" y="908050"/>
            <a:ext cx="9142412" cy="720725"/>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506888" name="Rectangle 15"/>
          <p:cNvSpPr txBox="1">
            <a:spLocks noChangeArrowheads="1"/>
          </p:cNvSpPr>
          <p:nvPr/>
        </p:nvSpPr>
        <p:spPr bwMode="auto">
          <a:xfrm>
            <a:off x="2051050" y="1868488"/>
            <a:ext cx="24495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lnSpc>
                <a:spcPct val="90000"/>
              </a:lnSpc>
              <a:spcBef>
                <a:spcPct val="20000"/>
              </a:spcBef>
              <a:spcAft>
                <a:spcPct val="0"/>
              </a:spcAft>
            </a:pPr>
            <a:r>
              <a:rPr lang="zh-CN" altLang="en-US" sz="3600" b="1" smtClean="0">
                <a:solidFill>
                  <a:srgbClr val="000000"/>
                </a:solidFill>
              </a:rPr>
              <a:t>巴比伦人</a:t>
            </a:r>
            <a:br>
              <a:rPr lang="zh-CN" altLang="en-US" sz="3600" b="1" smtClean="0">
                <a:solidFill>
                  <a:srgbClr val="000000"/>
                </a:solidFill>
              </a:rPr>
            </a:br>
            <a:r>
              <a:rPr lang="zh-CN" altLang="en-US" sz="3600" b="1" smtClean="0">
                <a:solidFill>
                  <a:srgbClr val="000000"/>
                </a:solidFill>
              </a:rPr>
              <a:t/>
            </a:r>
            <a:br>
              <a:rPr lang="zh-CN" altLang="en-US" sz="3600" b="1" smtClean="0">
                <a:solidFill>
                  <a:srgbClr val="000000"/>
                </a:solidFill>
              </a:rPr>
            </a:br>
            <a:r>
              <a:rPr lang="zh-CN" altLang="en-US" sz="3600" b="1" smtClean="0">
                <a:solidFill>
                  <a:srgbClr val="000000"/>
                </a:solidFill>
              </a:rPr>
              <a:t>母亲塞米勒米斯作为尼姆罗德妻子的女神被称为“女王的天堂”</a:t>
            </a:r>
            <a:endParaRPr lang="en-US" sz="3600" b="1" smtClean="0">
              <a:solidFill>
                <a:srgbClr val="000000"/>
              </a:solidFill>
              <a:latin typeface="Arial" charset="0"/>
              <a:cs typeface="Arial" charset="0"/>
            </a:endParaRPr>
          </a:p>
        </p:txBody>
      </p:sp>
      <p:sp>
        <p:nvSpPr>
          <p:cNvPr id="506889"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401</a:t>
            </a:r>
          </a:p>
        </p:txBody>
      </p:sp>
    </p:spTree>
    <p:extLst>
      <p:ext uri="{BB962C8B-B14F-4D97-AF65-F5344CB8AC3E}">
        <p14:creationId xmlns:p14="http://schemas.microsoft.com/office/powerpoint/2010/main" val="139562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7714"/>
                                        </p:tgtEl>
                                        <p:attrNameLst>
                                          <p:attrName>style.visibility</p:attrName>
                                        </p:attrNameLst>
                                      </p:cBhvr>
                                      <p:to>
                                        <p:strVal val="visible"/>
                                      </p:to>
                                    </p:set>
                                    <p:anim calcmode="lin" valueType="num">
                                      <p:cBhvr>
                                        <p:cTn id="7" dur="1000" fill="hold"/>
                                        <p:tgtEl>
                                          <p:spTgt spid="157714"/>
                                        </p:tgtEl>
                                        <p:attrNameLst>
                                          <p:attrName>ppt_w</p:attrName>
                                        </p:attrNameLst>
                                      </p:cBhvr>
                                      <p:tavLst>
                                        <p:tav tm="0">
                                          <p:val>
                                            <p:strVal val="#ppt_w*0.70"/>
                                          </p:val>
                                        </p:tav>
                                        <p:tav tm="100000">
                                          <p:val>
                                            <p:strVal val="#ppt_w"/>
                                          </p:val>
                                        </p:tav>
                                      </p:tavLst>
                                    </p:anim>
                                    <p:anim calcmode="lin" valueType="num">
                                      <p:cBhvr>
                                        <p:cTn id="8" dur="1000" fill="hold"/>
                                        <p:tgtEl>
                                          <p:spTgt spid="157714"/>
                                        </p:tgtEl>
                                        <p:attrNameLst>
                                          <p:attrName>ppt_h</p:attrName>
                                        </p:attrNameLst>
                                      </p:cBhvr>
                                      <p:tavLst>
                                        <p:tav tm="0">
                                          <p:val>
                                            <p:strVal val="#ppt_h"/>
                                          </p:val>
                                        </p:tav>
                                        <p:tav tm="100000">
                                          <p:val>
                                            <p:strVal val="#ppt_h"/>
                                          </p:val>
                                        </p:tav>
                                      </p:tavLst>
                                    </p:anim>
                                    <p:animEffect transition="in" filter="fade">
                                      <p:cBhvr>
                                        <p:cTn id="9" dur="1000"/>
                                        <p:tgtEl>
                                          <p:spTgt spid="157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905000"/>
            <a:ext cx="236220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7907" name="WordArt 3"/>
          <p:cNvSpPr>
            <a:spLocks noChangeArrowheads="1" noChangeShapeType="1" noTextEdit="1"/>
          </p:cNvSpPr>
          <p:nvPr/>
        </p:nvSpPr>
        <p:spPr bwMode="auto">
          <a:xfrm>
            <a:off x="342900" y="2286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zh-TW" altLang="en-US" sz="3600" kern="10" smtClean="0">
                <a:solidFill>
                  <a:srgbClr val="FF0000"/>
                </a:solidFill>
                <a:latin typeface="ＭＳ Ｐゴシック"/>
                <a:ea typeface="ＭＳ Ｐゴシック"/>
                <a:cs typeface="ＭＳ Ｐゴシック"/>
              </a:rPr>
              <a:t>巴比伦神秘宗教的今天</a:t>
            </a:r>
            <a:endParaRPr lang="en-US" sz="3600" kern="10" smtClean="0">
              <a:solidFill>
                <a:srgbClr val="FF0000"/>
              </a:solidFill>
              <a:latin typeface="ＭＳ Ｐゴシック"/>
              <a:ea typeface="ＭＳ Ｐゴシック"/>
              <a:cs typeface="ＭＳ Ｐゴシック"/>
            </a:endParaRPr>
          </a:p>
        </p:txBody>
      </p:sp>
      <p:sp>
        <p:nvSpPr>
          <p:cNvPr id="507908" name="Line 4"/>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pic>
        <p:nvPicPr>
          <p:cNvPr id="17613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9075" y="2578100"/>
            <a:ext cx="2790825"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7" name="Rectangle 9"/>
          <p:cNvSpPr>
            <a:spLocks noChangeArrowheads="1"/>
          </p:cNvSpPr>
          <p:nvPr/>
        </p:nvSpPr>
        <p:spPr bwMode="auto">
          <a:xfrm>
            <a:off x="4787900" y="1828800"/>
            <a:ext cx="2362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pPr>
            <a:r>
              <a:rPr lang="zh-CN" altLang="en-US" sz="3600" b="1" u="sng" smtClean="0">
                <a:solidFill>
                  <a:srgbClr val="000000"/>
                </a:solidFill>
                <a:latin typeface="Comic Sans MS" charset="0"/>
                <a:ea typeface="ＭＳ Ｐゴシック" charset="0"/>
              </a:rPr>
              <a:t>天主教徒</a:t>
            </a:r>
            <a:r>
              <a:rPr lang="zh-CN" altLang="en-US" sz="3600" b="1" smtClean="0">
                <a:solidFill>
                  <a:srgbClr val="000000"/>
                </a:solidFill>
                <a:latin typeface="Comic Sans MS" charset="0"/>
                <a:ea typeface="ＭＳ Ｐゴシック" charset="0"/>
              </a:rPr>
              <a:t/>
            </a:r>
            <a:br>
              <a:rPr lang="zh-CN" altLang="en-US" sz="3600" b="1" smtClean="0">
                <a:solidFill>
                  <a:srgbClr val="000000"/>
                </a:solidFill>
                <a:latin typeface="Comic Sans MS" charset="0"/>
                <a:ea typeface="ＭＳ Ｐゴシック" charset="0"/>
              </a:rPr>
            </a:br>
            <a:r>
              <a:rPr lang="zh-CN" altLang="en-US" sz="3600" b="1" smtClean="0">
                <a:solidFill>
                  <a:srgbClr val="000000"/>
                </a:solidFill>
                <a:latin typeface="Comic Sans MS" charset="0"/>
                <a:ea typeface="ＭＳ Ｐゴシック" charset="0"/>
              </a:rPr>
              <a:t/>
            </a:r>
            <a:br>
              <a:rPr lang="zh-CN" altLang="en-US" sz="3600" b="1" smtClean="0">
                <a:solidFill>
                  <a:srgbClr val="000000"/>
                </a:solidFill>
                <a:latin typeface="Comic Sans MS" charset="0"/>
                <a:ea typeface="ＭＳ Ｐゴシック" charset="0"/>
              </a:rPr>
            </a:br>
            <a:r>
              <a:rPr lang="zh-CN" altLang="en-US" sz="3600" b="1" smtClean="0">
                <a:solidFill>
                  <a:srgbClr val="000000"/>
                </a:solidFill>
                <a:latin typeface="Comic Sans MS" charset="0"/>
                <a:ea typeface="ＭＳ Ｐゴシック" charset="0"/>
              </a:rPr>
              <a:t>玛丽被崇拜她的儿子耶稣一起在巴比伦时尚</a:t>
            </a:r>
            <a:endParaRPr lang="en-US" sz="3600" b="1" smtClean="0">
              <a:solidFill>
                <a:srgbClr val="000000"/>
              </a:solidFill>
              <a:latin typeface="Arial" charset="0"/>
              <a:ea typeface="ＭＳ Ｐゴシック" charset="0"/>
              <a:cs typeface="Arial" charset="0"/>
            </a:endParaRPr>
          </a:p>
        </p:txBody>
      </p:sp>
      <p:sp>
        <p:nvSpPr>
          <p:cNvPr id="176138" name="AutoShape 10"/>
          <p:cNvSpPr>
            <a:spLocks noChangeArrowheads="1"/>
          </p:cNvSpPr>
          <p:nvPr/>
        </p:nvSpPr>
        <p:spPr bwMode="auto">
          <a:xfrm>
            <a:off x="4233863" y="3048000"/>
            <a:ext cx="698500" cy="2209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smtClean="0">
              <a:solidFill>
                <a:srgbClr val="000000"/>
              </a:solidFill>
              <a:latin typeface="Comic Sans MS" charset="0"/>
              <a:ea typeface="ＭＳ Ｐゴシック" charset="0"/>
            </a:endParaRPr>
          </a:p>
        </p:txBody>
      </p:sp>
      <p:sp>
        <p:nvSpPr>
          <p:cNvPr id="507912" name="Title 1"/>
          <p:cNvSpPr>
            <a:spLocks noGrp="1"/>
          </p:cNvSpPr>
          <p:nvPr>
            <p:ph type="title"/>
          </p:nvPr>
        </p:nvSpPr>
        <p:spPr>
          <a:xfrm>
            <a:off x="38100" y="1001713"/>
            <a:ext cx="9142413" cy="482600"/>
          </a:xfrm>
        </p:spPr>
        <p:txBody>
          <a:bodyPr/>
          <a:lstStyle/>
          <a:p>
            <a:r>
              <a:rPr lang="zh-CN" altLang="en-US" sz="3600" b="1">
                <a:latin typeface="Times New Roman" charset="0"/>
                <a:ea typeface="ＭＳ Ｐゴシック" charset="0"/>
                <a:cs typeface="ＭＳ Ｐゴシック" charset="0"/>
              </a:rPr>
              <a:t>母亲和儿童崇拜</a:t>
            </a:r>
            <a:endParaRPr lang="en-US" sz="3600" b="1">
              <a:latin typeface="Times New Roman" charset="0"/>
              <a:ea typeface="ＭＳ Ｐゴシック" charset="0"/>
              <a:cs typeface="ＭＳ Ｐゴシック" charset="0"/>
            </a:endParaRPr>
          </a:p>
        </p:txBody>
      </p:sp>
      <p:sp>
        <p:nvSpPr>
          <p:cNvPr id="507913" name="Rectangle 8"/>
          <p:cNvSpPr txBox="1">
            <a:spLocks noChangeArrowheads="1"/>
          </p:cNvSpPr>
          <p:nvPr/>
        </p:nvSpPr>
        <p:spPr bwMode="auto">
          <a:xfrm>
            <a:off x="1908175" y="1844675"/>
            <a:ext cx="2301875"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20000"/>
              </a:spcBef>
              <a:spcAft>
                <a:spcPct val="0"/>
              </a:spcAft>
            </a:pPr>
            <a:r>
              <a:rPr lang="zh-CN" altLang="en-US" sz="3600" b="1" u="sng" smtClean="0">
                <a:solidFill>
                  <a:srgbClr val="000000"/>
                </a:solidFill>
              </a:rPr>
              <a:t>巴比伦人</a:t>
            </a:r>
            <a:br>
              <a:rPr lang="zh-CN" altLang="en-US" sz="3600" b="1" u="sng" smtClean="0">
                <a:solidFill>
                  <a:srgbClr val="000000"/>
                </a:solidFill>
              </a:rPr>
            </a:br>
            <a:r>
              <a:rPr lang="zh-CN" altLang="en-US" sz="3600" b="1" smtClean="0">
                <a:solidFill>
                  <a:srgbClr val="000000"/>
                </a:solidFill>
              </a:rPr>
              <a:t/>
            </a:r>
            <a:br>
              <a:rPr lang="zh-CN" altLang="en-US" sz="3600" b="1" smtClean="0">
                <a:solidFill>
                  <a:srgbClr val="000000"/>
                </a:solidFill>
              </a:rPr>
            </a:br>
            <a:r>
              <a:rPr lang="zh-CN" altLang="en-US" sz="3600" b="1" smtClean="0">
                <a:solidFill>
                  <a:srgbClr val="000000"/>
                </a:solidFill>
              </a:rPr>
              <a:t>女神母亲塞米勒米斯她的孩子抱在怀里塔穆兹</a:t>
            </a:r>
            <a:endParaRPr lang="en-US" sz="3600" b="1" smtClean="0">
              <a:solidFill>
                <a:srgbClr val="000000"/>
              </a:solidFill>
              <a:latin typeface="Arial" charset="0"/>
              <a:cs typeface="Arial" charset="0"/>
            </a:endParaRPr>
          </a:p>
        </p:txBody>
      </p:sp>
      <p:sp>
        <p:nvSpPr>
          <p:cNvPr id="507914"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401</a:t>
            </a:r>
          </a:p>
        </p:txBody>
      </p:sp>
    </p:spTree>
    <p:extLst>
      <p:ext uri="{BB962C8B-B14F-4D97-AF65-F5344CB8AC3E}">
        <p14:creationId xmlns:p14="http://schemas.microsoft.com/office/powerpoint/2010/main" val="24395805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5" presetClass="entr" presetSubtype="182" fill="hold" grpId="0" nodeType="clickEffect">
                                  <p:stCondLst>
                                    <p:cond delay="0"/>
                                  </p:stCondLst>
                                  <p:childTnLst>
                                    <p:set>
                                      <p:cBhvr>
                                        <p:cTn id="6" dur="1" fill="hold">
                                          <p:stCondLst>
                                            <p:cond delay="499"/>
                                          </p:stCondLst>
                                        </p:cTn>
                                        <p:tgtEl>
                                          <p:spTgt spid="176138"/>
                                        </p:tgtEl>
                                        <p:attrNameLst>
                                          <p:attrName>style.visibility</p:attrName>
                                        </p:attrNameLst>
                                      </p:cBhvr>
                                      <p:to>
                                        <p:strVal val="visible"/>
                                      </p:to>
                                    </p:set>
                                  </p:childTnLst>
                                </p:cTn>
                              </p:par>
                            </p:childTnLst>
                          </p:cTn>
                        </p:par>
                        <p:par>
                          <p:cTn id="7" fill="hold" nodeType="afterGroup">
                            <p:stCondLst>
                              <p:cond delay="500"/>
                            </p:stCondLst>
                            <p:childTnLst>
                              <p:par>
                                <p:cTn id="8" presetID="515" presetClass="entr" presetSubtype="182" fill="hold" grpId="0" nodeType="afterEffect">
                                  <p:stCondLst>
                                    <p:cond delay="0"/>
                                  </p:stCondLst>
                                  <p:childTnLst>
                                    <p:set>
                                      <p:cBhvr>
                                        <p:cTn id="9" dur="1" fill="hold">
                                          <p:stCondLst>
                                            <p:cond delay="499"/>
                                          </p:stCondLst>
                                        </p:cTn>
                                        <p:tgtEl>
                                          <p:spTgt spid="176137"/>
                                        </p:tgtEl>
                                        <p:attrNameLst>
                                          <p:attrName>style.visibility</p:attrName>
                                        </p:attrNameLst>
                                      </p:cBhvr>
                                      <p:to>
                                        <p:strVal val="visible"/>
                                      </p:to>
                                    </p:set>
                                  </p:childTnLst>
                                </p:cTn>
                              </p:par>
                            </p:childTnLst>
                          </p:cTn>
                        </p:par>
                        <p:par>
                          <p:cTn id="10" fill="hold" nodeType="afterGroup">
                            <p:stCondLst>
                              <p:cond delay="1000"/>
                            </p:stCondLst>
                            <p:childTnLst>
                              <p:par>
                                <p:cTn id="11" presetID="515" presetClass="entr" presetSubtype="182" fill="hold" nodeType="afterEffect">
                                  <p:stCondLst>
                                    <p:cond delay="0"/>
                                  </p:stCondLst>
                                  <p:childTnLst>
                                    <p:set>
                                      <p:cBhvr>
                                        <p:cTn id="12" dur="1" fill="hold">
                                          <p:stCondLst>
                                            <p:cond delay="499"/>
                                          </p:stCondLst>
                                        </p:cTn>
                                        <p:tgtEl>
                                          <p:spTgt spid="176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7" grpId="0" autoUpdateAnimBg="0"/>
      <p:bldP spid="1761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Text Box 6"/>
          <p:cNvSpPr txBox="1">
            <a:spLocks noChangeArrowheads="1"/>
          </p:cNvSpPr>
          <p:nvPr/>
        </p:nvSpPr>
        <p:spPr bwMode="auto">
          <a:xfrm>
            <a:off x="6172200" y="768350"/>
            <a:ext cx="2895600" cy="1570038"/>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defRPr/>
            </a:pPr>
            <a:r>
              <a:rPr lang="zh-CN" altLang="en-US" sz="3200" b="1" dirty="0">
                <a:solidFill>
                  <a:srgbClr val="000000"/>
                </a:solidFill>
                <a:effectLst>
                  <a:outerShdw blurRad="38100" dist="38100" dir="2700000" algn="tl">
                    <a:srgbClr val="000000">
                      <a:alpha val="43137"/>
                    </a:srgbClr>
                  </a:outerShdw>
                </a:effectLst>
                <a:latin typeface="Comic Sans MS" pitchFamily="66" charset="0"/>
                <a:ea typeface="ＭＳ Ｐゴシック" pitchFamily="34" charset="-128"/>
              </a:rPr>
              <a:t>谁是米开朗基罗的圣母怜子的联络点？</a:t>
            </a:r>
            <a:endParaRPr lang="en-US" sz="3200" b="1" dirty="0">
              <a:solidFill>
                <a:srgbClr val="000000"/>
              </a:solidFill>
              <a:effectLst>
                <a:outerShdw blurRad="38100" dist="38100" dir="2700000" algn="tl">
                  <a:srgbClr val="000000">
                    <a:alpha val="43137"/>
                  </a:srgbClr>
                </a:outerShdw>
              </a:effectLst>
              <a:latin typeface="Arial" pitchFamily="34" charset="0"/>
              <a:ea typeface="ＭＳ Ｐゴシック" pitchFamily="34" charset="-128"/>
              <a:cs typeface="Arial" pitchFamily="34" charset="0"/>
            </a:endParaRPr>
          </a:p>
        </p:txBody>
      </p:sp>
      <p:pic>
        <p:nvPicPr>
          <p:cNvPr id="508931" name="Picture 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15315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6343650" y="3600450"/>
            <a:ext cx="28003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600" b="1" smtClean="0">
                <a:solidFill>
                  <a:srgbClr val="000000"/>
                </a:solidFill>
              </a:rPr>
              <a:t>耶稣是玛丽少得多！</a:t>
            </a:r>
            <a:endParaRPr lang="en-US" sz="3600" b="1" smtClean="0">
              <a:solidFill>
                <a:srgbClr val="000000"/>
              </a:solidFill>
              <a:latin typeface="Arial" charset="0"/>
              <a:cs typeface="Arial" charset="0"/>
            </a:endParaRPr>
          </a:p>
        </p:txBody>
      </p:sp>
      <p:sp>
        <p:nvSpPr>
          <p:cNvPr id="508933" name="Title 1"/>
          <p:cNvSpPr>
            <a:spLocks noGrp="1"/>
          </p:cNvSpPr>
          <p:nvPr>
            <p:ph type="title"/>
          </p:nvPr>
        </p:nvSpPr>
        <p:spPr>
          <a:xfrm>
            <a:off x="34925" y="260350"/>
            <a:ext cx="3060700" cy="1081088"/>
          </a:xfrm>
        </p:spPr>
        <p:txBody>
          <a:bodyPr/>
          <a:lstStyle/>
          <a:p>
            <a:r>
              <a:rPr lang="zh-CN" altLang="en-US" sz="4000" b="1">
                <a:solidFill>
                  <a:srgbClr val="FFFFFF"/>
                </a:solidFill>
                <a:latin typeface="Times New Roman" charset="0"/>
                <a:ea typeface="ＭＳ Ｐゴシック" charset="0"/>
                <a:cs typeface="ＭＳ Ｐゴシック" charset="0"/>
              </a:rPr>
              <a:t>圣母怜子图</a:t>
            </a:r>
            <a:endParaRPr lang="en-US" sz="6000" b="1">
              <a:solidFill>
                <a:srgbClr val="FFFFFF"/>
              </a:solidFill>
              <a:latin typeface="Times New Roman" charset="0"/>
              <a:ea typeface="ＭＳ Ｐゴシック" charset="0"/>
              <a:cs typeface="ＭＳ Ｐゴシック" charset="0"/>
            </a:endParaRPr>
          </a:p>
        </p:txBody>
      </p:sp>
      <p:sp>
        <p:nvSpPr>
          <p:cNvPr id="508934"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401</a:t>
            </a:r>
          </a:p>
        </p:txBody>
      </p:sp>
    </p:spTree>
    <p:extLst>
      <p:ext uri="{BB962C8B-B14F-4D97-AF65-F5344CB8AC3E}">
        <p14:creationId xmlns:p14="http://schemas.microsoft.com/office/powerpoint/2010/main" val="2725714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8"/>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5" name="Line 3"/>
          <p:cNvSpPr>
            <a:spLocks noChangeShapeType="1"/>
          </p:cNvSpPr>
          <p:nvPr/>
        </p:nvSpPr>
        <p:spPr bwMode="auto">
          <a:xfrm>
            <a:off x="304800" y="762000"/>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168972" name="Rectangle 12"/>
          <p:cNvSpPr>
            <a:spLocks noChangeArrowheads="1"/>
          </p:cNvSpPr>
          <p:nvPr/>
        </p:nvSpPr>
        <p:spPr bwMode="auto">
          <a:xfrm>
            <a:off x="4648200" y="1978025"/>
            <a:ext cx="4495800" cy="4727575"/>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168973" name="Rectangle 13"/>
          <p:cNvSpPr>
            <a:spLocks noChangeArrowheads="1"/>
          </p:cNvSpPr>
          <p:nvPr/>
        </p:nvSpPr>
        <p:spPr bwMode="auto">
          <a:xfrm>
            <a:off x="914400" y="1978025"/>
            <a:ext cx="3581400" cy="1905000"/>
          </a:xfrm>
          <a:prstGeom prst="rect">
            <a:avLst/>
          </a:prstGeom>
          <a:gradFill rotWithShape="0">
            <a:gsLst>
              <a:gs pos="0">
                <a:schemeClr val="tx2">
                  <a:alpha val="62000"/>
                </a:schemeClr>
              </a:gs>
              <a:gs pos="100000">
                <a:schemeClr val="tx2">
                  <a:gamma/>
                  <a:shade val="40784"/>
                  <a:invGamma/>
                  <a:alpha val="63000"/>
                </a:schemeClr>
              </a:gs>
            </a:gsLst>
            <a:lin ang="5400000" scaled="1"/>
          </a:gradFill>
          <a:ln w="9525">
            <a:solidFill>
              <a:schemeClr val="tx1"/>
            </a:solidFill>
            <a:miter lim="800000"/>
            <a:headEnd/>
            <a:tailEnd/>
          </a:ln>
          <a:effectLst/>
        </p:spPr>
        <p:txBody>
          <a:bodyPr wrap="none" anchor="ctr"/>
          <a:lstStyle/>
          <a:p>
            <a:pPr algn="ctr" defTabSz="914400" eaLnBrk="0" fontAlgn="base" hangingPunct="0">
              <a:spcBef>
                <a:spcPct val="0"/>
              </a:spcBef>
              <a:spcAft>
                <a:spcPct val="0"/>
              </a:spcAft>
            </a:pPr>
            <a:endParaRPr lang="en-US" sz="2400">
              <a:solidFill>
                <a:srgbClr val="000000"/>
              </a:solidFill>
              <a:ea typeface="ＭＳ Ｐゴシック" charset="0"/>
            </a:endParaRPr>
          </a:p>
        </p:txBody>
      </p:sp>
      <p:sp>
        <p:nvSpPr>
          <p:cNvPr id="168967" name="Rectangle 7"/>
          <p:cNvSpPr>
            <a:spLocks noChangeArrowheads="1"/>
          </p:cNvSpPr>
          <p:nvPr/>
        </p:nvSpPr>
        <p:spPr bwMode="auto">
          <a:xfrm>
            <a:off x="4256088" y="1844675"/>
            <a:ext cx="4887912" cy="4800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20000"/>
              </a:spcBef>
              <a:spcAft>
                <a:spcPct val="0"/>
              </a:spcAft>
              <a:defRPr/>
            </a:pPr>
            <a:r>
              <a:rPr lang="zh-CN" altLang="en-US" sz="3200" b="1" u="sng" dirty="0">
                <a:solidFill>
                  <a:srgbClr val="FFFFFF"/>
                </a:solidFill>
                <a:latin typeface="Comic Sans MS" pitchFamily="66" charset="0"/>
                <a:ea typeface="ＭＳ Ｐゴシック" pitchFamily="34" charset="-128"/>
              </a:rPr>
              <a:t>天主教徒</a:t>
            </a:r>
            <a:r>
              <a:rPr lang="zh-CN" altLang="en-US" sz="3200" b="1" dirty="0">
                <a:solidFill>
                  <a:srgbClr val="FFFFFF"/>
                </a:solidFill>
                <a:latin typeface="Comic Sans MS" pitchFamily="66" charset="0"/>
                <a:ea typeface="ＭＳ Ｐゴシック" pitchFamily="34" charset="-128"/>
              </a:rPr>
              <a:t/>
            </a:r>
            <a:br>
              <a:rPr lang="zh-CN" altLang="en-US" sz="3200" b="1" dirty="0">
                <a:solidFill>
                  <a:srgbClr val="FFFFFF"/>
                </a:solidFill>
                <a:latin typeface="Comic Sans MS" pitchFamily="66" charset="0"/>
                <a:ea typeface="ＭＳ Ｐゴシック" pitchFamily="34" charset="-128"/>
              </a:rPr>
            </a:br>
            <a:r>
              <a:rPr lang="zh-CN" altLang="en-US" sz="3200" b="1" dirty="0">
                <a:solidFill>
                  <a:srgbClr val="FFFFFF"/>
                </a:solidFill>
                <a:latin typeface="Comic Sans MS" pitchFamily="66" charset="0"/>
                <a:ea typeface="ＭＳ Ｐゴシック" pitchFamily="34" charset="-128"/>
              </a:rPr>
              <a:t>皇帝卡利古拉（公元</a:t>
            </a:r>
            <a:r>
              <a:rPr lang="en-US" altLang="zh-CN" sz="3200" b="1" dirty="0">
                <a:solidFill>
                  <a:srgbClr val="FFFFFF"/>
                </a:solidFill>
                <a:latin typeface="Comic Sans MS" pitchFamily="66" charset="0"/>
                <a:ea typeface="ＭＳ Ｐゴシック" pitchFamily="34" charset="-128"/>
              </a:rPr>
              <a:t>37-41</a:t>
            </a:r>
            <a:r>
              <a:rPr lang="zh-CN" altLang="en-US" sz="3200" b="1" dirty="0">
                <a:solidFill>
                  <a:srgbClr val="FFFFFF"/>
                </a:solidFill>
                <a:latin typeface="Comic Sans MS" pitchFamily="66" charset="0"/>
                <a:ea typeface="ＭＳ Ｐゴシック" pitchFamily="34" charset="-128"/>
              </a:rPr>
              <a:t>年）带来了罗马的圣彼得大教堂广场的方尖碑焦点从埃及神庙的太阳崇拜。教皇西斯五动议，在公元</a:t>
            </a:r>
            <a:r>
              <a:rPr lang="en-US" altLang="zh-CN" sz="3200" b="1" dirty="0">
                <a:solidFill>
                  <a:srgbClr val="FFFFFF"/>
                </a:solidFill>
                <a:latin typeface="Comic Sans MS" pitchFamily="66" charset="0"/>
                <a:ea typeface="ＭＳ Ｐゴシック" pitchFamily="34" charset="-128"/>
              </a:rPr>
              <a:t>1586</a:t>
            </a:r>
            <a:r>
              <a:rPr lang="zh-CN" altLang="en-US" sz="3200" b="1" dirty="0">
                <a:solidFill>
                  <a:srgbClr val="FFFFFF"/>
                </a:solidFill>
                <a:latin typeface="Comic Sans MS" pitchFamily="66" charset="0"/>
                <a:ea typeface="ＭＳ Ｐゴシック" pitchFamily="34" charset="-128"/>
              </a:rPr>
              <a:t>到梵蒂冈。他判处死刑，如果它被打破了！</a:t>
            </a:r>
            <a:endParaRPr lang="en-US" sz="3200" b="1" dirty="0">
              <a:solidFill>
                <a:srgbClr val="FFFFFF"/>
              </a:solidFill>
              <a:latin typeface="Arial"/>
              <a:ea typeface="ＭＳ Ｐゴシック" charset="0"/>
              <a:cs typeface="Arial"/>
            </a:endParaRPr>
          </a:p>
        </p:txBody>
      </p:sp>
      <p:pic>
        <p:nvPicPr>
          <p:cNvPr id="509959"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917825" y="-44450"/>
            <a:ext cx="1366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60" name="WordArt 2"/>
          <p:cNvSpPr>
            <a:spLocks noChangeArrowheads="1" noChangeShapeType="1" noTextEdit="1"/>
          </p:cNvSpPr>
          <p:nvPr/>
        </p:nvSpPr>
        <p:spPr bwMode="auto">
          <a:xfrm>
            <a:off x="1619250" y="228600"/>
            <a:ext cx="5943600" cy="457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defRPr/>
            </a:pPr>
            <a:r>
              <a:rPr lang="zh-CN" altLang="en-US" sz="3600" dirty="0" smtClean="0">
                <a:solidFill>
                  <a:srgbClr val="FF0000"/>
                </a:solidFill>
                <a:latin typeface="Comic Sans MS" pitchFamily="66" charset="0"/>
                <a:ea typeface="ＭＳ Ｐゴシック" pitchFamily="34" charset="-128"/>
              </a:rPr>
              <a:t>巴比伦神</a:t>
            </a:r>
            <a:r>
              <a:rPr lang="zh-CN" altLang="en-US" sz="3600" dirty="0">
                <a:solidFill>
                  <a:srgbClr val="FF0000"/>
                </a:solidFill>
                <a:latin typeface="Comic Sans MS" pitchFamily="66" charset="0"/>
                <a:ea typeface="ＭＳ Ｐゴシック" pitchFamily="34" charset="-128"/>
              </a:rPr>
              <a:t>秘宗教的今天</a:t>
            </a:r>
            <a:endParaRPr lang="en-SG" sz="3600" b="1" kern="10" dirty="0">
              <a:ln w="9525">
                <a:noFill/>
                <a:round/>
                <a:headEnd/>
                <a:tailEnd/>
              </a:ln>
              <a:solidFill>
                <a:srgbClr val="FF0000"/>
              </a:solidFill>
              <a:effectLst>
                <a:outerShdw dist="38099" dir="2700000" algn="ctr" rotWithShape="0">
                  <a:srgbClr val="C0C0C0">
                    <a:alpha val="74997"/>
                  </a:srgbClr>
                </a:outerShdw>
              </a:effectLst>
              <a:latin typeface="Garamond"/>
              <a:ea typeface="ＭＳ Ｐゴシック" pitchFamily="34" charset="-128"/>
            </a:endParaRPr>
          </a:p>
        </p:txBody>
      </p:sp>
      <p:sp>
        <p:nvSpPr>
          <p:cNvPr id="2" name="Title 1"/>
          <p:cNvSpPr>
            <a:spLocks noGrp="1"/>
          </p:cNvSpPr>
          <p:nvPr>
            <p:ph type="title"/>
          </p:nvPr>
        </p:nvSpPr>
        <p:spPr>
          <a:xfrm>
            <a:off x="3924300" y="908050"/>
            <a:ext cx="3321050" cy="831850"/>
          </a:xfrm>
          <a:solidFill>
            <a:srgbClr val="FF0000"/>
          </a:solidFill>
          <a:ln>
            <a:solidFill>
              <a:schemeClr val="bg1"/>
            </a:solidFill>
            <a:miter lim="800000"/>
            <a:headEnd/>
            <a:tailEnd/>
          </a:ln>
          <a:effectLst>
            <a:outerShdw blurRad="63500" dist="38099" dir="2700000" algn="ctr" rotWithShape="0">
              <a:schemeClr val="tx1">
                <a:alpha val="74997"/>
              </a:schemeClr>
            </a:outerShdw>
          </a:effectLst>
        </p:spPr>
        <p:txBody>
          <a:bodyPr>
            <a:spAutoFit/>
          </a:bodyPr>
          <a:lstStyle/>
          <a:p>
            <a:pPr>
              <a:defRPr/>
            </a:pPr>
            <a:r>
              <a:rPr lang="zh-CN" altLang="en-US" sz="4800" dirty="0" smtClean="0">
                <a:solidFill>
                  <a:srgbClr val="FFFFFF"/>
                </a:solidFill>
              </a:rPr>
              <a:t>方尖碑</a:t>
            </a:r>
            <a:endParaRPr lang="en-US" sz="4800" b="1" kern="1200" dirty="0">
              <a:solidFill>
                <a:srgbClr val="FFFFFF"/>
              </a:solidFill>
              <a:latin typeface="Arial"/>
              <a:ea typeface="ＭＳ Ｐゴシック" charset="0"/>
              <a:cs typeface="Arial"/>
            </a:endParaRPr>
          </a:p>
        </p:txBody>
      </p:sp>
      <p:sp>
        <p:nvSpPr>
          <p:cNvPr id="13" name="Rectangle 10"/>
          <p:cNvSpPr txBox="1">
            <a:spLocks noChangeArrowheads="1"/>
          </p:cNvSpPr>
          <p:nvPr/>
        </p:nvSpPr>
        <p:spPr bwMode="auto">
          <a:xfrm>
            <a:off x="0" y="1844675"/>
            <a:ext cx="2736850" cy="411638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defTabSz="914400" eaLnBrk="1" hangingPunct="1">
              <a:buFontTx/>
              <a:buNone/>
              <a:defRPr/>
            </a:pPr>
            <a:r>
              <a:rPr lang="zh-CN" altLang="en-US" b="1" dirty="0" smtClean="0">
                <a:solidFill>
                  <a:srgbClr val="FFFFFF"/>
                </a:solidFill>
              </a:rPr>
              <a:t>巴比伦人</a:t>
            </a:r>
            <a:br>
              <a:rPr lang="zh-CN" altLang="en-US" b="1" dirty="0" smtClean="0">
                <a:solidFill>
                  <a:srgbClr val="FFFFFF"/>
                </a:solidFill>
              </a:rPr>
            </a:br>
            <a:r>
              <a:rPr lang="zh-CN" altLang="en-US" b="1" dirty="0" smtClean="0">
                <a:solidFill>
                  <a:srgbClr val="FFFFFF"/>
                </a:solidFill>
              </a:rPr>
              <a:t>图片</a:t>
            </a:r>
            <a:r>
              <a:rPr lang="en-US" altLang="zh-CN" b="1" dirty="0" smtClean="0">
                <a:solidFill>
                  <a:srgbClr val="FFFFFF"/>
                </a:solidFill>
              </a:rPr>
              <a:t>90</a:t>
            </a:r>
            <a:r>
              <a:rPr lang="zh-CN" altLang="en-US" b="1" dirty="0" smtClean="0">
                <a:solidFill>
                  <a:srgbClr val="FFFFFF"/>
                </a:solidFill>
              </a:rPr>
              <a:t>英尺</a:t>
            </a:r>
            <a:r>
              <a:rPr lang="en-US" altLang="zh-CN" b="1" dirty="0" smtClean="0">
                <a:solidFill>
                  <a:srgbClr val="FFFFFF"/>
                </a:solidFill>
              </a:rPr>
              <a:t>x9</a:t>
            </a:r>
            <a:r>
              <a:rPr lang="zh-CN" altLang="en-US" b="1" dirty="0" smtClean="0">
                <a:solidFill>
                  <a:srgbClr val="FFFFFF"/>
                </a:solidFill>
              </a:rPr>
              <a:t>英尺（但以理书</a:t>
            </a:r>
            <a:r>
              <a:rPr lang="en-US" altLang="zh-CN" b="1" dirty="0" smtClean="0">
                <a:solidFill>
                  <a:srgbClr val="FFFFFF"/>
                </a:solidFill>
              </a:rPr>
              <a:t>3</a:t>
            </a:r>
            <a:r>
              <a:rPr lang="zh-CN" altLang="en-US" b="1" dirty="0" smtClean="0">
                <a:solidFill>
                  <a:srgbClr val="FFFFFF"/>
                </a:solidFill>
              </a:rPr>
              <a:t>）</a:t>
            </a:r>
            <a:endParaRPr lang="en-US" b="1" dirty="0">
              <a:solidFill>
                <a:srgbClr val="FFFFFF"/>
              </a:solidFill>
              <a:latin typeface="Arial"/>
              <a:ea typeface="ＭＳ Ｐゴシック" charset="0"/>
              <a:cs typeface="Arial"/>
            </a:endParaRPr>
          </a:p>
        </p:txBody>
      </p:sp>
      <p:sp>
        <p:nvSpPr>
          <p:cNvPr id="509963"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401</a:t>
            </a:r>
          </a:p>
        </p:txBody>
      </p:sp>
    </p:spTree>
    <p:extLst>
      <p:ext uri="{BB962C8B-B14F-4D97-AF65-F5344CB8AC3E}">
        <p14:creationId xmlns:p14="http://schemas.microsoft.com/office/powerpoint/2010/main" val="3078124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15" presetClass="entr" presetSubtype="182" fill="hold" grpId="0" nodeType="clickEffect">
                                  <p:stCondLst>
                                    <p:cond delay="0"/>
                                  </p:stCondLst>
                                  <p:childTnLst>
                                    <p:set>
                                      <p:cBhvr>
                                        <p:cTn id="13" dur="1" fill="hold">
                                          <p:stCondLst>
                                            <p:cond delay="499"/>
                                          </p:stCondLst>
                                        </p:cTn>
                                        <p:tgtEl>
                                          <p:spTgt spid="168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7" grpId="0" autoUpdateAnimBg="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5795963" y="836613"/>
            <a:ext cx="3098800" cy="4953000"/>
          </a:xfrm>
        </p:spPr>
        <p:txBody>
          <a:bodyPr/>
          <a:lstStyle/>
          <a:p>
            <a:pPr eaLnBrk="1" hangingPunct="1"/>
            <a:r>
              <a:rPr lang="zh-CN" b="1">
                <a:latin typeface="Times New Roman" charset="0"/>
                <a:ea typeface="ＭＳ Ｐゴシック" charset="0"/>
                <a:cs typeface="ＭＳ Ｐゴシック" charset="0"/>
              </a:rPr>
              <a:t>在圣伯多禄广场的埃及方尖碑</a:t>
            </a:r>
            <a:endParaRPr lang="en-US" b="1">
              <a:latin typeface="Arial" charset="0"/>
              <a:ea typeface="ＭＳ Ｐゴシック" charset="0"/>
              <a:cs typeface="Arial" charset="0"/>
            </a:endParaRPr>
          </a:p>
        </p:txBody>
      </p:sp>
      <p:pic>
        <p:nvPicPr>
          <p:cNvPr id="51097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5364163"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338" y="1766888"/>
            <a:ext cx="22225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0981"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2768439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01616" presetClass="entr" presetSubtype="810234159" fill="hold" nodeType="clickEffect">
                                  <p:stCondLst>
                                    <p:cond delay="0"/>
                                  </p:stCondLst>
                                  <p:childTnLst>
                                    <p:set>
                                      <p:cBhvr>
                                        <p:cTn id="6" dur="1" fill="hold">
                                          <p:stCondLst>
                                            <p:cond delay="499"/>
                                          </p:stCondLst>
                                        </p:cTn>
                                        <p:tgtEl>
                                          <p:spTgt spid="1710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WordArt 2"/>
          <p:cNvSpPr>
            <a:spLocks noChangeArrowheads="1" noChangeShapeType="1" noTextEdit="1"/>
          </p:cNvSpPr>
          <p:nvPr/>
        </p:nvSpPr>
        <p:spPr bwMode="auto">
          <a:xfrm>
            <a:off x="285750" y="266700"/>
            <a:ext cx="5943600" cy="457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zh-TW" altLang="en-US" sz="3600" kern="10">
                <a:solidFill>
                  <a:srgbClr val="FF0000"/>
                </a:solidFill>
                <a:latin typeface="ＭＳ Ｐゴシック"/>
                <a:ea typeface="ＭＳ Ｐゴシック"/>
                <a:cs typeface="ＭＳ Ｐゴシック"/>
              </a:rPr>
              <a:t>巴比伦神秘宗教的今天</a:t>
            </a:r>
            <a:endParaRPr lang="en-US" sz="3600" kern="10">
              <a:solidFill>
                <a:srgbClr val="FF0000"/>
              </a:solidFill>
              <a:latin typeface="ＭＳ Ｐゴシック"/>
              <a:ea typeface="ＭＳ Ｐゴシック"/>
              <a:cs typeface="ＭＳ Ｐゴシック"/>
            </a:endParaRPr>
          </a:p>
        </p:txBody>
      </p:sp>
      <p:sp>
        <p:nvSpPr>
          <p:cNvPr id="512003" name="Line 3"/>
          <p:cNvSpPr>
            <a:spLocks noChangeShapeType="1"/>
          </p:cNvSpPr>
          <p:nvPr/>
        </p:nvSpPr>
        <p:spPr bwMode="auto">
          <a:xfrm>
            <a:off x="304800" y="765175"/>
            <a:ext cx="6019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endParaRPr>
          </a:p>
        </p:txBody>
      </p:sp>
      <p:sp>
        <p:nvSpPr>
          <p:cNvPr id="512004" name="Rectangle 8"/>
          <p:cNvSpPr>
            <a:spLocks noChangeArrowheads="1"/>
          </p:cNvSpPr>
          <p:nvPr/>
        </p:nvSpPr>
        <p:spPr bwMode="auto">
          <a:xfrm>
            <a:off x="4783138" y="908050"/>
            <a:ext cx="43973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20000"/>
              </a:spcBef>
              <a:spcAft>
                <a:spcPct val="0"/>
              </a:spcAft>
            </a:pPr>
            <a:r>
              <a:rPr lang="zh-CN" altLang="en-US" sz="3600" b="1" u="sng">
                <a:solidFill>
                  <a:srgbClr val="000000"/>
                </a:solidFill>
                <a:latin typeface="Comic Sans MS" charset="0"/>
                <a:ea typeface="ＭＳ Ｐゴシック" charset="0"/>
              </a:rPr>
              <a:t>天主教徒</a:t>
            </a:r>
            <a:r>
              <a:rPr lang="zh-CN" altLang="en-US" sz="3600" b="1">
                <a:solidFill>
                  <a:srgbClr val="000000"/>
                </a:solidFill>
                <a:latin typeface="Comic Sans MS" charset="0"/>
                <a:ea typeface="ＭＳ Ｐゴシック" charset="0"/>
              </a:rPr>
              <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文物</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朝圣</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放纵</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炼狱</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教宗</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独身牧师</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陷于</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复活节音乐节</a:t>
            </a:r>
            <a:br>
              <a:rPr lang="zh-CN" altLang="en-US" sz="3600" b="1">
                <a:solidFill>
                  <a:srgbClr val="000000"/>
                </a:solidFill>
                <a:latin typeface="Comic Sans MS" charset="0"/>
                <a:ea typeface="ＭＳ Ｐゴシック" charset="0"/>
              </a:rPr>
            </a:br>
            <a:r>
              <a:rPr lang="zh-CN" altLang="en-US" sz="3600" b="1">
                <a:solidFill>
                  <a:srgbClr val="000000"/>
                </a:solidFill>
                <a:latin typeface="Comic Sans MS" charset="0"/>
                <a:ea typeface="ＭＳ Ｐゴシック" charset="0"/>
              </a:rPr>
              <a:t>圣诞节节</a:t>
            </a:r>
            <a:endParaRPr lang="en-US" sz="3600" b="1">
              <a:solidFill>
                <a:srgbClr val="000000"/>
              </a:solidFill>
              <a:latin typeface="Arial" charset="0"/>
              <a:ea typeface="ＭＳ Ｐゴシック" charset="0"/>
              <a:cs typeface="Arial" charset="0"/>
            </a:endParaRPr>
          </a:p>
        </p:txBody>
      </p:sp>
      <p:sp>
        <p:nvSpPr>
          <p:cNvPr id="2" name="Title 1"/>
          <p:cNvSpPr>
            <a:spLocks noGrp="1"/>
          </p:cNvSpPr>
          <p:nvPr>
            <p:ph type="title"/>
          </p:nvPr>
        </p:nvSpPr>
        <p:spPr>
          <a:xfrm rot="20150482">
            <a:off x="-46038" y="2062163"/>
            <a:ext cx="2568576" cy="1077912"/>
          </a:xfrm>
        </p:spPr>
        <p:txBody>
          <a:bodyPr>
            <a:spAutoFit/>
          </a:bodyPr>
          <a:lstStyle/>
          <a:p>
            <a:pPr>
              <a:defRPr/>
            </a:pPr>
            <a:r>
              <a:rPr lang="zh-CN" altLang="en-US" sz="3200" b="1" dirty="0" smtClean="0">
                <a:solidFill>
                  <a:srgbClr val="C00000"/>
                </a:solidFill>
              </a:rPr>
              <a:t>其他异教徒的相似之处：</a:t>
            </a:r>
            <a:endParaRPr lang="en-US" sz="3200" b="1" kern="1200" dirty="0">
              <a:solidFill>
                <a:srgbClr val="C00000"/>
              </a:solidFill>
              <a:latin typeface="Arial" charset="0"/>
              <a:ea typeface="ＭＳ Ｐゴシック" charset="0"/>
              <a:cs typeface="Arial" charset="0"/>
            </a:endParaRPr>
          </a:p>
        </p:txBody>
      </p:sp>
      <p:sp>
        <p:nvSpPr>
          <p:cNvPr id="512006" name="Rectangle 4"/>
          <p:cNvSpPr txBox="1">
            <a:spLocks noChangeArrowheads="1"/>
          </p:cNvSpPr>
          <p:nvPr/>
        </p:nvSpPr>
        <p:spPr bwMode="auto">
          <a:xfrm>
            <a:off x="895350" y="908050"/>
            <a:ext cx="4397375"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20000"/>
              </a:spcBef>
              <a:spcAft>
                <a:spcPct val="0"/>
              </a:spcAft>
            </a:pPr>
            <a:r>
              <a:rPr lang="zh-CN" altLang="en-US" sz="3600" b="1" u="sng">
                <a:solidFill>
                  <a:srgbClr val="000000"/>
                </a:solidFill>
              </a:rPr>
              <a:t>巴比伦人</a:t>
            </a:r>
            <a:r>
              <a:rPr lang="zh-CN" altLang="en-US" sz="3600" b="1">
                <a:solidFill>
                  <a:srgbClr val="000000"/>
                </a:solidFill>
              </a:rPr>
              <a:t/>
            </a:r>
            <a:br>
              <a:rPr lang="zh-CN" altLang="en-US" sz="3600" b="1">
                <a:solidFill>
                  <a:srgbClr val="000000"/>
                </a:solidFill>
              </a:rPr>
            </a:br>
            <a:r>
              <a:rPr lang="zh-CN" altLang="en-US" sz="3600" b="1">
                <a:solidFill>
                  <a:srgbClr val="000000"/>
                </a:solidFill>
              </a:rPr>
              <a:t>文物</a:t>
            </a:r>
            <a:br>
              <a:rPr lang="zh-CN" altLang="en-US" sz="3600" b="1">
                <a:solidFill>
                  <a:srgbClr val="000000"/>
                </a:solidFill>
              </a:rPr>
            </a:br>
            <a:r>
              <a:rPr lang="zh-CN" altLang="en-US" sz="3600" b="1">
                <a:solidFill>
                  <a:srgbClr val="000000"/>
                </a:solidFill>
              </a:rPr>
              <a:t>朝圣</a:t>
            </a:r>
            <a:br>
              <a:rPr lang="zh-CN" altLang="en-US" sz="3600" b="1">
                <a:solidFill>
                  <a:srgbClr val="000000"/>
                </a:solidFill>
              </a:rPr>
            </a:br>
            <a:r>
              <a:rPr lang="zh-CN" altLang="en-US" sz="3600" b="1">
                <a:solidFill>
                  <a:srgbClr val="000000"/>
                </a:solidFill>
              </a:rPr>
              <a:t>放纵</a:t>
            </a:r>
            <a:br>
              <a:rPr lang="zh-CN" altLang="en-US" sz="3600" b="1">
                <a:solidFill>
                  <a:srgbClr val="000000"/>
                </a:solidFill>
              </a:rPr>
            </a:br>
            <a:r>
              <a:rPr lang="zh-CN" altLang="en-US" sz="3600" b="1">
                <a:solidFill>
                  <a:srgbClr val="000000"/>
                </a:solidFill>
              </a:rPr>
              <a:t>炼狱</a:t>
            </a:r>
            <a:br>
              <a:rPr lang="zh-CN" altLang="en-US" sz="3600" b="1">
                <a:solidFill>
                  <a:srgbClr val="000000"/>
                </a:solidFill>
              </a:rPr>
            </a:br>
            <a:r>
              <a:rPr lang="zh-CN" altLang="en-US" sz="3600" b="1">
                <a:solidFill>
                  <a:srgbClr val="000000"/>
                </a:solidFill>
              </a:rPr>
              <a:t>教宗</a:t>
            </a:r>
            <a:br>
              <a:rPr lang="zh-CN" altLang="en-US" sz="3600" b="1">
                <a:solidFill>
                  <a:srgbClr val="000000"/>
                </a:solidFill>
              </a:rPr>
            </a:br>
            <a:r>
              <a:rPr lang="zh-CN" altLang="en-US" sz="3600" b="1">
                <a:solidFill>
                  <a:srgbClr val="000000"/>
                </a:solidFill>
              </a:rPr>
              <a:t>独身牧师</a:t>
            </a:r>
            <a:br>
              <a:rPr lang="zh-CN" altLang="en-US" sz="3600" b="1">
                <a:solidFill>
                  <a:srgbClr val="000000"/>
                </a:solidFill>
              </a:rPr>
            </a:br>
            <a:r>
              <a:rPr lang="zh-CN" altLang="en-US" sz="3600" b="1">
                <a:solidFill>
                  <a:srgbClr val="000000"/>
                </a:solidFill>
              </a:rPr>
              <a:t>陷于</a:t>
            </a:r>
            <a:br>
              <a:rPr lang="zh-CN" altLang="en-US" sz="3600" b="1">
                <a:solidFill>
                  <a:srgbClr val="000000"/>
                </a:solidFill>
              </a:rPr>
            </a:br>
            <a:r>
              <a:rPr lang="zh-CN" altLang="en-US" sz="3600" b="1">
                <a:solidFill>
                  <a:srgbClr val="000000"/>
                </a:solidFill>
              </a:rPr>
              <a:t>复活节音乐节</a:t>
            </a:r>
            <a:br>
              <a:rPr lang="zh-CN" altLang="en-US" sz="3600" b="1">
                <a:solidFill>
                  <a:srgbClr val="000000"/>
                </a:solidFill>
              </a:rPr>
            </a:br>
            <a:r>
              <a:rPr lang="zh-CN" altLang="en-US" sz="3600" b="1">
                <a:solidFill>
                  <a:srgbClr val="000000"/>
                </a:solidFill>
              </a:rPr>
              <a:t>冬节</a:t>
            </a:r>
            <a:endParaRPr lang="en-US" sz="3600" b="1">
              <a:solidFill>
                <a:srgbClr val="000000"/>
              </a:solidFill>
              <a:latin typeface="Arial" charset="0"/>
              <a:cs typeface="Arial" charset="0"/>
            </a:endParaRPr>
          </a:p>
        </p:txBody>
      </p:sp>
      <p:sp>
        <p:nvSpPr>
          <p:cNvPr id="512007"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cs typeface="Arial" charset="0"/>
              </a:rPr>
              <a:t>401</a:t>
            </a:r>
          </a:p>
        </p:txBody>
      </p:sp>
    </p:spTree>
    <p:extLst>
      <p:ext uri="{BB962C8B-B14F-4D97-AF65-F5344CB8AC3E}">
        <p14:creationId xmlns:p14="http://schemas.microsoft.com/office/powerpoint/2010/main" val="1791698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6" name="Picture 6" descr="rev 17 Astrology-medicine-astrono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46163"/>
            <a:ext cx="9180513"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27" name="Picture 1" descr="rev 17 Astrology-medicine-astronom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9180513"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8" name="Rectangle 2"/>
          <p:cNvSpPr>
            <a:spLocks noGrp="1" noChangeArrowheads="1"/>
          </p:cNvSpPr>
          <p:nvPr>
            <p:ph type="title"/>
          </p:nvPr>
        </p:nvSpPr>
        <p:spPr/>
        <p:txBody>
          <a:bodyPr/>
          <a:lstStyle/>
          <a:p>
            <a:r>
              <a:rPr lang="zh-CN" b="1">
                <a:solidFill>
                  <a:srgbClr val="FFFFFF"/>
                </a:solidFill>
                <a:latin typeface="Times New Roman" charset="0"/>
                <a:ea typeface="ＭＳ Ｐゴシック" charset="0"/>
              </a:rPr>
              <a:t>巴比伦占星术吗？</a:t>
            </a:r>
            <a:endParaRPr lang="en-US" b="1">
              <a:solidFill>
                <a:srgbClr val="FFFFFF"/>
              </a:solidFill>
              <a:latin typeface="Arial" charset="0"/>
              <a:ea typeface="ＭＳ Ｐゴシック" charset="0"/>
              <a:cs typeface="Arial" charset="0"/>
            </a:endParaRPr>
          </a:p>
        </p:txBody>
      </p:sp>
      <p:pic>
        <p:nvPicPr>
          <p:cNvPr id="513029" name="Picture 2" descr="rev 17 astrology-signs-motto.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3911600"/>
            <a:ext cx="4321176"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30"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402</a:t>
            </a:r>
          </a:p>
        </p:txBody>
      </p:sp>
    </p:spTree>
    <p:extLst>
      <p:ext uri="{BB962C8B-B14F-4D97-AF65-F5344CB8AC3E}">
        <p14:creationId xmlns:p14="http://schemas.microsoft.com/office/powerpoint/2010/main" val="41591414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endParaRPr>
          </a:p>
        </p:txBody>
      </p:sp>
      <p:pic>
        <p:nvPicPr>
          <p:cNvPr id="2" name="Picture 1" descr="rev 17 One-World-Relig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216428" cy="6908618"/>
          </a:xfrm>
          <a:prstGeom prst="rect">
            <a:avLst/>
          </a:prstGeom>
        </p:spPr>
      </p:pic>
      <p:sp>
        <p:nvSpPr>
          <p:cNvPr id="146438" name="Rectangle 6"/>
          <p:cNvSpPr>
            <a:spLocks noGrp="1" noChangeArrowheads="1"/>
          </p:cNvSpPr>
          <p:nvPr>
            <p:ph type="ctrTitle"/>
          </p:nvPr>
        </p:nvSpPr>
        <p:spPr>
          <a:xfrm>
            <a:off x="5129103" y="373566"/>
            <a:ext cx="3890402" cy="1884938"/>
          </a:xfrm>
        </p:spPr>
        <p:txBody>
          <a:bodyPr/>
          <a:lstStyle/>
          <a:p>
            <a:pPr algn="r">
              <a:defRPr/>
            </a:pPr>
            <a:r>
              <a:rPr lang="zh-CN" altLang="en-US" b="1" dirty="0" smtClean="0">
                <a:solidFill>
                  <a:srgbClr val="FFFFFF"/>
                </a:solidFill>
                <a:effectLst>
                  <a:glow rad="292100">
                    <a:schemeClr val="tx1">
                      <a:alpha val="75000"/>
                    </a:schemeClr>
                  </a:glow>
                </a:effectLst>
                <a:latin typeface="Arial"/>
                <a:cs typeface="Arial"/>
              </a:rPr>
              <a:t>世界统一宗教</a:t>
            </a:r>
            <a:endParaRPr lang="en-US" b="1" dirty="0">
              <a:solidFill>
                <a:srgbClr val="FFFFFF"/>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403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9587817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3" name="Picture 2" descr="rev 17 apostate wolf_in_sheeps_clothing12502827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6216952" cy="6878657"/>
          </a:xfrm>
          <a:prstGeom prst="rect">
            <a:avLst/>
          </a:prstGeom>
        </p:spPr>
      </p:pic>
      <p:sp>
        <p:nvSpPr>
          <p:cNvPr id="146438" name="Rectangle 6"/>
          <p:cNvSpPr>
            <a:spLocks noGrp="1" noChangeArrowheads="1"/>
          </p:cNvSpPr>
          <p:nvPr>
            <p:ph type="ctrTitle"/>
          </p:nvPr>
        </p:nvSpPr>
        <p:spPr>
          <a:xfrm>
            <a:off x="4633208" y="700131"/>
            <a:ext cx="3890402" cy="2710720"/>
          </a:xfrm>
        </p:spPr>
        <p:txBody>
          <a:bodyPr/>
          <a:lstStyle/>
          <a:p>
            <a:pPr algn="r">
              <a:defRPr/>
            </a:pPr>
            <a:r>
              <a:rPr lang="zh-CN" altLang="en-US" b="1" dirty="0" smtClean="0">
                <a:solidFill>
                  <a:srgbClr val="FFFFFF"/>
                </a:solidFill>
                <a:effectLst>
                  <a:glow rad="292100">
                    <a:schemeClr val="tx1">
                      <a:alpha val="75000"/>
                    </a:schemeClr>
                  </a:glow>
                </a:effectLst>
                <a:latin typeface="Arial"/>
                <a:cs typeface="Arial"/>
              </a:rPr>
              <a:t>以罗马为中心、背教的教会</a:t>
            </a:r>
            <a:endParaRPr lang="en-US" b="1" dirty="0">
              <a:solidFill>
                <a:srgbClr val="FFFFFF"/>
              </a:solidFill>
              <a:effectLst>
                <a:glow rad="292100">
                  <a:schemeClr val="tx1">
                    <a:alpha val="75000"/>
                  </a:schemeClr>
                </a:glow>
              </a:effectLst>
              <a:latin typeface="Arial"/>
              <a:cs typeface="Arial"/>
            </a:endParaRPr>
          </a:p>
        </p:txBody>
      </p:sp>
    </p:spTree>
    <p:extLst>
      <p:ext uri="{BB962C8B-B14F-4D97-AF65-F5344CB8AC3E}">
        <p14:creationId xmlns:p14="http://schemas.microsoft.com/office/powerpoint/2010/main" val="33286540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9388" y="0"/>
            <a:ext cx="6530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itle 1"/>
          <p:cNvSpPr>
            <a:spLocks noGrp="1"/>
          </p:cNvSpPr>
          <p:nvPr>
            <p:ph type="title" idx="4294967295"/>
          </p:nvPr>
        </p:nvSpPr>
        <p:spPr>
          <a:xfrm>
            <a:off x="3059113" y="0"/>
            <a:ext cx="6084887" cy="1052513"/>
          </a:xfrm>
          <a:solidFill>
            <a:srgbClr val="000000"/>
          </a:solidFill>
        </p:spPr>
        <p:txBody>
          <a:bodyPr/>
          <a:lstStyle/>
          <a:p>
            <a:r>
              <a:rPr lang="zh-CN" altLang="en-US" sz="4800" b="1" dirty="0" smtClean="0">
                <a:solidFill>
                  <a:schemeClr val="bg1"/>
                </a:solidFill>
                <a:latin typeface="SimSun" panose="02010600030101010101" pitchFamily="2" charset="-122"/>
                <a:ea typeface="SimSun" panose="02010600030101010101" pitchFamily="2" charset="-122"/>
              </a:rPr>
              <a:t>为</a:t>
            </a:r>
            <a:r>
              <a:rPr lang="zh-CN" altLang="en-US" sz="4800" b="1" dirty="0">
                <a:solidFill>
                  <a:schemeClr val="bg1"/>
                </a:solidFill>
                <a:latin typeface="SimSun" panose="02010600030101010101" pitchFamily="2" charset="-122"/>
                <a:ea typeface="SimSun" panose="02010600030101010101" pitchFamily="2" charset="-122"/>
              </a:rPr>
              <a:t>什么他们重</a:t>
            </a:r>
            <a:r>
              <a:rPr lang="zh-CN" altLang="en-US" sz="4800" b="1" dirty="0" smtClean="0">
                <a:solidFill>
                  <a:schemeClr val="bg1"/>
                </a:solidFill>
                <a:latin typeface="SimSun" panose="02010600030101010101" pitchFamily="2" charset="-122"/>
                <a:ea typeface="SimSun" panose="02010600030101010101" pitchFamily="2" charset="-122"/>
              </a:rPr>
              <a:t>要</a:t>
            </a:r>
            <a:r>
              <a:rPr lang="en-SG" altLang="zh-CN" sz="4800" b="1" dirty="0" smtClean="0">
                <a:solidFill>
                  <a:schemeClr val="bg1"/>
                </a:solidFill>
                <a:latin typeface="SimSun" panose="02010600030101010101" pitchFamily="2" charset="-122"/>
                <a:ea typeface="SimSun" panose="02010600030101010101" pitchFamily="2" charset="-122"/>
              </a:rPr>
              <a:t>?</a:t>
            </a:r>
            <a:endParaRPr lang="en-US" sz="4800" b="1" i="1" dirty="0">
              <a:solidFill>
                <a:schemeClr val="bg1"/>
              </a:solidFill>
              <a:latin typeface="SimSun" panose="02010600030101010101" pitchFamily="2" charset="-122"/>
              <a:ea typeface="SimSun" panose="02010600030101010101" pitchFamily="2" charset="-122"/>
              <a:cs typeface="Arial" charset="0"/>
            </a:endParaRPr>
          </a:p>
        </p:txBody>
      </p:sp>
      <p:sp>
        <p:nvSpPr>
          <p:cNvPr id="81923" name="Title 1"/>
          <p:cNvSpPr txBox="1">
            <a:spLocks/>
          </p:cNvSpPr>
          <p:nvPr/>
        </p:nvSpPr>
        <p:spPr bwMode="auto">
          <a:xfrm>
            <a:off x="3059113" y="1341438"/>
            <a:ext cx="6084887"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0"/>
              </a:spcBef>
              <a:spcAft>
                <a:spcPct val="0"/>
              </a:spcAft>
            </a:pPr>
            <a:r>
              <a:rPr lang="zh-CN" altLang="en-US" sz="3200" b="1" dirty="0">
                <a:latin typeface="SimSun" panose="02010600030101010101" pitchFamily="2" charset="-122"/>
                <a:ea typeface="SimSun" panose="02010600030101010101" pitchFamily="2" charset="-122"/>
              </a:rPr>
              <a:t>“</a:t>
            </a:r>
            <a:r>
              <a:rPr lang="zh-CN" altLang="en-US" sz="4000" b="1" dirty="0">
                <a:latin typeface="SimSun" panose="02010600030101010101" pitchFamily="2" charset="-122"/>
                <a:ea typeface="SimSun" panose="02010600030101010101" pitchFamily="2" charset="-122"/>
              </a:rPr>
              <a:t>这是西方文明衰</a:t>
            </a:r>
            <a:r>
              <a:rPr lang="zh-CN" altLang="en-US" sz="4000" b="1" dirty="0" smtClean="0">
                <a:latin typeface="SimSun" panose="02010600030101010101" pitchFamily="2" charset="-122"/>
                <a:ea typeface="SimSun" panose="02010600030101010101" pitchFamily="2" charset="-122"/>
              </a:rPr>
              <a:t>落</a:t>
            </a:r>
            <a:r>
              <a:rPr lang="zh-CN" altLang="en-US" sz="4000" b="1" dirty="0">
                <a:latin typeface="SimSun" panose="02010600030101010101" pitchFamily="2" charset="-122"/>
                <a:ea typeface="SimSun" panose="02010600030101010101" pitchFamily="2" charset="-122"/>
              </a:rPr>
              <a:t>和堕落</a:t>
            </a:r>
            <a:r>
              <a:rPr lang="zh-CN" altLang="en-US" sz="4000" b="1" dirty="0" smtClean="0">
                <a:latin typeface="SimSun" panose="02010600030101010101" pitchFamily="2" charset="-122"/>
                <a:ea typeface="SimSun" panose="02010600030101010101" pitchFamily="2" charset="-122"/>
              </a:rPr>
              <a:t>的</a:t>
            </a:r>
            <a:r>
              <a:rPr lang="zh-CN" altLang="en-US" sz="4000" b="1" dirty="0">
                <a:latin typeface="SimSun" panose="02010600030101010101" pitchFamily="2" charset="-122"/>
                <a:ea typeface="SimSun" panose="02010600030101010101" pitchFamily="2" charset="-122"/>
              </a:rPr>
              <a:t>故事。这是一个非常强大的男人，不可思议的邪恶男人的故事</a:t>
            </a:r>
            <a:r>
              <a:rPr lang="en-US" altLang="zh-CN" sz="4000" b="1" dirty="0">
                <a:latin typeface="SimSun" panose="02010600030101010101" pitchFamily="2" charset="-122"/>
                <a:ea typeface="SimSun" panose="02010600030101010101" pitchFamily="2" charset="-122"/>
              </a:rPr>
              <a:t>......</a:t>
            </a:r>
            <a:r>
              <a:rPr lang="zh-CN" altLang="en-US" sz="4000" b="1" dirty="0">
                <a:latin typeface="SimSun" panose="02010600030101010101" pitchFamily="2" charset="-122"/>
                <a:ea typeface="SimSun" panose="02010600030101010101" pitchFamily="2" charset="-122"/>
              </a:rPr>
              <a:t>叛教者</a:t>
            </a:r>
            <a:r>
              <a:rPr lang="zh-CN" altLang="en-US" sz="3200" b="1" dirty="0">
                <a:latin typeface="SimSun" panose="02010600030101010101" pitchFamily="2" charset="-122"/>
                <a:ea typeface="SimSun" panose="02010600030101010101" pitchFamily="2" charset="-122"/>
              </a:rPr>
              <a:t>”</a:t>
            </a:r>
            <a:r>
              <a:rPr lang="en-US" sz="3200" b="1" i="1" dirty="0" smtClean="0">
                <a:solidFill>
                  <a:srgbClr val="000000"/>
                </a:solidFill>
                <a:latin typeface="SimSun" panose="02010600030101010101" pitchFamily="2" charset="-122"/>
                <a:ea typeface="SimSun" panose="02010600030101010101" pitchFamily="2" charset="-122"/>
                <a:cs typeface="Arial" charset="0"/>
              </a:rPr>
              <a:t>–   </a:t>
            </a:r>
            <a:r>
              <a:rPr lang="zh-CN" altLang="en-US" sz="3200" b="1" dirty="0" smtClean="0">
                <a:latin typeface="SimSun" panose="02010600030101010101" pitchFamily="2" charset="-122"/>
                <a:ea typeface="SimSun" panose="02010600030101010101" pitchFamily="2" charset="-122"/>
              </a:rPr>
              <a:t>基</a:t>
            </a:r>
            <a:r>
              <a:rPr lang="zh-CN" altLang="en-US" sz="3200" b="1" dirty="0">
                <a:latin typeface="SimSun" panose="02010600030101010101" pitchFamily="2" charset="-122"/>
                <a:ea typeface="SimSun" panose="02010600030101010101" pitchFamily="2" charset="-122"/>
              </a:rPr>
              <a:t>思  斯旺森 </a:t>
            </a:r>
            <a:endParaRPr lang="en-US" sz="3200" b="1" i="1" dirty="0" smtClean="0">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2658583872"/>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r" defTabSz="914400" eaLnBrk="0" fontAlgn="base" hangingPunct="0">
              <a:spcBef>
                <a:spcPct val="0"/>
              </a:spcBef>
              <a:spcAft>
                <a:spcPct val="0"/>
              </a:spcAft>
              <a:defRPr/>
            </a:pPr>
            <a:endParaRPr lang="en-US" sz="4800">
              <a:solidFill>
                <a:srgbClr val="FFFFFF"/>
              </a:solidFill>
              <a:cs typeface="ＭＳ Ｐゴシック" charset="0"/>
            </a:endParaRPr>
          </a:p>
        </p:txBody>
      </p:sp>
      <p:pic>
        <p:nvPicPr>
          <p:cNvPr id="3" name="Picture 2" descr="rev 17 popebenedictxvipopebenedictxvifarewelleuq5aygwjf8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7633"/>
            <a:ext cx="9128267" cy="5870367"/>
          </a:xfrm>
          <a:prstGeom prst="rect">
            <a:avLst/>
          </a:prstGeom>
        </p:spPr>
      </p:pic>
      <p:sp>
        <p:nvSpPr>
          <p:cNvPr id="146438" name="Rectangle 6"/>
          <p:cNvSpPr>
            <a:spLocks noGrp="1" noChangeArrowheads="1"/>
          </p:cNvSpPr>
          <p:nvPr>
            <p:ph type="ctrTitle"/>
          </p:nvPr>
        </p:nvSpPr>
        <p:spPr>
          <a:xfrm>
            <a:off x="273886" y="99616"/>
            <a:ext cx="8077592" cy="707886"/>
          </a:xfr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SG" sz="4000" b="1" dirty="0" err="1" smtClean="0">
                <a:solidFill>
                  <a:schemeClr val="bg1"/>
                </a:solidFill>
              </a:rPr>
              <a:t>世界基督教协进会</a:t>
            </a:r>
            <a:endParaRPr lang="en-US" sz="4000" b="1" dirty="0">
              <a:solidFill>
                <a:schemeClr val="bg1"/>
              </a:solidFill>
              <a:effectLst>
                <a:glow rad="292100">
                  <a:schemeClr val="tx1">
                    <a:alpha val="75000"/>
                  </a:schemeClr>
                </a:glow>
              </a:effectLst>
              <a:latin typeface="Arial"/>
              <a:cs typeface="Arial"/>
            </a:endParaRPr>
          </a:p>
        </p:txBody>
      </p:sp>
      <p:sp>
        <p:nvSpPr>
          <p:cNvPr id="7" name="Text Box 19"/>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charset="0"/>
                <a:cs typeface="Arial" charset="0"/>
              </a:rPr>
              <a:t>403</a:t>
            </a:r>
            <a:endParaRPr lang="en-US" dirty="0">
              <a:solidFill>
                <a:srgbClr val="FFFFFF"/>
              </a:solidFill>
              <a:latin typeface="Arial" charset="0"/>
              <a:cs typeface="Arial" charset="0"/>
            </a:endParaRPr>
          </a:p>
        </p:txBody>
      </p:sp>
      <p:pic>
        <p:nvPicPr>
          <p:cNvPr id="4" name="Picture 3" descr="rev 17 wolf-shee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1826" y="3436783"/>
            <a:ext cx="5058355" cy="3424928"/>
          </a:xfrm>
          <a:prstGeom prst="rect">
            <a:avLst/>
          </a:prstGeom>
        </p:spPr>
      </p:pic>
    </p:spTree>
    <p:extLst>
      <p:ext uri="{BB962C8B-B14F-4D97-AF65-F5344CB8AC3E}">
        <p14:creationId xmlns:p14="http://schemas.microsoft.com/office/powerpoint/2010/main" val="18942215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3"/>
          <p:cNvSpPr>
            <a:spLocks noGrp="1" noChangeArrowheads="1"/>
          </p:cNvSpPr>
          <p:nvPr>
            <p:ph type="body" sz="half" idx="1"/>
          </p:nvPr>
        </p:nvSpPr>
        <p:spPr/>
        <p:txBody>
          <a:bodyPr/>
          <a:lstStyle/>
          <a:p>
            <a:endParaRPr lang="en-US">
              <a:latin typeface="Arial" charset="0"/>
              <a:ea typeface="ＭＳ Ｐゴシック" charset="0"/>
              <a:cs typeface="Arial" charset="0"/>
            </a:endParaRPr>
          </a:p>
        </p:txBody>
      </p:sp>
      <p:pic>
        <p:nvPicPr>
          <p:cNvPr id="516099"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7019925" cy="691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6100" name="Rectangle 2"/>
          <p:cNvSpPr>
            <a:spLocks noGrp="1" noChangeArrowheads="1"/>
          </p:cNvSpPr>
          <p:nvPr>
            <p:ph type="title"/>
          </p:nvPr>
        </p:nvSpPr>
        <p:spPr>
          <a:xfrm>
            <a:off x="6419850" y="0"/>
            <a:ext cx="2724150" cy="5445125"/>
          </a:xfrm>
        </p:spPr>
        <p:txBody>
          <a:bodyPr/>
          <a:lstStyle/>
          <a:p>
            <a:r>
              <a:rPr lang="zh-CN" sz="3200" b="1" u="sng">
                <a:solidFill>
                  <a:srgbClr val="993366"/>
                </a:solidFill>
                <a:effectLst>
                  <a:outerShdw blurRad="38100" dist="38100" dir="2700000" algn="tl">
                    <a:srgbClr val="DDDDDD"/>
                  </a:outerShdw>
                </a:effectLst>
                <a:latin typeface="Times New Roman" charset="0"/>
                <a:ea typeface="ＭＳ Ｐゴシック" charset="0"/>
              </a:rPr>
              <a:t>美国宗教国际</a:t>
            </a:r>
            <a:r>
              <a:rPr lang="en-US" altLang="zh-CN" sz="3200" b="1" u="sng">
                <a:solidFill>
                  <a:srgbClr val="993366"/>
                </a:solidFill>
                <a:effectLst>
                  <a:outerShdw blurRad="38100" dist="38100" dir="2700000" algn="tl">
                    <a:srgbClr val="DDDDDD"/>
                  </a:outerShdw>
                </a:effectLst>
                <a:latin typeface="Times New Roman" charset="0"/>
                <a:ea typeface="ＭＳ Ｐゴシック" charset="0"/>
              </a:rPr>
              <a:t/>
            </a:r>
            <a:br>
              <a:rPr lang="en-US" altLang="zh-CN" sz="3200" b="1" u="sng">
                <a:solidFill>
                  <a:srgbClr val="993366"/>
                </a:solidFill>
                <a:effectLst>
                  <a:outerShdw blurRad="38100" dist="38100" dir="2700000" algn="tl">
                    <a:srgbClr val="DDDDDD"/>
                  </a:outerShdw>
                </a:effectLst>
                <a:latin typeface="Times New Roman" charset="0"/>
                <a:ea typeface="ＭＳ Ｐゴシック" charset="0"/>
              </a:rPr>
            </a:br>
            <a:r>
              <a:rPr lang="zh-CN" sz="3200" b="1">
                <a:effectLst>
                  <a:outerShdw blurRad="38100" dist="38100" dir="2700000" algn="tl">
                    <a:srgbClr val="DDDDDD"/>
                  </a:outerShdw>
                </a:effectLst>
                <a:latin typeface="Times New Roman" charset="0"/>
                <a:ea typeface="ＭＳ Ｐゴシック" charset="0"/>
              </a:rPr>
              <a:t>成立于2000年6月26日“结束宗教动机的暴力”</a:t>
            </a:r>
            <a:endParaRPr lang="en-US" sz="3200" b="1">
              <a:effectLst>
                <a:outerShdw blurRad="38100" dist="38100" dir="2700000" algn="tl">
                  <a:srgbClr val="DDDDDD"/>
                </a:outerShdw>
              </a:effectLst>
              <a:latin typeface="Arial" charset="0"/>
              <a:ea typeface="ＭＳ Ｐゴシック" charset="0"/>
              <a:cs typeface="Arial" charset="0"/>
            </a:endParaRPr>
          </a:p>
        </p:txBody>
      </p:sp>
      <p:sp>
        <p:nvSpPr>
          <p:cNvPr id="516101" name="Text Box 37"/>
          <p:cNvSpPr txBox="1">
            <a:spLocks noChangeArrowheads="1"/>
          </p:cNvSpPr>
          <p:nvPr/>
        </p:nvSpPr>
        <p:spPr bwMode="auto">
          <a:xfrm>
            <a:off x="8413750"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000000"/>
                </a:solidFill>
                <a:latin typeface="Arial" charset="0"/>
                <a:cs typeface="Arial" charset="0"/>
              </a:rPr>
              <a:t>404</a:t>
            </a:r>
          </a:p>
        </p:txBody>
      </p:sp>
    </p:spTree>
    <p:extLst>
      <p:ext uri="{BB962C8B-B14F-4D97-AF65-F5344CB8AC3E}">
        <p14:creationId xmlns:p14="http://schemas.microsoft.com/office/powerpoint/2010/main" val="1309369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1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25" y="0"/>
            <a:ext cx="6048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7123"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157538"/>
            <a:ext cx="381000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Rectangle 2"/>
          <p:cNvSpPr>
            <a:spLocks noGrp="1" noChangeArrowheads="1"/>
          </p:cNvSpPr>
          <p:nvPr>
            <p:ph type="title"/>
          </p:nvPr>
        </p:nvSpPr>
        <p:spPr>
          <a:xfrm>
            <a:off x="152400" y="620713"/>
            <a:ext cx="5734050" cy="1006475"/>
          </a:xfrm>
          <a:solidFill>
            <a:schemeClr val="tx1"/>
          </a:solidFill>
          <a:effectLst>
            <a:outerShdw blurRad="63500" dist="38099" dir="2700000" algn="ctr" rotWithShape="0">
              <a:schemeClr val="tx1">
                <a:alpha val="74997"/>
              </a:schemeClr>
            </a:outerShdw>
          </a:effectLst>
        </p:spPr>
        <p:txBody>
          <a:bodyPr/>
          <a:lstStyle/>
          <a:p>
            <a:pPr algn="l">
              <a:defRPr/>
            </a:pPr>
            <a:r>
              <a:rPr lang="zh-CN" altLang="en-US" sz="4000" b="1" dirty="0" smtClean="0">
                <a:solidFill>
                  <a:srgbClr val="FFFFFF"/>
                </a:solidFill>
              </a:rPr>
              <a:t>巴比伦是一个城市吗？</a:t>
            </a:r>
            <a:endParaRPr lang="en-US" sz="4000" b="1" dirty="0" smtClean="0">
              <a:solidFill>
                <a:srgbClr val="FFFFFF"/>
              </a:solidFill>
              <a:latin typeface="Arial"/>
              <a:cs typeface="Arial"/>
            </a:endParaRPr>
          </a:p>
        </p:txBody>
      </p:sp>
      <p:sp>
        <p:nvSpPr>
          <p:cNvPr id="517125" name="Text Box 37"/>
          <p:cNvSpPr txBox="1">
            <a:spLocks noChangeArrowheads="1"/>
          </p:cNvSpPr>
          <p:nvPr/>
        </p:nvSpPr>
        <p:spPr bwMode="auto">
          <a:xfrm>
            <a:off x="8332788" y="144463"/>
            <a:ext cx="6953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a:solidFill>
                  <a:srgbClr val="FFFFFF"/>
                </a:solidFill>
                <a:latin typeface="Arial" charset="0"/>
                <a:cs typeface="Arial" charset="0"/>
              </a:rPr>
              <a:t>404</a:t>
            </a:r>
          </a:p>
        </p:txBody>
      </p:sp>
      <p:sp>
        <p:nvSpPr>
          <p:cNvPr id="6" name="Rectangle 5"/>
          <p:cNvSpPr/>
          <p:nvPr/>
        </p:nvSpPr>
        <p:spPr bwMode="auto">
          <a:xfrm>
            <a:off x="0" y="5962650"/>
            <a:ext cx="3790950" cy="89535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rPr>
              <a:t>巴比伦</a:t>
            </a:r>
            <a:endParaRPr lang="en-SG" sz="4400" b="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61197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ChangeArrowheads="1"/>
          </p:cNvSpPr>
          <p:nvPr/>
        </p:nvSpPr>
        <p:spPr bwMode="auto">
          <a:xfrm>
            <a:off x="4052888" y="2571750"/>
            <a:ext cx="103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eaLnBrk="0" fontAlgn="base" hangingPunct="0">
              <a:spcBef>
                <a:spcPct val="0"/>
              </a:spcBef>
              <a:spcAft>
                <a:spcPct val="0"/>
              </a:spcAft>
            </a:pPr>
            <a:r>
              <a:rPr lang="en-US" sz="2400" smtClean="0">
                <a:solidFill>
                  <a:srgbClr val="000000"/>
                </a:solidFill>
                <a:hlinkClick r:id="rId3" action="ppaction://hlinksldjump"/>
              </a:rPr>
              <a:t>Slide 2</a:t>
            </a:r>
            <a:endParaRPr lang="en-US" sz="2400" smtClean="0">
              <a:solidFill>
                <a:srgbClr val="000000"/>
              </a:solidFill>
            </a:endParaRPr>
          </a:p>
        </p:txBody>
      </p:sp>
      <p:pic>
        <p:nvPicPr>
          <p:cNvPr id="51814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4"/>
          <p:cNvSpPr>
            <a:spLocks noChangeArrowheads="1"/>
          </p:cNvSpPr>
          <p:nvPr/>
        </p:nvSpPr>
        <p:spPr bwMode="auto">
          <a:xfrm>
            <a:off x="4267200" y="0"/>
            <a:ext cx="4876800" cy="6858000"/>
          </a:xfrm>
          <a:prstGeom prst="rect">
            <a:avLst/>
          </a:prstGeom>
          <a:solidFill>
            <a:schemeClr val="tx2"/>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lgn="ctr" defTabSz="914400" eaLnBrk="0" fontAlgn="base" hangingPunct="0">
              <a:spcBef>
                <a:spcPct val="0"/>
              </a:spcBef>
              <a:spcAft>
                <a:spcPct val="0"/>
              </a:spcAft>
            </a:pPr>
            <a:endParaRPr lang="en-US" sz="2400" smtClean="0">
              <a:solidFill>
                <a:srgbClr val="000000"/>
              </a:solidFill>
            </a:endParaRPr>
          </a:p>
        </p:txBody>
      </p:sp>
      <p:sp>
        <p:nvSpPr>
          <p:cNvPr id="518149" name="Rectangle 5"/>
          <p:cNvSpPr>
            <a:spLocks noGrp="1" noChangeArrowheads="1"/>
          </p:cNvSpPr>
          <p:nvPr>
            <p:ph type="title" idx="4294967295"/>
          </p:nvPr>
        </p:nvSpPr>
        <p:spPr>
          <a:xfrm>
            <a:off x="4572000" y="609600"/>
            <a:ext cx="4495800" cy="5562600"/>
          </a:xfrm>
        </p:spPr>
        <p:txBody>
          <a:bodyPr/>
          <a:lstStyle/>
          <a:p>
            <a:r>
              <a:rPr lang="zh-CN" b="1">
                <a:solidFill>
                  <a:srgbClr val="FFFFFF"/>
                </a:solidFill>
                <a:latin typeface="Times New Roman" charset="0"/>
                <a:ea typeface="ＭＳ Ｐゴシック" charset="0"/>
              </a:rPr>
              <a:t>达拉斯神学院的教授说，20世纪80年代重建，伊拉克巴比伦发现神秘巴比伦</a:t>
            </a:r>
            <a:endParaRPr lang="en-US" b="1">
              <a:solidFill>
                <a:srgbClr val="FFFFFF"/>
              </a:solidFill>
              <a:latin typeface="Arail" charset="0"/>
              <a:ea typeface="ＭＳ Ｐゴシック" charset="0"/>
              <a:cs typeface="Arail" charset="0"/>
            </a:endParaRPr>
          </a:p>
        </p:txBody>
      </p:sp>
      <p:sp>
        <p:nvSpPr>
          <p:cNvPr id="518150"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404</a:t>
            </a:r>
          </a:p>
        </p:txBody>
      </p:sp>
      <p:sp>
        <p:nvSpPr>
          <p:cNvPr id="7" name="Rectangle 6"/>
          <p:cNvSpPr/>
          <p:nvPr/>
        </p:nvSpPr>
        <p:spPr bwMode="auto">
          <a:xfrm>
            <a:off x="0" y="2667000"/>
            <a:ext cx="4286250" cy="3028950"/>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7200" b="1" dirty="0">
                <a:solidFill>
                  <a:srgbClr val="000000"/>
                </a:solidFill>
                <a:effectLst>
                  <a:outerShdw blurRad="38100" dist="38100" dir="2700000" algn="tl">
                    <a:srgbClr val="000000">
                      <a:alpha val="43137"/>
                    </a:srgbClr>
                  </a:outerShdw>
                </a:effectLst>
                <a:latin typeface="Comic Sans MS" pitchFamily="66" charset="0"/>
              </a:rPr>
              <a:t>巴比伦的崛起</a:t>
            </a:r>
            <a:endParaRPr lang="en-SG" sz="7200" b="1" dirty="0">
              <a:solidFill>
                <a:srgbClr val="000000"/>
              </a:solidFill>
              <a:effectLst>
                <a:outerShdw blurRad="38100" dist="38100" dir="2700000" algn="tl">
                  <a:srgbClr val="000000">
                    <a:alpha val="43137"/>
                  </a:srgbClr>
                </a:outerShdw>
              </a:effectLst>
            </a:endParaRPr>
          </a:p>
        </p:txBody>
      </p:sp>
      <p:sp>
        <p:nvSpPr>
          <p:cNvPr id="8" name="Rectangle 7"/>
          <p:cNvSpPr/>
          <p:nvPr/>
        </p:nvSpPr>
        <p:spPr bwMode="auto">
          <a:xfrm>
            <a:off x="0" y="5734050"/>
            <a:ext cx="4210050" cy="457200"/>
          </a:xfrm>
          <a:prstGeom prst="rect">
            <a:avLst/>
          </a:prstGeom>
          <a:solidFill>
            <a:srgbClr val="FF6600"/>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2800" b="1" dirty="0">
                <a:solidFill>
                  <a:srgbClr val="FFFFFF"/>
                </a:solidFill>
                <a:effectLst>
                  <a:outerShdw blurRad="38100" dist="38100" dir="2700000" algn="tl">
                    <a:srgbClr val="000000">
                      <a:alpha val="43137"/>
                    </a:srgbClr>
                  </a:outerShdw>
                </a:effectLst>
                <a:latin typeface="Comic Sans MS" pitchFamily="66" charset="0"/>
              </a:rPr>
              <a:t>签署的结束时间</a:t>
            </a:r>
            <a:endParaRPr lang="en-SG" sz="2800" b="1"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5050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7" name="Rectangle 11"/>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outerShdw blurRad="63500" dist="38099" dir="2700000" algn="ctr" rotWithShape="0">
              <a:schemeClr val="tx1">
                <a:alpha val="74997"/>
              </a:schemeClr>
            </a:outerShdw>
          </a:effectLst>
        </p:spPr>
        <p:txBody>
          <a:bodyPr wrap="none" anchor="ctr"/>
          <a:lstStyle/>
          <a:p>
            <a:pPr algn="ctr" defTabSz="914400" eaLnBrk="0" fontAlgn="base" hangingPunct="0">
              <a:spcBef>
                <a:spcPct val="0"/>
              </a:spcBef>
              <a:spcAft>
                <a:spcPct val="0"/>
              </a:spcAft>
            </a:pPr>
            <a:endParaRPr lang="en-US" sz="2400" smtClean="0">
              <a:solidFill>
                <a:srgbClr val="000000"/>
              </a:solidFill>
              <a:latin typeface="Arial" charset="0"/>
              <a:cs typeface="Arial" charset="0"/>
            </a:endParaRPr>
          </a:p>
        </p:txBody>
      </p:sp>
      <p:sp>
        <p:nvSpPr>
          <p:cNvPr id="519171" name="Text Box 8"/>
          <p:cNvSpPr txBox="1">
            <a:spLocks noChangeArrowheads="1"/>
          </p:cNvSpPr>
          <p:nvPr/>
        </p:nvSpPr>
        <p:spPr bwMode="auto">
          <a:xfrm>
            <a:off x="8353425" y="41275"/>
            <a:ext cx="787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110f</a:t>
            </a:r>
          </a:p>
        </p:txBody>
      </p:sp>
      <p:pic>
        <p:nvPicPr>
          <p:cNvPr id="519172" name="Picture 1" descr="Screen Shot 2011-12-13 at 5.28.19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
            <a:ext cx="6084888"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3" name="Rectangle 12"/>
          <p:cNvSpPr>
            <a:spLocks noGrp="1" noChangeArrowheads="1"/>
          </p:cNvSpPr>
          <p:nvPr>
            <p:ph type="title" idx="4294967295"/>
          </p:nvPr>
        </p:nvSpPr>
        <p:spPr>
          <a:xfrm>
            <a:off x="609600" y="115888"/>
            <a:ext cx="7772400" cy="914400"/>
          </a:xfrm>
          <a:solidFill>
            <a:schemeClr val="tx1"/>
          </a:solidFill>
        </p:spPr>
        <p:txBody>
          <a:bodyPr/>
          <a:lstStyle/>
          <a:p>
            <a:r>
              <a:rPr lang="zh-CN" b="1">
                <a:solidFill>
                  <a:srgbClr val="FFFFFF"/>
                </a:solidFill>
                <a:latin typeface="Times New Roman" charset="0"/>
                <a:ea typeface="ＭＳ Ｐゴシック" charset="0"/>
              </a:rPr>
              <a:t>1986年的巴比伦拼花</a:t>
            </a:r>
            <a:endParaRPr lang="en-US" b="1">
              <a:solidFill>
                <a:srgbClr val="FFFFFF"/>
              </a:solidFill>
              <a:latin typeface="Arial" charset="0"/>
              <a:ea typeface="ＭＳ Ｐゴシック" charset="0"/>
              <a:cs typeface="Arial" charset="0"/>
            </a:endParaRPr>
          </a:p>
        </p:txBody>
      </p:sp>
      <p:sp>
        <p:nvSpPr>
          <p:cNvPr id="519174" name="Right Triangle 2"/>
          <p:cNvSpPr>
            <a:spLocks noChangeArrowheads="1"/>
          </p:cNvSpPr>
          <p:nvPr/>
        </p:nvSpPr>
        <p:spPr bwMode="auto">
          <a:xfrm rot="-5400000">
            <a:off x="3995738" y="3717925"/>
            <a:ext cx="2592387" cy="2303463"/>
          </a:xfrm>
          <a:prstGeom prst="rtTriangl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smtClean="0">
              <a:solidFill>
                <a:srgbClr val="000000"/>
              </a:solidFill>
            </a:endParaRPr>
          </a:p>
        </p:txBody>
      </p:sp>
      <p:sp>
        <p:nvSpPr>
          <p:cNvPr id="8" name="Rectangle 12"/>
          <p:cNvSpPr txBox="1">
            <a:spLocks noChangeArrowheads="1"/>
          </p:cNvSpPr>
          <p:nvPr/>
        </p:nvSpPr>
        <p:spPr bwMode="auto">
          <a:xfrm>
            <a:off x="-3175" y="5949950"/>
            <a:ext cx="9147175" cy="914400"/>
          </a:xfrm>
          <a:prstGeom prst="rect">
            <a:avLst/>
          </a:prstGeom>
          <a:solidFill>
            <a:schemeClr val="accent1">
              <a:lumMod val="60000"/>
              <a:lumOff val="40000"/>
            </a:schemeClr>
          </a:solidFill>
          <a:ln>
            <a:noFill/>
          </a:ln>
          <a:effectLs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defTabSz="914400">
              <a:defRPr/>
            </a:pPr>
            <a:r>
              <a:rPr lang="zh-CN" altLang="en-US" sz="4800" b="1" dirty="0" smtClean="0">
                <a:solidFill>
                  <a:srgbClr val="FF0000"/>
                </a:solidFill>
                <a:effectLst>
                  <a:outerShdw blurRad="38100" dist="38100" dir="2700000" algn="tl">
                    <a:srgbClr val="000000">
                      <a:alpha val="43137"/>
                    </a:srgbClr>
                  </a:outerShdw>
                </a:effectLst>
              </a:rPr>
              <a:t>巴比伦：决战的前奏？</a:t>
            </a:r>
            <a:endParaRPr lang="en-US" sz="4800" b="1" dirty="0" smtClean="0">
              <a:solidFill>
                <a:srgbClr val="FF0000"/>
              </a:solidFill>
              <a:effectLst>
                <a:outerShdw blurRad="38100" dist="38100" dir="2700000" algn="tl">
                  <a:srgbClr val="000000">
                    <a:alpha val="43137"/>
                  </a:srgbClr>
                </a:outerShdw>
              </a:effectLst>
              <a:latin typeface="Arial"/>
              <a:cs typeface="Arial"/>
            </a:endParaRPr>
          </a:p>
        </p:txBody>
      </p:sp>
      <p:sp>
        <p:nvSpPr>
          <p:cNvPr id="519176" name="Rectangle 12"/>
          <p:cNvSpPr txBox="1">
            <a:spLocks noChangeArrowheads="1"/>
          </p:cNvSpPr>
          <p:nvPr/>
        </p:nvSpPr>
        <p:spPr bwMode="auto">
          <a:xfrm>
            <a:off x="5753100" y="1504950"/>
            <a:ext cx="33909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zh-CN" altLang="en-US" sz="3200" b="1" smtClean="0">
                <a:solidFill>
                  <a:srgbClr val="FF0000"/>
                </a:solidFill>
              </a:rPr>
              <a:t>萨达姆</a:t>
            </a:r>
            <a:r>
              <a:rPr lang="en-US" altLang="zh-CN" sz="3200" b="1" smtClean="0">
                <a:solidFill>
                  <a:srgbClr val="FF0000"/>
                </a:solidFill>
              </a:rPr>
              <a:t>·</a:t>
            </a:r>
            <a:r>
              <a:rPr lang="zh-CN" altLang="en-US" sz="3200" b="1" smtClean="0">
                <a:solidFill>
                  <a:srgbClr val="FF0000"/>
                </a:solidFill>
              </a:rPr>
              <a:t>侯赛因和古代世界的征服者，尼布甲尼撒。他们不仅看起来很像，但他们的任务是相同的 </a:t>
            </a:r>
            <a:r>
              <a:rPr lang="en-US" altLang="zh-CN" sz="3200" b="1" smtClean="0">
                <a:solidFill>
                  <a:srgbClr val="FF0000"/>
                </a:solidFill>
              </a:rPr>
              <a:t>- </a:t>
            </a:r>
            <a:r>
              <a:rPr lang="zh-CN" altLang="en-US" sz="3200" b="1" smtClean="0">
                <a:solidFill>
                  <a:srgbClr val="FF0000"/>
                </a:solidFill>
              </a:rPr>
              <a:t>控制世界。和统治这个世界的象征，是一个古老的城市</a:t>
            </a:r>
            <a:r>
              <a:rPr lang="en-US" altLang="zh-CN" sz="3200" b="1" smtClean="0">
                <a:solidFill>
                  <a:srgbClr val="FF0000"/>
                </a:solidFill>
              </a:rPr>
              <a:t>...</a:t>
            </a:r>
            <a:endParaRPr lang="en-US" sz="3200" b="1" smtClean="0">
              <a:solidFill>
                <a:srgbClr val="FF0000"/>
              </a:solidFill>
              <a:latin typeface="Arial" charset="0"/>
              <a:cs typeface="Arial" charset="0"/>
            </a:endParaRPr>
          </a:p>
        </p:txBody>
      </p:sp>
      <p:sp>
        <p:nvSpPr>
          <p:cNvPr id="519177" name="Text Box 37"/>
          <p:cNvSpPr txBox="1">
            <a:spLocks noChangeArrowheads="1"/>
          </p:cNvSpPr>
          <p:nvPr/>
        </p:nvSpPr>
        <p:spPr bwMode="auto">
          <a:xfrm>
            <a:off x="8474075" y="23813"/>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00"/>
                </a:solidFill>
                <a:latin typeface="Arial" charset="0"/>
                <a:cs typeface="Arial" charset="0"/>
              </a:rPr>
              <a:t>404</a:t>
            </a:r>
          </a:p>
        </p:txBody>
      </p:sp>
    </p:spTree>
    <p:extLst>
      <p:ext uri="{BB962C8B-B14F-4D97-AF65-F5344CB8AC3E}">
        <p14:creationId xmlns:p14="http://schemas.microsoft.com/office/powerpoint/2010/main" val="55825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050" y="-26988"/>
            <a:ext cx="4081463" cy="525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195" name="Picture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460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a:xfrm>
            <a:off x="368300" y="1368425"/>
            <a:ext cx="4275138" cy="2347913"/>
          </a:xfrm>
          <a:effectLst>
            <a:outerShdw blurRad="63500" dist="38099" dir="2700000" algn="ctr" rotWithShape="0">
              <a:schemeClr val="tx1">
                <a:alpha val="74997"/>
              </a:schemeClr>
            </a:outerShdw>
          </a:effectLst>
        </p:spPr>
        <p:txBody>
          <a:bodyPr/>
          <a:lstStyle/>
          <a:p>
            <a:pPr>
              <a:defRPr/>
            </a:pPr>
            <a:r>
              <a:rPr lang="zh-CN" altLang="en-US" b="1" dirty="0" smtClean="0">
                <a:solidFill>
                  <a:srgbClr val="FFFFFF"/>
                </a:solidFill>
                <a:effectLst>
                  <a:outerShdw blurRad="38100" dist="38100" dir="2700000" algn="tl">
                    <a:srgbClr val="000000">
                      <a:alpha val="43137"/>
                    </a:srgbClr>
                  </a:outerShdw>
                </a:effectLst>
              </a:rPr>
              <a:t>巴比伦是代号</a:t>
            </a:r>
            <a:r>
              <a:rPr lang="en-US" altLang="zh-CN" b="1" dirty="0" smtClean="0">
                <a:solidFill>
                  <a:srgbClr val="FFFFFF"/>
                </a:solidFill>
                <a:effectLst>
                  <a:outerShdw blurRad="38100" dist="38100" dir="2700000" algn="tl">
                    <a:srgbClr val="000000">
                      <a:alpha val="43137"/>
                    </a:srgbClr>
                  </a:outerShdw>
                </a:effectLst>
              </a:rPr>
              <a:t/>
            </a:r>
            <a:br>
              <a:rPr lang="en-US" altLang="zh-CN" b="1" dirty="0" smtClean="0">
                <a:solidFill>
                  <a:srgbClr val="FFFFFF"/>
                </a:solidFill>
                <a:effectLst>
                  <a:outerShdw blurRad="38100" dist="38100" dir="2700000" algn="tl">
                    <a:srgbClr val="000000">
                      <a:alpha val="43137"/>
                    </a:srgbClr>
                  </a:outerShdw>
                </a:effectLst>
              </a:rPr>
            </a:br>
            <a:r>
              <a:rPr lang="zh-CN" altLang="en-US" b="1" dirty="0" smtClean="0">
                <a:solidFill>
                  <a:srgbClr val="FFFFFF"/>
                </a:solidFill>
                <a:effectLst>
                  <a:outerShdw blurRad="38100" dist="38100" dir="2700000" algn="tl">
                    <a:srgbClr val="000000">
                      <a:alpha val="43137"/>
                    </a:srgbClr>
                  </a:outerShdw>
                </a:effectLst>
              </a:rPr>
              <a:t>为罗马？</a:t>
            </a:r>
            <a:endParaRPr lang="en-US" b="1" dirty="0" smtClean="0">
              <a:solidFill>
                <a:srgbClr val="FFFFFF"/>
              </a:solidFill>
              <a:effectLst>
                <a:outerShdw blurRad="38100" dist="38100" dir="2700000" algn="tl">
                  <a:srgbClr val="000000">
                    <a:alpha val="43137"/>
                  </a:srgbClr>
                </a:outerShdw>
              </a:effectLst>
              <a:latin typeface="Arial"/>
              <a:cs typeface="Arial"/>
            </a:endParaRPr>
          </a:p>
        </p:txBody>
      </p:sp>
      <p:sp>
        <p:nvSpPr>
          <p:cNvPr id="52019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407</a:t>
            </a:r>
          </a:p>
        </p:txBody>
      </p:sp>
    </p:spTree>
    <p:extLst>
      <p:ext uri="{BB962C8B-B14F-4D97-AF65-F5344CB8AC3E}">
        <p14:creationId xmlns:p14="http://schemas.microsoft.com/office/powerpoint/2010/main" val="2116846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7v9 7 hills Rome model 2nd c BC from east, tb n01190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71363"/>
            <a:ext cx="9144000" cy="6858000"/>
          </a:xfrm>
          <a:prstGeom prst="rect">
            <a:avLst/>
          </a:prstGeom>
        </p:spPr>
      </p:pic>
      <p:sp>
        <p:nvSpPr>
          <p:cNvPr id="193538" name="Rectangle 2"/>
          <p:cNvSpPr>
            <a:spLocks noGrp="1" noChangeArrowheads="1"/>
          </p:cNvSpPr>
          <p:nvPr>
            <p:ph type="title"/>
          </p:nvPr>
        </p:nvSpPr>
        <p:spPr>
          <a:xfrm>
            <a:off x="-1" y="0"/>
            <a:ext cx="8009643" cy="1044833"/>
          </a:xfrm>
          <a:effectLst>
            <a:outerShdw blurRad="63500" dist="38099" dir="2700000" algn="ctr" rotWithShape="0">
              <a:schemeClr val="tx1">
                <a:alpha val="74998"/>
              </a:schemeClr>
            </a:outerShdw>
          </a:effectLst>
        </p:spPr>
        <p:txBody>
          <a:bodyPr/>
          <a:lstStyle/>
          <a:p>
            <a:pPr>
              <a:defRPr/>
            </a:pPr>
            <a:r>
              <a:rPr lang="zh-CN" altLang="en-US" sz="4000" b="1" dirty="0" smtClean="0">
                <a:solidFill>
                  <a:srgbClr val="FFFFFF"/>
                </a:solidFill>
                <a:effectLst>
                  <a:glow rad="266700">
                    <a:schemeClr val="tx1">
                      <a:alpha val="75000"/>
                    </a:schemeClr>
                  </a:glow>
                </a:effectLst>
                <a:latin typeface="Arial"/>
                <a:cs typeface="Arial"/>
              </a:rPr>
              <a:t>罗马有七个山丘（</a:t>
            </a:r>
            <a:r>
              <a:rPr lang="en-US" altLang="zh-CN" sz="4000" b="1" dirty="0" smtClean="0">
                <a:solidFill>
                  <a:srgbClr val="FFFFFF"/>
                </a:solidFill>
                <a:effectLst>
                  <a:glow rad="266700">
                    <a:schemeClr val="tx1">
                      <a:alpha val="75000"/>
                    </a:schemeClr>
                  </a:glow>
                </a:effectLst>
                <a:latin typeface="Arial"/>
                <a:cs typeface="Arial"/>
              </a:rPr>
              <a:t>17</a:t>
            </a:r>
            <a:r>
              <a:rPr lang="zh-CN" altLang="en-US" sz="4000" b="1" dirty="0" smtClean="0">
                <a:solidFill>
                  <a:srgbClr val="FFFFFF"/>
                </a:solidFill>
                <a:effectLst>
                  <a:glow rad="266700">
                    <a:schemeClr val="tx1">
                      <a:alpha val="75000"/>
                    </a:schemeClr>
                  </a:glow>
                </a:effectLst>
                <a:latin typeface="Arial"/>
                <a:cs typeface="Arial"/>
              </a:rPr>
              <a:t>：</a:t>
            </a:r>
            <a:r>
              <a:rPr lang="en-US" altLang="zh-CN" sz="4000" b="1" dirty="0" smtClean="0">
                <a:solidFill>
                  <a:srgbClr val="FFFFFF"/>
                </a:solidFill>
                <a:effectLst>
                  <a:glow rad="266700">
                    <a:schemeClr val="tx1">
                      <a:alpha val="75000"/>
                    </a:schemeClr>
                  </a:glow>
                </a:effectLst>
                <a:latin typeface="Arial"/>
                <a:cs typeface="Arial"/>
              </a:rPr>
              <a:t>9</a:t>
            </a:r>
            <a:r>
              <a:rPr lang="zh-CN" altLang="en-US" sz="4000" b="1" dirty="0" smtClean="0">
                <a:solidFill>
                  <a:srgbClr val="FFFFFF"/>
                </a:solidFill>
                <a:effectLst>
                  <a:glow rad="266700">
                    <a:schemeClr val="tx1">
                      <a:alpha val="75000"/>
                    </a:schemeClr>
                  </a:glow>
                </a:effectLst>
                <a:latin typeface="Arial"/>
                <a:cs typeface="Arial"/>
              </a:rPr>
              <a:t>）</a:t>
            </a:r>
            <a:endParaRPr lang="en-US" sz="4000" b="1" dirty="0" smtClean="0">
              <a:effectLst>
                <a:glow rad="266700">
                  <a:schemeClr val="tx1">
                    <a:alpha val="75000"/>
                  </a:schemeClr>
                </a:glow>
              </a:effectLst>
              <a:latin typeface="Arial"/>
              <a:cs typeface="Arial"/>
            </a:endParaRPr>
          </a:p>
        </p:txBody>
      </p:sp>
      <p:sp>
        <p:nvSpPr>
          <p:cNvPr id="1067012" name="Text Box 37"/>
          <p:cNvSpPr txBox="1">
            <a:spLocks noChangeArrowheads="1"/>
          </p:cNvSpPr>
          <p:nvPr/>
        </p:nvSpPr>
        <p:spPr bwMode="auto">
          <a:xfrm>
            <a:off x="8194007" y="-37498"/>
            <a:ext cx="901847" cy="73405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rgbClr val="FFFFFF"/>
                </a:solidFill>
                <a:effectLst>
                  <a:glow rad="266700">
                    <a:schemeClr val="tx1">
                      <a:alpha val="75000"/>
                    </a:schemeClr>
                  </a:glow>
                </a:effectLst>
                <a:latin typeface="Arial"/>
                <a:ea typeface="+mj-ea"/>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defTabSz="914400" eaLnBrk="0" fontAlgn="base" hangingPunct="0">
              <a:spcBef>
                <a:spcPct val="0"/>
              </a:spcBef>
              <a:spcAft>
                <a:spcPct val="0"/>
              </a:spcAft>
            </a:pPr>
            <a:r>
              <a:rPr lang="en-US" sz="2400" dirty="0">
                <a:effectLst>
                  <a:glow rad="266700">
                    <a:srgbClr val="000000">
                      <a:alpha val="75000"/>
                    </a:srgbClr>
                  </a:glow>
                </a:effectLst>
              </a:rPr>
              <a:t>407</a:t>
            </a:r>
          </a:p>
        </p:txBody>
      </p:sp>
    </p:spTree>
    <p:extLst>
      <p:ext uri="{BB962C8B-B14F-4D97-AF65-F5344CB8AC3E}">
        <p14:creationId xmlns:p14="http://schemas.microsoft.com/office/powerpoint/2010/main" val="7776737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8" name="Picture 1" descr="Jerusalem_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420938"/>
            <a:ext cx="7097713"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1963" y="-26988"/>
            <a:ext cx="4926012"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2" name="Rectangle 2"/>
          <p:cNvSpPr>
            <a:spLocks noGrp="1" noChangeArrowheads="1"/>
          </p:cNvSpPr>
          <p:nvPr>
            <p:ph type="title"/>
          </p:nvPr>
        </p:nvSpPr>
        <p:spPr>
          <a:xfrm>
            <a:off x="0" y="0"/>
            <a:ext cx="4284663" cy="2420938"/>
          </a:xfrm>
          <a:effectLst>
            <a:outerShdw blurRad="63500" dist="38099" dir="2700000" algn="ctr" rotWithShape="0">
              <a:schemeClr val="tx1">
                <a:alpha val="74997"/>
              </a:schemeClr>
            </a:outerShdw>
          </a:effectLst>
        </p:spPr>
        <p:txBody>
          <a:bodyPr/>
          <a:lstStyle/>
          <a:p>
            <a:pPr>
              <a:defRPr/>
            </a:pPr>
            <a:r>
              <a:rPr lang="zh-CN" altLang="en-US" sz="4000" dirty="0" smtClean="0"/>
              <a:t>是巴比伦对耶路撒冷的代号名称吗？</a:t>
            </a:r>
            <a:endParaRPr lang="en-US" sz="4000" b="1" dirty="0" smtClean="0">
              <a:solidFill>
                <a:schemeClr val="tx1"/>
              </a:solidFill>
              <a:latin typeface="Arial"/>
              <a:cs typeface="Arial"/>
            </a:endParaRPr>
          </a:p>
        </p:txBody>
      </p:sp>
      <p:sp>
        <p:nvSpPr>
          <p:cNvPr id="521221"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407</a:t>
            </a:r>
          </a:p>
        </p:txBody>
      </p:sp>
    </p:spTree>
    <p:extLst>
      <p:ext uri="{BB962C8B-B14F-4D97-AF65-F5344CB8AC3E}">
        <p14:creationId xmlns:p14="http://schemas.microsoft.com/office/powerpoint/2010/main" val="28965538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99685"/>
                                        </p:tgtEl>
                                        <p:attrNameLst>
                                          <p:attrName>style.visibility</p:attrName>
                                        </p:attrNameLst>
                                      </p:cBhvr>
                                      <p:to>
                                        <p:strVal val="visible"/>
                                      </p:to>
                                    </p:set>
                                    <p:animEffect transition="in" filter="fade">
                                      <p:cBhvr>
                                        <p:cTn id="7" dur="500"/>
                                        <p:tgtEl>
                                          <p:spTgt spid="199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4"/>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p>
            <a:pPr algn="r" defTabSz="914400" eaLnBrk="0" fontAlgn="base" hangingPunct="0">
              <a:spcBef>
                <a:spcPct val="0"/>
              </a:spcBef>
              <a:spcAft>
                <a:spcPct val="0"/>
              </a:spcAft>
            </a:pPr>
            <a:endParaRPr lang="en-US" sz="4800" smtClean="0">
              <a:solidFill>
                <a:srgbClr val="FFFFFF"/>
              </a:solidFill>
            </a:endParaRPr>
          </a:p>
        </p:txBody>
      </p:sp>
      <p:sp>
        <p:nvSpPr>
          <p:cNvPr id="522243" name="Rectangle 2"/>
          <p:cNvSpPr>
            <a:spLocks noGrp="1" noChangeArrowheads="1"/>
          </p:cNvSpPr>
          <p:nvPr>
            <p:ph type="ctrTitle"/>
          </p:nvPr>
        </p:nvSpPr>
        <p:spPr>
          <a:xfrm>
            <a:off x="1506538" y="-1143000"/>
            <a:ext cx="5867400" cy="1143000"/>
          </a:xfrm>
        </p:spPr>
        <p:txBody>
          <a:bodyPr/>
          <a:lstStyle/>
          <a:p>
            <a:r>
              <a:rPr lang="en-US" b="1">
                <a:solidFill>
                  <a:schemeClr val="tx1"/>
                </a:solidFill>
                <a:latin typeface="Arial" charset="0"/>
                <a:ea typeface="ＭＳ Ｐゴシック" charset="0"/>
                <a:cs typeface="Arial" charset="0"/>
              </a:rPr>
              <a:t>USA?</a:t>
            </a:r>
          </a:p>
        </p:txBody>
      </p:sp>
      <p:pic>
        <p:nvPicPr>
          <p:cNvPr id="522244"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97023">
            <a:off x="0" y="381000"/>
            <a:ext cx="451485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Text Box 6"/>
          <p:cNvSpPr txBox="1">
            <a:spLocks noChangeArrowheads="1"/>
          </p:cNvSpPr>
          <p:nvPr/>
        </p:nvSpPr>
        <p:spPr bwMode="auto">
          <a:xfrm>
            <a:off x="4343400" y="488950"/>
            <a:ext cx="4629150" cy="1508125"/>
          </a:xfrm>
          <a:prstGeom prst="rect">
            <a:avLst/>
          </a:prstGeom>
          <a:noFill/>
          <a:ln w="9525">
            <a:noFill/>
            <a:miter lim="800000"/>
            <a:headEnd/>
            <a:tailEnd/>
          </a:ln>
        </p:spPr>
        <p:txBody>
          <a:bodyPr>
            <a:spAutoFit/>
          </a:bodyPr>
          <a:lstStyle/>
          <a:p>
            <a:pPr defTabSz="914400" eaLnBrk="0" fontAlgn="base" hangingPunct="0">
              <a:spcBef>
                <a:spcPct val="0"/>
              </a:spcBef>
              <a:spcAft>
                <a:spcPct val="0"/>
              </a:spcAft>
              <a:buFont typeface="Arial" pitchFamily="34" charset="0"/>
              <a:buChar char="•"/>
              <a:defRPr/>
            </a:pPr>
            <a:r>
              <a:rPr lang="zh-CN" altLang="en-US" sz="4800" dirty="0">
                <a:solidFill>
                  <a:srgbClr val="000000"/>
                </a:solidFill>
                <a:latin typeface="Comic Sans MS" pitchFamily="66" charset="0"/>
              </a:rPr>
              <a:t>陈</a:t>
            </a:r>
            <a:r>
              <a:rPr lang="zh-CN" altLang="en-US" sz="4400" b="1" dirty="0">
                <a:solidFill>
                  <a:srgbClr val="FFFFFF"/>
                </a:solidFill>
                <a:effectLst>
                  <a:outerShdw blurRad="38100" dist="38100" dir="2700000" algn="tl">
                    <a:srgbClr val="000000">
                      <a:alpha val="43137"/>
                    </a:srgbClr>
                  </a:outerShdw>
                </a:effectLst>
                <a:latin typeface="Comic Sans MS" pitchFamily="66" charset="0"/>
              </a:rPr>
              <a:t>启乐博士说，</a:t>
            </a:r>
            <a:endParaRPr lang="en-US" altLang="zh-CN" sz="4400" b="1" dirty="0">
              <a:solidFill>
                <a:srgbClr val="FFFFFF"/>
              </a:solidFill>
              <a:effectLst>
                <a:outerShdw blurRad="38100" dist="38100" dir="2700000" algn="tl">
                  <a:srgbClr val="000000">
                    <a:alpha val="43137"/>
                  </a:srgbClr>
                </a:outerShdw>
              </a:effectLst>
              <a:latin typeface="Comic Sans MS" pitchFamily="66" charset="0"/>
            </a:endParaRPr>
          </a:p>
          <a:p>
            <a:pPr defTabSz="914400" eaLnBrk="0" fontAlgn="base" hangingPunct="0">
              <a:spcBef>
                <a:spcPct val="0"/>
              </a:spcBef>
              <a:spcAft>
                <a:spcPct val="0"/>
              </a:spcAft>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rPr>
              <a:t>     她</a:t>
            </a:r>
            <a:r>
              <a:rPr lang="zh-CN" altLang="en-US" sz="4400" b="1" dirty="0">
                <a:solidFill>
                  <a:srgbClr val="FFFFFF"/>
                </a:solidFill>
                <a:latin typeface="Comic Sans MS" pitchFamily="66" charset="0"/>
              </a:rPr>
              <a:t>是</a:t>
            </a:r>
            <a:r>
              <a:rPr lang="zh-CN" altLang="en-US" sz="4400" b="1" dirty="0">
                <a:solidFill>
                  <a:srgbClr val="0070C0"/>
                </a:solidFill>
                <a:latin typeface="Comic Sans MS" pitchFamily="66" charset="0"/>
              </a:rPr>
              <a:t>美</a:t>
            </a:r>
            <a:r>
              <a:rPr lang="zh-CN" altLang="en-US" sz="4400" b="1" dirty="0">
                <a:solidFill>
                  <a:srgbClr val="FF0000"/>
                </a:solidFill>
                <a:latin typeface="Comic Sans MS" pitchFamily="66" charset="0"/>
              </a:rPr>
              <a:t>国</a:t>
            </a:r>
            <a:r>
              <a:rPr lang="zh-CN" altLang="en-US" sz="4400" b="1" dirty="0">
                <a:solidFill>
                  <a:srgbClr val="0070C0"/>
                </a:solidFill>
                <a:latin typeface="Comic Sans MS" pitchFamily="66" charset="0"/>
              </a:rPr>
              <a:t>人</a:t>
            </a:r>
            <a:endParaRPr lang="en-US" sz="4400" b="1" dirty="0">
              <a:solidFill>
                <a:srgbClr val="0070C0"/>
              </a:solidFill>
              <a:latin typeface="Arial" pitchFamily="34" charset="0"/>
            </a:endParaRPr>
          </a:p>
        </p:txBody>
      </p:sp>
      <p:pic>
        <p:nvPicPr>
          <p:cNvPr id="1843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3232150"/>
            <a:ext cx="24384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47" name="Text Box 37"/>
          <p:cNvSpPr txBox="1">
            <a:spLocks noChangeArrowheads="1"/>
          </p:cNvSpPr>
          <p:nvPr/>
        </p:nvSpPr>
        <p:spPr bwMode="auto">
          <a:xfrm>
            <a:off x="8413750" y="44450"/>
            <a:ext cx="6953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p:txBody>
      </p:sp>
      <p:sp>
        <p:nvSpPr>
          <p:cNvPr id="8" name="Rectangle 7"/>
          <p:cNvSpPr/>
          <p:nvPr/>
        </p:nvSpPr>
        <p:spPr bwMode="auto">
          <a:xfrm rot="21044777">
            <a:off x="231775" y="800100"/>
            <a:ext cx="3600450" cy="1069975"/>
          </a:xfrm>
          <a:prstGeom prst="rect">
            <a:avLst/>
          </a:prstGeom>
          <a:solidFill>
            <a:schemeClr val="accent1">
              <a:lumMod val="60000"/>
              <a:lumOff val="40000"/>
            </a:schemeClr>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2800" b="1" dirty="0">
                <a:solidFill>
                  <a:srgbClr val="000000"/>
                </a:solidFill>
                <a:effectLst>
                  <a:outerShdw blurRad="38100" dist="38100" dir="2700000" algn="tl">
                    <a:srgbClr val="000000">
                      <a:alpha val="43137"/>
                    </a:srgbClr>
                  </a:outerShdw>
                </a:effectLst>
                <a:latin typeface="Comic Sans MS" pitchFamily="66" charset="0"/>
              </a:rPr>
              <a:t>神秘的巴比伦是谁？</a:t>
            </a:r>
            <a:endParaRPr lang="en-SG" sz="2800" b="1"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37307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wd">
                                    <p:tmPct val="100000"/>
                                  </p:iterate>
                                  <p:childTnLst>
                                    <p:set>
                                      <p:cBhvr>
                                        <p:cTn id="6" dur="1" fill="hold">
                                          <p:stCondLst>
                                            <p:cond delay="0"/>
                                          </p:stCondLst>
                                        </p:cTn>
                                        <p:tgtEl>
                                          <p:spTgt spid="184326"/>
                                        </p:tgtEl>
                                        <p:attrNameLst>
                                          <p:attrName>style.visibility</p:attrName>
                                        </p:attrNameLst>
                                      </p:cBhvr>
                                      <p:to>
                                        <p:strVal val="visible"/>
                                      </p:to>
                                    </p:set>
                                    <p:animEffect transition="in" filter="wipe(up)">
                                      <p:cBhvr>
                                        <p:cTn id="7" dur="300"/>
                                        <p:tgtEl>
                                          <p:spTgt spid="184326"/>
                                        </p:tgtEl>
                                      </p:cBhvr>
                                    </p:animEffect>
                                  </p:childTnLst>
                                </p:cTn>
                              </p:par>
                            </p:childTnLst>
                          </p:cTn>
                        </p:par>
                        <p:par>
                          <p:cTn id="8" fill="hold" nodeType="afterGroup">
                            <p:stCondLst>
                              <p:cond delay="3900"/>
                            </p:stCondLst>
                            <p:childTnLst>
                              <p:par>
                                <p:cTn id="9" presetID="1" presetClass="entr" presetSubtype="0" fill="hold" nodeType="afterEffect">
                                  <p:stCondLst>
                                    <p:cond delay="0"/>
                                  </p:stCondLst>
                                  <p:childTnLst>
                                    <p:set>
                                      <p:cBhvr>
                                        <p:cTn id="10" dur="1" fill="hold">
                                          <p:stCondLst>
                                            <p:cond delay="0"/>
                                          </p:stCondLst>
                                        </p:cTn>
                                        <p:tgtEl>
                                          <p:spTgt spid="184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3266" name="Picture 3" descr="Rev 17.18 Skyscrape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52388"/>
            <a:ext cx="8861425" cy="989012"/>
          </a:xfrm>
          <a:effectLst>
            <a:outerShdw blurRad="63500" dist="38099" dir="2700000" algn="ctr" rotWithShape="0">
              <a:schemeClr val="tx1">
                <a:alpha val="74997"/>
              </a:schemeClr>
            </a:outerShdw>
          </a:effectLst>
        </p:spPr>
        <p:txBody>
          <a:bodyPr/>
          <a:lstStyle/>
          <a:p>
            <a:pPr algn="l">
              <a:defRPr/>
            </a:pPr>
            <a:r>
              <a:rPr lang="zh-CN" altLang="en-US" sz="4000" b="1" dirty="0" smtClean="0">
                <a:solidFill>
                  <a:srgbClr val="FFFF00"/>
                </a:solidFill>
                <a:effectLst>
                  <a:outerShdw blurRad="38100" dist="38100" dir="2700000" algn="tl">
                    <a:srgbClr val="000000">
                      <a:alpha val="43137"/>
                    </a:srgbClr>
                  </a:outerShdw>
                </a:effectLst>
              </a:rPr>
              <a:t>巴比伦必须是一个国家。为什么呢？</a:t>
            </a:r>
            <a:endParaRPr lang="en-US" sz="4000" b="1" dirty="0" smtClean="0">
              <a:solidFill>
                <a:srgbClr val="FFFF00"/>
              </a:solidFill>
              <a:effectLst>
                <a:outerShdw blurRad="38100" dist="38100" dir="2700000" algn="tl">
                  <a:srgbClr val="000000">
                    <a:alpha val="43137"/>
                  </a:srgbClr>
                </a:outerShdw>
              </a:effectLst>
              <a:latin typeface="Arial"/>
              <a:cs typeface="Arial"/>
            </a:endParaRPr>
          </a:p>
        </p:txBody>
      </p:sp>
      <p:sp>
        <p:nvSpPr>
          <p:cNvPr id="523268"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a</a:t>
            </a:r>
          </a:p>
        </p:txBody>
      </p:sp>
      <p:sp>
        <p:nvSpPr>
          <p:cNvPr id="7" name="Rectangle 2"/>
          <p:cNvSpPr txBox="1">
            <a:spLocks noChangeArrowheads="1"/>
          </p:cNvSpPr>
          <p:nvPr/>
        </p:nvSpPr>
        <p:spPr bwMode="auto">
          <a:xfrm>
            <a:off x="282575" y="2276475"/>
            <a:ext cx="8861425" cy="28575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65113" indent="-26511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fontAlgn="base">
              <a:spcBef>
                <a:spcPct val="0"/>
              </a:spcBef>
              <a:spcAft>
                <a:spcPct val="0"/>
              </a:spcAft>
              <a:buFont typeface="Arial" charset="0"/>
              <a:buChar char="•"/>
            </a:pPr>
            <a:r>
              <a:rPr lang="zh-CN" altLang="en-US" sz="4000" b="1" smtClean="0">
                <a:solidFill>
                  <a:srgbClr val="FFFFFF"/>
                </a:solidFill>
                <a:latin typeface="Times New Roman" charset="0"/>
              </a:rPr>
              <a:t>世界上没有任何一个城市在地球上统治（十七点</a:t>
            </a:r>
            <a:r>
              <a:rPr lang="en-US" altLang="zh-CN" sz="4000" b="1" smtClean="0">
                <a:solidFill>
                  <a:srgbClr val="FFFFFF"/>
                </a:solidFill>
                <a:latin typeface="Times New Roman" charset="0"/>
              </a:rPr>
              <a:t>18</a:t>
            </a:r>
            <a:r>
              <a:rPr lang="zh-CN" altLang="en-US" sz="4000" b="1" smtClean="0">
                <a:solidFill>
                  <a:srgbClr val="FFFFFF"/>
                </a:solidFill>
                <a:latin typeface="Times New Roman" charset="0"/>
              </a:rPr>
              <a:t>分）</a:t>
            </a:r>
            <a:br>
              <a:rPr lang="zh-CN" altLang="en-US" sz="4000" b="1" smtClean="0">
                <a:solidFill>
                  <a:srgbClr val="FFFFFF"/>
                </a:solidFill>
                <a:latin typeface="Times New Roman" charset="0"/>
              </a:rPr>
            </a:br>
            <a:r>
              <a:rPr lang="zh-CN" altLang="en-US" sz="4000" b="1" smtClean="0">
                <a:solidFill>
                  <a:srgbClr val="FFFFFF"/>
                </a:solidFill>
                <a:latin typeface="Times New Roman" charset="0"/>
              </a:rPr>
              <a:t/>
            </a:r>
            <a:br>
              <a:rPr lang="zh-CN" altLang="en-US" sz="4000" b="1" smtClean="0">
                <a:solidFill>
                  <a:srgbClr val="FFFFFF"/>
                </a:solidFill>
                <a:latin typeface="Times New Roman" charset="0"/>
              </a:rPr>
            </a:br>
            <a:r>
              <a:rPr lang="zh-CN" altLang="en-US" sz="4000" b="1" smtClean="0">
                <a:solidFill>
                  <a:srgbClr val="FFFFFF"/>
                </a:solidFill>
                <a:latin typeface="Times New Roman" charset="0"/>
              </a:rPr>
              <a:t>一个“城市”是一个民族在圣经象征</a:t>
            </a:r>
            <a:endParaRPr lang="en-US" sz="4000" b="1" smtClean="0">
              <a:solidFill>
                <a:srgbClr val="FFFFFF"/>
              </a:solidFill>
              <a:latin typeface="Arial" charset="0"/>
              <a:cs typeface="Arial" charset="0"/>
            </a:endParaRPr>
          </a:p>
        </p:txBody>
      </p:sp>
    </p:spTree>
    <p:extLst>
      <p:ext uri="{BB962C8B-B14F-4D97-AF65-F5344CB8AC3E}">
        <p14:creationId xmlns:p14="http://schemas.microsoft.com/office/powerpoint/2010/main" val="3403953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04-01 at 4.37.4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323975"/>
            <a:ext cx="9144000" cy="556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Title 1"/>
          <p:cNvSpPr>
            <a:spLocks noGrp="1"/>
          </p:cNvSpPr>
          <p:nvPr>
            <p:ph type="title" idx="4294967295"/>
          </p:nvPr>
        </p:nvSpPr>
        <p:spPr>
          <a:xfrm>
            <a:off x="0" y="5517232"/>
            <a:ext cx="4355976" cy="1340768"/>
          </a:xfrm>
          <a:extLst/>
        </p:spPr>
        <p:txBody>
          <a:bodyPr anchor="t"/>
          <a:lstStyle/>
          <a:p>
            <a:pPr>
              <a:defRPr/>
            </a:pPr>
            <a:r>
              <a:rPr lang="zh-CN" altLang="en-US" sz="4000" b="1" dirty="0">
                <a:solidFill>
                  <a:schemeClr val="bg1"/>
                </a:solidFill>
                <a:latin typeface="SimSun" panose="02010600030101010101" pitchFamily="2" charset="-122"/>
                <a:ea typeface="SimSun" panose="02010600030101010101" pitchFamily="2" charset="-122"/>
              </a:rPr>
              <a:t>叛教者教</a:t>
            </a:r>
            <a:r>
              <a:rPr lang="zh-CN" altLang="en-US" sz="4000" b="1" dirty="0" smtClean="0">
                <a:solidFill>
                  <a:schemeClr val="bg1"/>
                </a:solidFill>
                <a:latin typeface="SimSun" panose="02010600030101010101" pitchFamily="2" charset="-122"/>
                <a:ea typeface="SimSun" panose="02010600030101010101" pitchFamily="2" charset="-122"/>
              </a:rPr>
              <a:t>导</a:t>
            </a:r>
            <a:r>
              <a:rPr lang="en-SG" altLang="zh-CN" sz="4000" b="1" dirty="0" smtClean="0">
                <a:solidFill>
                  <a:schemeClr val="bg1"/>
                </a:solidFill>
                <a:latin typeface="SimSun" panose="02010600030101010101" pitchFamily="2" charset="-122"/>
                <a:ea typeface="SimSun" panose="02010600030101010101" pitchFamily="2" charset="-122"/>
              </a:rPr>
              <a:t/>
            </a:r>
            <a:br>
              <a:rPr lang="en-SG" altLang="zh-CN" sz="4000" b="1" dirty="0" smtClean="0">
                <a:solidFill>
                  <a:schemeClr val="bg1"/>
                </a:solidFill>
                <a:latin typeface="SimSun" panose="02010600030101010101" pitchFamily="2" charset="-122"/>
                <a:ea typeface="SimSun" panose="02010600030101010101" pitchFamily="2" charset="-122"/>
              </a:rPr>
            </a:br>
            <a:r>
              <a:rPr lang="zh-CN" altLang="en-US" sz="4000" b="1" dirty="0" smtClean="0">
                <a:solidFill>
                  <a:schemeClr val="bg1"/>
                </a:solidFill>
                <a:latin typeface="SimSun" panose="02010600030101010101" pitchFamily="2" charset="-122"/>
                <a:ea typeface="SimSun" panose="02010600030101010101" pitchFamily="2" charset="-122"/>
              </a:rPr>
              <a:t>了</a:t>
            </a:r>
            <a:r>
              <a:rPr lang="zh-CN" altLang="en-US" sz="4000" b="1" dirty="0">
                <a:solidFill>
                  <a:schemeClr val="bg1"/>
                </a:solidFill>
                <a:latin typeface="SimSun" panose="02010600030101010101" pitchFamily="2" charset="-122"/>
                <a:ea typeface="SimSun" panose="02010600030101010101" pitchFamily="2" charset="-122"/>
              </a:rPr>
              <a:t>什么</a:t>
            </a:r>
            <a:r>
              <a:rPr lang="en-US" sz="3600" b="1" kern="1200" dirty="0" smtClean="0">
                <a:solidFill>
                  <a:srgbClr val="FFFFFF"/>
                </a:solidFill>
                <a:effectLst>
                  <a:glow rad="152400">
                    <a:schemeClr val="tx1"/>
                  </a:glow>
                </a:effectLst>
                <a:latin typeface="Arial" charset="0"/>
                <a:ea typeface="ＭＳ Ｐゴシック" charset="0"/>
                <a:cs typeface="Arial" charset="0"/>
              </a:rPr>
              <a:t>?</a:t>
            </a:r>
            <a:endParaRPr lang="en-US" sz="3600" b="1" kern="1200" dirty="0">
              <a:solidFill>
                <a:srgbClr val="FFFFFF"/>
              </a:solidFill>
              <a:effectLst>
                <a:glow rad="152400">
                  <a:schemeClr val="tx1"/>
                </a:glow>
              </a:effectLst>
              <a:latin typeface="Arial" charset="0"/>
              <a:ea typeface="ＭＳ Ｐゴシック" charset="0"/>
              <a:cs typeface="Arial" charset="0"/>
            </a:endParaRPr>
          </a:p>
        </p:txBody>
      </p:sp>
      <p:sp>
        <p:nvSpPr>
          <p:cNvPr id="9" name="Title 1"/>
          <p:cNvSpPr txBox="1">
            <a:spLocks/>
          </p:cNvSpPr>
          <p:nvPr/>
        </p:nvSpPr>
        <p:spPr bwMode="auto">
          <a:xfrm>
            <a:off x="-108520" y="548680"/>
            <a:ext cx="2592288"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纳撒尼尔*霍桑</a:t>
            </a:r>
            <a:r>
              <a:rPr lang="zh-CN" altLang="en-US" sz="2800" dirty="0">
                <a:solidFill>
                  <a:schemeClr val="bg1"/>
                </a:solidFill>
              </a:rPr>
              <a:t> </a:t>
            </a:r>
            <a:endParaRPr lang="en-SG" altLang="zh-CN" sz="2800" dirty="0" smtClean="0">
              <a:solidFill>
                <a:schemeClr val="bg1"/>
              </a:solidFill>
            </a:endParaRPr>
          </a:p>
          <a:p>
            <a:pPr defTabSz="914400">
              <a:defRPr/>
            </a:pPr>
            <a:r>
              <a:rPr lang="en-US" sz="2800" b="1" dirty="0" smtClean="0">
                <a:solidFill>
                  <a:schemeClr val="bg1"/>
                </a:solidFill>
                <a:effectLst>
                  <a:glow rad="152400">
                    <a:srgbClr val="000000"/>
                  </a:glow>
                </a:effectLst>
                <a:latin typeface="Arial" charset="0"/>
                <a:ea typeface="ＭＳ Ｐゴシック" charset="0"/>
                <a:cs typeface="Arial" charset="0"/>
              </a:rPr>
              <a:t>Nathaniel </a:t>
            </a:r>
            <a:r>
              <a:rPr lang="en-US" sz="2800" b="1" dirty="0">
                <a:solidFill>
                  <a:srgbClr val="FFFFFF"/>
                </a:solidFill>
                <a:effectLst>
                  <a:glow rad="152400">
                    <a:srgbClr val="000000"/>
                  </a:glow>
                </a:effectLst>
                <a:latin typeface="Arial" charset="0"/>
                <a:ea typeface="ＭＳ Ｐゴシック" charset="0"/>
                <a:cs typeface="Arial" charset="0"/>
              </a:rPr>
              <a:t>Hawthorne</a:t>
            </a:r>
          </a:p>
        </p:txBody>
      </p:sp>
      <p:sp>
        <p:nvSpPr>
          <p:cNvPr id="10" name="Title 1"/>
          <p:cNvSpPr txBox="1">
            <a:spLocks/>
          </p:cNvSpPr>
          <p:nvPr/>
        </p:nvSpPr>
        <p:spPr bwMode="auto">
          <a:xfrm>
            <a:off x="505326" y="2852936"/>
            <a:ext cx="183442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马克*吐温 </a:t>
            </a:r>
            <a:r>
              <a:rPr lang="en-US" sz="2800" b="1" dirty="0">
                <a:solidFill>
                  <a:srgbClr val="FFFFFF"/>
                </a:solidFill>
                <a:effectLst>
                  <a:glow rad="152400">
                    <a:srgbClr val="000000"/>
                  </a:glow>
                </a:effectLst>
                <a:latin typeface="Arial" charset="0"/>
                <a:ea typeface="ＭＳ Ｐゴシック" charset="0"/>
                <a:cs typeface="Arial" charset="0"/>
              </a:rPr>
              <a:t>Mark Twain</a:t>
            </a:r>
          </a:p>
        </p:txBody>
      </p:sp>
      <p:sp>
        <p:nvSpPr>
          <p:cNvPr id="11" name="Title 1"/>
          <p:cNvSpPr txBox="1">
            <a:spLocks/>
          </p:cNvSpPr>
          <p:nvPr/>
        </p:nvSpPr>
        <p:spPr bwMode="auto">
          <a:xfrm>
            <a:off x="2483767" y="692696"/>
            <a:ext cx="1979949"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约翰*杜威 </a:t>
            </a:r>
            <a:r>
              <a:rPr lang="en-US" sz="2800" b="1" dirty="0">
                <a:solidFill>
                  <a:srgbClr val="FFFFFF"/>
                </a:solidFill>
                <a:effectLst>
                  <a:glow rad="152400">
                    <a:srgbClr val="000000"/>
                  </a:glow>
                </a:effectLst>
                <a:latin typeface="Arial" charset="0"/>
                <a:ea typeface="ＭＳ Ｐゴシック" charset="0"/>
                <a:cs typeface="Arial" charset="0"/>
              </a:rPr>
              <a:t>John Dewey</a:t>
            </a:r>
          </a:p>
          <a:p>
            <a:pPr defTabSz="914400">
              <a:defRPr/>
            </a:pP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2" name="Title 1"/>
          <p:cNvSpPr txBox="1">
            <a:spLocks/>
          </p:cNvSpPr>
          <p:nvPr/>
        </p:nvSpPr>
        <p:spPr bwMode="auto">
          <a:xfrm>
            <a:off x="6841849" y="2997084"/>
            <a:ext cx="2171310" cy="151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卡尔*马克</a:t>
            </a:r>
            <a:r>
              <a:rPr lang="zh-CN" altLang="en-US" sz="2800" dirty="0">
                <a:solidFill>
                  <a:schemeClr val="bg1"/>
                </a:solidFill>
              </a:rPr>
              <a:t>思</a:t>
            </a:r>
            <a:r>
              <a:rPr lang="zh-CN" altLang="en-US" sz="2800" dirty="0"/>
              <a:t> </a:t>
            </a:r>
            <a:r>
              <a:rPr lang="en-US" sz="2800" b="1" dirty="0">
                <a:solidFill>
                  <a:srgbClr val="FFFFFF"/>
                </a:solidFill>
                <a:effectLst>
                  <a:glow rad="152400">
                    <a:srgbClr val="000000"/>
                  </a:glow>
                </a:effectLst>
                <a:latin typeface="Arial" charset="0"/>
                <a:ea typeface="ＭＳ Ｐゴシック" charset="0"/>
                <a:cs typeface="Arial" charset="0"/>
              </a:rPr>
              <a:t>Karl Marx</a:t>
            </a:r>
          </a:p>
        </p:txBody>
      </p:sp>
      <p:sp>
        <p:nvSpPr>
          <p:cNvPr id="13" name="Title 1"/>
          <p:cNvSpPr txBox="1">
            <a:spLocks/>
          </p:cNvSpPr>
          <p:nvPr/>
        </p:nvSpPr>
        <p:spPr bwMode="auto">
          <a:xfrm>
            <a:off x="4571999" y="404663"/>
            <a:ext cx="2129590" cy="146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查尔斯*达尔文 </a:t>
            </a:r>
            <a:endParaRPr lang="en-SG" altLang="zh-CN" sz="2800" b="1" dirty="0">
              <a:solidFill>
                <a:schemeClr val="bg1"/>
              </a:solidFill>
              <a:latin typeface="SimSun" panose="02010600030101010101" pitchFamily="2" charset="-122"/>
              <a:ea typeface="SimSun" panose="02010600030101010101" pitchFamily="2" charset="-122"/>
            </a:endParaRPr>
          </a:p>
          <a:p>
            <a:pPr defTabSz="914400">
              <a:defRPr/>
            </a:pPr>
            <a:r>
              <a:rPr lang="en-US" sz="2800" b="1" dirty="0">
                <a:solidFill>
                  <a:schemeClr val="bg1"/>
                </a:solidFill>
                <a:effectLst>
                  <a:glow rad="152400">
                    <a:srgbClr val="000000"/>
                  </a:glow>
                  <a:outerShdw blurRad="38100" dist="38100" dir="2700000" algn="tl">
                    <a:srgbClr val="000000">
                      <a:alpha val="43137"/>
                    </a:srgbClr>
                  </a:outerShdw>
                </a:effectLst>
                <a:latin typeface="Arial" panose="020B0604020202020204" pitchFamily="34" charset="0"/>
                <a:ea typeface="SimSun" panose="02010600030101010101" pitchFamily="2" charset="-122"/>
                <a:cs typeface="Arial" panose="020B0604020202020204" pitchFamily="34" charset="0"/>
              </a:rPr>
              <a:t>Charles</a:t>
            </a:r>
            <a:r>
              <a:rPr lang="en-US" sz="2800" b="1" dirty="0">
                <a:solidFill>
                  <a:schemeClr val="bg1"/>
                </a:solidFill>
                <a:effectLst>
                  <a:glow rad="152400">
                    <a:srgbClr val="000000"/>
                  </a:glow>
                </a:effectLst>
                <a:latin typeface="Arial" panose="020B0604020202020204" pitchFamily="34" charset="0"/>
                <a:ea typeface="SimSun" panose="02010600030101010101" pitchFamily="2" charset="-122"/>
                <a:cs typeface="Arial" panose="020B0604020202020204" pitchFamily="34" charset="0"/>
              </a:rPr>
              <a:t> </a:t>
            </a:r>
            <a:r>
              <a:rPr lang="en-US" sz="2800" b="1" dirty="0" smtClean="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Darwin</a:t>
            </a:r>
            <a:endParaRPr lang="en-US" sz="2800" b="1" dirty="0">
              <a:solidFill>
                <a:srgbClr val="FFFFFF"/>
              </a:solidFill>
              <a:effectLst>
                <a:glow rad="152400">
                  <a:srgbClr val="000000"/>
                </a:glow>
              </a:effectLst>
              <a:latin typeface="Arial" charset="0"/>
              <a:ea typeface="ＭＳ Ｐゴシック" charset="0"/>
              <a:cs typeface="Arial" charset="0"/>
            </a:endParaRPr>
          </a:p>
        </p:txBody>
      </p:sp>
      <p:sp>
        <p:nvSpPr>
          <p:cNvPr id="15" name="Title 1"/>
          <p:cNvSpPr txBox="1">
            <a:spLocks/>
          </p:cNvSpPr>
          <p:nvPr/>
        </p:nvSpPr>
        <p:spPr bwMode="auto">
          <a:xfrm>
            <a:off x="2627784" y="3789040"/>
            <a:ext cx="25922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让</a:t>
            </a:r>
            <a:r>
              <a:rPr lang="en-US" altLang="zh-CN" sz="2800" b="1" dirty="0">
                <a:solidFill>
                  <a:schemeClr val="bg1"/>
                </a:solidFill>
                <a:latin typeface="SimSun" panose="02010600030101010101" pitchFamily="2" charset="-122"/>
                <a:ea typeface="SimSun" panose="02010600030101010101" pitchFamily="2" charset="-122"/>
              </a:rPr>
              <a:t>-</a:t>
            </a:r>
            <a:r>
              <a:rPr lang="zh-CN" altLang="en-US" sz="2800" b="1" dirty="0">
                <a:solidFill>
                  <a:schemeClr val="bg1"/>
                </a:solidFill>
                <a:latin typeface="SimSun" panose="02010600030101010101" pitchFamily="2" charset="-122"/>
                <a:ea typeface="SimSun" panose="02010600030101010101" pitchFamily="2" charset="-122"/>
              </a:rPr>
              <a:t>保罗*萨特</a:t>
            </a:r>
            <a:r>
              <a:rPr lang="en-US" sz="2800" b="1" dirty="0">
                <a:solidFill>
                  <a:srgbClr val="FFFFFF"/>
                </a:solidFill>
                <a:effectLst>
                  <a:glow rad="152400">
                    <a:srgbClr val="000000"/>
                  </a:glow>
                </a:effectLst>
                <a:latin typeface="Arial" charset="0"/>
                <a:ea typeface="ＭＳ Ｐゴシック" charset="0"/>
                <a:cs typeface="Arial" charset="0"/>
              </a:rPr>
              <a:t>Jean-Paul Sartre</a:t>
            </a:r>
          </a:p>
        </p:txBody>
      </p:sp>
      <p:sp>
        <p:nvSpPr>
          <p:cNvPr id="16" name="Title 1"/>
          <p:cNvSpPr txBox="1">
            <a:spLocks/>
          </p:cNvSpPr>
          <p:nvPr/>
        </p:nvSpPr>
        <p:spPr bwMode="auto">
          <a:xfrm>
            <a:off x="6948264" y="224644"/>
            <a:ext cx="2195736"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07"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07" charset="0"/>
              </a:defRPr>
            </a:lvl6pPr>
            <a:lvl7pPr marL="914400" algn="ctr" rtl="0" eaLnBrk="0" fontAlgn="base" hangingPunct="0">
              <a:spcBef>
                <a:spcPct val="0"/>
              </a:spcBef>
              <a:spcAft>
                <a:spcPct val="0"/>
              </a:spcAft>
              <a:defRPr sz="4400">
                <a:solidFill>
                  <a:schemeClr val="tx2"/>
                </a:solidFill>
                <a:latin typeface="Times New Roman" pitchFamily="-107" charset="0"/>
              </a:defRPr>
            </a:lvl7pPr>
            <a:lvl8pPr marL="1371600" algn="ctr" rtl="0" eaLnBrk="0" fontAlgn="base" hangingPunct="0">
              <a:spcBef>
                <a:spcPct val="0"/>
              </a:spcBef>
              <a:spcAft>
                <a:spcPct val="0"/>
              </a:spcAft>
              <a:defRPr sz="4400">
                <a:solidFill>
                  <a:schemeClr val="tx2"/>
                </a:solidFill>
                <a:latin typeface="Times New Roman" pitchFamily="-107" charset="0"/>
              </a:defRPr>
            </a:lvl8pPr>
            <a:lvl9pPr marL="1828800" algn="ctr" rtl="0" eaLnBrk="0" fontAlgn="base" hangingPunct="0">
              <a:spcBef>
                <a:spcPct val="0"/>
              </a:spcBef>
              <a:spcAft>
                <a:spcPct val="0"/>
              </a:spcAft>
              <a:defRPr sz="4400">
                <a:solidFill>
                  <a:schemeClr val="tx2"/>
                </a:solidFill>
                <a:latin typeface="Times New Roman" pitchFamily="-107" charset="0"/>
              </a:defRPr>
            </a:lvl9pPr>
          </a:lstStyle>
          <a:p>
            <a:pPr defTabSz="914400">
              <a:defRPr/>
            </a:pPr>
            <a:r>
              <a:rPr lang="zh-CN" altLang="en-US" sz="2800" b="1" dirty="0">
                <a:solidFill>
                  <a:schemeClr val="bg1"/>
                </a:solidFill>
                <a:latin typeface="SimSun" panose="02010600030101010101" pitchFamily="2" charset="-122"/>
                <a:ea typeface="SimSun" panose="02010600030101010101" pitchFamily="2" charset="-122"/>
              </a:rPr>
              <a:t>弗里德里希*尼采</a:t>
            </a:r>
            <a:r>
              <a:rPr lang="en-US" sz="2800" b="1" dirty="0">
                <a:solidFill>
                  <a:srgbClr val="FFFFFF"/>
                </a:solidFill>
                <a:effectLst>
                  <a:glow rad="152400">
                    <a:srgbClr val="000000"/>
                  </a:glow>
                </a:effectLst>
                <a:latin typeface="Arial" charset="0"/>
                <a:ea typeface="ＭＳ Ｐゴシック" charset="0"/>
                <a:cs typeface="Arial" charset="0"/>
              </a:rPr>
              <a:t>Friedrich Nietzsche</a:t>
            </a:r>
          </a:p>
        </p:txBody>
      </p:sp>
      <p:sp>
        <p:nvSpPr>
          <p:cNvPr id="2" name="Rounded Rectangular Callout 1"/>
          <p:cNvSpPr/>
          <p:nvPr/>
        </p:nvSpPr>
        <p:spPr bwMode="auto">
          <a:xfrm>
            <a:off x="0" y="4293096"/>
            <a:ext cx="2987824" cy="720080"/>
          </a:xfrm>
          <a:prstGeom prst="wedgeRoundRectCallout">
            <a:avLst>
              <a:gd name="adj1" fmla="val 46012"/>
              <a:gd name="adj2" fmla="val -165394"/>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altLang="zh-CN" sz="2800" b="1" dirty="0">
                <a:solidFill>
                  <a:schemeClr val="bg1"/>
                </a:solidFill>
                <a:latin typeface="SimSun" panose="02010600030101010101" pitchFamily="2" charset="-122"/>
                <a:ea typeface="SimSun" panose="02010600030101010101" pitchFamily="2" charset="-122"/>
              </a:rPr>
              <a:t>"</a:t>
            </a:r>
            <a:r>
              <a:rPr lang="zh-CN" altLang="en-US" sz="2800" b="1" dirty="0">
                <a:solidFill>
                  <a:schemeClr val="bg1"/>
                </a:solidFill>
                <a:latin typeface="SimSun" panose="02010600030101010101" pitchFamily="2" charset="-122"/>
                <a:ea typeface="SimSun" panose="02010600030101010101" pitchFamily="2" charset="-122"/>
              </a:rPr>
              <a:t>消除家庭学</a:t>
            </a:r>
            <a:r>
              <a:rPr lang="zh-CN" altLang="en-US" sz="2800" b="1" dirty="0" smtClean="0">
                <a:solidFill>
                  <a:schemeClr val="bg1"/>
                </a:solidFill>
                <a:latin typeface="SimSun" panose="02010600030101010101" pitchFamily="2" charset="-122"/>
                <a:ea typeface="SimSun" panose="02010600030101010101" pitchFamily="2" charset="-122"/>
              </a:rPr>
              <a:t>校</a:t>
            </a:r>
            <a:r>
              <a:rPr lang="en-US" sz="2800" b="1" dirty="0" smtClean="0">
                <a:solidFill>
                  <a:srgbClr val="FFFFFF"/>
                </a:solidFill>
                <a:latin typeface="Arial"/>
                <a:ea typeface="ＭＳ Ｐゴシック" charset="0"/>
                <a:cs typeface="Arial"/>
              </a:rPr>
              <a:t>!"</a:t>
            </a:r>
            <a:endParaRPr lang="en-US" sz="2800" b="1" dirty="0">
              <a:solidFill>
                <a:srgbClr val="FFFFFF"/>
              </a:solidFill>
              <a:latin typeface="Arial"/>
              <a:ea typeface="ＭＳ Ｐゴシック" charset="0"/>
              <a:cs typeface="Arial"/>
            </a:endParaRPr>
          </a:p>
        </p:txBody>
      </p:sp>
      <p:sp>
        <p:nvSpPr>
          <p:cNvPr id="17" name="Rounded Rectangular Callout 16"/>
          <p:cNvSpPr/>
          <p:nvPr/>
        </p:nvSpPr>
        <p:spPr bwMode="auto">
          <a:xfrm>
            <a:off x="4067944" y="5661248"/>
            <a:ext cx="3672408" cy="1080120"/>
          </a:xfrm>
          <a:prstGeom prst="wedgeRoundRectCallout">
            <a:avLst>
              <a:gd name="adj1" fmla="val -3308"/>
              <a:gd name="adj2" fmla="val -257465"/>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zh-CN" altLang="en-US" sz="2800" b="1" dirty="0">
                <a:solidFill>
                  <a:schemeClr val="bg1"/>
                </a:solidFill>
                <a:latin typeface="SimSun" panose="02010600030101010101" pitchFamily="2" charset="-122"/>
                <a:ea typeface="SimSun" panose="02010600030101010101" pitchFamily="2" charset="-122"/>
              </a:rPr>
              <a:t>“上帝没有创造。我们进化了！”</a:t>
            </a:r>
            <a:endParaRPr lang="en-US" sz="2800" b="1" dirty="0">
              <a:solidFill>
                <a:schemeClr val="bg1"/>
              </a:solidFill>
              <a:latin typeface="SimSun" panose="02010600030101010101" pitchFamily="2" charset="-122"/>
              <a:ea typeface="SimSun" panose="02010600030101010101" pitchFamily="2" charset="-122"/>
              <a:cs typeface="Arial"/>
            </a:endParaRPr>
          </a:p>
        </p:txBody>
      </p:sp>
      <p:sp>
        <p:nvSpPr>
          <p:cNvPr id="18" name="Rounded Rectangular Callout 17"/>
          <p:cNvSpPr/>
          <p:nvPr/>
        </p:nvSpPr>
        <p:spPr bwMode="auto">
          <a:xfrm>
            <a:off x="5796136" y="4509120"/>
            <a:ext cx="2952328" cy="664459"/>
          </a:xfrm>
          <a:prstGeom prst="wedgeRoundRectCallout">
            <a:avLst>
              <a:gd name="adj1" fmla="val -17511"/>
              <a:gd name="adj2" fmla="val -195662"/>
              <a:gd name="adj3" fmla="val 16667"/>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zh-CN" altLang="en-US" sz="2800" b="1" dirty="0">
                <a:solidFill>
                  <a:schemeClr val="bg1"/>
                </a:solidFill>
                <a:latin typeface="SimSun" panose="02010600030101010101" pitchFamily="2" charset="-122"/>
                <a:ea typeface="SimSun" panose="02010600030101010101" pitchFamily="2" charset="-122"/>
              </a:rPr>
              <a:t>“没有上帝！”</a:t>
            </a:r>
            <a:endParaRPr lang="en-US" sz="2800" b="1" dirty="0">
              <a:solidFill>
                <a:schemeClr val="bg1"/>
              </a:solidFill>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1019949173"/>
      </p:ext>
    </p:extLst>
  </p:cSld>
  <p:clrMapOvr>
    <a:overrideClrMapping bg1="lt1" tx1="dk1" bg2="lt2" tx2="dk2" accent1="accent1" accent2="accent2" accent3="accent3" accent4="accent4" accent5="accent5" accent6="accent6" hlink="hlink" folHlink="folHlink"/>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solidFill>
            <a:srgbClr val="16165C"/>
          </a:solidFill>
          <a:effectLst>
            <a:outerShdw blurRad="63500" dist="38099" dir="2700000" algn="ctr" rotWithShape="0">
              <a:schemeClr val="tx1">
                <a:alpha val="74997"/>
              </a:schemeClr>
            </a:outerShdw>
          </a:effectLst>
        </p:spPr>
        <p:txBody>
          <a:bodyPr/>
          <a:lstStyle/>
          <a:p>
            <a:pPr>
              <a:defRPr/>
            </a:pPr>
            <a:r>
              <a:rPr lang="zh-CN" altLang="en-US" sz="4800" dirty="0" smtClean="0">
                <a:solidFill>
                  <a:srgbClr val="FFFFFF"/>
                </a:solidFill>
              </a:rPr>
              <a:t>美国是象征着一个女人在自由女神像</a:t>
            </a:r>
            <a:endParaRPr lang="en-US" sz="4800" b="1" dirty="0" smtClean="0">
              <a:solidFill>
                <a:srgbClr val="FFFFFF"/>
              </a:solidFill>
              <a:latin typeface="Arial"/>
              <a:cs typeface="Arial"/>
            </a:endParaRPr>
          </a:p>
        </p:txBody>
      </p:sp>
      <p:sp>
        <p:nvSpPr>
          <p:cNvPr id="524292" name="Text Box 37"/>
          <p:cNvSpPr txBox="1">
            <a:spLocks noChangeArrowheads="1"/>
          </p:cNvSpPr>
          <p:nvPr/>
        </p:nvSpPr>
        <p:spPr bwMode="auto">
          <a:xfrm>
            <a:off x="8413750" y="44450"/>
            <a:ext cx="695325" cy="833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000090"/>
                </a:solidFill>
                <a:latin typeface="Arial" charset="0"/>
                <a:cs typeface="Arial" charset="0"/>
              </a:rPr>
              <a:t>408</a:t>
            </a:r>
          </a:p>
          <a:p>
            <a:pPr algn="ctr" defTabSz="914400" fontAlgn="base">
              <a:spcBef>
                <a:spcPct val="0"/>
              </a:spcBef>
              <a:spcAft>
                <a:spcPct val="0"/>
              </a:spcAft>
            </a:pPr>
            <a:r>
              <a:rPr lang="en-US" b="1" smtClean="0">
                <a:solidFill>
                  <a:srgbClr val="000090"/>
                </a:solidFill>
                <a:latin typeface="Arial" charset="0"/>
                <a:cs typeface="Arial" charset="0"/>
              </a:rPr>
              <a:t>b</a:t>
            </a:r>
          </a:p>
        </p:txBody>
      </p:sp>
    </p:spTree>
    <p:extLst>
      <p:ext uri="{BB962C8B-B14F-4D97-AF65-F5344CB8AC3E}">
        <p14:creationId xmlns:p14="http://schemas.microsoft.com/office/powerpoint/2010/main" val="29821441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5314" name="Picture 1" descr="rev 17 who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00588" y="0"/>
            <a:ext cx="4443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1162050"/>
            <a:ext cx="3903663" cy="5543550"/>
          </a:xfrm>
          <a:effectLst>
            <a:outerShdw blurRad="63500" dist="38099" dir="2700000" algn="ctr" rotWithShape="0">
              <a:schemeClr val="tx1">
                <a:alpha val="74997"/>
              </a:schemeClr>
            </a:outerShdw>
          </a:effectLst>
        </p:spPr>
        <p:txBody>
          <a:bodyPr/>
          <a:lstStyle/>
          <a:p>
            <a:pPr>
              <a:defRPr/>
            </a:pPr>
            <a:r>
              <a:rPr lang="zh-CN" altLang="en-US" sz="3600" dirty="0" smtClean="0"/>
              <a:t>结</a:t>
            </a:r>
            <a:r>
              <a:rPr lang="zh-CN" altLang="en-US" sz="4800" dirty="0" smtClean="0">
                <a:solidFill>
                  <a:srgbClr val="FFFFFF"/>
                </a:solidFill>
              </a:rPr>
              <a:t>束时间巴比伦是精神通奸罪。这意味着她离开了她神圣的遗产。</a:t>
            </a:r>
            <a:endParaRPr lang="en-US" sz="4800" b="1" dirty="0" smtClean="0">
              <a:solidFill>
                <a:srgbClr val="FFFFFF"/>
              </a:solidFill>
              <a:latin typeface="Arial"/>
              <a:cs typeface="Arial"/>
            </a:endParaRPr>
          </a:p>
        </p:txBody>
      </p:sp>
      <p:sp>
        <p:nvSpPr>
          <p:cNvPr id="52531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spTree>
    <p:extLst>
      <p:ext uri="{BB962C8B-B14F-4D97-AF65-F5344CB8AC3E}">
        <p14:creationId xmlns:p14="http://schemas.microsoft.com/office/powerpoint/2010/main" val="13652779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50" y="0"/>
            <a:ext cx="8001000" cy="774700"/>
          </a:xfrm>
          <a:effectLst>
            <a:outerShdw blurRad="63500" dist="38099" dir="2700000" algn="ctr" rotWithShape="0">
              <a:schemeClr val="tx1">
                <a:alpha val="74997"/>
              </a:schemeClr>
            </a:outerShdw>
          </a:effectLst>
        </p:spPr>
        <p:txBody>
          <a:bodyPr/>
          <a:lstStyle/>
          <a:p>
            <a:pPr>
              <a:defRPr/>
            </a:pPr>
            <a:r>
              <a:rPr lang="zh-CN" altLang="en-US" sz="3600" b="1" dirty="0" smtClean="0">
                <a:solidFill>
                  <a:srgbClr val="FFFFFF"/>
                </a:solidFill>
                <a:effectLst>
                  <a:outerShdw blurRad="38100" dist="38100" dir="2700000" algn="tl">
                    <a:srgbClr val="000000">
                      <a:alpha val="43137"/>
                    </a:srgbClr>
                  </a:outerShdw>
                </a:effectLst>
              </a:rPr>
              <a:t>美国作为一个基督教国家开始</a:t>
            </a:r>
            <a:endParaRPr lang="en-US" sz="3600" b="1" dirty="0" smtClean="0">
              <a:solidFill>
                <a:srgbClr val="FFFFFF"/>
              </a:solidFill>
              <a:effectLst>
                <a:outerShdw blurRad="38100" dist="38100" dir="2700000" algn="tl">
                  <a:srgbClr val="000000">
                    <a:alpha val="43137"/>
                  </a:srgbClr>
                </a:outerShdw>
              </a:effectLst>
              <a:latin typeface="Arial"/>
              <a:cs typeface="Arial"/>
            </a:endParaRPr>
          </a:p>
        </p:txBody>
      </p:sp>
      <p:sp>
        <p:nvSpPr>
          <p:cNvPr id="526339"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pic>
        <p:nvPicPr>
          <p:cNvPr id="526340"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0425"/>
            <a:ext cx="9186863" cy="60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244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90575" y="-31750"/>
            <a:ext cx="7510463" cy="774700"/>
          </a:xfrm>
          <a:effectLst>
            <a:outerShdw blurRad="63500" dist="38099" dir="2700000" algn="ctr" rotWithShape="0">
              <a:schemeClr val="tx1">
                <a:alpha val="74997"/>
              </a:schemeClr>
            </a:outerShdw>
          </a:effectLst>
        </p:spPr>
        <p:txBody>
          <a:bodyPr/>
          <a:lstStyle/>
          <a:p>
            <a:pPr>
              <a:defRPr/>
            </a:pPr>
            <a:r>
              <a:rPr lang="zh-CN" altLang="en-US" sz="3600" b="1" dirty="0" smtClean="0">
                <a:solidFill>
                  <a:srgbClr val="FFFFFF"/>
                </a:solidFill>
                <a:effectLst>
                  <a:outerShdw blurRad="38100" dist="38100" dir="2700000" algn="tl">
                    <a:srgbClr val="000000">
                      <a:alpha val="43137"/>
                    </a:srgbClr>
                  </a:outerShdw>
                </a:effectLst>
              </a:rPr>
              <a:t>普利茅斯朝圣者</a:t>
            </a:r>
            <a:endParaRPr lang="en-US" sz="3600" b="1" dirty="0" smtClean="0">
              <a:solidFill>
                <a:srgbClr val="FFFFFF"/>
              </a:solidFill>
              <a:effectLst>
                <a:outerShdw blurRad="38100" dist="38100" dir="2700000" algn="tl">
                  <a:srgbClr val="000000">
                    <a:alpha val="43137"/>
                  </a:srgbClr>
                </a:outerShdw>
              </a:effectLst>
              <a:latin typeface="Arial"/>
              <a:cs typeface="Arial"/>
            </a:endParaRPr>
          </a:p>
        </p:txBody>
      </p:sp>
      <p:pic>
        <p:nvPicPr>
          <p:cNvPr id="527363" name="Picture 1" descr="rev 17 USA Plymouth Pilgrim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3888"/>
            <a:ext cx="9144000" cy="624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7364"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spTree>
    <p:extLst>
      <p:ext uri="{BB962C8B-B14F-4D97-AF65-F5344CB8AC3E}">
        <p14:creationId xmlns:p14="http://schemas.microsoft.com/office/powerpoint/2010/main" val="3851968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825" y="355600"/>
            <a:ext cx="7512050" cy="774700"/>
          </a:xfrm>
          <a:effectLst>
            <a:outerShdw blurRad="63500" dist="38099" dir="2700000" algn="ctr" rotWithShape="0">
              <a:schemeClr val="tx1">
                <a:alpha val="74997"/>
              </a:schemeClr>
            </a:outerShdw>
          </a:effectLst>
        </p:spPr>
        <p:txBody>
          <a:bodyPr/>
          <a:lstStyle/>
          <a:p>
            <a:r>
              <a:rPr lang="zh-CN" altLang="en-US" sz="3600" b="1" dirty="0">
                <a:solidFill>
                  <a:srgbClr val="FFFFFF"/>
                </a:solidFill>
                <a:latin typeface="Times New Roman" charset="0"/>
                <a:ea typeface="ＭＳ Ｐゴシック" charset="0"/>
              </a:rPr>
              <a:t>然而，他们屠杀的​​</a:t>
            </a:r>
            <a:r>
              <a:rPr lang="en-US" altLang="zh-CN" sz="3600" b="1" dirty="0" smtClean="0">
                <a:solidFill>
                  <a:srgbClr val="FFFFFF"/>
                </a:solidFill>
                <a:latin typeface="Times New Roman" charset="0"/>
                <a:ea typeface="ＭＳ Ｐゴシック" charset="0"/>
              </a:rPr>
              <a:t>Pequot</a:t>
            </a:r>
            <a:r>
              <a:rPr lang="zh-CN" altLang="en-US" sz="3600" b="1" dirty="0" smtClean="0">
                <a:solidFill>
                  <a:srgbClr val="FFFFFF"/>
                </a:solidFill>
                <a:latin typeface="Times New Roman" charset="0"/>
                <a:ea typeface="ＭＳ Ｐゴシック" charset="0"/>
              </a:rPr>
              <a:t>族</a:t>
            </a:r>
            <a:endParaRPr lang="en-US" sz="3600" b="1" dirty="0">
              <a:solidFill>
                <a:srgbClr val="FFFFFF"/>
              </a:solidFill>
              <a:latin typeface="Arial" charset="0"/>
              <a:ea typeface="ＭＳ Ｐゴシック" charset="0"/>
              <a:cs typeface="Arial" charset="0"/>
            </a:endParaRPr>
          </a:p>
        </p:txBody>
      </p:sp>
      <p:sp>
        <p:nvSpPr>
          <p:cNvPr id="528387"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pic>
        <p:nvPicPr>
          <p:cNvPr id="528388" name="Picture 2" descr="rev 17 USA LeonGardiner_Pequot-W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92238"/>
            <a:ext cx="9144000" cy="546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5488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9410" name="Picture 2" descr="rev 17 usa Flag-Bib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400" y="790575"/>
            <a:ext cx="91186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sz="3600" b="1" dirty="0" smtClean="0">
                <a:solidFill>
                  <a:srgbClr val="FFFFFF"/>
                </a:solidFill>
                <a:effectLst>
                  <a:outerShdw blurRad="38100" dist="38100" dir="2700000" algn="tl">
                    <a:srgbClr val="000000">
                      <a:alpha val="43137"/>
                    </a:srgbClr>
                  </a:outerShdw>
                </a:effectLst>
              </a:rPr>
              <a:t>美国作为一个基督教国家开始</a:t>
            </a:r>
            <a:endParaRPr lang="en-US" sz="3600" b="1" dirty="0" smtClean="0">
              <a:solidFill>
                <a:srgbClr val="FFFFFF"/>
              </a:solidFill>
              <a:effectLst>
                <a:outerShdw blurRad="38100" dist="38100" dir="2700000" algn="tl">
                  <a:srgbClr val="000000">
                    <a:alpha val="43137"/>
                  </a:srgbClr>
                </a:outerShdw>
              </a:effectLst>
              <a:latin typeface="Arial"/>
              <a:cs typeface="Arial"/>
            </a:endParaRPr>
          </a:p>
        </p:txBody>
      </p:sp>
      <p:sp>
        <p:nvSpPr>
          <p:cNvPr id="529412"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sp>
        <p:nvSpPr>
          <p:cNvPr id="5" name="Rectangle 2"/>
          <p:cNvSpPr txBox="1">
            <a:spLocks noChangeArrowheads="1"/>
          </p:cNvSpPr>
          <p:nvPr/>
        </p:nvSpPr>
        <p:spPr bwMode="auto">
          <a:xfrm>
            <a:off x="158750" y="1200150"/>
            <a:ext cx="8985250" cy="53625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176213" indent="-176213">
              <a:buFont typeface="Arial"/>
              <a:buChar char="•"/>
              <a:defRPr sz="3200" b="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defRPr>
            </a:lvl1pPr>
            <a:lvl2pPr algn="ctr">
              <a:defRPr sz="4400">
                <a:solidFill>
                  <a:schemeClr val="tx2"/>
                </a:solidFill>
                <a:latin typeface="Times New Roman" charset="0"/>
              </a:defRPr>
            </a:lvl2pPr>
            <a:lvl3pPr algn="ctr">
              <a:defRPr sz="4400">
                <a:solidFill>
                  <a:schemeClr val="tx2"/>
                </a:solidFill>
                <a:latin typeface="Times New Roman" charset="0"/>
              </a:defRPr>
            </a:lvl3pPr>
            <a:lvl4pPr algn="ctr">
              <a:defRPr sz="4400">
                <a:solidFill>
                  <a:schemeClr val="tx2"/>
                </a:solidFill>
                <a:latin typeface="Times New Roman" charset="0"/>
              </a:defRPr>
            </a:lvl4pPr>
            <a:lvl5pPr algn="ctr">
              <a:defRPr sz="4400">
                <a:solidFill>
                  <a:schemeClr val="tx2"/>
                </a:solidFill>
                <a:latin typeface="Times New Roman" charset="0"/>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185738" indent="-185738" defTabSz="914400" eaLnBrk="0" fontAlgn="base" hangingPunct="0">
              <a:spcBef>
                <a:spcPct val="0"/>
              </a:spcBef>
              <a:spcAft>
                <a:spcPct val="0"/>
              </a:spcAft>
              <a:buFont typeface="Arial"/>
              <a:buNone/>
            </a:pPr>
            <a:r>
              <a:rPr lang="zh-CN" altLang="en-US" sz="4000" dirty="0">
                <a:solidFill>
                  <a:srgbClr val="FFFF00"/>
                </a:solidFill>
              </a:rPr>
              <a:t>“独立宣言”</a:t>
            </a:r>
            <a:r>
              <a:rPr lang="zh-CN" altLang="en-US" sz="4000" dirty="0"/>
              <a:t>（</a:t>
            </a:r>
            <a:r>
              <a:rPr lang="en-US" altLang="zh-CN" sz="4000" dirty="0"/>
              <a:t>1776</a:t>
            </a:r>
            <a:r>
              <a:rPr lang="zh-CN" altLang="en-US" sz="4000" dirty="0"/>
              <a:t>）指出神的</a:t>
            </a:r>
            <a:r>
              <a:rPr lang="en-US" altLang="zh-CN" sz="4000" dirty="0"/>
              <a:t>4</a:t>
            </a:r>
            <a:r>
              <a:rPr lang="zh-CN" altLang="en-US" sz="4000" dirty="0"/>
              <a:t>倍</a:t>
            </a:r>
            <a:br>
              <a:rPr lang="zh-CN" altLang="en-US" sz="4000" dirty="0"/>
            </a:br>
            <a:r>
              <a:rPr lang="zh-CN" altLang="en-US" sz="4000" dirty="0"/>
              <a:t>开国元勋，早期总统和最高法院称为美国“基督教国家”，直到</a:t>
            </a:r>
            <a:r>
              <a:rPr lang="en-US" altLang="zh-CN" sz="4000" dirty="0"/>
              <a:t>1947</a:t>
            </a:r>
            <a:r>
              <a:rPr lang="zh-CN" altLang="en-US" sz="4000" dirty="0"/>
              <a:t>年（</a:t>
            </a:r>
            <a:r>
              <a:rPr lang="zh-CN" altLang="en-US" sz="4000" dirty="0" smtClean="0"/>
              <a:t>见</a:t>
            </a:r>
            <a:r>
              <a:rPr lang="en-US" sz="4000" dirty="0"/>
              <a:t>http://</a:t>
            </a:r>
            <a:r>
              <a:rPr lang="en-US" sz="4000" dirty="0" err="1"/>
              <a:t>www.afn.org</a:t>
            </a:r>
            <a:r>
              <a:rPr lang="en-US" sz="4000" dirty="0"/>
              <a:t>/~govern/</a:t>
            </a:r>
            <a:r>
              <a:rPr lang="en-US" sz="4000" dirty="0" err="1"/>
              <a:t>Christian_Nation.htm</a:t>
            </a:r>
            <a:r>
              <a:rPr lang="zh-CN" altLang="en-US" sz="4000" dirty="0" smtClean="0"/>
              <a:t>）</a:t>
            </a:r>
            <a:r>
              <a:rPr lang="zh-CN" altLang="en-US" sz="4000" dirty="0"/>
              <a:t/>
            </a:r>
            <a:br>
              <a:rPr lang="zh-CN" altLang="en-US" sz="4000" dirty="0"/>
            </a:br>
            <a:r>
              <a:rPr lang="zh-CN" altLang="en-US" sz="4000" dirty="0"/>
              <a:t>美国派出最传教士在</a:t>
            </a:r>
            <a:r>
              <a:rPr lang="en-US" altLang="zh-CN" sz="4000" dirty="0"/>
              <a:t>1900</a:t>
            </a:r>
            <a:r>
              <a:rPr lang="zh-CN" altLang="en-US" sz="4000" dirty="0"/>
              <a:t>年</a:t>
            </a:r>
            <a:br>
              <a:rPr lang="zh-CN" altLang="en-US" sz="4000" dirty="0"/>
            </a:br>
            <a:r>
              <a:rPr lang="zh-CN" altLang="en-US" sz="4000" dirty="0">
                <a:solidFill>
                  <a:srgbClr val="FFFF00"/>
                </a:solidFill>
              </a:rPr>
              <a:t>“我们相信上帝”</a:t>
            </a:r>
            <a:r>
              <a:rPr lang="zh-CN" altLang="en-US" sz="4000" dirty="0"/>
              <a:t>是国家的座右铭</a:t>
            </a:r>
            <a:br>
              <a:rPr lang="zh-CN" altLang="en-US" sz="4000" dirty="0"/>
            </a:br>
            <a:r>
              <a:rPr lang="zh-CN" altLang="en-US" sz="4000" dirty="0"/>
              <a:t>上帝帮助每</a:t>
            </a:r>
            <a:r>
              <a:rPr lang="en-US" altLang="zh-CN" sz="4000" dirty="0"/>
              <a:t>50</a:t>
            </a:r>
            <a:r>
              <a:rPr lang="zh-CN" altLang="en-US" sz="4000" dirty="0"/>
              <a:t>呼吁各国之间的单一国家的序言</a:t>
            </a:r>
          </a:p>
        </p:txBody>
      </p:sp>
    </p:spTree>
    <p:extLst>
      <p:ext uri="{BB962C8B-B14F-4D97-AF65-F5344CB8AC3E}">
        <p14:creationId xmlns:p14="http://schemas.microsoft.com/office/powerpoint/2010/main" val="2902061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0434" name="Picture 1" descr="rev 17 USA JesusFoundedAmeri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9231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0"/>
            <a:ext cx="8301038" cy="774700"/>
          </a:xfrm>
          <a:effectLst>
            <a:outerShdw blurRad="63500" dist="38099" dir="2700000" algn="ctr" rotWithShape="0">
              <a:schemeClr val="tx1">
                <a:alpha val="74997"/>
              </a:schemeClr>
            </a:outerShdw>
          </a:effectLst>
        </p:spPr>
        <p:txBody>
          <a:bodyPr/>
          <a:lstStyle/>
          <a:p>
            <a:pPr>
              <a:defRPr/>
            </a:pPr>
            <a:r>
              <a:rPr lang="zh-CN" altLang="en-US" b="1" dirty="0" smtClean="0">
                <a:solidFill>
                  <a:srgbClr val="FFFFFF"/>
                </a:solidFill>
                <a:effectLst>
                  <a:outerShdw blurRad="38100" dist="38100" dir="2700000" algn="tl">
                    <a:srgbClr val="000000">
                      <a:alpha val="43137"/>
                    </a:srgbClr>
                  </a:outerShdw>
                </a:effectLst>
              </a:rPr>
              <a:t>美国作为一个基督教国家开始</a:t>
            </a:r>
            <a:endParaRPr lang="en-US" b="1" dirty="0" smtClean="0">
              <a:solidFill>
                <a:srgbClr val="FFFFFF"/>
              </a:solidFill>
              <a:effectLst>
                <a:outerShdw blurRad="38100" dist="38100" dir="2700000" algn="tl">
                  <a:srgbClr val="000000">
                    <a:alpha val="43137"/>
                  </a:srgbClr>
                </a:outerShdw>
              </a:effectLst>
              <a:latin typeface="Arial"/>
              <a:cs typeface="Arial"/>
            </a:endParaRPr>
          </a:p>
        </p:txBody>
      </p:sp>
      <p:sp>
        <p:nvSpPr>
          <p:cNvPr id="530436"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spTree>
    <p:extLst>
      <p:ext uri="{BB962C8B-B14F-4D97-AF65-F5344CB8AC3E}">
        <p14:creationId xmlns:p14="http://schemas.microsoft.com/office/powerpoint/2010/main" val="3050535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ctrTitle"/>
          </p:nvPr>
        </p:nvSpPr>
        <p:spPr>
          <a:xfrm>
            <a:off x="6019800" y="381000"/>
            <a:ext cx="2743200" cy="2286000"/>
          </a:xfrm>
        </p:spPr>
        <p:txBody>
          <a:bodyPr/>
          <a:lstStyle/>
          <a:p>
            <a:pPr eaLnBrk="1" hangingPunct="1"/>
            <a:r>
              <a:rPr lang="zh-CN" sz="4800" b="1">
                <a:latin typeface="Arial Black" charset="0"/>
                <a:ea typeface="ＭＳ Ｐゴシック" charset="0"/>
                <a:cs typeface="ＭＳ Ｐゴシック" charset="0"/>
              </a:rPr>
              <a:t>你相信上帝吗？</a:t>
            </a:r>
            <a:endParaRPr lang="en-US" sz="4800" b="1">
              <a:latin typeface="Arial Black" charset="0"/>
              <a:ea typeface="ＭＳ Ｐゴシック" charset="0"/>
              <a:cs typeface="ＭＳ Ｐゴシック" charset="0"/>
            </a:endParaRPr>
          </a:p>
        </p:txBody>
      </p:sp>
      <p:pic>
        <p:nvPicPr>
          <p:cNvPr id="531459" name="Picture 7" descr="In-God-We-Tr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0" name="Picture 8" descr="silberdol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Arial" charset="0"/>
              <a:ea typeface="ＭＳ Ｐゴシック" charset="0"/>
            </a:endParaRPr>
          </a:p>
        </p:txBody>
      </p:sp>
    </p:spTree>
    <p:extLst>
      <p:ext uri="{BB962C8B-B14F-4D97-AF65-F5344CB8AC3E}">
        <p14:creationId xmlns:p14="http://schemas.microsoft.com/office/powerpoint/2010/main" val="29324520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483" name="Rectangle 3"/>
          <p:cNvSpPr>
            <a:spLocks noGrp="1" noChangeArrowheads="1"/>
          </p:cNvSpPr>
          <p:nvPr>
            <p:ph type="ctrTitle"/>
          </p:nvPr>
        </p:nvSpPr>
        <p:spPr>
          <a:xfrm>
            <a:off x="0" y="0"/>
            <a:ext cx="7772400" cy="1143000"/>
          </a:xfrm>
        </p:spPr>
        <p:txBody>
          <a:bodyPr/>
          <a:lstStyle/>
          <a:p>
            <a:pPr eaLnBrk="1" hangingPunct="1">
              <a:defRPr/>
            </a:pPr>
            <a:r>
              <a:rPr lang="zh-CN" sz="4800" b="1" dirty="0" smtClean="0">
                <a:effectLst>
                  <a:outerShdw blurRad="38100" dist="38100" dir="2700000" algn="tl">
                    <a:srgbClr val="000000">
                      <a:alpha val="43137"/>
                    </a:srgbClr>
                  </a:outerShdw>
                </a:effectLst>
              </a:rPr>
              <a:t>我们相信上帝吗？</a:t>
            </a:r>
            <a:endParaRPr lang="en-US" sz="4800" b="1" dirty="0" smtClean="0">
              <a:effectLst>
                <a:outerShdw blurRad="38100" dist="38100" dir="2700000" algn="tl">
                  <a:srgbClr val="000000">
                    <a:alpha val="43137"/>
                  </a:srgbClr>
                </a:outerShdw>
              </a:effectLst>
              <a:ea typeface="ＭＳ Ｐゴシック" pitchFamily="34" charset="-128"/>
            </a:endParaRPr>
          </a:p>
        </p:txBody>
      </p:sp>
    </p:spTree>
    <p:extLst>
      <p:ext uri="{BB962C8B-B14F-4D97-AF65-F5344CB8AC3E}">
        <p14:creationId xmlns:p14="http://schemas.microsoft.com/office/powerpoint/2010/main" val="254699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6" name="Picture 5" descr="Co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07" name="Rectangle 2"/>
          <p:cNvSpPr>
            <a:spLocks noGrp="1" noChangeArrowheads="1"/>
          </p:cNvSpPr>
          <p:nvPr>
            <p:ph type="title"/>
          </p:nvPr>
        </p:nvSpPr>
        <p:spPr>
          <a:xfrm>
            <a:off x="685800" y="266700"/>
            <a:ext cx="7772400" cy="1143000"/>
          </a:xfrm>
        </p:spPr>
        <p:txBody>
          <a:bodyPr/>
          <a:lstStyle/>
          <a:p>
            <a:pPr eaLnBrk="1" hangingPunct="1">
              <a:defRPr/>
            </a:pPr>
            <a:r>
              <a:rPr lang="zh-CN" sz="4800" b="1" dirty="0" smtClean="0">
                <a:effectLst>
                  <a:outerShdw blurRad="38100" dist="38100" dir="2700000" algn="tl">
                    <a:srgbClr val="000000">
                      <a:alpha val="43137"/>
                    </a:srgbClr>
                  </a:outerShdw>
                </a:effectLst>
              </a:rPr>
              <a:t>你在上帝的信任不为难你吗？</a:t>
            </a:r>
            <a:endParaRPr lang="en-US" sz="4800" b="1" dirty="0" smtClean="0">
              <a:effectLst>
                <a:outerShdw blurRad="38100" dist="38100" dir="2700000" algn="tl">
                  <a:srgbClr val="000000">
                    <a:alpha val="43137"/>
                  </a:srgbClr>
                </a:outerShdw>
              </a:effectLst>
              <a:ea typeface="ＭＳ Ｐゴシック" pitchFamily="34" charset="-128"/>
            </a:endParaRPr>
          </a:p>
        </p:txBody>
      </p:sp>
      <p:pic>
        <p:nvPicPr>
          <p:cNvPr id="533508" name="Picture 4" descr="k030805au"/>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32736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rev 17 USA killed g-n-dead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2778"/>
            <a:ext cx="9144000" cy="3346948"/>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a:t>无神哲学</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6" name="Rectangle 1026"/>
          <p:cNvSpPr txBox="1">
            <a:spLocks noChangeArrowheads="1"/>
          </p:cNvSpPr>
          <p:nvPr/>
        </p:nvSpPr>
        <p:spPr bwMode="auto">
          <a:xfrm>
            <a:off x="17637" y="4241725"/>
            <a:ext cx="9180513" cy="251483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7200" b="1" smtClean="0">
                <a:latin typeface="SimSun" panose="02010600030101010101" pitchFamily="2" charset="-122"/>
                <a:ea typeface="SimSun" panose="02010600030101010101" pitchFamily="2" charset="-122"/>
              </a:rPr>
              <a:t>尼采死</a:t>
            </a:r>
            <a:r>
              <a:rPr lang="zh-CN" altLang="en-US" sz="7200" b="1" dirty="0">
                <a:latin typeface="SimSun" panose="02010600030101010101" pitchFamily="2" charset="-122"/>
                <a:ea typeface="SimSun" panose="02010600030101010101" pitchFamily="2" charset="-122"/>
              </a:rPr>
              <a:t>了</a:t>
            </a:r>
            <a:r>
              <a:rPr lang="en-US" sz="72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a:r>
            <a:b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b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a:t>
            </a:r>
            <a:r>
              <a:rPr lang="zh-CN" altLang="en-US" sz="6600" b="1" dirty="0">
                <a:latin typeface="SimSun" panose="02010600030101010101" pitchFamily="2" charset="-122"/>
                <a:ea typeface="SimSun" panose="02010600030101010101" pitchFamily="2" charset="-122"/>
              </a:rPr>
              <a:t>上帝</a:t>
            </a:r>
            <a:r>
              <a:rPr lang="en-US" sz="6600"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rPr>
              <a:t>, 1900</a:t>
            </a:r>
            <a:endParaRPr lang="en-US" sz="6600" b="1" dirty="0" smtClean="0">
              <a:solidFill>
                <a:srgbClr val="FFFFFF"/>
              </a:solidFill>
              <a:effectLst>
                <a:outerShdw blurRad="38100" dist="38100" dir="2700000" algn="tl">
                  <a:srgbClr val="000000">
                    <a:alpha val="43137"/>
                  </a:srgbClr>
                </a:outerShdw>
              </a:effectLst>
              <a:latin typeface="Times New Roman"/>
              <a:ea typeface="ＭＳ Ｐゴシック" charset="0"/>
              <a:cs typeface="Times New Roman"/>
            </a:endParaRPr>
          </a:p>
        </p:txBody>
      </p:sp>
      <p:sp>
        <p:nvSpPr>
          <p:cNvPr id="7" name="Rectangle 1026"/>
          <p:cNvSpPr txBox="1">
            <a:spLocks noChangeArrowheads="1"/>
          </p:cNvSpPr>
          <p:nvPr/>
        </p:nvSpPr>
        <p:spPr bwMode="auto">
          <a:xfrm>
            <a:off x="0" y="978108"/>
            <a:ext cx="9180513" cy="2514837"/>
          </a:xfrm>
          <a:prstGeom prst="rect">
            <a:avLst/>
          </a:prstGeom>
          <a:solidFill>
            <a:srgbClr val="FFFFFF"/>
          </a:solidFill>
          <a:ln>
            <a:noFill/>
          </a:ln>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8800" b="1" dirty="0" smtClean="0">
                <a:solidFill>
                  <a:srgbClr val="000000"/>
                </a:solidFill>
                <a:latin typeface="Times New Roman"/>
                <a:ea typeface="ＭＳ Ｐゴシック" charset="0"/>
                <a:cs typeface="Times New Roman"/>
              </a:rPr>
              <a:t>"</a:t>
            </a:r>
            <a:r>
              <a:rPr lang="zh-CN" altLang="en-US" sz="8800" dirty="0"/>
              <a:t> </a:t>
            </a:r>
            <a:r>
              <a:rPr lang="zh-CN" altLang="en-US" sz="8800" b="1" dirty="0">
                <a:solidFill>
                  <a:schemeClr val="tx1"/>
                </a:solidFill>
                <a:latin typeface="SimSun" panose="02010600030101010101" pitchFamily="2" charset="-122"/>
                <a:ea typeface="SimSun" panose="02010600030101010101" pitchFamily="2" charset="-122"/>
              </a:rPr>
              <a:t>上</a:t>
            </a:r>
            <a:r>
              <a:rPr lang="zh-CN" altLang="en-US" sz="8800" b="1" dirty="0" smtClean="0">
                <a:solidFill>
                  <a:schemeClr val="tx1"/>
                </a:solidFill>
                <a:latin typeface="SimSun" panose="02010600030101010101" pitchFamily="2" charset="-122"/>
                <a:ea typeface="SimSun" panose="02010600030101010101" pitchFamily="2" charset="-122"/>
              </a:rPr>
              <a:t>帝死</a:t>
            </a:r>
            <a:r>
              <a:rPr lang="zh-CN" altLang="en-US" sz="8800" b="1" dirty="0">
                <a:solidFill>
                  <a:schemeClr val="tx1"/>
                </a:solidFill>
                <a:latin typeface="SimSun" panose="02010600030101010101" pitchFamily="2" charset="-122"/>
                <a:ea typeface="SimSun" panose="02010600030101010101" pitchFamily="2" charset="-122"/>
              </a:rPr>
              <a:t>了</a:t>
            </a:r>
            <a:r>
              <a:rPr lang="en-US" sz="8800" b="1" dirty="0" smtClean="0">
                <a:solidFill>
                  <a:srgbClr val="000000"/>
                </a:solidFill>
                <a:latin typeface="Times New Roman"/>
                <a:ea typeface="ＭＳ Ｐゴシック" charset="0"/>
                <a:cs typeface="Times New Roman"/>
              </a:rPr>
              <a:t>."</a:t>
            </a:r>
            <a:r>
              <a:rPr lang="en-US" sz="6600" dirty="0" smtClean="0">
                <a:solidFill>
                  <a:srgbClr val="000000"/>
                </a:solidFill>
                <a:latin typeface="Times New Roman"/>
                <a:ea typeface="ＭＳ Ｐゴシック" charset="0"/>
                <a:cs typeface="Times New Roman"/>
              </a:rPr>
              <a:t/>
            </a:r>
            <a:br>
              <a:rPr lang="en-US" sz="6600" dirty="0" smtClean="0">
                <a:solidFill>
                  <a:srgbClr val="000000"/>
                </a:solidFill>
                <a:latin typeface="Times New Roman"/>
                <a:ea typeface="ＭＳ Ｐゴシック" charset="0"/>
                <a:cs typeface="Times New Roman"/>
              </a:rPr>
            </a:br>
            <a:r>
              <a:rPr lang="en-US" sz="6600" dirty="0" smtClean="0">
                <a:solidFill>
                  <a:srgbClr val="000000"/>
                </a:solidFill>
                <a:latin typeface="Times New Roman"/>
                <a:ea typeface="ＭＳ Ｐゴシック" charset="0"/>
                <a:cs typeface="Times New Roman"/>
              </a:rPr>
              <a:t>–</a:t>
            </a:r>
            <a:r>
              <a:rPr lang="zh-CN" altLang="en-US" sz="6600" b="1" dirty="0">
                <a:solidFill>
                  <a:schemeClr val="tx1"/>
                </a:solidFill>
                <a:latin typeface="SimSun" panose="02010600030101010101" pitchFamily="2" charset="-122"/>
                <a:ea typeface="SimSun" panose="02010600030101010101" pitchFamily="2" charset="-122"/>
              </a:rPr>
              <a:t>尼采</a:t>
            </a:r>
            <a:r>
              <a:rPr lang="en-US" sz="6600" dirty="0" smtClean="0">
                <a:solidFill>
                  <a:srgbClr val="000000"/>
                </a:solidFill>
                <a:latin typeface="Times New Roman"/>
                <a:ea typeface="ＭＳ Ｐゴシック" charset="0"/>
                <a:cs typeface="Times New Roman"/>
              </a:rPr>
              <a:t>, 1883</a:t>
            </a:r>
            <a:endParaRPr lang="en-US" sz="6600" b="1" dirty="0" smtClean="0">
              <a:solidFill>
                <a:srgbClr val="000000"/>
              </a:solidFill>
              <a:latin typeface="Times New Roman"/>
              <a:ea typeface="ＭＳ Ｐゴシック" charset="0"/>
              <a:cs typeface="Times New Roman"/>
            </a:endParaRPr>
          </a:p>
        </p:txBody>
      </p:sp>
    </p:spTree>
    <p:extLst>
      <p:ext uri="{BB962C8B-B14F-4D97-AF65-F5344CB8AC3E}">
        <p14:creationId xmlns:p14="http://schemas.microsoft.com/office/powerpoint/2010/main" val="2938471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5" descr="sh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531"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smtClean="0">
              <a:solidFill>
                <a:srgbClr val="FFFFFF"/>
              </a:solidFill>
              <a:ea typeface="ＭＳ Ｐゴシック"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zh-CN" altLang="en-US" sz="5400" b="1" dirty="0" smtClean="0"/>
              <a:t>的耻辱的一个原因？</a:t>
            </a:r>
            <a:endParaRPr lang="en-US" sz="5400" b="1" dirty="0">
              <a:solidFill>
                <a:srgbClr val="FFFFFF"/>
              </a:solidFill>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308225"/>
          </a:xfrm>
          <a:prstGeom prst="rect">
            <a:avLst/>
          </a:prstGeom>
          <a:noFill/>
          <a:ln w="9525">
            <a:noFill/>
            <a:miter lim="800000"/>
            <a:headEnd/>
            <a:tailEnd/>
          </a:ln>
          <a:effec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buFont typeface="Arial" charset="0"/>
              <a:buNone/>
            </a:pPr>
            <a:r>
              <a:rPr lang="zh-CN" altLang="en-US" sz="3600" dirty="0" smtClean="0">
                <a:solidFill>
                  <a:srgbClr val="FFFFFF"/>
                </a:solidFill>
                <a:latin typeface="Tahoma" charset="0"/>
              </a:rPr>
              <a:t>“是谁，我很好，我不是说我是克里斯蒂娜？，但我不说，我与相邻</a:t>
            </a:r>
            <a:r>
              <a:rPr lang="en-US" altLang="zh-CN" sz="3600" dirty="0" smtClean="0">
                <a:solidFill>
                  <a:srgbClr val="FFFFFF"/>
                </a:solidFill>
                <a:latin typeface="Tahoma" charset="0"/>
              </a:rPr>
              <a:t>”</a:t>
            </a:r>
            <a:endParaRPr lang="en-US" sz="3600" b="1" dirty="0" smtClean="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9952105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effectLst>
            <a:outerShdw blurRad="63500" dist="38099" dir="2700000" algn="ctr" rotWithShape="0">
              <a:schemeClr val="tx1">
                <a:alpha val="74997"/>
              </a:schemeClr>
            </a:outerShdw>
          </a:effectLst>
        </p:spPr>
        <p:txBody>
          <a:bodyPr/>
          <a:lstStyle/>
          <a:p>
            <a:r>
              <a:rPr lang="en-US" sz="3600" b="1">
                <a:solidFill>
                  <a:schemeClr val="bg1"/>
                </a:solidFill>
                <a:effectLst>
                  <a:outerShdw blurRad="38100" dist="38100" dir="2700000" algn="tl">
                    <a:srgbClr val="808080"/>
                  </a:outerShdw>
                </a:effectLst>
                <a:latin typeface="Arial" charset="0"/>
                <a:ea typeface="ＭＳ Ｐゴシック" charset="0"/>
                <a:cs typeface="Arial" charset="0"/>
              </a:rPr>
              <a:t>The USA began as a Christian nation but has left its godly heritage.</a:t>
            </a:r>
            <a:endParaRPr lang="en-US" sz="3600" b="1">
              <a:solidFill>
                <a:schemeClr val="bg1"/>
              </a:solidFill>
              <a:latin typeface="Arial" charset="0"/>
              <a:ea typeface="ＭＳ Ｐゴシック" charset="0"/>
              <a:cs typeface="Arial" charset="0"/>
            </a:endParaRPr>
          </a:p>
        </p:txBody>
      </p:sp>
      <p:sp>
        <p:nvSpPr>
          <p:cNvPr id="535555"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pic>
        <p:nvPicPr>
          <p:cNvPr id="535556" name="Picture 2" descr="rev 17 USA ObamaChristianN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5557" name="Rectangle 4"/>
          <p:cNvSpPr>
            <a:spLocks noChangeArrowheads="1"/>
          </p:cNvSpPr>
          <p:nvPr/>
        </p:nvSpPr>
        <p:spPr bwMode="auto">
          <a:xfrm>
            <a:off x="0" y="723900"/>
            <a:ext cx="5600700" cy="523875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r>
              <a:rPr lang="zh-CN" altLang="en-US" sz="3600" dirty="0" smtClean="0">
                <a:solidFill>
                  <a:srgbClr val="FFFFFF"/>
                </a:solidFill>
                <a:latin typeface="Comic Sans MS" charset="0"/>
              </a:rPr>
              <a:t>奥巴马电子邮件向</a:t>
            </a:r>
            <a:r>
              <a:rPr lang="en-US" altLang="zh-CN" sz="3600" dirty="0" smtClean="0">
                <a:solidFill>
                  <a:srgbClr val="FFFFFF"/>
                </a:solidFill>
                <a:latin typeface="Comic Sans MS" charset="0"/>
              </a:rPr>
              <a:t>CBN</a:t>
            </a:r>
            <a:r>
              <a:rPr lang="zh-CN" altLang="en-US" sz="3600" dirty="0" smtClean="0">
                <a:solidFill>
                  <a:srgbClr val="FFFFFF"/>
                </a:solidFill>
                <a:latin typeface="Comic Sans MS" charset="0"/>
              </a:rPr>
              <a:t>新闻“无论我们曾经是，我们不再仅仅是一个基督教国家，我们也是一个犹太国家，一个穆斯林国家，一个佛教国家，一个印度教国家，以及非信徒组成的国家</a:t>
            </a:r>
            <a:endParaRPr lang="en-US" sz="3600" dirty="0" smtClean="0">
              <a:solidFill>
                <a:srgbClr val="FFFFFF"/>
              </a:solidFill>
            </a:endParaRPr>
          </a:p>
        </p:txBody>
      </p:sp>
    </p:spTree>
    <p:extLst>
      <p:ext uri="{BB962C8B-B14F-4D97-AF65-F5344CB8AC3E}">
        <p14:creationId xmlns:p14="http://schemas.microsoft.com/office/powerpoint/2010/main" val="31447404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6578" name="Picture 3" descr="rev 17 USA MN09-Roger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381000" y="3860800"/>
            <a:ext cx="3903663" cy="2844800"/>
          </a:xfr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zh-CN" altLang="en-US" sz="3600" b="1" dirty="0">
                <a:solidFill>
                  <a:schemeClr val="bg1"/>
                </a:solidFill>
                <a:effectLst>
                  <a:glow rad="241300">
                    <a:schemeClr val="tx1">
                      <a:alpha val="86000"/>
                    </a:schemeClr>
                  </a:glow>
                </a:effectLst>
                <a:latin typeface="Arial"/>
                <a:cs typeface="Arial"/>
              </a:rPr>
              <a:t>美国开始作为一个基督教国家，但已经离开了其神圣的遗产。</a:t>
            </a:r>
            <a:endParaRPr lang="en-US" sz="3600" b="1" dirty="0">
              <a:solidFill>
                <a:schemeClr val="bg1"/>
              </a:solidFill>
              <a:effectLst>
                <a:glow rad="241300">
                  <a:schemeClr val="tx1">
                    <a:alpha val="86000"/>
                  </a:schemeClr>
                </a:glow>
              </a:effectLst>
              <a:latin typeface="Arial"/>
              <a:cs typeface="Arial"/>
            </a:endParaRPr>
          </a:p>
        </p:txBody>
      </p:sp>
      <p:sp>
        <p:nvSpPr>
          <p:cNvPr id="536580"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pic>
        <p:nvPicPr>
          <p:cNvPr id="536581" name="Picture 2" descr="rev 17 USA 090414Flag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2767013"/>
            <a:ext cx="2816225"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bwMode="auto">
          <a:xfrm>
            <a:off x="228600" y="381000"/>
            <a:ext cx="6220326" cy="2647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pPr>
            <a:r>
              <a:rPr lang="zh-CN" altLang="en-US" sz="3600" b="1" dirty="0" smtClean="0">
                <a:solidFill>
                  <a:srgbClr val="FFFF00"/>
                </a:solidFill>
                <a:latin typeface="Comic Sans MS" charset="0"/>
              </a:rPr>
              <a:t>“我们不再是一个基督教国家”</a:t>
            </a:r>
            <a:endParaRPr lang="en-US" altLang="zh-CN" sz="3600" b="1" dirty="0" smtClean="0">
              <a:solidFill>
                <a:srgbClr val="FFFF00"/>
              </a:solidFill>
              <a:latin typeface="Comic Sans MS" charset="0"/>
            </a:endParaRPr>
          </a:p>
          <a:p>
            <a:pPr algn="r" defTabSz="914400" eaLnBrk="0" fontAlgn="base" hangingPunct="0">
              <a:spcBef>
                <a:spcPct val="0"/>
              </a:spcBef>
              <a:spcAft>
                <a:spcPct val="0"/>
              </a:spcAft>
            </a:pPr>
            <a:r>
              <a:rPr lang="zh-CN" altLang="en-US" sz="3600" b="1" dirty="0" smtClean="0">
                <a:solidFill>
                  <a:srgbClr val="FFFFFF"/>
                </a:solidFill>
                <a:latin typeface="Comic Sans MS" charset="0"/>
              </a:rPr>
              <a:t>奥巴马</a:t>
            </a:r>
            <a:endParaRPr lang="en-US" altLang="zh-CN" sz="3600" b="1" dirty="0" smtClean="0">
              <a:solidFill>
                <a:srgbClr val="FFFFFF"/>
              </a:solidFill>
              <a:latin typeface="Comic Sans MS" charset="0"/>
            </a:endParaRPr>
          </a:p>
          <a:p>
            <a:pPr algn="ctr" defTabSz="914400" eaLnBrk="0" fontAlgn="base" hangingPunct="0">
              <a:spcBef>
                <a:spcPct val="0"/>
              </a:spcBef>
              <a:spcAft>
                <a:spcPct val="0"/>
              </a:spcAft>
            </a:pPr>
            <a:endParaRPr lang="en-US" altLang="zh-CN" sz="3600" b="1" dirty="0" smtClean="0">
              <a:solidFill>
                <a:srgbClr val="FFFF00"/>
              </a:solidFill>
              <a:latin typeface="Comic Sans MS" charset="0"/>
            </a:endParaRPr>
          </a:p>
          <a:p>
            <a:pPr algn="ctr" defTabSz="914400" eaLnBrk="0" fontAlgn="base" hangingPunct="0">
              <a:spcBef>
                <a:spcPct val="0"/>
              </a:spcBef>
              <a:spcAft>
                <a:spcPct val="0"/>
              </a:spcAft>
            </a:pPr>
            <a:r>
              <a:rPr lang="zh-CN" altLang="en-US" sz="2400" b="1" dirty="0" smtClean="0">
                <a:solidFill>
                  <a:srgbClr val="FF0000"/>
                </a:solidFill>
                <a:latin typeface="Comic Sans MS" charset="0"/>
              </a:rPr>
              <a:t>全</a:t>
            </a:r>
            <a:r>
              <a:rPr lang="zh-CN" altLang="en-US" sz="2400" b="1" dirty="0" smtClean="0">
                <a:solidFill>
                  <a:srgbClr val="0066CC"/>
                </a:solidFill>
                <a:latin typeface="Comic Sans MS" charset="0"/>
              </a:rPr>
              <a:t>美</a:t>
            </a:r>
            <a:r>
              <a:rPr lang="zh-CN" altLang="en-US" sz="2400" b="1" dirty="0" smtClean="0">
                <a:solidFill>
                  <a:srgbClr val="FF0000"/>
                </a:solidFill>
                <a:latin typeface="Comic Sans MS" charset="0"/>
              </a:rPr>
              <a:t>自</a:t>
            </a:r>
            <a:r>
              <a:rPr lang="zh-CN" altLang="en-US" sz="2400" b="1" dirty="0" smtClean="0">
                <a:solidFill>
                  <a:srgbClr val="0066FF"/>
                </a:solidFill>
                <a:latin typeface="Comic Sans MS" charset="0"/>
              </a:rPr>
              <a:t>由</a:t>
            </a:r>
            <a:r>
              <a:rPr lang="zh-CN" altLang="en-US" sz="2400" b="1" dirty="0" smtClean="0">
                <a:solidFill>
                  <a:srgbClr val="FF0000"/>
                </a:solidFill>
                <a:latin typeface="Comic Sans MS" charset="0"/>
              </a:rPr>
              <a:t>板</a:t>
            </a:r>
            <a:endParaRPr lang="en-US" sz="2400" b="1" dirty="0" smtClean="0">
              <a:solidFill>
                <a:srgbClr val="FF0000"/>
              </a:solidFill>
            </a:endParaRPr>
          </a:p>
        </p:txBody>
      </p:sp>
    </p:spTree>
    <p:extLst>
      <p:ext uri="{BB962C8B-B14F-4D97-AF65-F5344CB8AC3E}">
        <p14:creationId xmlns:p14="http://schemas.microsoft.com/office/powerpoint/2010/main" val="3135452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5400" y="5095875"/>
            <a:ext cx="3903663" cy="1671638"/>
          </a:xfrm>
          <a:effectLst>
            <a:outerShdw blurRad="63500" dist="38099" dir="2700000" algn="ctr" rotWithShape="0">
              <a:schemeClr val="tx1">
                <a:alpha val="74997"/>
              </a:schemeClr>
            </a:outerShdw>
          </a:effectLst>
        </p:spPr>
        <p:txBody>
          <a:bodyPr/>
          <a:lstStyle/>
          <a:p>
            <a:pPr>
              <a:defRPr/>
            </a:pPr>
            <a:r>
              <a:rPr lang="en-US" sz="3600" b="1" dirty="0" smtClean="0">
                <a:solidFill>
                  <a:schemeClr val="bg1"/>
                </a:solidFill>
                <a:effectLst>
                  <a:outerShdw blurRad="38100" dist="38100" dir="2700000" algn="tl">
                    <a:srgbClr val="000000"/>
                  </a:outerShdw>
                </a:effectLst>
                <a:latin typeface="Arial"/>
                <a:cs typeface="Arial"/>
              </a:rPr>
              <a:t>The Christian heritage</a:t>
            </a:r>
            <a:r>
              <a:rPr lang="en-US" sz="3600" b="1" dirty="0">
                <a:solidFill>
                  <a:schemeClr val="bg1"/>
                </a:solidFill>
                <a:effectLst>
                  <a:outerShdw blurRad="38100" dist="38100" dir="2700000" algn="tl">
                    <a:srgbClr val="000000"/>
                  </a:outerShdw>
                </a:effectLst>
                <a:latin typeface="Arial"/>
                <a:cs typeface="Arial"/>
              </a:rPr>
              <a:t> </a:t>
            </a:r>
            <a:r>
              <a:rPr lang="en-US" sz="3600" b="1" dirty="0" smtClean="0">
                <a:solidFill>
                  <a:schemeClr val="bg1"/>
                </a:solidFill>
                <a:effectLst>
                  <a:outerShdw blurRad="38100" dist="38100" dir="2700000" algn="tl">
                    <a:srgbClr val="000000"/>
                  </a:outerShdw>
                </a:effectLst>
                <a:latin typeface="Arial"/>
                <a:cs typeface="Arial"/>
              </a:rPr>
              <a:t>is now</a:t>
            </a:r>
            <a:r>
              <a:rPr lang="zh-CN" altLang="en-US" sz="3600" b="1" dirty="0" smtClean="0">
                <a:solidFill>
                  <a:srgbClr val="FFFFFF"/>
                </a:solidFill>
                <a:effectLst>
                  <a:outerShdw blurRad="38100" dist="38100" dir="2700000" algn="tl">
                    <a:srgbClr val="000000">
                      <a:alpha val="43137"/>
                    </a:srgbClr>
                  </a:outerShdw>
                </a:effectLst>
              </a:rPr>
              <a:t>激烈的辩论！</a:t>
            </a:r>
            <a:endParaRPr lang="en-US" sz="3600" b="1" dirty="0" smtClean="0">
              <a:solidFill>
                <a:srgbClr val="FFFFFF"/>
              </a:solidFill>
              <a:effectLst>
                <a:outerShdw blurRad="38100" dist="38100" dir="2700000" algn="tl">
                  <a:srgbClr val="000000">
                    <a:alpha val="43137"/>
                  </a:srgbClr>
                </a:outerShdw>
              </a:effectLst>
              <a:latin typeface="Arial"/>
              <a:cs typeface="Arial"/>
            </a:endParaRPr>
          </a:p>
        </p:txBody>
      </p:sp>
      <p:sp>
        <p:nvSpPr>
          <p:cNvPr id="537603" name="Text Box 37"/>
          <p:cNvSpPr txBox="1">
            <a:spLocks noChangeArrowheads="1"/>
          </p:cNvSpPr>
          <p:nvPr/>
        </p:nvSpPr>
        <p:spPr bwMode="auto">
          <a:xfrm>
            <a:off x="8413750" y="44450"/>
            <a:ext cx="695325"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85738"/>
            <a:ext cx="3670300" cy="3670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847975"/>
            <a:ext cx="34639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83000" y="0"/>
            <a:ext cx="2735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667848">
            <a:off x="3798888" y="3905250"/>
            <a:ext cx="244475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62488" y="804863"/>
            <a:ext cx="4481512" cy="60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bwMode="auto">
          <a:xfrm>
            <a:off x="342900" y="0"/>
            <a:ext cx="2990850" cy="3086100"/>
          </a:xfrm>
          <a:prstGeom prst="ellipse">
            <a:avLst/>
          </a:prstGeom>
          <a:solidFill>
            <a:schemeClr val="tx1">
              <a:lumMod val="95000"/>
              <a:lumOff val="5000"/>
            </a:schemeClr>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pPr>
            <a:endParaRPr lang="en-US" altLang="zh-CN" sz="3200" b="1" smtClean="0">
              <a:solidFill>
                <a:srgbClr val="FFFFFF"/>
              </a:solidFill>
              <a:effectLst>
                <a:outerShdw blurRad="38100" dist="38100" dir="2700000" algn="tl">
                  <a:srgbClr val="808080"/>
                </a:outerShdw>
              </a:effectLst>
              <a:latin typeface="Comic Sans MS" charset="0"/>
            </a:endParaRPr>
          </a:p>
          <a:p>
            <a:pPr algn="ctr" defTabSz="914400" eaLnBrk="0" fontAlgn="base" hangingPunct="0">
              <a:spcBef>
                <a:spcPct val="0"/>
              </a:spcBef>
              <a:spcAft>
                <a:spcPct val="0"/>
              </a:spcAft>
            </a:pPr>
            <a:r>
              <a:rPr lang="zh-CN" altLang="en-US" sz="3200" b="1" smtClean="0">
                <a:solidFill>
                  <a:srgbClr val="FFFFFF"/>
                </a:solidFill>
                <a:effectLst>
                  <a:outerShdw blurRad="38100" dist="38100" dir="2700000" algn="tl">
                    <a:srgbClr val="808080"/>
                  </a:outerShdw>
                </a:effectLst>
                <a:latin typeface="Comic Sans MS" charset="0"/>
              </a:rPr>
              <a:t>美国是一个基督教国家！</a:t>
            </a:r>
            <a:endParaRPr lang="en-US" sz="3200" b="1" smtClean="0">
              <a:solidFill>
                <a:srgbClr val="FFFFFF"/>
              </a:solidFill>
              <a:effectLst>
                <a:outerShdw blurRad="38100" dist="38100" dir="2700000" algn="tl">
                  <a:srgbClr val="808080"/>
                </a:outerShdw>
              </a:effectLst>
            </a:endParaRPr>
          </a:p>
        </p:txBody>
      </p:sp>
      <p:pic>
        <p:nvPicPr>
          <p:cNvPr id="537610" name="Picture 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262313" y="2557463"/>
            <a:ext cx="104298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bwMode="auto">
          <a:xfrm>
            <a:off x="342900" y="3676650"/>
            <a:ext cx="3124200" cy="11620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Comic Sans MS" pitchFamily="66" charset="0"/>
              </a:rPr>
              <a:t>美国</a:t>
            </a:r>
            <a:endParaRPr lang="en-US" altLang="zh-CN" sz="2400" b="1" dirty="0">
              <a:solidFill>
                <a:srgbClr val="FFFFFF"/>
              </a:solidFill>
              <a:effectLst>
                <a:outerShdw blurRad="38100" dist="38100" dir="2700000" algn="tl">
                  <a:srgbClr val="000000">
                    <a:alpha val="43137"/>
                  </a:srgbClr>
                </a:outerShdw>
              </a:effectLst>
              <a:latin typeface="Comic Sans MS" pitchFamily="66" charset="0"/>
            </a:endParaRPr>
          </a:p>
          <a:p>
            <a:pPr algn="ctr" defTabSz="914400" eaLnBrk="0" fontAlgn="base" hangingPunct="0">
              <a:spcBef>
                <a:spcPct val="0"/>
              </a:spcBef>
              <a:spcAft>
                <a:spcPct val="0"/>
              </a:spcAft>
              <a:defRPr/>
            </a:pPr>
            <a:r>
              <a:rPr lang="zh-CN" altLang="en-US" sz="2400" b="1" dirty="0">
                <a:solidFill>
                  <a:srgbClr val="FFFFFF"/>
                </a:solidFill>
                <a:effectLst>
                  <a:outerShdw blurRad="38100" dist="38100" dir="2700000" algn="tl">
                    <a:srgbClr val="000000">
                      <a:alpha val="43137"/>
                    </a:srgbClr>
                  </a:outerShdw>
                </a:effectLst>
                <a:latin typeface="Comic Sans MS" pitchFamily="66" charset="0"/>
              </a:rPr>
              <a:t>基督教国家</a:t>
            </a:r>
            <a:endParaRPr lang="en-SG" sz="2400" dirty="0">
              <a:solidFill>
                <a:srgbClr val="000000"/>
              </a:solidFill>
            </a:endParaRPr>
          </a:p>
        </p:txBody>
      </p:sp>
      <p:sp>
        <p:nvSpPr>
          <p:cNvPr id="12" name="Rectangle 11"/>
          <p:cNvSpPr/>
          <p:nvPr/>
        </p:nvSpPr>
        <p:spPr bwMode="auto">
          <a:xfrm>
            <a:off x="4648200" y="800100"/>
            <a:ext cx="4495800" cy="1123950"/>
          </a:xfrm>
          <a:prstGeom prst="rect">
            <a:avLst/>
          </a:prstGeom>
          <a:solidFill>
            <a:srgbClr val="FF0000"/>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4800" b="1" dirty="0">
                <a:solidFill>
                  <a:srgbClr val="FFFFFF"/>
                </a:solidFill>
                <a:effectLst>
                  <a:outerShdw blurRad="38100" dist="38100" dir="2700000" algn="tl">
                    <a:srgbClr val="000000">
                      <a:alpha val="43137"/>
                    </a:srgbClr>
                  </a:outerShdw>
                </a:effectLst>
                <a:latin typeface="Comic Sans MS" pitchFamily="66" charset="0"/>
              </a:rPr>
              <a:t>新闻周刊</a:t>
            </a:r>
            <a:endParaRPr lang="en-SG" sz="4800" b="1" dirty="0">
              <a:solidFill>
                <a:srgbClr val="FFFFFF"/>
              </a:solidFill>
              <a:effectLst>
                <a:outerShdw blurRad="38100" dist="38100" dir="2700000" algn="tl">
                  <a:srgbClr val="000000">
                    <a:alpha val="43137"/>
                  </a:srgbClr>
                </a:outerShdw>
              </a:effectLst>
            </a:endParaRPr>
          </a:p>
        </p:txBody>
      </p:sp>
      <p:sp>
        <p:nvSpPr>
          <p:cNvPr id="13" name="Rectangle 12"/>
          <p:cNvSpPr/>
          <p:nvPr/>
        </p:nvSpPr>
        <p:spPr bwMode="auto">
          <a:xfrm>
            <a:off x="4972050" y="1924050"/>
            <a:ext cx="3943350" cy="4933950"/>
          </a:xfrm>
          <a:prstGeom prst="rect">
            <a:avLst/>
          </a:prstGeom>
          <a:solidFill>
            <a:schemeClr val="tx1">
              <a:lumMod val="95000"/>
              <a:lumOff val="5000"/>
            </a:schemeClr>
          </a:solidFill>
          <a:ln w="9525" cap="flat" cmpd="sng" algn="ctr">
            <a:solidFill>
              <a:schemeClr val="tx1"/>
            </a:solidFill>
            <a:prstDash val="solid"/>
            <a:round/>
            <a:headEnd type="none" w="med" len="med"/>
            <a:tailEnd type="none" w="med" len="med"/>
          </a:ln>
          <a:effectLst/>
          <a:extLst/>
        </p:spPr>
        <p:txBody>
          <a:bodyPr/>
          <a:lstStyle/>
          <a:p>
            <a:pPr algn="ctr" defTabSz="914400" eaLnBrk="0" fontAlgn="base" hangingPunct="0">
              <a:spcBef>
                <a:spcPct val="0"/>
              </a:spcBef>
              <a:spcAft>
                <a:spcPct val="0"/>
              </a:spcAft>
              <a:defRPr/>
            </a:pPr>
            <a:r>
              <a:rPr lang="zh-CN" altLang="en-US" sz="8000" b="1" dirty="0">
                <a:solidFill>
                  <a:srgbClr val="FF0000"/>
                </a:solidFill>
                <a:effectLst>
                  <a:outerShdw blurRad="38100" dist="38100" dir="2700000" algn="tl">
                    <a:srgbClr val="000000">
                      <a:alpha val="43137"/>
                    </a:srgbClr>
                  </a:outerShdw>
                </a:effectLst>
                <a:latin typeface="Comic Sans MS" pitchFamily="66" charset="0"/>
              </a:rPr>
              <a:t>基督教美国的衰亡</a:t>
            </a:r>
            <a:endParaRPr lang="en-SG" sz="80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09100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美国贸易</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38628"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408</a:t>
            </a:r>
          </a:p>
          <a:p>
            <a:pPr algn="ctr" defTabSz="914400" fontAlgn="base">
              <a:spcBef>
                <a:spcPct val="0"/>
              </a:spcBef>
              <a:spcAft>
                <a:spcPct val="0"/>
              </a:spcAft>
            </a:pPr>
            <a:r>
              <a:rPr lang="en-US" b="1" smtClean="0">
                <a:solidFill>
                  <a:srgbClr val="FFFFFF"/>
                </a:solidFill>
                <a:latin typeface="Arial" charset="0"/>
                <a:cs typeface="Arial" charset="0"/>
              </a:rPr>
              <a:t>d</a:t>
            </a:r>
          </a:p>
        </p:txBody>
      </p:sp>
      <p:pic>
        <p:nvPicPr>
          <p:cNvPr id="538629" name="Picture 3" descr="rev 17 USA trade negotiatio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687638"/>
            <a:ext cx="5080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8630" name="Picture 1" descr="rev 17 usa trade shi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239838"/>
            <a:ext cx="4716462"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6"/>
          <p:cNvSpPr txBox="1">
            <a:spLocks noChangeArrowheads="1"/>
          </p:cNvSpPr>
          <p:nvPr/>
        </p:nvSpPr>
        <p:spPr bwMode="auto">
          <a:xfrm>
            <a:off x="0" y="1489075"/>
            <a:ext cx="4435475" cy="741363"/>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dirty="0" smtClean="0">
                <a:solidFill>
                  <a:srgbClr val="FFFFFF"/>
                </a:solidFill>
                <a:effectLst>
                  <a:outerShdw blurRad="38100" dist="38100" dir="2700000" algn="tl">
                    <a:srgbClr val="000000">
                      <a:alpha val="43137"/>
                    </a:srgbClr>
                  </a:outerShdw>
                </a:effectLst>
              </a:rPr>
              <a:t>华尔街</a:t>
            </a:r>
            <a:endParaRPr lang="en-US" sz="4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9" name="Rectangle 1026"/>
          <p:cNvSpPr txBox="1">
            <a:spLocks noChangeArrowheads="1"/>
          </p:cNvSpPr>
          <p:nvPr/>
        </p:nvSpPr>
        <p:spPr bwMode="auto">
          <a:xfrm>
            <a:off x="4708525" y="5468938"/>
            <a:ext cx="4435475" cy="742950"/>
          </a:xfrm>
          <a:prstGeom prst="rect">
            <a:avLst/>
          </a:prstGeom>
          <a:noFill/>
          <a:ln>
            <a:noFill/>
          </a:ln>
          <a:effectLst>
            <a:outerShdw blurRad="63500" dist="35921" dir="2700000" algn="ctr" rotWithShape="0">
              <a:schemeClr val="tx2">
                <a:alpha val="74998"/>
              </a:schemeClr>
            </a:outerShdw>
          </a:effectLs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4800" b="1" dirty="0" smtClean="0">
                <a:solidFill>
                  <a:srgbClr val="FFFFFF"/>
                </a:solidFill>
                <a:effectLst>
                  <a:outerShdw blurRad="38100" dist="38100" dir="2700000" algn="tl">
                    <a:srgbClr val="000000">
                      <a:alpha val="43137"/>
                    </a:srgbClr>
                  </a:outerShdw>
                </a:effectLst>
              </a:rPr>
              <a:t>世贸组织</a:t>
            </a:r>
            <a:endParaRPr lang="en-US" sz="48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465530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650" name="Picture 4" descr="ivoryplaqu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0" y="0"/>
            <a:ext cx="22098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2046288" y="4624388"/>
            <a:ext cx="70977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pPr>
            <a:r>
              <a:rPr lang="zh-CN" altLang="en-US" sz="3200" smtClean="0">
                <a:solidFill>
                  <a:srgbClr val="FFFF00"/>
                </a:solidFill>
              </a:rPr>
              <a:t>象牙 </a:t>
            </a:r>
            <a:r>
              <a:rPr lang="en-US" altLang="zh-CN" sz="3200" smtClean="0">
                <a:solidFill>
                  <a:srgbClr val="FFFF00"/>
                </a:solidFill>
              </a:rPr>
              <a:t>- </a:t>
            </a:r>
            <a:r>
              <a:rPr lang="zh-CN" altLang="en-US" sz="3200" smtClean="0">
                <a:solidFill>
                  <a:srgbClr val="FFFFFF"/>
                </a:solidFill>
              </a:rPr>
              <a:t>从叙利亚进口再出口成品到西部</a:t>
            </a:r>
            <a:endParaRPr lang="en-US" sz="3200" b="1" smtClean="0">
              <a:solidFill>
                <a:srgbClr val="FFFFFF"/>
              </a:solidFill>
              <a:latin typeface="Tempus Sans ITC" charset="0"/>
            </a:endParaRPr>
          </a:p>
        </p:txBody>
      </p:sp>
      <p:pic>
        <p:nvPicPr>
          <p:cNvPr id="539652" name="Picture 6" descr="women at window"/>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19192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2"/>
          <p:cNvSpPr txBox="1">
            <a:spLocks noChangeArrowheads="1"/>
          </p:cNvSpPr>
          <p:nvPr/>
        </p:nvSpPr>
        <p:spPr bwMode="auto">
          <a:xfrm>
            <a:off x="0" y="2351088"/>
            <a:ext cx="9144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zh-CN" altLang="en-US" sz="3600" i="1" smtClean="0">
                <a:solidFill>
                  <a:srgbClr val="FFFFFF"/>
                </a:solidFill>
              </a:rPr>
              <a:t>从遥远的国家进口原料和出口成品：</a:t>
            </a:r>
            <a:endParaRPr lang="en-US" sz="3600" i="1" smtClean="0">
              <a:solidFill>
                <a:srgbClr val="FFFFFF"/>
              </a:solidFill>
              <a:latin typeface="Tempus Sans ITC" charset="0"/>
            </a:endParaRPr>
          </a:p>
        </p:txBody>
      </p:sp>
      <p:pic>
        <p:nvPicPr>
          <p:cNvPr id="539654" name="Picture 5" descr="bowl_pho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3429000"/>
            <a:ext cx="19939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8"/>
          <p:cNvSpPr txBox="1">
            <a:spLocks noChangeArrowheads="1"/>
          </p:cNvSpPr>
          <p:nvPr/>
        </p:nvSpPr>
        <p:spPr bwMode="auto">
          <a:xfrm>
            <a:off x="2051050" y="3549650"/>
            <a:ext cx="69405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pPr>
            <a:r>
              <a:rPr lang="zh-CN" altLang="en-US" sz="3200" smtClean="0">
                <a:solidFill>
                  <a:srgbClr val="FFFF00"/>
                </a:solidFill>
              </a:rPr>
              <a:t>青铜 </a:t>
            </a:r>
            <a:r>
              <a:rPr lang="en-US" altLang="zh-CN" sz="3200" smtClean="0">
                <a:solidFill>
                  <a:srgbClr val="FFFF00"/>
                </a:solidFill>
              </a:rPr>
              <a:t>- </a:t>
            </a:r>
            <a:r>
              <a:rPr lang="zh-CN" altLang="en-US" sz="3200" smtClean="0">
                <a:solidFill>
                  <a:srgbClr val="FFFFFF"/>
                </a:solidFill>
              </a:rPr>
              <a:t>出口到亚述，塞浦路斯，希腊，意大利和</a:t>
            </a:r>
            <a:endParaRPr lang="en-US" sz="3200" smtClean="0">
              <a:solidFill>
                <a:srgbClr val="FFFFFF"/>
              </a:solidFill>
              <a:latin typeface="Tempus Sans ITC" charset="0"/>
            </a:endParaRPr>
          </a:p>
        </p:txBody>
      </p:sp>
      <p:sp>
        <p:nvSpPr>
          <p:cNvPr id="35850" name="Text Box 10"/>
          <p:cNvSpPr txBox="1">
            <a:spLocks noChangeArrowheads="1"/>
          </p:cNvSpPr>
          <p:nvPr/>
        </p:nvSpPr>
        <p:spPr bwMode="auto">
          <a:xfrm>
            <a:off x="2063750" y="5683250"/>
            <a:ext cx="6584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pPr>
            <a:r>
              <a:rPr lang="zh-CN" altLang="en-US" sz="3200" smtClean="0">
                <a:solidFill>
                  <a:srgbClr val="FFFF00"/>
                </a:solidFill>
              </a:rPr>
              <a:t>玻璃</a:t>
            </a:r>
            <a:r>
              <a:rPr lang="zh-CN" altLang="en-US" sz="3200" smtClean="0">
                <a:solidFill>
                  <a:srgbClr val="FFFFFF"/>
                </a:solidFill>
              </a:rPr>
              <a:t>运作，</a:t>
            </a:r>
            <a:r>
              <a:rPr lang="zh-CN" altLang="en-US" sz="3200" smtClean="0">
                <a:solidFill>
                  <a:srgbClr val="FFFF00"/>
                </a:solidFill>
              </a:rPr>
              <a:t>羊毛</a:t>
            </a:r>
            <a:r>
              <a:rPr lang="zh-CN" altLang="en-US" sz="3200" smtClean="0">
                <a:solidFill>
                  <a:srgbClr val="FFFFFF"/>
                </a:solidFill>
              </a:rPr>
              <a:t>东西染成紫色等</a:t>
            </a:r>
            <a:endParaRPr lang="en-US" sz="3200" b="1" smtClean="0">
              <a:solidFill>
                <a:srgbClr val="FFFFFF"/>
              </a:solidFill>
              <a:latin typeface="Tempus Sans ITC" charset="0"/>
            </a:endParaRPr>
          </a:p>
        </p:txBody>
      </p:sp>
      <p:sp>
        <p:nvSpPr>
          <p:cNvPr id="2" name="Title 1"/>
          <p:cNvSpPr>
            <a:spLocks noGrp="1"/>
          </p:cNvSpPr>
          <p:nvPr>
            <p:ph type="title" idx="4294967295"/>
          </p:nvPr>
        </p:nvSpPr>
        <p:spPr>
          <a:xfrm>
            <a:off x="2413000" y="0"/>
            <a:ext cx="4263571" cy="2485571"/>
          </a:xfrm>
          <a:ln>
            <a:miter lim="800000"/>
            <a:headEnd/>
            <a:tailEnd/>
          </a:ln>
          <a:extLst/>
        </p:spPr>
        <p:txBody>
          <a:bodyPr wrap="none" fromWordArt="1"/>
          <a:lstStyle/>
          <a:p>
            <a:pPr>
              <a:defRPr/>
            </a:pPr>
            <a:r>
              <a:rPr lang="zh-CN" altLang="en-US" sz="4800" b="1" dirty="0" smtClean="0">
                <a:solidFill>
                  <a:srgbClr val="FFFFFF"/>
                </a:solidFill>
                <a:effectLst>
                  <a:outerShdw blurRad="38100" dist="38100" dir="2700000" algn="tl">
                    <a:srgbClr val="000000">
                      <a:alpha val="43137"/>
                    </a:srgbClr>
                  </a:outerShdw>
                </a:effectLst>
              </a:rPr>
              <a:t>轮胎贸易</a:t>
            </a:r>
            <a:r>
              <a:rPr lang="en-US" altLang="zh-CN" sz="4800" b="1" dirty="0" smtClean="0">
                <a:solidFill>
                  <a:srgbClr val="FFFFFF"/>
                </a:solidFill>
                <a:effectLst>
                  <a:outerShdw blurRad="38100" dist="38100" dir="2700000" algn="tl">
                    <a:srgbClr val="000000">
                      <a:alpha val="43137"/>
                    </a:srgbClr>
                  </a:outerShdw>
                </a:effectLst>
              </a:rPr>
              <a:t/>
            </a:r>
            <a:br>
              <a:rPr lang="en-US" altLang="zh-CN" sz="4800" b="1" dirty="0" smtClean="0">
                <a:solidFill>
                  <a:srgbClr val="FFFFFF"/>
                </a:solidFill>
                <a:effectLst>
                  <a:outerShdw blurRad="38100" dist="38100" dir="2700000" algn="tl">
                    <a:srgbClr val="000000">
                      <a:alpha val="43137"/>
                    </a:srgbClr>
                  </a:outerShdw>
                </a:effectLst>
              </a:rPr>
            </a:br>
            <a:r>
              <a:rPr lang="zh-CN" altLang="en-US" sz="4800" b="1" dirty="0" smtClean="0">
                <a:solidFill>
                  <a:srgbClr val="FFFFFF"/>
                </a:solidFill>
                <a:effectLst>
                  <a:outerShdw blurRad="38100" dist="38100" dir="2700000" algn="tl">
                    <a:srgbClr val="000000">
                      <a:alpha val="43137"/>
                    </a:srgbClr>
                  </a:outerShdw>
                </a:effectLst>
              </a:rPr>
              <a:t>（以赛亚书</a:t>
            </a:r>
            <a:r>
              <a:rPr lang="en-US" altLang="zh-CN" sz="4800" b="1" dirty="0" smtClean="0">
                <a:solidFill>
                  <a:srgbClr val="FFFFFF"/>
                </a:solidFill>
                <a:effectLst>
                  <a:outerShdw blurRad="38100" dist="38100" dir="2700000" algn="tl">
                    <a:srgbClr val="000000">
                      <a:alpha val="43137"/>
                    </a:srgbClr>
                  </a:outerShdw>
                </a:effectLst>
              </a:rPr>
              <a:t>23</a:t>
            </a:r>
            <a:r>
              <a:rPr lang="zh-CN" altLang="en-US" sz="4800" b="1" dirty="0" smtClean="0">
                <a:solidFill>
                  <a:srgbClr val="FFFFFF"/>
                </a:solidFill>
                <a:effectLst>
                  <a:outerShdw blurRad="38100" dist="38100" dir="2700000" algn="tl">
                    <a:srgbClr val="000000">
                      <a:alpha val="43137"/>
                    </a:srgbClr>
                  </a:outerShdw>
                </a:effectLst>
              </a:rPr>
              <a:t>）</a:t>
            </a:r>
            <a:endParaRPr lang="en-US" sz="4800" b="1" kern="10" dirty="0">
              <a:ln w="9525">
                <a:solidFill>
                  <a:srgbClr val="FFFFFF"/>
                </a:solidFill>
                <a:round/>
                <a:headEnd/>
                <a:tailEnd/>
              </a:ln>
              <a:solidFill>
                <a:srgbClr val="FFFFFF"/>
              </a:solidFill>
              <a:effectLst>
                <a:outerShdw blurRad="38100" dist="38100" dir="2700000" algn="tl">
                  <a:srgbClr val="000000">
                    <a:alpha val="43137"/>
                  </a:srgbClr>
                </a:outerShdw>
              </a:effectLst>
              <a:latin typeface="KidTYPEPaint"/>
              <a:ea typeface="KidTYPEPaint"/>
              <a:cs typeface="KidTYPEPaint"/>
            </a:endParaRPr>
          </a:p>
        </p:txBody>
      </p:sp>
    </p:spTree>
    <p:extLst>
      <p:ext uri="{BB962C8B-B14F-4D97-AF65-F5344CB8AC3E}">
        <p14:creationId xmlns:p14="http://schemas.microsoft.com/office/powerpoint/2010/main" val="287731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dissolve">
                                      <p:cBhvr>
                                        <p:cTn id="7" dur="500"/>
                                        <p:tgtEl>
                                          <p:spTgt spid="358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8"/>
                                        </p:tgtEl>
                                        <p:attrNameLst>
                                          <p:attrName>style.visibility</p:attrName>
                                        </p:attrNameLst>
                                      </p:cBhvr>
                                      <p:to>
                                        <p:strVal val="visible"/>
                                      </p:to>
                                    </p:set>
                                    <p:animEffect transition="in" filter="dissolve">
                                      <p:cBhvr>
                                        <p:cTn id="12" dur="500"/>
                                        <p:tgtEl>
                                          <p:spTgt spid="358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50"/>
                                        </p:tgtEl>
                                        <p:attrNameLst>
                                          <p:attrName>style.visibility</p:attrName>
                                        </p:attrNameLst>
                                      </p:cBhvr>
                                      <p:to>
                                        <p:strVal val="visible"/>
                                      </p:to>
                                    </p:set>
                                    <p:animEffect transition="in" filter="dissolve">
                                      <p:cBhvr>
                                        <p:cTn id="22"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utoUpdateAnimBg="0"/>
      <p:bldP spid="35842" grpId="0" autoUpdateAnimBg="0"/>
      <p:bldP spid="35848" grpId="0" autoUpdateAnimBg="0"/>
      <p:bldP spid="3585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4" name="Picture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5" name="Rectangle 3"/>
          <p:cNvSpPr>
            <a:spLocks noGrp="1" noChangeArrowheads="1"/>
          </p:cNvSpPr>
          <p:nvPr>
            <p:ph type="title" idx="4294967295"/>
          </p:nvPr>
        </p:nvSpPr>
        <p:spPr>
          <a:xfrm>
            <a:off x="762000" y="76200"/>
            <a:ext cx="7772400" cy="838200"/>
          </a:xfrm>
        </p:spPr>
        <p:txBody>
          <a:bodyPr/>
          <a:lstStyle/>
          <a:p>
            <a:pPr eaLnBrk="1" hangingPunct="1"/>
            <a:r>
              <a:rPr lang="zh-CN" sz="4800">
                <a:latin typeface="Times New Roman" charset="0"/>
                <a:ea typeface="ＭＳ Ｐゴシック" charset="0"/>
                <a:cs typeface="ＭＳ Ｐゴシック" charset="0"/>
              </a:rPr>
              <a:t>腓尼基殖民地</a:t>
            </a:r>
            <a:endParaRPr lang="en-US" sz="4800">
              <a:latin typeface="Arial" charset="0"/>
              <a:ea typeface="ＭＳ Ｐゴシック" charset="0"/>
              <a:cs typeface="Arial" charset="0"/>
            </a:endParaRPr>
          </a:p>
        </p:txBody>
      </p:sp>
      <p:pic>
        <p:nvPicPr>
          <p:cNvPr id="540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625" y="990600"/>
            <a:ext cx="3381375" cy="1841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0677" name="TextBox 4"/>
          <p:cNvSpPr txBox="1">
            <a:spLocks noChangeArrowheads="1"/>
          </p:cNvSpPr>
          <p:nvPr/>
        </p:nvSpPr>
        <p:spPr bwMode="auto">
          <a:xfrm>
            <a:off x="1447800" y="6096000"/>
            <a:ext cx="2209800" cy="646113"/>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Arial" charset="0"/>
                <a:cs typeface="Arial" charset="0"/>
              </a:rPr>
              <a:t>Land of Phoenicia</a:t>
            </a:r>
          </a:p>
          <a:p>
            <a:pPr defTabSz="914400" eaLnBrk="1" fontAlgn="base" hangingPunct="1">
              <a:spcBef>
                <a:spcPct val="0"/>
              </a:spcBef>
              <a:spcAft>
                <a:spcPct val="0"/>
              </a:spcAft>
            </a:pPr>
            <a:r>
              <a:rPr lang="en-US" sz="1800" smtClean="0">
                <a:solidFill>
                  <a:srgbClr val="000000"/>
                </a:solidFill>
                <a:latin typeface="Arial" charset="0"/>
                <a:cs typeface="Arial" charset="0"/>
              </a:rPr>
              <a:t>Trade Routes</a:t>
            </a:r>
          </a:p>
        </p:txBody>
      </p:sp>
      <p:sp>
        <p:nvSpPr>
          <p:cNvPr id="540678" name="TextBox 5"/>
          <p:cNvSpPr txBox="1">
            <a:spLocks noChangeArrowheads="1"/>
          </p:cNvSpPr>
          <p:nvPr/>
        </p:nvSpPr>
        <p:spPr bwMode="auto">
          <a:xfrm>
            <a:off x="228600" y="5715000"/>
            <a:ext cx="3352800" cy="369888"/>
          </a:xfrm>
          <a:prstGeom prst="rect">
            <a:avLst/>
          </a:prstGeom>
          <a:solidFill>
            <a:srgbClr val="D1D1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800" smtClean="0">
                <a:solidFill>
                  <a:srgbClr val="000000"/>
                </a:solidFill>
                <a:latin typeface="Arial" charset="0"/>
                <a:cs typeface="Arial" charset="0"/>
              </a:rPr>
              <a:t>Phoenician Shipping Routes</a:t>
            </a:r>
          </a:p>
        </p:txBody>
      </p:sp>
      <p:sp>
        <p:nvSpPr>
          <p:cNvPr id="540679" name="TextBox 6"/>
          <p:cNvSpPr txBox="1">
            <a:spLocks noChangeArrowheads="1"/>
          </p:cNvSpPr>
          <p:nvPr/>
        </p:nvSpPr>
        <p:spPr bwMode="auto">
          <a:xfrm>
            <a:off x="1295400" y="4876800"/>
            <a:ext cx="1524000"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AFRICA</a:t>
            </a:r>
          </a:p>
        </p:txBody>
      </p:sp>
      <p:sp>
        <p:nvSpPr>
          <p:cNvPr id="540680" name="TextBox 7"/>
          <p:cNvSpPr txBox="1">
            <a:spLocks noChangeArrowheads="1"/>
          </p:cNvSpPr>
          <p:nvPr/>
        </p:nvSpPr>
        <p:spPr bwMode="auto">
          <a:xfrm>
            <a:off x="6934200" y="3124200"/>
            <a:ext cx="1524000"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ASIA MINOR</a:t>
            </a:r>
          </a:p>
        </p:txBody>
      </p:sp>
      <p:sp>
        <p:nvSpPr>
          <p:cNvPr id="540681" name="TextBox 8"/>
          <p:cNvSpPr txBox="1">
            <a:spLocks noChangeArrowheads="1"/>
          </p:cNvSpPr>
          <p:nvPr/>
        </p:nvSpPr>
        <p:spPr bwMode="auto">
          <a:xfrm>
            <a:off x="1752600" y="925513"/>
            <a:ext cx="1524000" cy="369887"/>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EUROPE</a:t>
            </a:r>
          </a:p>
        </p:txBody>
      </p:sp>
      <p:sp>
        <p:nvSpPr>
          <p:cNvPr id="540682" name="TextBox 8"/>
          <p:cNvSpPr txBox="1">
            <a:spLocks noChangeArrowheads="1"/>
          </p:cNvSpPr>
          <p:nvPr/>
        </p:nvSpPr>
        <p:spPr bwMode="auto">
          <a:xfrm>
            <a:off x="107950" y="3130550"/>
            <a:ext cx="1223963" cy="369888"/>
          </a:xfrm>
          <a:prstGeom prst="rect">
            <a:avLst/>
          </a:prstGeom>
          <a:solidFill>
            <a:srgbClr val="C3B8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1" fontAlgn="base" hangingPunct="1">
              <a:spcBef>
                <a:spcPct val="0"/>
              </a:spcBef>
              <a:spcAft>
                <a:spcPct val="0"/>
              </a:spcAft>
            </a:pPr>
            <a:r>
              <a:rPr lang="en-US" sz="1800" smtClean="0">
                <a:solidFill>
                  <a:srgbClr val="000000"/>
                </a:solidFill>
                <a:latin typeface="Arial" charset="0"/>
                <a:cs typeface="Arial" charset="0"/>
              </a:rPr>
              <a:t>(Tarshish)</a:t>
            </a:r>
          </a:p>
        </p:txBody>
      </p:sp>
    </p:spTree>
    <p:extLst>
      <p:ext uri="{BB962C8B-B14F-4D97-AF65-F5344CB8AC3E}">
        <p14:creationId xmlns:p14="http://schemas.microsoft.com/office/powerpoint/2010/main" val="39595950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
          <p:cNvSpPr txBox="1">
            <a:spLocks noChangeArrowheads="1"/>
          </p:cNvSpPr>
          <p:nvPr/>
        </p:nvSpPr>
        <p:spPr bwMode="auto">
          <a:xfrm>
            <a:off x="76200" y="4043363"/>
            <a:ext cx="8915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8788" indent="-458788"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buFontTx/>
              <a:buChar char="•"/>
            </a:pPr>
            <a:r>
              <a:rPr lang="zh-CN" altLang="en-US" sz="3600" smtClean="0">
                <a:solidFill>
                  <a:srgbClr val="FFFFFF"/>
                </a:solidFill>
              </a:rPr>
              <a:t>贸易与大卫（</a:t>
            </a:r>
            <a:r>
              <a:rPr lang="en-US" altLang="zh-CN" sz="3600" smtClean="0">
                <a:solidFill>
                  <a:srgbClr val="FFFFFF"/>
                </a:solidFill>
              </a:rPr>
              <a:t>2</a:t>
            </a:r>
            <a:r>
              <a:rPr lang="zh-CN" altLang="en-US" sz="3600" smtClean="0">
                <a:solidFill>
                  <a:srgbClr val="FFFFFF"/>
                </a:solidFill>
              </a:rPr>
              <a:t>萨姆</a:t>
            </a:r>
            <a:r>
              <a:rPr lang="en-US" altLang="zh-CN" sz="3600" smtClean="0">
                <a:solidFill>
                  <a:srgbClr val="FFFFFF"/>
                </a:solidFill>
              </a:rPr>
              <a:t>5:11;1</a:t>
            </a:r>
            <a:r>
              <a:rPr lang="zh-CN" altLang="en-US" sz="3600" smtClean="0">
                <a:solidFill>
                  <a:srgbClr val="FFFFFF"/>
                </a:solidFill>
              </a:rPr>
              <a:t>国王</a:t>
            </a:r>
            <a:r>
              <a:rPr lang="en-US" altLang="zh-CN" sz="3600" smtClean="0">
                <a:solidFill>
                  <a:srgbClr val="FFFFFF"/>
                </a:solidFill>
              </a:rPr>
              <a:t>5</a:t>
            </a:r>
            <a:r>
              <a:rPr lang="zh-CN" altLang="en-US" sz="3600" smtClean="0">
                <a:solidFill>
                  <a:srgbClr val="FFFFFF"/>
                </a:solidFill>
              </a:rPr>
              <a:t>时</a:t>
            </a:r>
            <a:r>
              <a:rPr lang="en-US" altLang="zh-CN" sz="3600" smtClean="0">
                <a:solidFill>
                  <a:srgbClr val="FFFFFF"/>
                </a:solidFill>
              </a:rPr>
              <a:t>01</a:t>
            </a:r>
            <a:r>
              <a:rPr lang="zh-CN" altLang="en-US" sz="3600" smtClean="0">
                <a:solidFill>
                  <a:srgbClr val="FFFFFF"/>
                </a:solidFill>
              </a:rPr>
              <a:t>分）</a:t>
            </a:r>
            <a:br>
              <a:rPr lang="zh-CN" altLang="en-US" sz="3600" smtClean="0">
                <a:solidFill>
                  <a:srgbClr val="FFFFFF"/>
                </a:solidFill>
              </a:rPr>
            </a:br>
            <a:r>
              <a:rPr lang="zh-CN" altLang="en-US" sz="3600" smtClean="0">
                <a:solidFill>
                  <a:srgbClr val="FFFFFF"/>
                </a:solidFill>
              </a:rPr>
              <a:t>西贡国王帮助所罗门在建设和海外企业</a:t>
            </a:r>
            <a:br>
              <a:rPr lang="zh-CN" altLang="en-US" sz="3600" smtClean="0">
                <a:solidFill>
                  <a:srgbClr val="FFFFFF"/>
                </a:solidFill>
              </a:rPr>
            </a:br>
            <a:r>
              <a:rPr lang="zh-CN" altLang="en-US" sz="3600" smtClean="0">
                <a:solidFill>
                  <a:srgbClr val="FFFFFF"/>
                </a:solidFill>
              </a:rPr>
              <a:t>油，酒和木材出口</a:t>
            </a:r>
            <a:br>
              <a:rPr lang="zh-CN" altLang="en-US" sz="3600" smtClean="0">
                <a:solidFill>
                  <a:srgbClr val="FFFFFF"/>
                </a:solidFill>
              </a:rPr>
            </a:br>
            <a:r>
              <a:rPr lang="zh-CN" altLang="en-US" sz="3600" smtClean="0">
                <a:solidFill>
                  <a:srgbClr val="FFFFFF"/>
                </a:solidFill>
              </a:rPr>
              <a:t>被称为妓女（以赛亚书</a:t>
            </a:r>
            <a:r>
              <a:rPr lang="en-US" altLang="zh-CN" sz="3600" smtClean="0">
                <a:solidFill>
                  <a:srgbClr val="FFFFFF"/>
                </a:solidFill>
              </a:rPr>
              <a:t>23:16-17</a:t>
            </a:r>
            <a:r>
              <a:rPr lang="zh-CN" altLang="en-US" sz="3600" smtClean="0">
                <a:solidFill>
                  <a:srgbClr val="FFFFFF"/>
                </a:solidFill>
              </a:rPr>
              <a:t>）</a:t>
            </a:r>
            <a:endParaRPr lang="en-US" sz="3600" b="1" smtClean="0">
              <a:solidFill>
                <a:srgbClr val="FFFFFF"/>
              </a:solidFill>
              <a:latin typeface="Tempus Sans ITC" charset="0"/>
            </a:endParaRPr>
          </a:p>
        </p:txBody>
      </p:sp>
      <p:pic>
        <p:nvPicPr>
          <p:cNvPr id="541699" name="Picture 8" descr="Shi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148263" y="-26988"/>
            <a:ext cx="4032250" cy="403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0" name="Rectangle 9"/>
          <p:cNvSpPr>
            <a:spLocks noChangeArrowheads="1"/>
          </p:cNvSpPr>
          <p:nvPr/>
        </p:nvSpPr>
        <p:spPr bwMode="auto">
          <a:xfrm>
            <a:off x="250825" y="1600200"/>
            <a:ext cx="48434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zh-CN" altLang="en-US" sz="3600" smtClean="0">
                <a:solidFill>
                  <a:srgbClr val="FFFFFF"/>
                </a:solidFill>
                <a:latin typeface="Comic Sans MS" charset="0"/>
                <a:ea typeface="ＭＳ Ｐゴシック" charset="0"/>
              </a:rPr>
              <a:t>精明的商业使用的贸易条约和政治联盟：</a:t>
            </a:r>
            <a:endParaRPr lang="en-US" sz="3600" b="1" smtClean="0">
              <a:solidFill>
                <a:srgbClr val="FFFFFF"/>
              </a:solidFill>
              <a:latin typeface="Tempus Sans ITC" charset="0"/>
              <a:ea typeface="ＭＳ Ｐゴシック" charset="0"/>
            </a:endParaRPr>
          </a:p>
        </p:txBody>
      </p:sp>
      <p:sp>
        <p:nvSpPr>
          <p:cNvPr id="2" name="Title 1"/>
          <p:cNvSpPr>
            <a:spLocks noGrp="1"/>
          </p:cNvSpPr>
          <p:nvPr>
            <p:ph type="title" idx="4294967295"/>
          </p:nvPr>
        </p:nvSpPr>
        <p:spPr>
          <a:xfrm>
            <a:off x="287338" y="406400"/>
            <a:ext cx="4719637" cy="769938"/>
          </a:xfrm>
          <a:solidFill>
            <a:schemeClr val="tx1"/>
          </a:solidFill>
        </p:spPr>
        <p:txBody>
          <a:bodyPr>
            <a:spAutoFit/>
          </a:bodyPr>
          <a:lstStyle/>
          <a:p>
            <a:pPr eaLnBrk="1" hangingPunct="1">
              <a:defRPr/>
            </a:pPr>
            <a:r>
              <a:rPr lang="zh-CN" altLang="en-US" dirty="0" smtClean="0">
                <a:solidFill>
                  <a:srgbClr val="FFFFFF"/>
                </a:solidFill>
              </a:rPr>
              <a:t>腓尼基的贸易</a:t>
            </a:r>
            <a:endParaRPr lang="en-US" b="1" kern="1200" dirty="0">
              <a:solidFill>
                <a:srgbClr val="FFFFFF"/>
              </a:solidFill>
              <a:latin typeface="Tempus Sans ITC" charset="0"/>
              <a:ea typeface="ＭＳ Ｐゴシック" charset="0"/>
              <a:cs typeface="ＭＳ Ｐゴシック" charset="0"/>
            </a:endParaRPr>
          </a:p>
        </p:txBody>
      </p:sp>
    </p:spTree>
    <p:extLst>
      <p:ext uri="{BB962C8B-B14F-4D97-AF65-F5344CB8AC3E}">
        <p14:creationId xmlns:p14="http://schemas.microsoft.com/office/powerpoint/2010/main" val="3894589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dissolve">
                                      <p:cBhvr>
                                        <p:cTn id="7" dur="500"/>
                                        <p:tgtEl>
                                          <p:spTgt spid="368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smtClean="0">
                <a:effectLst>
                  <a:outerShdw blurRad="38100" dist="38100" dir="2700000" algn="tl">
                    <a:srgbClr val="000000">
                      <a:alpha val="43137"/>
                    </a:srgbClr>
                  </a:outerShdw>
                </a:effectLst>
                <a:latin typeface="Times New Roman" charset="0"/>
                <a:ea typeface="ＭＳ Ｐゴシック" charset="0"/>
                <a:cs typeface="ＭＳ Ｐゴシック" charset="0"/>
              </a:rPr>
              <a:t>美国财富</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algn="l" defTabSz="914400" eaLnBrk="1" hangingPunct="1">
              <a:defRPr/>
            </a:pPr>
            <a:r>
              <a:rPr lang="en-US" sz="1000" b="1" dirty="0" smtClean="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rPr>
              <a:t>Used with permission</a:t>
            </a:r>
            <a:endParaRPr lang="en-US" sz="1000" b="1" dirty="0">
              <a:solidFill>
                <a:srgbClr val="000000"/>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1077253" name="Text Box 37"/>
          <p:cNvSpPr txBox="1">
            <a:spLocks noChangeArrowheads="1"/>
          </p:cNvSpPr>
          <p:nvPr/>
        </p:nvSpPr>
        <p:spPr bwMode="auto">
          <a:xfrm>
            <a:off x="8340662" y="35332"/>
            <a:ext cx="849459"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110k</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e</a:t>
            </a:r>
            <a:endParaRPr lang="en-US" b="1" dirty="0">
              <a:solidFill>
                <a:srgbClr val="FFFFFF"/>
              </a:solidFill>
              <a:latin typeface="Arial" charset="0"/>
              <a:cs typeface="Arial" charset="0"/>
            </a:endParaRPr>
          </a:p>
        </p:txBody>
      </p:sp>
      <p:pic>
        <p:nvPicPr>
          <p:cNvPr id="3" name="Picture 2" descr="rev 17 USA wealth 1945 -20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931" y="1494831"/>
            <a:ext cx="9267908" cy="5316699"/>
          </a:xfrm>
          <a:prstGeom prst="rect">
            <a:avLst/>
          </a:prstGeom>
        </p:spPr>
      </p:pic>
      <p:sp>
        <p:nvSpPr>
          <p:cNvPr id="2" name="TextBox 1"/>
          <p:cNvSpPr txBox="1"/>
          <p:nvPr/>
        </p:nvSpPr>
        <p:spPr>
          <a:xfrm>
            <a:off x="419100" y="6081180"/>
            <a:ext cx="668644" cy="369332"/>
          </a:xfrm>
          <a:prstGeom prst="rect">
            <a:avLst/>
          </a:prstGeom>
          <a:solidFill>
            <a:schemeClr val="bg1"/>
          </a:solidFill>
        </p:spPr>
        <p:txBody>
          <a:bodyPr wrap="square" rtlCol="0">
            <a:spAutoFit/>
          </a:bodyPr>
          <a:lstStyle/>
          <a:p>
            <a:pPr algn="r"/>
            <a:r>
              <a:rPr lang="en-US" b="1" dirty="0">
                <a:latin typeface="Arial"/>
                <a:cs typeface="Arial"/>
              </a:rPr>
              <a:t>0</a:t>
            </a:r>
          </a:p>
        </p:txBody>
      </p:sp>
      <p:sp>
        <p:nvSpPr>
          <p:cNvPr id="8" name="TextBox 7"/>
          <p:cNvSpPr txBox="1"/>
          <p:nvPr/>
        </p:nvSpPr>
        <p:spPr>
          <a:xfrm>
            <a:off x="419100" y="5781461"/>
            <a:ext cx="668644" cy="369332"/>
          </a:xfrm>
          <a:prstGeom prst="rect">
            <a:avLst/>
          </a:prstGeom>
          <a:solidFill>
            <a:schemeClr val="bg1"/>
          </a:solidFill>
        </p:spPr>
        <p:txBody>
          <a:bodyPr wrap="square" rtlCol="0">
            <a:spAutoFit/>
          </a:bodyPr>
          <a:lstStyle/>
          <a:p>
            <a:pPr algn="r"/>
            <a:r>
              <a:rPr lang="en-US" b="1" dirty="0" smtClean="0">
                <a:latin typeface="Arial"/>
                <a:cs typeface="Arial"/>
              </a:rPr>
              <a:t>5</a:t>
            </a:r>
            <a:endParaRPr lang="en-US" b="1" dirty="0">
              <a:latin typeface="Arial"/>
              <a:cs typeface="Arial"/>
            </a:endParaRPr>
          </a:p>
        </p:txBody>
      </p:sp>
      <p:sp>
        <p:nvSpPr>
          <p:cNvPr id="9" name="TextBox 8"/>
          <p:cNvSpPr txBox="1"/>
          <p:nvPr/>
        </p:nvSpPr>
        <p:spPr>
          <a:xfrm>
            <a:off x="419100" y="5481742"/>
            <a:ext cx="668644" cy="369332"/>
          </a:xfrm>
          <a:prstGeom prst="rect">
            <a:avLst/>
          </a:prstGeom>
          <a:solidFill>
            <a:schemeClr val="bg1"/>
          </a:solidFill>
        </p:spPr>
        <p:txBody>
          <a:bodyPr wrap="square" rtlCol="0">
            <a:spAutoFit/>
          </a:bodyPr>
          <a:lstStyle/>
          <a:p>
            <a:pPr algn="r"/>
            <a:r>
              <a:rPr lang="en-US" b="1" dirty="0" smtClean="0">
                <a:latin typeface="Arial"/>
                <a:cs typeface="Arial"/>
              </a:rPr>
              <a:t>10</a:t>
            </a:r>
            <a:endParaRPr lang="en-US" b="1" dirty="0">
              <a:latin typeface="Arial"/>
              <a:cs typeface="Arial"/>
            </a:endParaRPr>
          </a:p>
        </p:txBody>
      </p:sp>
      <p:sp>
        <p:nvSpPr>
          <p:cNvPr id="10" name="TextBox 9"/>
          <p:cNvSpPr txBox="1"/>
          <p:nvPr/>
        </p:nvSpPr>
        <p:spPr>
          <a:xfrm>
            <a:off x="419100" y="5182023"/>
            <a:ext cx="668644" cy="369332"/>
          </a:xfrm>
          <a:prstGeom prst="rect">
            <a:avLst/>
          </a:prstGeom>
          <a:solidFill>
            <a:schemeClr val="bg1"/>
          </a:solidFill>
        </p:spPr>
        <p:txBody>
          <a:bodyPr wrap="square" rtlCol="0">
            <a:spAutoFit/>
          </a:bodyPr>
          <a:lstStyle/>
          <a:p>
            <a:pPr algn="r"/>
            <a:r>
              <a:rPr lang="en-US" b="1" dirty="0" smtClean="0">
                <a:latin typeface="Arial"/>
                <a:cs typeface="Arial"/>
              </a:rPr>
              <a:t>15</a:t>
            </a:r>
            <a:endParaRPr lang="en-US" b="1" dirty="0">
              <a:latin typeface="Arial"/>
              <a:cs typeface="Arial"/>
            </a:endParaRPr>
          </a:p>
        </p:txBody>
      </p:sp>
      <p:sp>
        <p:nvSpPr>
          <p:cNvPr id="11" name="TextBox 10"/>
          <p:cNvSpPr txBox="1"/>
          <p:nvPr/>
        </p:nvSpPr>
        <p:spPr>
          <a:xfrm>
            <a:off x="419100" y="4882304"/>
            <a:ext cx="668644" cy="369332"/>
          </a:xfrm>
          <a:prstGeom prst="rect">
            <a:avLst/>
          </a:prstGeom>
          <a:solidFill>
            <a:schemeClr val="bg1"/>
          </a:solidFill>
        </p:spPr>
        <p:txBody>
          <a:bodyPr wrap="square" rtlCol="0">
            <a:spAutoFit/>
          </a:bodyPr>
          <a:lstStyle/>
          <a:p>
            <a:pPr algn="r"/>
            <a:r>
              <a:rPr lang="en-US" b="1" dirty="0" smtClean="0">
                <a:latin typeface="Arial"/>
                <a:cs typeface="Arial"/>
              </a:rPr>
              <a:t>20</a:t>
            </a:r>
            <a:endParaRPr lang="en-US" b="1" dirty="0">
              <a:latin typeface="Arial"/>
              <a:cs typeface="Arial"/>
            </a:endParaRPr>
          </a:p>
        </p:txBody>
      </p:sp>
      <p:sp>
        <p:nvSpPr>
          <p:cNvPr id="12" name="TextBox 11"/>
          <p:cNvSpPr txBox="1"/>
          <p:nvPr/>
        </p:nvSpPr>
        <p:spPr>
          <a:xfrm>
            <a:off x="419100" y="4582585"/>
            <a:ext cx="668644" cy="369332"/>
          </a:xfrm>
          <a:prstGeom prst="rect">
            <a:avLst/>
          </a:prstGeom>
          <a:solidFill>
            <a:schemeClr val="bg1"/>
          </a:solidFill>
        </p:spPr>
        <p:txBody>
          <a:bodyPr wrap="square" rtlCol="0">
            <a:spAutoFit/>
          </a:bodyPr>
          <a:lstStyle/>
          <a:p>
            <a:pPr algn="r"/>
            <a:r>
              <a:rPr lang="en-US" b="1" dirty="0" smtClean="0">
                <a:latin typeface="Arial"/>
                <a:cs typeface="Arial"/>
              </a:rPr>
              <a:t>25</a:t>
            </a:r>
            <a:endParaRPr lang="en-US" b="1" dirty="0">
              <a:latin typeface="Arial"/>
              <a:cs typeface="Arial"/>
            </a:endParaRPr>
          </a:p>
        </p:txBody>
      </p:sp>
      <p:sp>
        <p:nvSpPr>
          <p:cNvPr id="13" name="TextBox 12"/>
          <p:cNvSpPr txBox="1"/>
          <p:nvPr/>
        </p:nvSpPr>
        <p:spPr>
          <a:xfrm>
            <a:off x="419100" y="4282257"/>
            <a:ext cx="668644" cy="369332"/>
          </a:xfrm>
          <a:prstGeom prst="rect">
            <a:avLst/>
          </a:prstGeom>
          <a:solidFill>
            <a:schemeClr val="bg1"/>
          </a:solidFill>
        </p:spPr>
        <p:txBody>
          <a:bodyPr wrap="square" rtlCol="0">
            <a:spAutoFit/>
          </a:bodyPr>
          <a:lstStyle/>
          <a:p>
            <a:pPr algn="r"/>
            <a:r>
              <a:rPr lang="en-US" b="1" dirty="0" smtClean="0">
                <a:latin typeface="Arial"/>
                <a:cs typeface="Arial"/>
              </a:rPr>
              <a:t>30</a:t>
            </a:r>
            <a:endParaRPr lang="en-US" b="1" dirty="0">
              <a:latin typeface="Arial"/>
              <a:cs typeface="Arial"/>
            </a:endParaRPr>
          </a:p>
        </p:txBody>
      </p:sp>
      <p:sp>
        <p:nvSpPr>
          <p:cNvPr id="14" name="TextBox 13"/>
          <p:cNvSpPr txBox="1"/>
          <p:nvPr/>
        </p:nvSpPr>
        <p:spPr>
          <a:xfrm>
            <a:off x="419100" y="3982538"/>
            <a:ext cx="668644" cy="369332"/>
          </a:xfrm>
          <a:prstGeom prst="rect">
            <a:avLst/>
          </a:prstGeom>
          <a:solidFill>
            <a:schemeClr val="bg1"/>
          </a:solidFill>
        </p:spPr>
        <p:txBody>
          <a:bodyPr wrap="square" rtlCol="0">
            <a:spAutoFit/>
          </a:bodyPr>
          <a:lstStyle/>
          <a:p>
            <a:pPr algn="r"/>
            <a:r>
              <a:rPr lang="en-US" b="1" dirty="0" smtClean="0">
                <a:latin typeface="Arial"/>
                <a:cs typeface="Arial"/>
              </a:rPr>
              <a:t>35</a:t>
            </a:r>
            <a:endParaRPr lang="en-US" b="1" dirty="0">
              <a:latin typeface="Arial"/>
              <a:cs typeface="Arial"/>
            </a:endParaRPr>
          </a:p>
        </p:txBody>
      </p:sp>
      <p:sp>
        <p:nvSpPr>
          <p:cNvPr id="15" name="TextBox 14"/>
          <p:cNvSpPr txBox="1"/>
          <p:nvPr/>
        </p:nvSpPr>
        <p:spPr>
          <a:xfrm>
            <a:off x="419100" y="3682819"/>
            <a:ext cx="668644" cy="369332"/>
          </a:xfrm>
          <a:prstGeom prst="rect">
            <a:avLst/>
          </a:prstGeom>
          <a:solidFill>
            <a:schemeClr val="bg1"/>
          </a:solidFill>
        </p:spPr>
        <p:txBody>
          <a:bodyPr wrap="square" rtlCol="0">
            <a:spAutoFit/>
          </a:bodyPr>
          <a:lstStyle/>
          <a:p>
            <a:pPr algn="r"/>
            <a:r>
              <a:rPr lang="en-US" b="1" dirty="0" smtClean="0">
                <a:latin typeface="Arial"/>
                <a:cs typeface="Arial"/>
              </a:rPr>
              <a:t>40</a:t>
            </a:r>
            <a:endParaRPr lang="en-US" b="1" dirty="0">
              <a:latin typeface="Arial"/>
              <a:cs typeface="Arial"/>
            </a:endParaRPr>
          </a:p>
        </p:txBody>
      </p:sp>
      <p:sp>
        <p:nvSpPr>
          <p:cNvPr id="16" name="TextBox 15"/>
          <p:cNvSpPr txBox="1"/>
          <p:nvPr/>
        </p:nvSpPr>
        <p:spPr>
          <a:xfrm>
            <a:off x="419100" y="3383100"/>
            <a:ext cx="668644" cy="369332"/>
          </a:xfrm>
          <a:prstGeom prst="rect">
            <a:avLst/>
          </a:prstGeom>
          <a:solidFill>
            <a:schemeClr val="bg1"/>
          </a:solidFill>
        </p:spPr>
        <p:txBody>
          <a:bodyPr wrap="square" rtlCol="0">
            <a:spAutoFit/>
          </a:bodyPr>
          <a:lstStyle/>
          <a:p>
            <a:pPr algn="r"/>
            <a:r>
              <a:rPr lang="en-US" b="1" dirty="0" smtClean="0">
                <a:latin typeface="Arial"/>
                <a:cs typeface="Arial"/>
              </a:rPr>
              <a:t>45</a:t>
            </a:r>
            <a:endParaRPr lang="en-US" b="1" dirty="0">
              <a:latin typeface="Arial"/>
              <a:cs typeface="Arial"/>
            </a:endParaRPr>
          </a:p>
        </p:txBody>
      </p:sp>
      <p:sp>
        <p:nvSpPr>
          <p:cNvPr id="17" name="TextBox 16"/>
          <p:cNvSpPr txBox="1"/>
          <p:nvPr/>
        </p:nvSpPr>
        <p:spPr>
          <a:xfrm>
            <a:off x="419100" y="3096081"/>
            <a:ext cx="668644" cy="369332"/>
          </a:xfrm>
          <a:prstGeom prst="rect">
            <a:avLst/>
          </a:prstGeom>
          <a:solidFill>
            <a:schemeClr val="bg1"/>
          </a:solidFill>
        </p:spPr>
        <p:txBody>
          <a:bodyPr wrap="square" rtlCol="0">
            <a:spAutoFit/>
          </a:bodyPr>
          <a:lstStyle/>
          <a:p>
            <a:pPr algn="r"/>
            <a:r>
              <a:rPr lang="en-US" b="1" dirty="0" smtClean="0">
                <a:latin typeface="Arial"/>
                <a:cs typeface="Arial"/>
              </a:rPr>
              <a:t>50</a:t>
            </a:r>
            <a:endParaRPr lang="en-US" b="1" dirty="0">
              <a:latin typeface="Arial"/>
              <a:cs typeface="Arial"/>
            </a:endParaRPr>
          </a:p>
        </p:txBody>
      </p:sp>
      <p:sp>
        <p:nvSpPr>
          <p:cNvPr id="18" name="TextBox 17"/>
          <p:cNvSpPr txBox="1"/>
          <p:nvPr/>
        </p:nvSpPr>
        <p:spPr>
          <a:xfrm>
            <a:off x="419100" y="2809062"/>
            <a:ext cx="668644" cy="369332"/>
          </a:xfrm>
          <a:prstGeom prst="rect">
            <a:avLst/>
          </a:prstGeom>
          <a:solidFill>
            <a:schemeClr val="bg1"/>
          </a:solidFill>
        </p:spPr>
        <p:txBody>
          <a:bodyPr wrap="square" rtlCol="0">
            <a:spAutoFit/>
          </a:bodyPr>
          <a:lstStyle/>
          <a:p>
            <a:pPr algn="r"/>
            <a:r>
              <a:rPr lang="en-US" b="1" dirty="0" smtClean="0">
                <a:latin typeface="Arial"/>
                <a:cs typeface="Arial"/>
              </a:rPr>
              <a:t>55</a:t>
            </a:r>
            <a:endParaRPr lang="en-US" b="1" dirty="0">
              <a:latin typeface="Arial"/>
              <a:cs typeface="Arial"/>
            </a:endParaRPr>
          </a:p>
        </p:txBody>
      </p:sp>
      <p:sp>
        <p:nvSpPr>
          <p:cNvPr id="19" name="TextBox 18"/>
          <p:cNvSpPr txBox="1"/>
          <p:nvPr/>
        </p:nvSpPr>
        <p:spPr>
          <a:xfrm>
            <a:off x="419100" y="2534562"/>
            <a:ext cx="668644" cy="369332"/>
          </a:xfrm>
          <a:prstGeom prst="rect">
            <a:avLst/>
          </a:prstGeom>
          <a:solidFill>
            <a:schemeClr val="bg1"/>
          </a:solidFill>
        </p:spPr>
        <p:txBody>
          <a:bodyPr wrap="square" rtlCol="0">
            <a:spAutoFit/>
          </a:bodyPr>
          <a:lstStyle/>
          <a:p>
            <a:pPr algn="r"/>
            <a:r>
              <a:rPr lang="en-US" b="1" dirty="0" smtClean="0">
                <a:latin typeface="Arial"/>
                <a:cs typeface="Arial"/>
              </a:rPr>
              <a:t>60</a:t>
            </a:r>
            <a:endParaRPr lang="en-US" b="1" dirty="0">
              <a:latin typeface="Arial"/>
              <a:cs typeface="Arial"/>
            </a:endParaRPr>
          </a:p>
        </p:txBody>
      </p:sp>
      <p:sp>
        <p:nvSpPr>
          <p:cNvPr id="20" name="TextBox 19"/>
          <p:cNvSpPr txBox="1"/>
          <p:nvPr/>
        </p:nvSpPr>
        <p:spPr>
          <a:xfrm>
            <a:off x="419100" y="2247543"/>
            <a:ext cx="668644" cy="369332"/>
          </a:xfrm>
          <a:prstGeom prst="rect">
            <a:avLst/>
          </a:prstGeom>
          <a:solidFill>
            <a:schemeClr val="bg1"/>
          </a:solidFill>
        </p:spPr>
        <p:txBody>
          <a:bodyPr wrap="square" rtlCol="0">
            <a:spAutoFit/>
          </a:bodyPr>
          <a:lstStyle/>
          <a:p>
            <a:pPr algn="r"/>
            <a:r>
              <a:rPr lang="en-US" b="1" dirty="0" smtClean="0">
                <a:latin typeface="Arial"/>
                <a:cs typeface="Arial"/>
              </a:rPr>
              <a:t>65</a:t>
            </a:r>
            <a:endParaRPr lang="en-US" b="1" dirty="0">
              <a:latin typeface="Arial"/>
              <a:cs typeface="Arial"/>
            </a:endParaRPr>
          </a:p>
        </p:txBody>
      </p:sp>
      <p:sp>
        <p:nvSpPr>
          <p:cNvPr id="21" name="TextBox 20"/>
          <p:cNvSpPr txBox="1"/>
          <p:nvPr/>
        </p:nvSpPr>
        <p:spPr>
          <a:xfrm>
            <a:off x="419100" y="1947824"/>
            <a:ext cx="668644" cy="369332"/>
          </a:xfrm>
          <a:prstGeom prst="rect">
            <a:avLst/>
          </a:prstGeom>
          <a:solidFill>
            <a:schemeClr val="bg1"/>
          </a:solidFill>
        </p:spPr>
        <p:txBody>
          <a:bodyPr wrap="square" rtlCol="0">
            <a:spAutoFit/>
          </a:bodyPr>
          <a:lstStyle/>
          <a:p>
            <a:pPr algn="r"/>
            <a:r>
              <a:rPr lang="en-US" b="1" dirty="0" smtClean="0">
                <a:latin typeface="Arial"/>
                <a:cs typeface="Arial"/>
              </a:rPr>
              <a:t>70</a:t>
            </a:r>
            <a:endParaRPr lang="en-US" b="1" dirty="0">
              <a:latin typeface="Arial"/>
              <a:cs typeface="Arial"/>
            </a:endParaRPr>
          </a:p>
        </p:txBody>
      </p:sp>
      <p:sp>
        <p:nvSpPr>
          <p:cNvPr id="22" name="TextBox 21"/>
          <p:cNvSpPr txBox="1"/>
          <p:nvPr/>
        </p:nvSpPr>
        <p:spPr>
          <a:xfrm>
            <a:off x="-127000" y="1651955"/>
            <a:ext cx="9283700" cy="369332"/>
          </a:xfrm>
          <a:prstGeom prst="rect">
            <a:avLst/>
          </a:prstGeom>
          <a:solidFill>
            <a:schemeClr val="bg1"/>
          </a:solidFill>
        </p:spPr>
        <p:txBody>
          <a:bodyPr wrap="square" rtlCol="0">
            <a:spAutoFit/>
          </a:bodyPr>
          <a:lstStyle/>
          <a:p>
            <a:pPr algn="ctr"/>
            <a:r>
              <a:rPr lang="en-US" b="1" dirty="0" smtClean="0">
                <a:latin typeface="Arial"/>
                <a:cs typeface="Arial"/>
              </a:rPr>
              <a:t>Total Net Worth of US Households and Nonprofit Organizations 1945-2009</a:t>
            </a:r>
            <a:endParaRPr lang="en-US" b="1" dirty="0">
              <a:latin typeface="Arial"/>
              <a:cs typeface="Arial"/>
            </a:endParaRPr>
          </a:p>
        </p:txBody>
      </p:sp>
      <p:sp>
        <p:nvSpPr>
          <p:cNvPr id="23" name="TextBox 22"/>
          <p:cNvSpPr txBox="1"/>
          <p:nvPr/>
        </p:nvSpPr>
        <p:spPr>
          <a:xfrm rot="16200000">
            <a:off x="-1421368" y="4237296"/>
            <a:ext cx="3454400" cy="369332"/>
          </a:xfrm>
          <a:prstGeom prst="rect">
            <a:avLst/>
          </a:prstGeom>
          <a:solidFill>
            <a:schemeClr val="bg1"/>
          </a:solidFill>
        </p:spPr>
        <p:txBody>
          <a:bodyPr wrap="square" rtlCol="0">
            <a:spAutoFit/>
          </a:bodyPr>
          <a:lstStyle/>
          <a:p>
            <a:pPr algn="ctr"/>
            <a:r>
              <a:rPr lang="en-US" b="1" dirty="0" smtClean="0">
                <a:latin typeface="Arial"/>
                <a:cs typeface="Arial"/>
              </a:rPr>
              <a:t>Trillions of Dollars</a:t>
            </a:r>
            <a:endParaRPr lang="en-US" b="1" dirty="0">
              <a:latin typeface="Arial"/>
              <a:cs typeface="Arial"/>
            </a:endParaRPr>
          </a:p>
        </p:txBody>
      </p:sp>
      <p:pic>
        <p:nvPicPr>
          <p:cNvPr id="24" name="Picture 23"/>
          <p:cNvPicPr>
            <a:picLocks noChangeAspect="1"/>
          </p:cNvPicPr>
          <p:nvPr/>
        </p:nvPicPr>
        <p:blipFill>
          <a:blip r:embed="rId4"/>
          <a:stretch>
            <a:fillRect/>
          </a:stretch>
        </p:blipFill>
        <p:spPr>
          <a:xfrm>
            <a:off x="1637509" y="1043328"/>
            <a:ext cx="5626892" cy="4220169"/>
          </a:xfrm>
          <a:prstGeom prst="rect">
            <a:avLst/>
          </a:prstGeom>
        </p:spPr>
      </p:pic>
    </p:spTree>
    <p:extLst>
      <p:ext uri="{BB962C8B-B14F-4D97-AF65-F5344CB8AC3E}">
        <p14:creationId xmlns:p14="http://schemas.microsoft.com/office/powerpoint/2010/main" val="899951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776298" cy="6858000"/>
          </a:xfrm>
          <a:prstGeom prst="rect">
            <a:avLst/>
          </a:prstGeom>
        </p:spPr>
      </p:pic>
      <p:sp>
        <p:nvSpPr>
          <p:cNvPr id="887810" name="Rectangle 1026"/>
          <p:cNvSpPr>
            <a:spLocks noGrp="1" noChangeArrowheads="1"/>
          </p:cNvSpPr>
          <p:nvPr>
            <p:ph type="ctrTitle"/>
          </p:nvPr>
        </p:nvSpPr>
        <p:spPr>
          <a:xfrm>
            <a:off x="0" y="-45074"/>
            <a:ext cx="9180513" cy="871460"/>
          </a:xfrm>
          <a:noFill/>
          <a:effectLst>
            <a:outerShdw blurRad="63500" dist="35921" dir="2700000" algn="ctr" rotWithShape="0">
              <a:schemeClr val="tx2">
                <a:alpha val="74998"/>
              </a:schemeClr>
            </a:outerShdw>
          </a:effectLst>
        </p:spPr>
        <p:txBody>
          <a:bodyPr/>
          <a:lstStyle/>
          <a:p>
            <a:pPr>
              <a:defRPr/>
            </a:pPr>
            <a:r>
              <a:rPr lang="zh-CN" altLang="en-US" dirty="0" smtClean="0">
                <a:effectLst>
                  <a:outerShdw blurRad="38100" dist="38100" dir="2700000" algn="tl">
                    <a:srgbClr val="000000">
                      <a:alpha val="43137"/>
                    </a:srgbClr>
                  </a:outerShdw>
                </a:effectLst>
                <a:latin typeface="Times New Roman" charset="0"/>
                <a:ea typeface="ＭＳ Ｐゴシック" charset="0"/>
                <a:cs typeface="ＭＳ Ｐゴシック" charset="0"/>
              </a:rPr>
              <a:t>美国财富</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1077253" name="Text Box 37"/>
          <p:cNvSpPr txBox="1">
            <a:spLocks noChangeArrowheads="1"/>
          </p:cNvSpPr>
          <p:nvPr/>
        </p:nvSpPr>
        <p:spPr bwMode="auto">
          <a:xfrm>
            <a:off x="8340662" y="35332"/>
            <a:ext cx="849459" cy="833178"/>
          </a:xfrm>
          <a:prstGeom prst="rect">
            <a:avLst/>
          </a:prstGeom>
          <a:solidFill>
            <a:schemeClr val="tx1"/>
          </a:solidFill>
          <a:ln>
            <a:noFill/>
          </a:ln>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en-US" b="1" dirty="0" smtClean="0">
                <a:solidFill>
                  <a:srgbClr val="FFFFFF"/>
                </a:solidFill>
                <a:latin typeface="Arial" charset="0"/>
                <a:cs typeface="Arial" charset="0"/>
              </a:rPr>
              <a:t>110k</a:t>
            </a:r>
          </a:p>
          <a:p>
            <a:pPr algn="ctr" defTabSz="914400" eaLnBrk="0" fontAlgn="base" hangingPunct="0">
              <a:spcBef>
                <a:spcPct val="0"/>
              </a:spcBef>
              <a:spcAft>
                <a:spcPct val="0"/>
              </a:spcAft>
            </a:pPr>
            <a:r>
              <a:rPr lang="en-US" b="1" dirty="0" smtClean="0">
                <a:solidFill>
                  <a:srgbClr val="FFFFFF"/>
                </a:solidFill>
                <a:latin typeface="Arial" charset="0"/>
                <a:cs typeface="Arial" charset="0"/>
              </a:rPr>
              <a:t>e</a:t>
            </a:r>
            <a:endParaRPr lang="en-US" b="1" dirty="0">
              <a:solidFill>
                <a:srgbClr val="FFFFFF"/>
              </a:solidFill>
              <a:latin typeface="Arial" charset="0"/>
              <a:cs typeface="Arial" charset="0"/>
            </a:endParaRPr>
          </a:p>
        </p:txBody>
      </p:sp>
      <p:pic>
        <p:nvPicPr>
          <p:cNvPr id="6" name="Picture 5" descr="rev 17 send-money-to-usa.jpg"/>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58364">
            <a:off x="2864178" y="3023467"/>
            <a:ext cx="5984659" cy="3746917"/>
          </a:xfrm>
          <a:prstGeom prst="rect">
            <a:avLst/>
          </a:prstGeom>
        </p:spPr>
      </p:pic>
    </p:spTree>
    <p:extLst>
      <p:ext uri="{BB962C8B-B14F-4D97-AF65-F5344CB8AC3E}">
        <p14:creationId xmlns:p14="http://schemas.microsoft.com/office/powerpoint/2010/main" val="17552720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629" y="43503"/>
            <a:ext cx="5786967" cy="6902274"/>
          </a:xfrm>
          <a:prstGeom prst="rect">
            <a:avLst/>
          </a:prstGeom>
        </p:spPr>
      </p:pic>
      <p:sp>
        <p:nvSpPr>
          <p:cNvPr id="81922" name="Title 1"/>
          <p:cNvSpPr>
            <a:spLocks noGrp="1"/>
          </p:cNvSpPr>
          <p:nvPr>
            <p:ph type="title" idx="4294967295"/>
          </p:nvPr>
        </p:nvSpPr>
        <p:spPr>
          <a:xfrm>
            <a:off x="5791200" y="0"/>
            <a:ext cx="3352800" cy="6945777"/>
          </a:xfrm>
          <a:solidFill>
            <a:srgbClr val="000000"/>
          </a:solidFill>
        </p:spPr>
        <p:txBody>
          <a:bodyPr/>
          <a:lstStyle/>
          <a:p>
            <a:r>
              <a:rPr lang="zh-CN" altLang="en-US" sz="6600" b="1" dirty="0">
                <a:solidFill>
                  <a:schemeClr val="bg1"/>
                </a:solidFill>
                <a:latin typeface="SimSun" panose="02010600030101010101" pitchFamily="2" charset="-122"/>
                <a:ea typeface="SimSun" panose="02010600030101010101" pitchFamily="2" charset="-122"/>
              </a:rPr>
              <a:t>你是如何抗拒世界和欢迎基督的？</a:t>
            </a:r>
            <a:endParaRPr lang="en-US" sz="6600" b="1" i="1" dirty="0">
              <a:solidFill>
                <a:schemeClr val="bg1"/>
              </a:solidFill>
              <a:latin typeface="SimSun" panose="02010600030101010101" pitchFamily="2" charset="-122"/>
              <a:ea typeface="SimSun" panose="02010600030101010101" pitchFamily="2" charset="-122"/>
              <a:cs typeface="Arial" charset="0"/>
            </a:endParaRPr>
          </a:p>
        </p:txBody>
      </p:sp>
    </p:spTree>
    <p:extLst>
      <p:ext uri="{BB962C8B-B14F-4D97-AF65-F5344CB8AC3E}">
        <p14:creationId xmlns:p14="http://schemas.microsoft.com/office/powerpoint/2010/main" val="1396269153"/>
      </p:ext>
    </p:extLst>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1" descr="rev 17 USA wealth Chinese-Yuan-vs-US-Dolla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69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美国控制其他国家</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43749"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409</a:t>
            </a:r>
          </a:p>
          <a:p>
            <a:pPr algn="ctr" defTabSz="914400" fontAlgn="base">
              <a:spcBef>
                <a:spcPct val="0"/>
              </a:spcBef>
              <a:spcAft>
                <a:spcPct val="0"/>
              </a:spcAft>
            </a:pPr>
            <a:r>
              <a:rPr lang="en-US" b="1" smtClean="0">
                <a:solidFill>
                  <a:srgbClr val="FFFFFF"/>
                </a:solidFill>
                <a:latin typeface="Arial" charset="0"/>
                <a:cs typeface="Arial" charset="0"/>
              </a:rPr>
              <a:t>f</a:t>
            </a:r>
          </a:p>
        </p:txBody>
      </p:sp>
    </p:spTree>
    <p:extLst>
      <p:ext uri="{BB962C8B-B14F-4D97-AF65-F5344CB8AC3E}">
        <p14:creationId xmlns:p14="http://schemas.microsoft.com/office/powerpoint/2010/main" val="38010851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美国控制的野兽</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44772"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409</a:t>
            </a:r>
          </a:p>
          <a:p>
            <a:pPr algn="ctr" defTabSz="914400" fontAlgn="base">
              <a:spcBef>
                <a:spcPct val="0"/>
              </a:spcBef>
              <a:spcAft>
                <a:spcPct val="0"/>
              </a:spcAft>
            </a:pPr>
            <a:r>
              <a:rPr lang="en-US" b="1" smtClean="0">
                <a:solidFill>
                  <a:srgbClr val="FFFFFF"/>
                </a:solidFill>
                <a:latin typeface="Arial" charset="0"/>
                <a:cs typeface="Arial" charset="0"/>
              </a:rPr>
              <a:t>g</a:t>
            </a:r>
          </a:p>
        </p:txBody>
      </p:sp>
      <p:pic>
        <p:nvPicPr>
          <p:cNvPr id="544773" name="Picture 1" descr="rev 17 USA controls Russia.gif_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063625"/>
            <a:ext cx="541178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0607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2818303" y="131173"/>
            <a:ext cx="6362210"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美国享乐主义</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45797"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409</a:t>
            </a:r>
          </a:p>
          <a:p>
            <a:pPr algn="ctr" defTabSz="914400" fontAlgn="base">
              <a:spcBef>
                <a:spcPct val="0"/>
              </a:spcBef>
              <a:spcAft>
                <a:spcPct val="0"/>
              </a:spcAft>
            </a:pPr>
            <a:r>
              <a:rPr lang="en-US" b="1" smtClean="0">
                <a:solidFill>
                  <a:srgbClr val="FFFFFF"/>
                </a:solidFill>
                <a:latin typeface="Arial" charset="0"/>
                <a:cs typeface="Arial" charset="0"/>
              </a:rPr>
              <a:t>h</a:t>
            </a:r>
          </a:p>
        </p:txBody>
      </p:sp>
      <p:sp>
        <p:nvSpPr>
          <p:cNvPr id="6" name="Rectangle 1026"/>
          <p:cNvSpPr txBox="1">
            <a:spLocks noChangeArrowheads="1"/>
          </p:cNvSpPr>
          <p:nvPr/>
        </p:nvSpPr>
        <p:spPr bwMode="auto">
          <a:xfrm>
            <a:off x="0" y="5516563"/>
            <a:ext cx="9180513" cy="1154112"/>
          </a:xfrm>
          <a:prstGeom prst="rect">
            <a:avLst/>
          </a:prstGeom>
          <a:solidFill>
            <a:schemeClr val="tx1"/>
          </a:solidFill>
          <a:ln>
            <a:noFill/>
          </a:ln>
          <a:effectLst>
            <a:outerShdw blurRad="63500" dist="35921" dir="2700000" algn="ctr" rotWithShape="0">
              <a:schemeClr val="tx2">
                <a:alpha val="74998"/>
              </a:schemeClr>
            </a:outerShdw>
          </a:effectLst>
          <a:extLst/>
        </p:spPr>
        <p:txBody>
          <a:bodyPr anchor="ctr"/>
          <a:lstStyle/>
          <a:p>
            <a:pPr algn="ctr" defTabSz="914400" eaLnBrk="0" fontAlgn="base" hangingPunct="0">
              <a:spcBef>
                <a:spcPct val="0"/>
              </a:spcBef>
              <a:spcAft>
                <a:spcPct val="0"/>
              </a:spcAft>
              <a:defRPr/>
            </a:pP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享乐主义</a:t>
            </a:r>
            <a:b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br>
            <a:r>
              <a:rPr lang="zh-CN" altLang="en-US" sz="4400" b="1" dirty="0">
                <a:solidFill>
                  <a:srgbClr val="FFFFFF"/>
                </a:solidFill>
                <a:effectLst>
                  <a:outerShdw blurRad="38100" dist="38100" dir="2700000" algn="tl">
                    <a:srgbClr val="000000">
                      <a:alpha val="43137"/>
                    </a:srgbClr>
                  </a:outerShdw>
                </a:effectLst>
                <a:latin typeface="Comic Sans MS" pitchFamily="66" charset="0"/>
                <a:ea typeface="ＭＳ Ｐゴシック" pitchFamily="34" charset="-128"/>
              </a:rPr>
              <a:t>白白而道歉</a:t>
            </a:r>
            <a:endParaRPr lang="en-US" sz="4400" b="1" dirty="0">
              <a:solidFill>
                <a:srgbClr val="FFFFFF"/>
              </a:solidFill>
              <a:effectLst>
                <a:outerShdw blurRad="38100" dist="38100" dir="2700000" algn="tl">
                  <a:srgbClr val="000000">
                    <a:alpha val="43137"/>
                  </a:srgbClr>
                </a:outerShdw>
              </a:effectLst>
              <a:ea typeface="ＭＳ Ｐゴシック" pitchFamily="34" charset="-128"/>
            </a:endParaRPr>
          </a:p>
        </p:txBody>
      </p:sp>
      <p:pic>
        <p:nvPicPr>
          <p:cNvPr id="7" name="Picture 6" descr="rev 17 hedonism fat guy in boat.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616363" y="819728"/>
            <a:ext cx="7620000" cy="4710545"/>
          </a:xfrm>
          <a:prstGeom prst="rect">
            <a:avLst/>
          </a:prstGeom>
        </p:spPr>
      </p:pic>
      <p:pic>
        <p:nvPicPr>
          <p:cNvPr id="8" name="Picture 7" descr="rev 17 hedonism Obesit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0545" cy="2607169"/>
          </a:xfrm>
          <a:prstGeom prst="rect">
            <a:avLst/>
          </a:prstGeom>
        </p:spPr>
      </p:pic>
    </p:spTree>
    <p:extLst>
      <p:ext uri="{BB962C8B-B14F-4D97-AF65-F5344CB8AC3E}">
        <p14:creationId xmlns:p14="http://schemas.microsoft.com/office/powerpoint/2010/main" val="8643771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美国荣耀</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46820"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410</a:t>
            </a:r>
          </a:p>
          <a:p>
            <a:pPr algn="ctr" defTabSz="914400" fontAlgn="base">
              <a:spcBef>
                <a:spcPct val="0"/>
              </a:spcBef>
              <a:spcAft>
                <a:spcPct val="0"/>
              </a:spcAft>
            </a:pPr>
            <a:r>
              <a:rPr lang="en-US" b="1" smtClean="0">
                <a:solidFill>
                  <a:srgbClr val="FFFFFF"/>
                </a:solidFill>
                <a:latin typeface="Arial" charset="0"/>
                <a:cs typeface="Arial" charset="0"/>
              </a:rPr>
              <a:t>i</a:t>
            </a:r>
          </a:p>
        </p:txBody>
      </p:sp>
      <p:pic>
        <p:nvPicPr>
          <p:cNvPr id="546821" name="Picture 2" descr="rev 17 USA glorified un-building.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9938"/>
            <a:ext cx="9144000"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2854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7842" name="Picture 2" descr="rev 17 USA occult peace symbo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2638" y="1447800"/>
            <a:ext cx="4916487" cy="453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r>
              <a:rPr lang="zh-CN" altLang="en-US" b="1" dirty="0" smtClean="0">
                <a:effectLst>
                  <a:outerShdw blurRad="38100" dist="38100" dir="2700000" algn="tl">
                    <a:srgbClr val="808080"/>
                  </a:outerShdw>
                </a:effectLst>
                <a:latin typeface="Arial" charset="0"/>
                <a:ea typeface="ＭＳ Ｐゴシック" charset="0"/>
                <a:cs typeface="ＭＳ Ｐゴシック" charset="0"/>
              </a:rPr>
              <a:t>美国的神秘主义</a:t>
            </a:r>
            <a:endParaRPr lang="en-US" dirty="0">
              <a:effectLst>
                <a:outerShdw blurRad="38100" dist="38100" dir="2700000" algn="tl">
                  <a:srgbClr val="808080"/>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47845" name="Text Box 37"/>
          <p:cNvSpPr txBox="1">
            <a:spLocks noChangeArrowheads="1"/>
          </p:cNvSpPr>
          <p:nvPr/>
        </p:nvSpPr>
        <p:spPr bwMode="auto">
          <a:xfrm>
            <a:off x="8418513" y="34925"/>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410</a:t>
            </a:r>
          </a:p>
          <a:p>
            <a:pPr algn="ctr" defTabSz="914400" fontAlgn="base">
              <a:spcBef>
                <a:spcPct val="0"/>
              </a:spcBef>
              <a:spcAft>
                <a:spcPct val="0"/>
              </a:spcAft>
            </a:pPr>
            <a:r>
              <a:rPr lang="en-US" b="1" smtClean="0">
                <a:solidFill>
                  <a:srgbClr val="FFFFFF"/>
                </a:solidFill>
                <a:latin typeface="Arial" charset="0"/>
                <a:cs typeface="Arial" charset="0"/>
              </a:rPr>
              <a:t>j</a:t>
            </a:r>
          </a:p>
        </p:txBody>
      </p:sp>
      <p:pic>
        <p:nvPicPr>
          <p:cNvPr id="2" name="Picture 1" descr="rev 17 USA Occult dollar bill-550wi.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866775"/>
            <a:ext cx="9151938"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3240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3" descr="rev 17 USA immorality red sheet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rev 17 USA Flee-Sexual-Immorality.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3968750"/>
            <a:ext cx="4903788"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rev 17 USA Immorality adrianne-palicki-wonder-woman-nbc.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1093788"/>
            <a:ext cx="476250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美国不道德</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8870" name="Text Box 37"/>
          <p:cNvSpPr txBox="1">
            <a:spLocks noChangeArrowheads="1"/>
          </p:cNvSpPr>
          <p:nvPr/>
        </p:nvSpPr>
        <p:spPr bwMode="auto">
          <a:xfrm>
            <a:off x="8418513" y="-17463"/>
            <a:ext cx="693737"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410</a:t>
            </a:r>
          </a:p>
          <a:p>
            <a:pPr algn="ctr" defTabSz="914400" fontAlgn="base">
              <a:spcBef>
                <a:spcPct val="0"/>
              </a:spcBef>
              <a:spcAft>
                <a:spcPct val="0"/>
              </a:spcAft>
            </a:pPr>
            <a:r>
              <a:rPr lang="en-US" b="1" smtClean="0">
                <a:solidFill>
                  <a:srgbClr val="FFFFFF"/>
                </a:solidFill>
                <a:latin typeface="Arial" charset="0"/>
                <a:cs typeface="Arial" charset="0"/>
              </a:rPr>
              <a:t>k</a:t>
            </a:r>
          </a:p>
        </p:txBody>
      </p:sp>
      <p:pic>
        <p:nvPicPr>
          <p:cNvPr id="6" name="Picture 5" descr="rev 17 USA Homosexualit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68863" y="4021138"/>
            <a:ext cx="4275137"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rev 17 USA immorality WatchOut.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84763" y="723900"/>
            <a:ext cx="4059237"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8"/>
          <p:cNvGrpSpPr>
            <a:grpSpLocks/>
          </p:cNvGrpSpPr>
          <p:nvPr/>
        </p:nvGrpSpPr>
        <p:grpSpPr bwMode="auto">
          <a:xfrm>
            <a:off x="-80963" y="723900"/>
            <a:ext cx="9242426" cy="6134100"/>
            <a:chOff x="-81583" y="723286"/>
            <a:chExt cx="9243223" cy="6134714"/>
          </a:xfrm>
        </p:grpSpPr>
        <p:sp>
          <p:nvSpPr>
            <p:cNvPr id="548874" name="Rectangle 11"/>
            <p:cNvSpPr>
              <a:spLocks noChangeArrowheads="1"/>
            </p:cNvSpPr>
            <p:nvPr/>
          </p:nvSpPr>
          <p:spPr bwMode="auto">
            <a:xfrm rot="16200000" flipH="1">
              <a:off x="1717609" y="3506364"/>
              <a:ext cx="6103473"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48875" name="Rectangle 10"/>
            <p:cNvSpPr>
              <a:spLocks noChangeArrowheads="1"/>
            </p:cNvSpPr>
            <p:nvPr/>
          </p:nvSpPr>
          <p:spPr bwMode="auto">
            <a:xfrm flipH="1">
              <a:off x="0" y="723286"/>
              <a:ext cx="9144000"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548876" name="Rectangle 7"/>
            <p:cNvSpPr>
              <a:spLocks noChangeArrowheads="1"/>
            </p:cNvSpPr>
            <p:nvPr/>
          </p:nvSpPr>
          <p:spPr bwMode="auto">
            <a:xfrm>
              <a:off x="-81583" y="3722280"/>
              <a:ext cx="9243223" cy="599799"/>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grpSp>
    </p:spTree>
    <p:extLst>
      <p:ext uri="{BB962C8B-B14F-4D97-AF65-F5344CB8AC3E}">
        <p14:creationId xmlns:p14="http://schemas.microsoft.com/office/powerpoint/2010/main" val="3822532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1" descr="rev 17 USA Deceives via_dru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8272463" cy="1508125"/>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美国欺骗联合国与她的巫术</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49892"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411</a:t>
            </a:r>
          </a:p>
          <a:p>
            <a:pPr algn="ctr" defTabSz="914400" fontAlgn="base">
              <a:spcBef>
                <a:spcPct val="0"/>
              </a:spcBef>
              <a:spcAft>
                <a:spcPct val="0"/>
              </a:spcAft>
            </a:pPr>
            <a:r>
              <a:rPr lang="en-US" b="1" smtClean="0">
                <a:solidFill>
                  <a:srgbClr val="FFFFFF"/>
                </a:solidFill>
                <a:latin typeface="Arial" charset="0"/>
                <a:cs typeface="Arial" charset="0"/>
              </a:rPr>
              <a:t>l</a:t>
            </a:r>
          </a:p>
        </p:txBody>
      </p:sp>
      <p:sp>
        <p:nvSpPr>
          <p:cNvPr id="6" name="Rectangle 1026"/>
          <p:cNvSpPr txBox="1">
            <a:spLocks noChangeArrowheads="1"/>
          </p:cNvSpPr>
          <p:nvPr/>
        </p:nvSpPr>
        <p:spPr bwMode="auto">
          <a:xfrm>
            <a:off x="0" y="4303713"/>
            <a:ext cx="9180513" cy="2554287"/>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t" anchorCtr="0" compatLnSpc="1">
            <a:prstTxWarp prst="textNoShape">
              <a:avLst/>
            </a:prstTxWarp>
          </a:bodyPr>
          <a:lstStyle>
            <a:defPPr>
              <a:defRPr lang="en-US"/>
            </a:defPPr>
            <a:lvl1pPr algn="ctr">
              <a:defRPr sz="3600" b="1">
                <a:solidFill>
                  <a:srgbClr val="FFFFFF"/>
                </a:solidFill>
                <a:effectLst>
                  <a:glow rad="254000">
                    <a:srgbClr val="000000">
                      <a:alpha val="75000"/>
                    </a:srgb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914400" eaLnBrk="0" fontAlgn="base" hangingPunct="0">
              <a:spcBef>
                <a:spcPct val="0"/>
              </a:spcBef>
              <a:spcAft>
                <a:spcPct val="0"/>
              </a:spcAft>
            </a:pPr>
            <a:r>
              <a:rPr lang="zh-CN" altLang="en-US" sz="4800" dirty="0"/>
              <a:t>你的商人大地的伟人，因为所有国家的巫术欺骗</a:t>
            </a:r>
            <a:r>
              <a:rPr lang="zh-CN" altLang="en-US" sz="4800" dirty="0" smtClean="0"/>
              <a:t>（</a:t>
            </a:r>
            <a:r>
              <a:rPr lang="en-US" sz="4800" dirty="0" err="1">
                <a:latin typeface="Bwgrki"/>
                <a:cs typeface="Bwgrki"/>
              </a:rPr>
              <a:t>farmakei,a</a:t>
            </a:r>
            <a:r>
              <a:rPr lang="zh-CN" altLang="en-US" sz="4800" dirty="0" smtClean="0"/>
              <a:t>）</a:t>
            </a:r>
            <a:r>
              <a:rPr lang="zh-CN" altLang="en-US" sz="4800" dirty="0"/>
              <a:t>“</a:t>
            </a:r>
            <a:endParaRPr lang="en-US" altLang="zh-CN" sz="4800" dirty="0"/>
          </a:p>
          <a:p>
            <a:pPr defTabSz="914400" eaLnBrk="0" fontAlgn="base" hangingPunct="0">
              <a:spcBef>
                <a:spcPct val="0"/>
              </a:spcBef>
              <a:spcAft>
                <a:spcPct val="0"/>
              </a:spcAft>
            </a:pPr>
            <a:r>
              <a:rPr lang="zh-CN" altLang="en-US" sz="4800" dirty="0"/>
              <a:t>（</a:t>
            </a:r>
            <a:r>
              <a:rPr lang="en-US" altLang="zh-CN" sz="4800" dirty="0"/>
              <a:t>18:</a:t>
            </a:r>
            <a:r>
              <a:rPr lang="en-US" altLang="zh-CN" sz="4800" dirty="0" smtClean="0"/>
              <a:t>23b </a:t>
            </a:r>
            <a:r>
              <a:rPr lang="zh-CN" altLang="en-US" sz="4800" dirty="0" smtClean="0"/>
              <a:t>北亚利桑那</a:t>
            </a:r>
            <a:r>
              <a:rPr lang="zh-CN" altLang="en-US" sz="4800" dirty="0"/>
              <a:t>大学）</a:t>
            </a:r>
            <a:endParaRPr lang="en-US" sz="4800" dirty="0"/>
          </a:p>
        </p:txBody>
      </p:sp>
    </p:spTree>
    <p:extLst>
      <p:ext uri="{BB962C8B-B14F-4D97-AF65-F5344CB8AC3E}">
        <p14:creationId xmlns:p14="http://schemas.microsoft.com/office/powerpoint/2010/main" val="28777649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4" name="Picture 1" descr="rev 17 USA Deceives via_drug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ev 17 USA deceived drugs_de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2892425"/>
            <a:ext cx="446722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rev 17 USA deceives Drug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350963"/>
            <a:ext cx="4497388"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7"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411</a:t>
            </a:r>
          </a:p>
          <a:p>
            <a:pPr algn="ctr" defTabSz="914400" fontAlgn="base">
              <a:spcBef>
                <a:spcPct val="0"/>
              </a:spcBef>
              <a:spcAft>
                <a:spcPct val="0"/>
              </a:spcAft>
            </a:pPr>
            <a:r>
              <a:rPr lang="en-US" b="1" smtClean="0">
                <a:solidFill>
                  <a:srgbClr val="FFFFFF"/>
                </a:solidFill>
                <a:latin typeface="Arial" charset="0"/>
                <a:cs typeface="Arial" charset="0"/>
              </a:rPr>
              <a:t>l</a:t>
            </a:r>
          </a:p>
        </p:txBody>
      </p:sp>
      <p:sp>
        <p:nvSpPr>
          <p:cNvPr id="8" name="Rectangle 7"/>
          <p:cNvSpPr>
            <a:spLocks noChangeArrowheads="1"/>
          </p:cNvSpPr>
          <p:nvPr/>
        </p:nvSpPr>
        <p:spPr bwMode="auto">
          <a:xfrm rot="16200000" flipH="1">
            <a:off x="1966120" y="3853656"/>
            <a:ext cx="5605462" cy="600075"/>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sp>
        <p:nvSpPr>
          <p:cNvPr id="10" name="Rectangle 9"/>
          <p:cNvSpPr>
            <a:spLocks noChangeArrowheads="1"/>
          </p:cNvSpPr>
          <p:nvPr/>
        </p:nvSpPr>
        <p:spPr bwMode="auto">
          <a:xfrm>
            <a:off x="-80963" y="3792538"/>
            <a:ext cx="4843463" cy="600075"/>
          </a:xfrm>
          <a:prstGeom prst="rect">
            <a:avLst/>
          </a:prstGeom>
          <a:solidFill>
            <a:srgbClr val="000000"/>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smtClean="0">
              <a:solidFill>
                <a:srgbClr val="000000"/>
              </a:solidFill>
              <a:latin typeface="Comic Sans MS" charset="0"/>
              <a:ea typeface="ＭＳ Ｐゴシック" charset="0"/>
            </a:endParaRPr>
          </a:p>
        </p:txBody>
      </p:sp>
      <p:pic>
        <p:nvPicPr>
          <p:cNvPr id="5" name="Picture 4" descr="rev 17 USA deceives drugs-skull-and-a-gravestone.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86338" y="1350963"/>
            <a:ext cx="4157662"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8272463" cy="1508125"/>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美国欺骗联合国与她的巫术</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83052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b="1" dirty="0" smtClean="0"/>
              <a:t>美国作为一个王后坐在</a:t>
            </a:r>
            <a:endParaRPr lang="en-US"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51940"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411</a:t>
            </a:r>
          </a:p>
          <a:p>
            <a:pPr algn="ctr" defTabSz="914400" fontAlgn="base">
              <a:spcBef>
                <a:spcPct val="0"/>
              </a:spcBef>
              <a:spcAft>
                <a:spcPct val="0"/>
              </a:spcAft>
            </a:pPr>
            <a:r>
              <a:rPr lang="en-US" b="1" smtClean="0">
                <a:solidFill>
                  <a:srgbClr val="FFFFFF"/>
                </a:solidFill>
                <a:latin typeface="Arial" charset="0"/>
                <a:cs typeface="Arial" charset="0"/>
              </a:rPr>
              <a:t>m</a:t>
            </a:r>
          </a:p>
        </p:txBody>
      </p:sp>
      <p:pic>
        <p:nvPicPr>
          <p:cNvPr id="551941" name="Picture 1" descr="rev 17 USA queen1744429-lone-queen-sits-on-black-and-red-chess-bo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49300"/>
            <a:ext cx="91440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3105150" y="1149350"/>
            <a:ext cx="6075363" cy="5708650"/>
          </a:xfrm>
          <a:prstGeom prst="rect">
            <a:avLst/>
          </a:prstGeom>
          <a:noFill/>
          <a:ln>
            <a:noFill/>
          </a:ln>
          <a:effectLst>
            <a:outerShdw blurRad="63500" dist="35921" dir="2700000" algn="ctr" rotWithShape="0">
              <a:schemeClr val="tx2">
                <a:alpha val="74998"/>
              </a:schemeClr>
            </a:outerShdw>
          </a:effectLs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CN" altLang="en-US" sz="3600" b="1" dirty="0" smtClean="0">
                <a:solidFill>
                  <a:srgbClr val="FFFFFF"/>
                </a:solidFill>
              </a:rPr>
              <a:t>她荣耀自己，住在豪华的，所以现在的痛苦和悲伤与匹配。</a:t>
            </a:r>
            <a:br>
              <a:rPr lang="zh-CN" altLang="en-US" sz="3600" b="1" dirty="0" smtClean="0">
                <a:solidFill>
                  <a:srgbClr val="FFFFFF"/>
                </a:solidFill>
              </a:rPr>
            </a:br>
            <a:r>
              <a:rPr lang="zh-CN" altLang="en-US" sz="3600" b="1" dirty="0" smtClean="0">
                <a:solidFill>
                  <a:srgbClr val="FFFFFF"/>
                </a:solidFill>
              </a:rPr>
              <a:t>她在她的心里放言，黄先生是我的宝座上的女王。</a:t>
            </a:r>
            <a:br>
              <a:rPr lang="zh-CN" altLang="en-US" sz="3600" b="1" dirty="0" smtClean="0">
                <a:solidFill>
                  <a:srgbClr val="FFFFFF"/>
                </a:solidFill>
              </a:rPr>
            </a:br>
            <a:r>
              <a:rPr lang="zh-CN" altLang="en-US" sz="3600" b="1" dirty="0" smtClean="0">
                <a:solidFill>
                  <a:srgbClr val="FFFFFF"/>
                </a:solidFill>
              </a:rPr>
              <a:t>我无助的寡妇</a:t>
            </a:r>
            <a:endParaRPr lang="en-US" altLang="zh-CN" sz="3600" b="1" dirty="0" smtClean="0">
              <a:solidFill>
                <a:srgbClr val="FFFFFF"/>
              </a:solidFill>
            </a:endParaRPr>
          </a:p>
          <a:p>
            <a:pPr defTabSz="914400">
              <a:defRPr/>
            </a:pPr>
            <a:r>
              <a:rPr lang="zh-CN" altLang="en-US" sz="3600" b="1" dirty="0" smtClean="0">
                <a:solidFill>
                  <a:srgbClr val="FFFFFF"/>
                </a:solidFill>
              </a:rPr>
              <a:t>（</a:t>
            </a:r>
            <a:r>
              <a:rPr lang="en-US" altLang="zh-CN" sz="3600" b="1" dirty="0" smtClean="0">
                <a:solidFill>
                  <a:srgbClr val="FFFFFF"/>
                </a:solidFill>
              </a:rPr>
              <a:t>18:17 NLT</a:t>
            </a:r>
            <a:r>
              <a:rPr lang="zh-CN" altLang="en-US" sz="3600" b="1" dirty="0" smtClean="0">
                <a:solidFill>
                  <a:srgbClr val="FFFFFF"/>
                </a:solidFill>
              </a:rPr>
              <a:t>）</a:t>
            </a:r>
            <a:endParaRPr lang="en-US" sz="36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310799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2" name="Picture 7" descr="rev 17 USA killed g-n-dead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2188"/>
            <a:ext cx="9144000"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44450"/>
            <a:ext cx="9180513" cy="871538"/>
          </a:xfrm>
          <a:effectLst>
            <a:outerShdw blurRad="63500" dist="35921" dir="2700000" algn="ctr" rotWithShape="0">
              <a:schemeClr val="tx2">
                <a:alpha val="74997"/>
              </a:schemeClr>
            </a:outerShdw>
          </a:effectLst>
        </p:spPr>
        <p:txBody>
          <a:bodyPr/>
          <a:lstStyle/>
          <a:p>
            <a:pPr>
              <a:defRPr/>
            </a:pPr>
            <a:r>
              <a:rPr lang="zh-CN" altLang="en-US" sz="4800" b="1" dirty="0" smtClean="0">
                <a:effectLst>
                  <a:outerShdw blurRad="38100" dist="38100" dir="2700000" algn="tl">
                    <a:srgbClr val="000000">
                      <a:alpha val="43137"/>
                    </a:srgbClr>
                  </a:outerShdw>
                </a:effectLst>
              </a:rPr>
              <a:t>美国杀神的先知</a:t>
            </a:r>
            <a:endParaRPr lang="en-US" sz="4800" b="1"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71438" y="6381750"/>
            <a:ext cx="2844800" cy="287338"/>
          </a:xfrm>
          <a:prstGeom prst="rect">
            <a:avLst/>
          </a:prstGeom>
          <a:noFill/>
          <a:ln>
            <a:noFill/>
          </a:ln>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1" fontAlgn="base" hangingPunct="1">
              <a:spcBef>
                <a:spcPct val="0"/>
              </a:spcBef>
              <a:spcAft>
                <a:spcPct val="0"/>
              </a:spcAft>
            </a:pPr>
            <a:r>
              <a:rPr lang="en-US" sz="1000" b="1" smtClean="0">
                <a:solidFill>
                  <a:srgbClr val="000000"/>
                </a:solidFill>
                <a:effectLst>
                  <a:outerShdw blurRad="38100" dist="38100" dir="2700000" algn="tl">
                    <a:srgbClr val="FFFFFF"/>
                  </a:outerShdw>
                </a:effectLst>
                <a:latin typeface="Arial" charset="0"/>
              </a:rPr>
              <a:t>Used with permission</a:t>
            </a:r>
          </a:p>
        </p:txBody>
      </p:sp>
      <p:sp>
        <p:nvSpPr>
          <p:cNvPr id="552965" name="Text Box 37"/>
          <p:cNvSpPr txBox="1">
            <a:spLocks noChangeArrowheads="1"/>
          </p:cNvSpPr>
          <p:nvPr/>
        </p:nvSpPr>
        <p:spPr bwMode="auto">
          <a:xfrm>
            <a:off x="8426450" y="34925"/>
            <a:ext cx="677863"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en-US" b="1" smtClean="0">
                <a:solidFill>
                  <a:srgbClr val="FFFFFF"/>
                </a:solidFill>
                <a:latin typeface="Arial" charset="0"/>
                <a:cs typeface="Arial" charset="0"/>
              </a:rPr>
              <a:t>411</a:t>
            </a:r>
          </a:p>
          <a:p>
            <a:pPr algn="ctr" defTabSz="914400" fontAlgn="base">
              <a:spcBef>
                <a:spcPct val="0"/>
              </a:spcBef>
              <a:spcAft>
                <a:spcPct val="0"/>
              </a:spcAft>
            </a:pPr>
            <a:r>
              <a:rPr lang="en-US" b="1" smtClean="0">
                <a:solidFill>
                  <a:srgbClr val="FFFFFF"/>
                </a:solidFill>
                <a:latin typeface="Arial" charset="0"/>
                <a:cs typeface="Arial" charset="0"/>
              </a:rPr>
              <a:t>n</a:t>
            </a:r>
          </a:p>
        </p:txBody>
      </p:sp>
      <p:sp>
        <p:nvSpPr>
          <p:cNvPr id="6" name="Rectangle 1026"/>
          <p:cNvSpPr txBox="1">
            <a:spLocks noChangeArrowheads="1"/>
          </p:cNvSpPr>
          <p:nvPr/>
        </p:nvSpPr>
        <p:spPr bwMode="auto">
          <a:xfrm>
            <a:off x="17463" y="4241800"/>
            <a:ext cx="9180512" cy="2514600"/>
          </a:xfrm>
          <a:prstGeom prst="rect">
            <a:avLst/>
          </a:prstGeom>
          <a:solidFill>
            <a:srgbClr val="000000"/>
          </a:solidFill>
          <a:ln>
            <a:noFill/>
          </a:ln>
          <a:effectLst>
            <a:outerShdw blurRad="63500" dist="35921" dir="2700000" algn="ctr" rotWithShape="0">
              <a:schemeClr val="tx2">
                <a:alpha val="74998"/>
              </a:schemeClr>
            </a:outerShdw>
          </a:effectLs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ja-JP" altLang="en-US" sz="7200" b="1" smtClean="0">
                <a:solidFill>
                  <a:srgbClr val="FFFFFF"/>
                </a:solidFill>
                <a:effectLst>
                  <a:outerShdw blurRad="38100" dist="38100" dir="2700000" algn="tl">
                    <a:srgbClr val="808080"/>
                  </a:outerShdw>
                </a:effectLst>
                <a:latin typeface="Times New Roman" charset="0"/>
                <a:cs typeface="Times New Roman" charset="0"/>
              </a:rPr>
              <a:t>“</a:t>
            </a:r>
            <a:r>
              <a:rPr lang="zh-CN" altLang="en-US" sz="7200" smtClean="0">
                <a:solidFill>
                  <a:srgbClr val="FFFFFF"/>
                </a:solidFill>
                <a:latin typeface="Arial" charset="0"/>
                <a:cs typeface="Arial" charset="0"/>
              </a:rPr>
              <a:t>尼采死了</a:t>
            </a:r>
            <a:r>
              <a:rPr lang="en-US" sz="7200" b="1" smtClean="0">
                <a:solidFill>
                  <a:srgbClr val="FFFFFF"/>
                </a:solidFill>
                <a:effectLst>
                  <a:outerShdw blurRad="38100" dist="38100" dir="2700000" algn="tl">
                    <a:srgbClr val="808080"/>
                  </a:outerShdw>
                </a:effectLst>
                <a:latin typeface="Times New Roman" charset="0"/>
                <a:cs typeface="Times New Roman" charset="0"/>
              </a:rPr>
              <a:t>.</a:t>
            </a:r>
            <a:r>
              <a:rPr lang="ja-JP" altLang="en-US" sz="7200" b="1" smtClean="0">
                <a:solidFill>
                  <a:srgbClr val="FFFFFF"/>
                </a:solidFill>
                <a:effectLst>
                  <a:outerShdw blurRad="38100" dist="38100" dir="2700000" algn="tl">
                    <a:srgbClr val="808080"/>
                  </a:outerShdw>
                </a:effectLst>
                <a:latin typeface="Times New Roman" charset="0"/>
                <a:cs typeface="Times New Roman" charset="0"/>
              </a:rPr>
              <a:t>”</a:t>
            </a:r>
            <a:r>
              <a:rPr lang="en-US" sz="6600" smtClean="0">
                <a:solidFill>
                  <a:srgbClr val="FFFFFF"/>
                </a:solidFill>
                <a:effectLst>
                  <a:outerShdw blurRad="38100" dist="38100" dir="2700000" algn="tl">
                    <a:srgbClr val="808080"/>
                  </a:outerShdw>
                </a:effectLst>
                <a:latin typeface="Times New Roman" charset="0"/>
                <a:cs typeface="Times New Roman" charset="0"/>
              </a:rPr>
              <a:t/>
            </a:r>
            <a:br>
              <a:rPr lang="en-US" sz="6600" smtClean="0">
                <a:solidFill>
                  <a:srgbClr val="FFFFFF"/>
                </a:solidFill>
                <a:effectLst>
                  <a:outerShdw blurRad="38100" dist="38100" dir="2700000" algn="tl">
                    <a:srgbClr val="808080"/>
                  </a:outerShdw>
                </a:effectLst>
                <a:latin typeface="Times New Roman" charset="0"/>
                <a:cs typeface="Times New Roman" charset="0"/>
              </a:rPr>
            </a:br>
            <a:r>
              <a:rPr lang="en-US" sz="6600" smtClean="0">
                <a:solidFill>
                  <a:srgbClr val="FFFFFF"/>
                </a:solidFill>
                <a:effectLst>
                  <a:outerShdw blurRad="38100" dist="38100" dir="2700000" algn="tl">
                    <a:srgbClr val="808080"/>
                  </a:outerShdw>
                </a:effectLst>
                <a:latin typeface="Times New Roman" charset="0"/>
                <a:cs typeface="Times New Roman" charset="0"/>
              </a:rPr>
              <a:t>–</a:t>
            </a:r>
            <a:r>
              <a:rPr lang="zh-CN" altLang="en-US" sz="6600" smtClean="0">
                <a:solidFill>
                  <a:srgbClr val="FFFFFF"/>
                </a:solidFill>
                <a:latin typeface="Arial" charset="0"/>
                <a:cs typeface="Arial" charset="0"/>
              </a:rPr>
              <a:t>上帝</a:t>
            </a:r>
            <a:r>
              <a:rPr lang="en-US" sz="6600" smtClean="0">
                <a:solidFill>
                  <a:srgbClr val="FFFFFF"/>
                </a:solidFill>
                <a:effectLst>
                  <a:outerShdw blurRad="38100" dist="38100" dir="2700000" algn="tl">
                    <a:srgbClr val="808080"/>
                  </a:outerShdw>
                </a:effectLst>
                <a:latin typeface="Times New Roman" charset="0"/>
                <a:cs typeface="Times New Roman" charset="0"/>
              </a:rPr>
              <a:t>, 1900</a:t>
            </a:r>
            <a:endParaRPr lang="en-US" sz="6600" b="1" smtClean="0">
              <a:solidFill>
                <a:srgbClr val="FFFFFF"/>
              </a:solidFill>
              <a:effectLst>
                <a:outerShdw blurRad="38100" dist="38100" dir="2700000" algn="tl">
                  <a:srgbClr val="808080"/>
                </a:outerShdw>
              </a:effectLst>
              <a:latin typeface="Times New Roman" charset="0"/>
              <a:cs typeface="Times New Roman" charset="0"/>
            </a:endParaRPr>
          </a:p>
        </p:txBody>
      </p:sp>
      <p:sp>
        <p:nvSpPr>
          <p:cNvPr id="552967" name="Rectangle 1026"/>
          <p:cNvSpPr txBox="1">
            <a:spLocks noChangeArrowheads="1"/>
          </p:cNvSpPr>
          <p:nvPr/>
        </p:nvSpPr>
        <p:spPr bwMode="auto">
          <a:xfrm>
            <a:off x="0" y="977900"/>
            <a:ext cx="9180513"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pPr>
            <a:r>
              <a:rPr lang="ja-JP" altLang="en-US" sz="8800" b="1" smtClean="0">
                <a:solidFill>
                  <a:srgbClr val="000000"/>
                </a:solidFill>
                <a:latin typeface="Times New Roman" charset="0"/>
                <a:cs typeface="Times New Roman" charset="0"/>
              </a:rPr>
              <a:t>“</a:t>
            </a:r>
            <a:r>
              <a:rPr lang="zh-CN" altLang="en-US" sz="8800" smtClean="0">
                <a:solidFill>
                  <a:srgbClr val="000000"/>
                </a:solidFill>
              </a:rPr>
              <a:t>上帝死了</a:t>
            </a:r>
            <a:r>
              <a:rPr lang="en-US" sz="8800" b="1" smtClean="0">
                <a:solidFill>
                  <a:srgbClr val="000000"/>
                </a:solidFill>
                <a:latin typeface="Times New Roman" charset="0"/>
                <a:cs typeface="Times New Roman" charset="0"/>
              </a:rPr>
              <a:t>.</a:t>
            </a:r>
            <a:r>
              <a:rPr lang="ja-JP" altLang="en-US" sz="8800" b="1" smtClean="0">
                <a:solidFill>
                  <a:srgbClr val="000000"/>
                </a:solidFill>
                <a:latin typeface="Times New Roman" charset="0"/>
                <a:cs typeface="Times New Roman" charset="0"/>
              </a:rPr>
              <a:t>”</a:t>
            </a:r>
            <a:r>
              <a:rPr lang="en-US" sz="6600" smtClean="0">
                <a:solidFill>
                  <a:srgbClr val="000000"/>
                </a:solidFill>
                <a:latin typeface="Times New Roman" charset="0"/>
                <a:cs typeface="Times New Roman" charset="0"/>
              </a:rPr>
              <a:t/>
            </a:r>
            <a:br>
              <a:rPr lang="en-US" sz="6600" smtClean="0">
                <a:solidFill>
                  <a:srgbClr val="000000"/>
                </a:solidFill>
                <a:latin typeface="Times New Roman" charset="0"/>
                <a:cs typeface="Times New Roman" charset="0"/>
              </a:rPr>
            </a:br>
            <a:r>
              <a:rPr lang="en-US" sz="6600" smtClean="0">
                <a:solidFill>
                  <a:srgbClr val="000000"/>
                </a:solidFill>
                <a:latin typeface="Times New Roman" charset="0"/>
                <a:cs typeface="Times New Roman" charset="0"/>
              </a:rPr>
              <a:t>–</a:t>
            </a:r>
            <a:r>
              <a:rPr lang="zh-CN" altLang="en-US" sz="6600" smtClean="0">
                <a:solidFill>
                  <a:srgbClr val="000000"/>
                </a:solidFill>
              </a:rPr>
              <a:t>尼采</a:t>
            </a:r>
            <a:r>
              <a:rPr lang="en-US" sz="6600" smtClean="0">
                <a:solidFill>
                  <a:srgbClr val="000000"/>
                </a:solidFill>
                <a:latin typeface="Times New Roman" charset="0"/>
                <a:cs typeface="Times New Roman" charset="0"/>
              </a:rPr>
              <a:t>, 1883</a:t>
            </a:r>
            <a:endParaRPr lang="en-US" sz="6600" b="1" smtClean="0">
              <a:solidFill>
                <a:srgbClr val="000000"/>
              </a:solidFill>
              <a:latin typeface="Times New Roman" charset="0"/>
              <a:cs typeface="Times New Roman" charset="0"/>
            </a:endParaRPr>
          </a:p>
        </p:txBody>
      </p:sp>
    </p:spTree>
    <p:extLst>
      <p:ext uri="{BB962C8B-B14F-4D97-AF65-F5344CB8AC3E}">
        <p14:creationId xmlns:p14="http://schemas.microsoft.com/office/powerpoint/2010/main" val="3499700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8641</TotalTime>
  <Words>5338</Words>
  <Application>Microsoft Macintosh PowerPoint</Application>
  <PresentationFormat>On-screen Show (4:3)</PresentationFormat>
  <Paragraphs>911</Paragraphs>
  <Slides>141</Slides>
  <Notes>130</Notes>
  <HiddenSlides>0</HiddenSlides>
  <MMClips>0</MMClips>
  <ScaleCrop>false</ScaleCrop>
  <HeadingPairs>
    <vt:vector size="4" baseType="variant">
      <vt:variant>
        <vt:lpstr>Theme</vt:lpstr>
      </vt:variant>
      <vt:variant>
        <vt:i4>24</vt:i4>
      </vt:variant>
      <vt:variant>
        <vt:lpstr>Slide Titles</vt:lpstr>
      </vt:variant>
      <vt:variant>
        <vt:i4>141</vt:i4>
      </vt:variant>
    </vt:vector>
  </HeadingPairs>
  <TitlesOfParts>
    <vt:vector size="165" baseType="lpstr">
      <vt:lpstr>21_Blank Presentation</vt:lpstr>
      <vt:lpstr>預設簡報設計</vt:lpstr>
      <vt:lpstr>10_Blank Presentation</vt:lpstr>
      <vt:lpstr>1_Crumple</vt:lpstr>
      <vt:lpstr>4_Default Design</vt:lpstr>
      <vt:lpstr>5_Default Design</vt:lpstr>
      <vt:lpstr>6_Default Design</vt:lpstr>
      <vt:lpstr>1_Blank Presentation</vt:lpstr>
      <vt:lpstr>27_Default Design</vt:lpstr>
      <vt:lpstr>24_Default Design</vt:lpstr>
      <vt:lpstr>4_Stream</vt:lpstr>
      <vt:lpstr>7_Default Design</vt:lpstr>
      <vt:lpstr>Light Fountain</vt:lpstr>
      <vt:lpstr>2_Blank Presentation</vt:lpstr>
      <vt:lpstr>3_Blank Presentation</vt:lpstr>
      <vt:lpstr>11_Default Design</vt:lpstr>
      <vt:lpstr>12_Default Design</vt:lpstr>
      <vt:lpstr>8_Default Design</vt:lpstr>
      <vt:lpstr>13_Default Design</vt:lpstr>
      <vt:lpstr>14_Default Design</vt:lpstr>
      <vt:lpstr>5_Beam</vt:lpstr>
      <vt:lpstr>80_Blank Presentation</vt:lpstr>
      <vt:lpstr>45_Blank Presentation</vt:lpstr>
      <vt:lpstr>25_Default Design</vt:lpstr>
      <vt:lpstr>巴比伦 (启示录 17:1–19:10)</vt:lpstr>
      <vt:lpstr>Apostates don't wear nametags</vt:lpstr>
      <vt:lpstr>PowerPoint Presentation</vt:lpstr>
      <vt:lpstr>PowerPoint Presentation</vt:lpstr>
      <vt:lpstr>谁是叛教者？</vt:lpstr>
      <vt:lpstr>为什么他们重要?</vt:lpstr>
      <vt:lpstr>叛教者教导 了什么?</vt:lpstr>
      <vt:lpstr>无神哲学</vt:lpstr>
      <vt:lpstr>你是如何抗拒世界和欢迎基督的？</vt:lpstr>
      <vt:lpstr>我们为何对世界应有排斥？</vt:lpstr>
      <vt:lpstr>审判的内容</vt:lpstr>
      <vt:lpstr>金碗的审判 (启示录 16)</vt:lpstr>
      <vt:lpstr>启 示 录 的 年 表</vt:lpstr>
      <vt:lpstr>备注： 从我们赞助者的话， 苦难已经结束。 </vt:lpstr>
      <vt:lpstr>“巴比伦”</vt:lpstr>
      <vt:lpstr>I.  这个世界的关键实体将落于大灾难中 (启示录 17).</vt:lpstr>
      <vt:lpstr>大淫妇 (17:1-2)</vt:lpstr>
      <vt:lpstr>大淫妇 与兽</vt:lpstr>
      <vt:lpstr>美丽却污秽</vt:lpstr>
      <vt:lpstr>巴比伦 的奥秘 (17:5-6)</vt:lpstr>
      <vt:lpstr>Fall of Babylon</vt:lpstr>
      <vt:lpstr>伯沙撒使谦卑</vt:lpstr>
      <vt:lpstr>那些启示录第17章的主要玩家？</vt:lpstr>
      <vt:lpstr>启示录17的相同的符号</vt:lpstr>
      <vt:lpstr>启 示 录 13 章 的 兽</vt:lpstr>
      <vt:lpstr>谁是七位国王？(17:9-10)?</vt:lpstr>
      <vt:lpstr>启示录 13:18</vt:lpstr>
      <vt:lpstr>回应：未来取向</vt:lpstr>
      <vt:lpstr>启示录 17:10</vt:lpstr>
      <vt:lpstr>回应：为什么不能使用尼禄是666吗？</vt:lpstr>
      <vt:lpstr>启示录 17:10比尔肯定没有尼禄或多米提安参考。</vt:lpstr>
      <vt:lpstr>与丹尼尔的相关性</vt:lpstr>
      <vt:lpstr>八个连续王国 (17:10-11) </vt:lpstr>
      <vt:lpstr>支持查看历届三国</vt:lpstr>
      <vt:lpstr>控制世界政治制度：</vt:lpstr>
      <vt:lpstr>欧盟国家</vt:lpstr>
      <vt:lpstr>欧盟国会的官方邮票</vt:lpstr>
      <vt:lpstr>战后的世界地图</vt:lpstr>
      <vt:lpstr>Characteristics of Babylon</vt:lpstr>
      <vt:lpstr>协会</vt:lpstr>
      <vt:lpstr>协会</vt:lpstr>
      <vt:lpstr>在结束时报“巴比伦的意见</vt:lpstr>
      <vt:lpstr>巴比伦是…</vt:lpstr>
      <vt:lpstr>巴比伦在一小时内被火烧毁</vt:lpstr>
      <vt:lpstr>第七碗 (启示录. 16:18-19a CNVS)</vt:lpstr>
      <vt:lpstr>巴比伦是不是一个宗教？</vt:lpstr>
      <vt:lpstr>巴比伦宗教向西转移</vt:lpstr>
      <vt:lpstr>巴比伦宗教向西转移</vt:lpstr>
      <vt:lpstr>天主教会重复巴比伦的误区</vt:lpstr>
      <vt:lpstr>母亲和儿童崇拜</vt:lpstr>
      <vt:lpstr>母亲和儿童崇拜</vt:lpstr>
      <vt:lpstr>母亲和儿童崇拜</vt:lpstr>
      <vt:lpstr>圣母怜子图</vt:lpstr>
      <vt:lpstr>方尖碑</vt:lpstr>
      <vt:lpstr>在圣伯多禄广场的埃及方尖碑</vt:lpstr>
      <vt:lpstr>其他异教徒的相似之处：</vt:lpstr>
      <vt:lpstr>巴比伦占星术吗？</vt:lpstr>
      <vt:lpstr>世界统一宗教</vt:lpstr>
      <vt:lpstr>以罗马为中心、背教的教会</vt:lpstr>
      <vt:lpstr>世界基督教协进会</vt:lpstr>
      <vt:lpstr>美国宗教国际 成立于2000年6月26日“结束宗教动机的暴力”</vt:lpstr>
      <vt:lpstr>巴比伦是一个城市吗？</vt:lpstr>
      <vt:lpstr>达拉斯神学院的教授说，20世纪80年代重建，伊拉克巴比伦发现神秘巴比伦</vt:lpstr>
      <vt:lpstr>1986年的巴比伦拼花</vt:lpstr>
      <vt:lpstr>巴比伦是代号 为罗马？</vt:lpstr>
      <vt:lpstr>罗马有七个山丘（17：9）</vt:lpstr>
      <vt:lpstr>是巴比伦对耶路撒冷的代号名称吗？</vt:lpstr>
      <vt:lpstr>USA?</vt:lpstr>
      <vt:lpstr>巴比伦必须是一个国家。为什么呢？</vt:lpstr>
      <vt:lpstr>美国是象征着一个女人在自由女神像</vt:lpstr>
      <vt:lpstr>结束时间巴比伦是精神通奸罪。这意味着她离开了她神圣的遗产。</vt:lpstr>
      <vt:lpstr>美国作为一个基督教国家开始</vt:lpstr>
      <vt:lpstr>普利茅斯朝圣者</vt:lpstr>
      <vt:lpstr>然而，他们屠杀的​​Pequot族</vt:lpstr>
      <vt:lpstr>美国作为一个基督教国家开始</vt:lpstr>
      <vt:lpstr>美国作为一个基督教国家开始</vt:lpstr>
      <vt:lpstr>你相信上帝吗？</vt:lpstr>
      <vt:lpstr>我们相信上帝吗？</vt:lpstr>
      <vt:lpstr>你在上帝的信任不为难你吗？</vt:lpstr>
      <vt:lpstr>的耻辱的一个原因？</vt:lpstr>
      <vt:lpstr>The USA began as a Christian nation but has left its godly heritage.</vt:lpstr>
      <vt:lpstr>美国开始作为一个基督教国家，但已经离开了其神圣的遗产。</vt:lpstr>
      <vt:lpstr>The Christian heritage is now激烈的辩论！</vt:lpstr>
      <vt:lpstr>美国贸易</vt:lpstr>
      <vt:lpstr>轮胎贸易 （以赛亚书23）</vt:lpstr>
      <vt:lpstr>腓尼基殖民地</vt:lpstr>
      <vt:lpstr>腓尼基的贸易</vt:lpstr>
      <vt:lpstr>美国财富</vt:lpstr>
      <vt:lpstr>美国财富</vt:lpstr>
      <vt:lpstr>美国控制其他国家</vt:lpstr>
      <vt:lpstr>美国控制的野兽</vt:lpstr>
      <vt:lpstr>美国享乐主义</vt:lpstr>
      <vt:lpstr>美国荣耀</vt:lpstr>
      <vt:lpstr>美国的神秘主义</vt:lpstr>
      <vt:lpstr>美国不道德</vt:lpstr>
      <vt:lpstr>美国欺骗联合国与她的巫术</vt:lpstr>
      <vt:lpstr>美国欺骗联合国与她的巫术</vt:lpstr>
      <vt:lpstr>美国作为一个王后坐在</vt:lpstr>
      <vt:lpstr>美国杀神的先知</vt:lpstr>
      <vt:lpstr>美国杀神的先知</vt:lpstr>
      <vt:lpstr>巴比伦的神秘与美国存在的问题</vt:lpstr>
      <vt:lpstr>什么或谁，那么，是巴比伦的奥秘吗？</vt:lpstr>
      <vt:lpstr>敌基督者在大灾难的后半期领导十个地区的联盟时摧毁末日巴比伦。(17:7-18). </vt:lpstr>
      <vt:lpstr>八个连续王国 (17:10-11) </vt:lpstr>
      <vt:lpstr>起初她骑着怪兽 (17:7-14)</vt:lpstr>
      <vt:lpstr>但后来这只怪兽把她毁灭 (17:15-18)</vt:lpstr>
      <vt:lpstr>I.这个世界的关键实体将落于大灾难中(启示录 17)</vt:lpstr>
      <vt:lpstr>II. 世界的关键影响力将被基督的王国所取代 (18:1–19:10).</vt:lpstr>
      <vt:lpstr>"这些事以后，我看见有另一位掌大权柄的天使，从天上降下来，他的荣光照亮了大地。  2 他用强有力的声音呼喊"  (18:1-2a CNV).</vt:lpstr>
      <vt:lpstr>"倾倒了！大巴比伦倾倒了！ 成了鬼魔的住处， 各样污灵的监狱， 一切污秽可憎之雀鸟的牢笼， 3 因为各国都喝她淫乱烈怒的酒醉了； 地上的君王与她行淫， 世上的商人因她奢华挥霍就发了财。"  (18:2b-3 CNV).</vt:lpstr>
      <vt:lpstr>"从那城出来吧" (18:4)</vt:lpstr>
      <vt:lpstr>"我听见另一个声音从天上来，说： “从那城出来吧，我的子民！ 免得在她的罪上有分， 受她所受的灾难； 5 因为她的罪恶滔天， 　神已经想起她的不义来。 6 她怎样待人，你们也要怎样待她； 照着她所作的，加倍报应她； 用她调酒的杯，加倍调给她。 7 她怎样炫耀自己，怎样奢华挥霍， 你们也要怎样给她痛苦悲哀。'"  (18:4-7a CNV).</vt:lpstr>
      <vt:lpstr>"从那城出来吧" (18:4)</vt:lpstr>
      <vt:lpstr>大地哭泣悲哀 (18:9-24)</vt:lpstr>
      <vt:lpstr>"地上的众王，就是跟她一同行邪淫、骄奢无度的，看见焚烧她的烟的时候，就必为她痛哭捶胸。  10 他们因为害怕她所受的痛苦， 就远远地站着，说：  ‘有祸了！有祸了！这大城， 巴比伦，这坚固的城啊！ 一时之间你的审判就来到了！"  (18:9-10 CNV).</vt:lpstr>
      <vt:lpstr>“地上的商人也为她悲哀痛哭..”  (18:11）</vt:lpstr>
      <vt:lpstr>Babylon Ruined in One Hour by Fire</vt:lpstr>
      <vt:lpstr>Babylon Destroyed Quickly</vt:lpstr>
      <vt:lpstr>淫妇会下沉…</vt:lpstr>
      <vt:lpstr>"灯的亮光， 在你中间决不能再照耀了！ 新郎新娘的声音， 在你中间决不能再听到了！ 你的商人一向都是地上的大人物， 万国都因你的邪术受了迷惑。" (18:23 CNV).</vt:lpstr>
      <vt:lpstr>"先知、圣徒和地上一切被杀的人的血，  都在这城里找到了！"  (18:24 CNV).</vt:lpstr>
      <vt:lpstr>天上欢欣 (19:1-2)</vt:lpstr>
      <vt:lpstr>" 他们再一次说： “哈利路亚！ 烧淫妇的烟往上冒， 直到永永远远!"  (19:3 CNV).</vt:lpstr>
      <vt:lpstr>羔羊的婚礼与婚宴</vt:lpstr>
      <vt:lpstr>启示录 19:7-9  的邀请</vt:lpstr>
      <vt:lpstr>“大灾难之前”被提</vt:lpstr>
      <vt:lpstr>婚礼和婚宴的对比（启示录19章）</vt:lpstr>
      <vt:lpstr>主要观点:</vt:lpstr>
      <vt:lpstr>巴比伦不会持久</vt:lpstr>
      <vt:lpstr>基督的国度将持续!</vt:lpstr>
      <vt:lpstr>I.这个世界的关键实体将落于大灾难中(启示录 17).</vt:lpstr>
      <vt:lpstr>II. 世界的关键影响力将被基督的王国所取代 (18:1–19:10).</vt:lpstr>
      <vt:lpstr>"从那城出来吧" (18:4)</vt:lpstr>
      <vt:lpstr>你怎样走出她的罪，免得在她的罪上有份?</vt:lpstr>
      <vt:lpstr>耶利米中的应用: “离开耶路撒冷"</vt:lpstr>
      <vt:lpstr>应用: “离开耶路撒冷"</vt:lpstr>
      <vt:lpstr>你怎样走出她的罪，免得在她的罪上有份?</vt:lpstr>
      <vt:lpstr>7 Heads &amp; 10 Horns</vt:lpstr>
      <vt:lpstr>耶稣胜利!</vt:lpstr>
      <vt:lpstr>PowerPoint Presentation</vt:lpstr>
      <vt:lpstr>末世论 •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Beasts of Rev. 13</dc:title>
  <dc:creator>Dr Rick Griffith</dc:creator>
  <cp:lastModifiedBy>Rick Griffith</cp:lastModifiedBy>
  <cp:revision>263</cp:revision>
  <dcterms:created xsi:type="dcterms:W3CDTF">2012-06-24T13:42:45Z</dcterms:created>
  <dcterms:modified xsi:type="dcterms:W3CDTF">2018-08-28T11:16:55Z</dcterms:modified>
</cp:coreProperties>
</file>